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0" r:id="rId4"/>
    <p:sldMasterId id="2147483732" r:id="rId5"/>
  </p:sldMasterIdLst>
  <p:notesMasterIdLst>
    <p:notesMasterId r:id="rId27"/>
  </p:notesMasterIdLst>
  <p:sldIdLst>
    <p:sldId id="272" r:id="rId6"/>
    <p:sldId id="384" r:id="rId7"/>
    <p:sldId id="344" r:id="rId8"/>
    <p:sldId id="257" r:id="rId9"/>
    <p:sldId id="258" r:id="rId10"/>
    <p:sldId id="259" r:id="rId11"/>
    <p:sldId id="260" r:id="rId12"/>
    <p:sldId id="261" r:id="rId13"/>
    <p:sldId id="397" r:id="rId14"/>
    <p:sldId id="373" r:id="rId15"/>
    <p:sldId id="391" r:id="rId16"/>
    <p:sldId id="392" r:id="rId17"/>
    <p:sldId id="393" r:id="rId18"/>
    <p:sldId id="394" r:id="rId19"/>
    <p:sldId id="263" r:id="rId20"/>
    <p:sldId id="280" r:id="rId21"/>
    <p:sldId id="281" r:id="rId22"/>
    <p:sldId id="282" r:id="rId23"/>
    <p:sldId id="283" r:id="rId24"/>
    <p:sldId id="396" r:id="rId25"/>
    <p:sldId id="3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1B86BB"/>
    <a:srgbClr val="FF6600"/>
    <a:srgbClr val="008000"/>
    <a:srgbClr val="003399"/>
    <a:srgbClr val="4D4D4D"/>
    <a:srgbClr val="DDDDDD"/>
    <a:srgbClr val="AACBCE"/>
    <a:srgbClr val="66FF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F0417-FA1B-4556-8EAB-6E29E370962C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D6595-A461-4052-B0DF-030F490A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3D07-22BF-4DE6-9147-B0647DC36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6B04D-B4F1-4752-9135-CDB0F713F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A8DB9-C25A-4C9E-B018-DD2A7A02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6350-3C05-44D5-AAFC-9DD80CE1C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285A7-E0FD-4754-9375-B2326FBF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69FE-58D2-4671-A0BC-B9F62835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C4525-7CB3-420D-A34A-DD65390BE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E139-9E97-44FD-BF6B-C03FA005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1CD12-67BA-47F8-A068-9E6DF6C2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6F82-0DAB-4242-BACB-B5197E13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2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D76C4-2CC6-4000-975A-6F17094CE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99638-177D-4C25-BF0B-F51778C81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827B2-F566-42DC-A599-0927C3AB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5C1F-8610-410A-8519-AFB6FB65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B0B1-E9EB-4D44-960B-7742AF85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72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EE6293-BF29-426E-BCC2-AA5EF56D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91C1A4-DC62-4574-BF59-2483BD64D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645DF4-72CE-4DF0-8862-03DE8EF11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09474-D581-4492-A5B4-66121FA6A6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2498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CC189-C03F-48F9-A4EF-D6AC6A4B8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E7C448-9F5C-4598-9571-A56ADBD53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47DED2-BF6A-4C28-B998-AD1D359FE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987B-F177-46C8-A6D4-29F1462E69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3509861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E26BA3-F0E2-49F1-B283-231326820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3FA21-5B26-43B9-BDDE-19A175D48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7D1B34-D37D-4AD2-897E-A8761E27A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D8755-277F-452C-95C4-7EFDF69CD1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6822477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14E413-19BF-485B-9FA8-A35D1E80F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6DE14-F36C-44AF-A5F1-EA7369907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E1E64A-624C-4A86-9BF6-1B942D44C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E6409-BB7A-4574-8F7F-E0A1F02938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7605548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F84CBC-12EC-43B8-A0D9-BD3971B44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CF3C95-0A81-42EE-8422-AA0469886E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6E3063-6CCD-46DA-BDA7-A2E50AD35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E7042-4E31-4C76-8FFD-43FC14FC41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324679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18C71C-1717-44BE-9958-F4AF73094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BB88A36-3B90-4781-A464-41CFCD43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D2CE00-C447-4283-833B-735833994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A8E15-752E-43FC-AFCD-BD3949B215A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9172018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27890A-95E5-45DF-A2FB-3BC998185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051BCB-D622-427F-A537-88D78164BE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A1BB35-31ED-41E4-BF1F-8527FC6FC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1CD8A-5D15-498F-8AAD-CE754320BC0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977218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1333A-D03D-40F8-9E09-D4758054D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CF141-FBB6-45F5-BB36-5EF39FE62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9EAC3-81CC-4E9B-8C86-A2B27DE44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8C7C-06EC-4581-A960-F3B0157026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30534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08DD-D406-498E-A48C-B43A0708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2CAA-08AF-4787-9EC0-35028B840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DC9A-E1DF-474E-BDD7-12380253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13021-5C07-4E11-818A-30D44075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385EF-8D60-410A-B482-0148B33E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0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436DA9-BE81-4EDF-8FF3-79936F918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2354B4-419E-4ED1-9DD7-3074D43DD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B9750-B302-4280-928D-0BC6495347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FA540-B2A1-44B1-B134-D9C2490A22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4333252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A00000-9891-49A9-ADCC-FDEB121AF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D5AFB8-DB59-4D38-A27B-DEE8DAD13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6A1F99-E38B-40B6-B540-3D9F480E2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DE3D0-88A1-4E77-8A81-08617706F6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1171060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54BEE5-D271-48E5-A79E-5476697CF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E2251-E588-4C6B-86A2-7EC4FCB6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5B51B-5D62-4F8E-B230-7C1D5EA15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3DA70-074E-4B9A-8E7D-B9D3F375D11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3137550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46505"/>
      </p:ext>
    </p:extLst>
  </p:cSld>
  <p:clrMapOvr>
    <a:masterClrMapping/>
  </p:clrMapOvr>
  <p:transition spd="slow" advClick="0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77148"/>
      </p:ext>
    </p:extLst>
  </p:cSld>
  <p:clrMapOvr>
    <a:masterClrMapping/>
  </p:clrMapOvr>
  <p:transition spd="slow" advClick="0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43634"/>
      </p:ext>
    </p:extLst>
  </p:cSld>
  <p:clrMapOvr>
    <a:masterClrMapping/>
  </p:clrMapOvr>
  <p:transition spd="slow" advClick="0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58595"/>
      </p:ext>
    </p:extLst>
  </p:cSld>
  <p:clrMapOvr>
    <a:masterClrMapping/>
  </p:clrMapOvr>
  <p:transition spd="slow" advClick="0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6862"/>
      </p:ext>
    </p:extLst>
  </p:cSld>
  <p:clrMapOvr>
    <a:masterClrMapping/>
  </p:clrMapOvr>
  <p:transition spd="slow" advClick="0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1679"/>
      </p:ext>
    </p:extLst>
  </p:cSld>
  <p:clrMapOvr>
    <a:masterClrMapping/>
  </p:clrMapOvr>
  <p:transition spd="slow" advClick="0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67656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477F-316C-43AC-BE06-F2FA45AD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34033-68C3-480A-A671-5864F1706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7D26F-BF88-4370-BE39-D48AE441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788B-3527-43A3-8274-C58F6818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AF99B-2C4F-4102-BB2A-76595829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2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38065"/>
      </p:ext>
    </p:extLst>
  </p:cSld>
  <p:clrMapOvr>
    <a:masterClrMapping/>
  </p:clrMapOvr>
  <p:transition spd="slow" advClick="0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75623"/>
      </p:ext>
    </p:extLst>
  </p:cSld>
  <p:clrMapOvr>
    <a:masterClrMapping/>
  </p:clrMapOvr>
  <p:transition spd="slow" advClick="0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16714"/>
      </p:ext>
    </p:extLst>
  </p:cSld>
  <p:clrMapOvr>
    <a:masterClrMapping/>
  </p:clrMapOvr>
  <p:transition spd="slow" advClick="0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8000"/>
      </p:ext>
    </p:extLst>
  </p:cSld>
  <p:clrMapOvr>
    <a:masterClrMapping/>
  </p:clrMapOvr>
  <p:transition spd="slow" advClick="0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BAF4-39A9-1A42-969F-C38F9E5E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4AED6-4451-8E4B-9D17-B8F764FD8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80088-373B-1A4E-98E6-CB4D6343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F8840-6DD1-4941-ABDD-80073FB2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91F5B-CE3F-C24E-9DF0-8CACA711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82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C7ACE-C12C-3042-A8F0-CB72EF8B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0EC15-300F-2A4A-A261-F75402CD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E5878-A5D7-B743-9F8D-5FAA617B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54312-8714-6F42-8FC7-F094EC13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0A54B-533E-9F48-9639-8D54AED8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12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7001C-AE61-BB4D-B54E-6E58EEEA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A52523-41DD-6E45-A66B-829DE5FAE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67A8B-6E21-284A-8C79-602487E4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812A2-7252-1D4F-8E2B-7E336F97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36BC8-112E-604A-9D1D-8D248782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68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27225-7A9F-0E40-A167-417424B0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2B75C-5F9B-EC4A-B9DF-A1E3E711A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CE4AAA-81EB-2643-8331-CF410AD02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16AF3-1B02-B244-BC8B-DD4FD243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503BC6-A1B2-A548-9BAE-D5FC48C2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43284A-C151-894D-B2D7-47FFC1D2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63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A8778-C139-8C4E-8F6E-8F73595F6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BB023-52B2-3243-9D84-B8689863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325C1B-1CDD-784C-AE8A-EC30F7C72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E285EE-B37A-8A49-9F17-E9E7EE33C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C34280-1E2D-EF4A-8618-3D2DD5423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3E4760-2663-274E-99B2-D70D2A7D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F6BC62-B80F-FA43-84C2-3940C6B7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8C0983-92F0-7941-8AD1-DCD15BA7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32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AC443-5837-3849-9391-C5626FB5F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61E59C-CB79-BD41-8620-7FD19F41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5A00DA-5BE3-974C-B1EC-BD636F7D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EDC8DD-A98D-3446-A76B-2622A755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6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593F-6BE5-46B2-9683-89014B7A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8D08-4C74-4F07-BBC5-5071683C4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8B123-E589-48F1-A16E-1916E0B2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4BC3C-3B04-42CB-8022-0B4A7AC2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5BF6F-EE81-4F8E-B6FC-696C2025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F93-946E-4DFD-8A87-76E7ED2E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50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2EDC22-82F8-734D-99E6-F1E42D4D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23D063-251A-1A4C-8F60-D733E6D2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2E346E-06FB-CE47-8CD9-F873CBC0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78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34682-806E-194C-AE02-FE2C3769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E20D7E-B1FD-DB41-96E7-1C8A91FD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C6CDD4-F516-A54C-A3C4-55B9C9F61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757E75-2353-3E46-ABE2-997E323A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23F7F8-E9C8-CD4F-8C6B-B1A1ABBC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D3DF98-FC70-2C4F-9781-92AD3583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9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E211F-3643-6B44-BC2A-58C110D1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73E841-045D-9B43-AB58-C885BC615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D4F38-81F0-B64E-8325-BB74AE477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391A61-C322-B84F-9163-C06EFBC4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73FA34-1814-C943-BF70-13EB051A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12837-04AC-E246-A616-8B799A27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84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3C443-D857-B848-A49A-4DBC9889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C544BB-F724-F440-B1D2-C81A8A547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2F9B1-FAA6-7D4B-B0CA-93550B9B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CE1FC-3236-1E45-9193-545E9BDB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FBC44-455A-9F40-8834-9AF15042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4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A4B480-9F2C-034B-A5BE-7CBEA2179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2BBCC-C2E5-7E47-B340-E59F1FA17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9A251-4475-184E-8167-3A093026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DEA0C7-5F2E-5A4D-A97F-878CFAF9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FC055-468D-9B40-A81A-9B95AF26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485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02E0-3CF8-4E24-81B3-2F8BA88B3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C60C5-7A2B-4DFD-96E1-01604D8CE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4E459-7486-4B42-ACF5-2E696CFE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87593-6C9D-4819-B9A1-8305C77C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A90C-99A2-46E9-AA59-2B16966E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1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A35D2-44DD-4B76-9AA1-B36F00C1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7A2B4-F2EA-43B8-9DC6-EEA11C78F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7ECB9-5C8D-40A0-AC0E-1C34E85D6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88B15-E594-42DC-9743-0940DD1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E6921-66A2-4B34-A922-FF799437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99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2FD5-B2EB-4B3A-B297-5BA4C6FD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A6124-D70A-40CF-952C-0A266C08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549FA-30AD-4650-BB05-7B0C664D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77222-B334-47DA-9E27-84E10DFD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ADB31-983D-48D7-88B0-86531289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57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E301-A5B7-40F2-8C10-3E914FD9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FE460-111D-4226-B151-E2CE9424F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D131F-050B-4C6B-9D1F-DD4C3AA06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ABB63-B35C-4035-B933-E6544600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DA0B9-70F2-4AC5-B34F-23DA3AD9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BC2AD-B4F5-418D-8D3F-25FE89F3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53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BDAB-69E0-49CF-93FD-33A5AA73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C6675-0F97-4F1D-AB4B-3E5A6BEB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CD7C7-0CAA-4AC3-94C7-83BE526C7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7A55C-D5B4-476F-9EE5-1055D774C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F40AE-B2C2-470F-B57A-12F5DFEA7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60488-AE6F-4FCD-B151-27D51E7D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754DFE-6D61-4939-A355-7B87E8FF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1D1DB-29B7-4639-B021-8ED39930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6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F451-1C57-4B35-98F8-F5DC388F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983B2-3D61-4427-A1F4-38158CC9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573E8-426A-4F6C-BC01-24BAC420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2B8CD-016B-4870-8093-094F1BA4E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3C8EC-0C31-4761-9D65-081DE909F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750739-9107-405F-A571-F60D4692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874F2-2A5B-4195-ABA9-2E601F6A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01A70-43F6-4865-A92B-A038EED0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751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9E78-0136-4EA2-B75A-DA378111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80D56-EEC8-41FF-A5ED-02EFF396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66876-EC0B-43E7-A2F2-276DBA60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157C7-E477-43C3-9638-C4E89768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97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6D051-F80A-4E3E-907A-A4A9A375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D459B-BAEF-4FCE-9E54-07DD52EB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95BF1-45B5-4E80-A3DE-D5F27F53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09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FE74-C712-49B0-B4AB-08B66112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F77F-354B-4098-8D2C-B10762813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0CB86-8688-476C-B1C1-43AD28F57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F5917-01CF-42D8-8814-25BD4E4E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E54D1-0A3A-493D-95C9-DB111B64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CCA99-D9EE-4312-BEF5-1EF25D0F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4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D48B4-E844-4B94-965E-74D29B50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C297F-5EAA-44CB-ACD2-50F3F7FB0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0971A-5B4B-4B50-A33E-B421276BC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76A43-45CE-493E-B30A-0B8C2390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8CEC1-26CC-4176-A942-3B240D9F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8BC52-3EBE-4D20-914C-B4607FBD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25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66A6-9571-47AF-BBD1-4BEB539A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F4C3A4-7FCD-4431-B17E-F3AD318F8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C219F-064B-427D-8B69-D983C5EE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83375-84F5-48B8-9950-EA98138B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0204C-24E9-498A-A39E-79F0BAF4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4A18F4-C2C6-450A-9EB4-FE6C6211C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4FF33-633F-439E-A0F6-120E711C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2A5F9-7E4D-42C8-84F4-1691F1A1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64D75-173A-4FE4-8386-E889B724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70C73-1F17-4CC3-8D8B-D8D7ADF1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2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AD6A-25A4-4E55-8D6D-A6AC8169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CF12F-B85A-4FB0-B2CD-1B609220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BE42-A07C-4473-9131-7E6A7D39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DE91F-6212-40E3-9832-6EB0C174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B57C7-FE6C-463B-B9D2-C1E5F9C4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444E4-237F-472D-BFA2-A4C63FD3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ED4F8-8FDA-48F5-BD93-B6CE3283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6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3EBFA-3D70-444E-AAEE-14197FBE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7E46-EB90-43D5-A95F-6664D8FC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9533B-04DA-4A84-8C2E-38412A262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7F29A-B6C8-4EB5-8544-CF63BA1D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09391-5E88-47AB-8B12-739AEB30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5733E-A499-404F-BFAA-55A1D0B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8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7A4D-FC45-4838-A426-7760249B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18C57-142B-4956-AF71-BEA40496C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E8156-D76D-4B56-8D96-FBEDD57E9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370C3-D42F-4615-AF35-332FF2654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89B7D-F8C7-4272-B3BC-744DC195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9E844-DA78-4851-B8DA-FD385155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1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E7592-88A4-4489-A85D-2B8C6EBF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25F02-5A10-4B79-9913-24828A8E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02323-DD73-4E91-AA8F-371494D3F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57F3-8A8F-4999-86D3-00786ACB5F35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08088-19D8-4DDE-AE5A-4D6118C2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3EAD-0E13-4C63-9D6C-F1005DF79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3319-520A-4448-97B3-CA16E34F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F4BE51-E90B-4677-A8FB-80D65555A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E6E9E6-16A8-4CB0-91DB-96728943D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DC19BE-3E86-4139-9001-58D639EAD6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159748-F2F4-4A42-98EC-B6B4FF0E13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5838F2-1803-4449-ABE6-76A89C88CB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8B5CB6A-A82F-47A9-9F7F-D478831A21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50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6BB9-A0FE-E141-8355-D44961E9034E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726E3-66E2-CA45-8773-1AA31AF7C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9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00DCFF"/>
            </a:gs>
            <a:gs pos="32000">
              <a:schemeClr val="bg1"/>
            </a:gs>
            <a:gs pos="38000">
              <a:srgbClr val="00D2FD"/>
            </a:gs>
            <a:gs pos="99000">
              <a:srgbClr val="0091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9AC2E-704F-9B42-9E5A-2945DEC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E5B58F-CB24-A049-B1B1-500F58C2F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A9CBD-8C4D-B64D-9E2D-8B5570634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DE3A-A956-9448-8D96-7D891D621A2F}" type="datetimeFigureOut">
              <a:rPr lang="ru-RU" smtClean="0"/>
              <a:t>16.04.2022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70728-0BEA-8B4D-8AF6-1850B3E9D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0E68B-CBF1-0649-8EBF-22780F269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EF8A-C410-6646-B865-6FDCA9782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8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E39CF5-0843-49F3-AD79-C81E1C02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7AC8F-450F-4A4F-AC7F-1FC48DE39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0BE97-24BB-447D-B01A-F2D07AE6C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B000B-F141-4D4F-93DB-80DDDFE3D0B2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3B678-EA16-4041-BE44-3CDF550F6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14831-CEA5-40F9-AC81-63F96870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BD97-3A70-4844-B92D-1C604549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7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ublogs.misd.net/jaustin/2013/02/11/what-are-you-readin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riting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188B3C-211F-4446-BD4B-BCF015440F6B}"/>
              </a:ext>
            </a:extLst>
          </p:cNvPr>
          <p:cNvSpPr/>
          <p:nvPr/>
        </p:nvSpPr>
        <p:spPr>
          <a:xfrm>
            <a:off x="248596" y="1446550"/>
            <a:ext cx="11694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Forte" panose="03060902040502070203" pitchFamily="66" charset="0"/>
              </a:rPr>
              <a:t>What’s the fastest animal in the world?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Forte" panose="03060902040502070203" pitchFamily="66" charset="0"/>
            </a:endParaRPr>
          </a:p>
        </p:txBody>
      </p:sp>
      <p:sp>
        <p:nvSpPr>
          <p:cNvPr id="4" name="Téglalap 9">
            <a:extLst>
              <a:ext uri="{FF2B5EF4-FFF2-40B4-BE49-F238E27FC236}">
                <a16:creationId xmlns:a16="http://schemas.microsoft.com/office/drawing/2014/main" id="{AB1F371A-32A9-456F-9AB0-57922D2F3CE5}"/>
              </a:ext>
            </a:extLst>
          </p:cNvPr>
          <p:cNvSpPr/>
          <p:nvPr/>
        </p:nvSpPr>
        <p:spPr>
          <a:xfrm>
            <a:off x="3007966" y="161127"/>
            <a:ext cx="583264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800" b="1" i="0" u="none" strike="noStrike" kern="1200" cap="none" spc="0" normalizeH="0" baseline="0" noProof="0" dirty="0">
                <a:ln w="900" cmpd="sng">
                  <a:solidFill>
                    <a:srgbClr val="2F547C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wcard Gothic" pitchFamily="82" charset="0"/>
                <a:ea typeface="+mn-ea"/>
                <a:cs typeface="+mn-cs"/>
              </a:rPr>
              <a:t>UNIT 9</a:t>
            </a: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D6980279-A7CA-4023-9069-B483E4167DAD}"/>
              </a:ext>
            </a:extLst>
          </p:cNvPr>
          <p:cNvSpPr txBox="1"/>
          <p:nvPr/>
        </p:nvSpPr>
        <p:spPr>
          <a:xfrm>
            <a:off x="4420701" y="2430995"/>
            <a:ext cx="349326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7200" b="1" i="0" u="none" strike="noStrike" kern="1200" cap="none" spc="0" normalizeH="0" baseline="0" noProof="0" dirty="0">
                <a:ln>
                  <a:noFill/>
                </a:ln>
                <a:solidFill>
                  <a:srgbClr val="2C61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wcard Gothic" pitchFamily="82" charset="0"/>
                <a:ea typeface="+mn-ea"/>
                <a:cs typeface="+mn-cs"/>
              </a:rPr>
              <a:t>Lesson 5</a:t>
            </a:r>
          </a:p>
        </p:txBody>
      </p:sp>
      <p:pic>
        <p:nvPicPr>
          <p:cNvPr id="1026" name="Picture 2" descr="ᐈ Slow turtle stock cliparts, Royalty Free fast slow vectors | download on  Depositphotos®">
            <a:extLst>
              <a:ext uri="{FF2B5EF4-FFF2-40B4-BE49-F238E27FC236}">
                <a16:creationId xmlns:a16="http://schemas.microsoft.com/office/drawing/2014/main" id="{807BF70A-A2DB-44C0-92A8-7BA015A3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63" y="3655303"/>
            <a:ext cx="9583449" cy="300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216A2-D165-4A73-A88E-7AE697A853C1}"/>
              </a:ext>
            </a:extLst>
          </p:cNvPr>
          <p:cNvSpPr txBox="1"/>
          <p:nvPr/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PAIR WORK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POINT AND SAY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11E76-7D89-4274-8DD9-1C18CC33C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75047"/>
      </p:ext>
    </p:extLst>
  </p:cSld>
  <p:clrMapOvr>
    <a:masterClrMapping/>
  </p:clrMapOvr>
  <p:transition spd="slow" advClick="0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49F0-4216-459B-86B4-C79E942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44" y="0"/>
            <a:ext cx="6581013" cy="426344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Listen and point</a:t>
            </a:r>
            <a:r>
              <a:rPr lang="en-US" sz="5200" dirty="0"/>
              <a:t/>
            </a:r>
            <a:br>
              <a:rPr lang="en-US" sz="5200" dirty="0"/>
            </a:b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de 4 unit 9 lesson 5">
            <a:hlinkClick r:id="" action="ppaction://media"/>
            <a:extLst>
              <a:ext uri="{FF2B5EF4-FFF2-40B4-BE49-F238E27FC236}">
                <a16:creationId xmlns:a16="http://schemas.microsoft.com/office/drawing/2014/main" id="{E5D9EBAB-88D1-4F04-9C7B-9C54C77DF96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938" y="404446"/>
            <a:ext cx="11465170" cy="59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49F0-4216-459B-86B4-C79E942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44" y="0"/>
            <a:ext cx="6581013" cy="426344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>
                <a:solidFill>
                  <a:srgbClr val="0070C0"/>
                </a:solidFill>
                <a:latin typeface="Algerian" panose="04020705040A02060702" pitchFamily="82" charset="0"/>
              </a:rPr>
              <a:t>READ AGAIN</a:t>
            </a:r>
            <a:r>
              <a:rPr lang="en-US" sz="5200"/>
              <a:t/>
            </a:r>
            <a:br>
              <a:rPr lang="en-US" sz="5200"/>
            </a:br>
            <a:endParaRPr lang="en-US" sz="5200" dirty="0"/>
          </a:p>
        </p:txBody>
      </p:sp>
      <p:pic>
        <p:nvPicPr>
          <p:cNvPr id="15" name="Content Placeholder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4DEC1B-6C1D-4FE2-A085-6B2AC3C2A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639" y="201881"/>
            <a:ext cx="4383849" cy="6305926"/>
          </a:xfrm>
        </p:spPr>
      </p:pic>
    </p:spTree>
    <p:extLst>
      <p:ext uri="{BB962C8B-B14F-4D97-AF65-F5344CB8AC3E}">
        <p14:creationId xmlns:p14="http://schemas.microsoft.com/office/powerpoint/2010/main" val="3058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1E225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204F93CC-D29C-40A2-8371-2DF580F7A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938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4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61531-CCA2-4AF2-B1EE-93FF9476613F}"/>
              </a:ext>
            </a:extLst>
          </p:cNvPr>
          <p:cNvSpPr/>
          <p:nvPr/>
        </p:nvSpPr>
        <p:spPr>
          <a:xfrm>
            <a:off x="2631881" y="2841509"/>
            <a:ext cx="69282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GAME TIME</a:t>
            </a:r>
          </a:p>
        </p:txBody>
      </p:sp>
    </p:spTree>
    <p:extLst>
      <p:ext uri="{BB962C8B-B14F-4D97-AF65-F5344CB8AC3E}">
        <p14:creationId xmlns:p14="http://schemas.microsoft.com/office/powerpoint/2010/main" val="9361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4">
            <a:extLst>
              <a:ext uri="{FF2B5EF4-FFF2-40B4-BE49-F238E27FC236}">
                <a16:creationId xmlns:a16="http://schemas.microsoft.com/office/drawing/2014/main" id="{342141F4-7627-47B9-BDC9-E0B715BBF660}"/>
              </a:ext>
            </a:extLst>
          </p:cNvPr>
          <p:cNvSpPr>
            <a:spLocks/>
          </p:cNvSpPr>
          <p:nvPr/>
        </p:nvSpPr>
        <p:spPr bwMode="auto">
          <a:xfrm>
            <a:off x="550863" y="2349501"/>
            <a:ext cx="10369551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Freeform 25">
            <a:extLst>
              <a:ext uri="{FF2B5EF4-FFF2-40B4-BE49-F238E27FC236}">
                <a16:creationId xmlns:a16="http://schemas.microsoft.com/office/drawing/2014/main" id="{4A8363D9-9773-4AFC-A47A-69350C61DFA6}"/>
              </a:ext>
            </a:extLst>
          </p:cNvPr>
          <p:cNvSpPr>
            <a:spLocks/>
          </p:cNvSpPr>
          <p:nvPr/>
        </p:nvSpPr>
        <p:spPr bwMode="auto">
          <a:xfrm>
            <a:off x="334963" y="3500439"/>
            <a:ext cx="10731501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>
            <a:extLst>
              <a:ext uri="{FF2B5EF4-FFF2-40B4-BE49-F238E27FC236}">
                <a16:creationId xmlns:a16="http://schemas.microsoft.com/office/drawing/2014/main" id="{766F1D70-8CAE-4D3C-98C2-C03D856D5219}"/>
              </a:ext>
            </a:extLst>
          </p:cNvPr>
          <p:cNvSpPr>
            <a:spLocks/>
          </p:cNvSpPr>
          <p:nvPr/>
        </p:nvSpPr>
        <p:spPr bwMode="auto">
          <a:xfrm>
            <a:off x="192088" y="4797426"/>
            <a:ext cx="10731501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>
            <a:extLst>
              <a:ext uri="{FF2B5EF4-FFF2-40B4-BE49-F238E27FC236}">
                <a16:creationId xmlns:a16="http://schemas.microsoft.com/office/drawing/2014/main" id="{C38C2F77-57CF-4D50-97D8-0EB32BE7738A}"/>
              </a:ext>
            </a:extLst>
          </p:cNvPr>
          <p:cNvSpPr>
            <a:spLocks/>
          </p:cNvSpPr>
          <p:nvPr/>
        </p:nvSpPr>
        <p:spPr bwMode="auto">
          <a:xfrm>
            <a:off x="8112125" y="2205038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>
            <a:extLst>
              <a:ext uri="{FF2B5EF4-FFF2-40B4-BE49-F238E27FC236}">
                <a16:creationId xmlns:a16="http://schemas.microsoft.com/office/drawing/2014/main" id="{83040955-96B7-422C-9F9A-653ED91F287A}"/>
              </a:ext>
            </a:extLst>
          </p:cNvPr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>
              <a:extLst>
                <a:ext uri="{FF2B5EF4-FFF2-40B4-BE49-F238E27FC236}">
                  <a16:creationId xmlns:a16="http://schemas.microsoft.com/office/drawing/2014/main" id="{7160EE6E-6C39-4406-A15A-BC239F35D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>
              <a:extLst>
                <a:ext uri="{FF2B5EF4-FFF2-40B4-BE49-F238E27FC236}">
                  <a16:creationId xmlns:a16="http://schemas.microsoft.com/office/drawing/2014/main" id="{5A9FB09F-70CA-48BC-A317-3A88FE96D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>
              <a:extLst>
                <a:ext uri="{FF2B5EF4-FFF2-40B4-BE49-F238E27FC236}">
                  <a16:creationId xmlns:a16="http://schemas.microsoft.com/office/drawing/2014/main" id="{DD03849E-ED2A-4AC8-8020-5D7C4DC81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>
              <a:extLst>
                <a:ext uri="{FF2B5EF4-FFF2-40B4-BE49-F238E27FC236}">
                  <a16:creationId xmlns:a16="http://schemas.microsoft.com/office/drawing/2014/main" id="{CC6FD583-D5DF-4733-95F3-F6386743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>
            <a:extLst>
              <a:ext uri="{FF2B5EF4-FFF2-40B4-BE49-F238E27FC236}">
                <a16:creationId xmlns:a16="http://schemas.microsoft.com/office/drawing/2014/main" id="{3953A17A-44C3-4A86-8022-7AD3F7B816DD}"/>
              </a:ext>
            </a:extLst>
          </p:cNvPr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>
              <a:extLst>
                <a:ext uri="{FF2B5EF4-FFF2-40B4-BE49-F238E27FC236}">
                  <a16:creationId xmlns:a16="http://schemas.microsoft.com/office/drawing/2014/main" id="{AC100DCB-859B-4443-B17A-4EC80B007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>
              <a:extLst>
                <a:ext uri="{FF2B5EF4-FFF2-40B4-BE49-F238E27FC236}">
                  <a16:creationId xmlns:a16="http://schemas.microsoft.com/office/drawing/2014/main" id="{4B95A3D9-14E5-46FF-B3A2-12A0B438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>
              <a:extLst>
                <a:ext uri="{FF2B5EF4-FFF2-40B4-BE49-F238E27FC236}">
                  <a16:creationId xmlns:a16="http://schemas.microsoft.com/office/drawing/2014/main" id="{56EC34E8-6DA7-4D7B-B22D-A3BD7DD66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>
              <a:extLst>
                <a:ext uri="{FF2B5EF4-FFF2-40B4-BE49-F238E27FC236}">
                  <a16:creationId xmlns:a16="http://schemas.microsoft.com/office/drawing/2014/main" id="{72E2970B-258D-49BD-BA3B-39DDA33D4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>
            <a:extLst>
              <a:ext uri="{FF2B5EF4-FFF2-40B4-BE49-F238E27FC236}">
                <a16:creationId xmlns:a16="http://schemas.microsoft.com/office/drawing/2014/main" id="{BB26DF3F-4D7F-42D1-A1A9-A84A52214034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5778500"/>
            <a:ext cx="804863" cy="1079500"/>
            <a:chOff x="476" y="3521"/>
            <a:chExt cx="507" cy="680"/>
          </a:xfrm>
        </p:grpSpPr>
        <p:sp>
          <p:nvSpPr>
            <p:cNvPr id="7" name="Freeform 54">
              <a:extLst>
                <a:ext uri="{FF2B5EF4-FFF2-40B4-BE49-F238E27FC236}">
                  <a16:creationId xmlns:a16="http://schemas.microsoft.com/office/drawing/2014/main" id="{EF491B3E-F533-42DB-B683-4D9A761C8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>
              <a:extLst>
                <a:ext uri="{FF2B5EF4-FFF2-40B4-BE49-F238E27FC236}">
                  <a16:creationId xmlns:a16="http://schemas.microsoft.com/office/drawing/2014/main" id="{34043B41-B1B4-4462-BDDA-3D7C1BA8E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>
              <a:extLst>
                <a:ext uri="{FF2B5EF4-FFF2-40B4-BE49-F238E27FC236}">
                  <a16:creationId xmlns:a16="http://schemas.microsoft.com/office/drawing/2014/main" id="{FB09D8B2-9335-4C23-A171-8598130B1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>
              <a:extLst>
                <a:ext uri="{FF2B5EF4-FFF2-40B4-BE49-F238E27FC236}">
                  <a16:creationId xmlns:a16="http://schemas.microsoft.com/office/drawing/2014/main" id="{6A5D4C3C-D8BC-4D0D-AEFB-BA87E0715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>
            <a:extLst>
              <a:ext uri="{FF2B5EF4-FFF2-40B4-BE49-F238E27FC236}">
                <a16:creationId xmlns:a16="http://schemas.microsoft.com/office/drawing/2014/main" id="{AFEEB1E4-4451-47EE-83DA-C829D4F4539A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5778500"/>
            <a:ext cx="804863" cy="1079500"/>
            <a:chOff x="476" y="3521"/>
            <a:chExt cx="507" cy="680"/>
          </a:xfrm>
        </p:grpSpPr>
        <p:sp>
          <p:nvSpPr>
            <p:cNvPr id="2264" name="Freeform 59">
              <a:extLst>
                <a:ext uri="{FF2B5EF4-FFF2-40B4-BE49-F238E27FC236}">
                  <a16:creationId xmlns:a16="http://schemas.microsoft.com/office/drawing/2014/main" id="{5A80F605-A085-4858-912A-0BB9E6014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>
              <a:extLst>
                <a:ext uri="{FF2B5EF4-FFF2-40B4-BE49-F238E27FC236}">
                  <a16:creationId xmlns:a16="http://schemas.microsoft.com/office/drawing/2014/main" id="{469A1B84-E224-4A2D-B42D-010CC1FF4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>
              <a:extLst>
                <a:ext uri="{FF2B5EF4-FFF2-40B4-BE49-F238E27FC236}">
                  <a16:creationId xmlns:a16="http://schemas.microsoft.com/office/drawing/2014/main" id="{D9AAD2DF-E8CA-42C1-A88C-34AB4744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>
              <a:extLst>
                <a:ext uri="{FF2B5EF4-FFF2-40B4-BE49-F238E27FC236}">
                  <a16:creationId xmlns:a16="http://schemas.microsoft.com/office/drawing/2014/main" id="{C12A0689-F2B0-4ADE-8175-95C0D2714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>
            <a:extLst>
              <a:ext uri="{FF2B5EF4-FFF2-40B4-BE49-F238E27FC236}">
                <a16:creationId xmlns:a16="http://schemas.microsoft.com/office/drawing/2014/main" id="{D1CBBACE-8A4F-4C0B-A98B-CC24601651E3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>
              <a:extLst>
                <a:ext uri="{FF2B5EF4-FFF2-40B4-BE49-F238E27FC236}">
                  <a16:creationId xmlns:a16="http://schemas.microsoft.com/office/drawing/2014/main" id="{1C52C464-7DEC-4137-A629-37E74907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>
              <a:extLst>
                <a:ext uri="{FF2B5EF4-FFF2-40B4-BE49-F238E27FC236}">
                  <a16:creationId xmlns:a16="http://schemas.microsoft.com/office/drawing/2014/main" id="{50B66DB4-F491-48BC-8881-C658822CF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>
              <a:extLst>
                <a:ext uri="{FF2B5EF4-FFF2-40B4-BE49-F238E27FC236}">
                  <a16:creationId xmlns:a16="http://schemas.microsoft.com/office/drawing/2014/main" id="{10D4F657-C3E6-43AF-9F4A-1D085B2D4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>
              <a:extLst>
                <a:ext uri="{FF2B5EF4-FFF2-40B4-BE49-F238E27FC236}">
                  <a16:creationId xmlns:a16="http://schemas.microsoft.com/office/drawing/2014/main" id="{97DDC8DE-9F9D-4AE6-86C1-7DAF290E9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>
            <a:extLst>
              <a:ext uri="{FF2B5EF4-FFF2-40B4-BE49-F238E27FC236}">
                <a16:creationId xmlns:a16="http://schemas.microsoft.com/office/drawing/2014/main" id="{10DE8B6F-FC01-4B73-8006-7768AC3A6D15}"/>
              </a:ext>
            </a:extLst>
          </p:cNvPr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>
              <a:extLst>
                <a:ext uri="{FF2B5EF4-FFF2-40B4-BE49-F238E27FC236}">
                  <a16:creationId xmlns:a16="http://schemas.microsoft.com/office/drawing/2014/main" id="{BC98B2F9-A545-409D-BE11-2AA9B5C3E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>
              <a:extLst>
                <a:ext uri="{FF2B5EF4-FFF2-40B4-BE49-F238E27FC236}">
                  <a16:creationId xmlns:a16="http://schemas.microsoft.com/office/drawing/2014/main" id="{B0252712-0BE3-4D39-AB46-3E9A069B2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>
              <a:extLst>
                <a:ext uri="{FF2B5EF4-FFF2-40B4-BE49-F238E27FC236}">
                  <a16:creationId xmlns:a16="http://schemas.microsoft.com/office/drawing/2014/main" id="{8FE9E938-A61F-4792-A40B-124C7336D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>
              <a:extLst>
                <a:ext uri="{FF2B5EF4-FFF2-40B4-BE49-F238E27FC236}">
                  <a16:creationId xmlns:a16="http://schemas.microsoft.com/office/drawing/2014/main" id="{5B9C7F42-FDEB-4CA5-99A8-CA801156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>
            <a:extLst>
              <a:ext uri="{FF2B5EF4-FFF2-40B4-BE49-F238E27FC236}">
                <a16:creationId xmlns:a16="http://schemas.microsoft.com/office/drawing/2014/main" id="{C3B30D4F-97FC-46A3-A3F7-A847ACFF22A7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>
              <a:extLst>
                <a:ext uri="{FF2B5EF4-FFF2-40B4-BE49-F238E27FC236}">
                  <a16:creationId xmlns:a16="http://schemas.microsoft.com/office/drawing/2014/main" id="{D9658D79-D865-45A2-AB6C-BC68A1D32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>
              <a:extLst>
                <a:ext uri="{FF2B5EF4-FFF2-40B4-BE49-F238E27FC236}">
                  <a16:creationId xmlns:a16="http://schemas.microsoft.com/office/drawing/2014/main" id="{CAD34187-2CA4-454F-A6C1-A371F7485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>
              <a:extLst>
                <a:ext uri="{FF2B5EF4-FFF2-40B4-BE49-F238E27FC236}">
                  <a16:creationId xmlns:a16="http://schemas.microsoft.com/office/drawing/2014/main" id="{44CAB5A6-EF8B-4201-BC3C-8703EEC6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>
              <a:extLst>
                <a:ext uri="{FF2B5EF4-FFF2-40B4-BE49-F238E27FC236}">
                  <a16:creationId xmlns:a16="http://schemas.microsoft.com/office/drawing/2014/main" id="{3D66857C-C57C-4D5B-A9A0-1326DE136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>
            <a:extLst>
              <a:ext uri="{FF2B5EF4-FFF2-40B4-BE49-F238E27FC236}">
                <a16:creationId xmlns:a16="http://schemas.microsoft.com/office/drawing/2014/main" id="{D5051ED9-B080-4D01-A398-575371252D05}"/>
              </a:ext>
            </a:extLst>
          </p:cNvPr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>
              <a:extLst>
                <a:ext uri="{FF2B5EF4-FFF2-40B4-BE49-F238E27FC236}">
                  <a16:creationId xmlns:a16="http://schemas.microsoft.com/office/drawing/2014/main" id="{34235B14-023D-4FCB-85CF-8DD0543F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>
              <a:extLst>
                <a:ext uri="{FF2B5EF4-FFF2-40B4-BE49-F238E27FC236}">
                  <a16:creationId xmlns:a16="http://schemas.microsoft.com/office/drawing/2014/main" id="{104F1193-18DB-4968-80A5-2F169F965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>
              <a:extLst>
                <a:ext uri="{FF2B5EF4-FFF2-40B4-BE49-F238E27FC236}">
                  <a16:creationId xmlns:a16="http://schemas.microsoft.com/office/drawing/2014/main" id="{BC499AA6-FE4E-4ADA-B15E-CF667096C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>
              <a:extLst>
                <a:ext uri="{FF2B5EF4-FFF2-40B4-BE49-F238E27FC236}">
                  <a16:creationId xmlns:a16="http://schemas.microsoft.com/office/drawing/2014/main" id="{C4B7D3B2-4D1A-4B1E-87E9-EABF80280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>
            <a:extLst>
              <a:ext uri="{FF2B5EF4-FFF2-40B4-BE49-F238E27FC236}">
                <a16:creationId xmlns:a16="http://schemas.microsoft.com/office/drawing/2014/main" id="{3DB167E0-D5D5-424D-A74B-5E588CA66512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>
              <a:extLst>
                <a:ext uri="{FF2B5EF4-FFF2-40B4-BE49-F238E27FC236}">
                  <a16:creationId xmlns:a16="http://schemas.microsoft.com/office/drawing/2014/main" id="{ADAFDC4B-9D3E-4004-B12F-ED2CB01D2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>
              <a:extLst>
                <a:ext uri="{FF2B5EF4-FFF2-40B4-BE49-F238E27FC236}">
                  <a16:creationId xmlns:a16="http://schemas.microsoft.com/office/drawing/2014/main" id="{BFEAE3D8-B885-42DA-AB54-ED72FA658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>
              <a:extLst>
                <a:ext uri="{FF2B5EF4-FFF2-40B4-BE49-F238E27FC236}">
                  <a16:creationId xmlns:a16="http://schemas.microsoft.com/office/drawing/2014/main" id="{3996777E-79EC-41D6-B561-E499475DF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>
              <a:extLst>
                <a:ext uri="{FF2B5EF4-FFF2-40B4-BE49-F238E27FC236}">
                  <a16:creationId xmlns:a16="http://schemas.microsoft.com/office/drawing/2014/main" id="{1CD93B8F-42B6-4419-B9E8-C5954FDA7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>
            <a:extLst>
              <a:ext uri="{FF2B5EF4-FFF2-40B4-BE49-F238E27FC236}">
                <a16:creationId xmlns:a16="http://schemas.microsoft.com/office/drawing/2014/main" id="{EFF18694-D41F-402B-A838-64CCA44D3E61}"/>
              </a:ext>
            </a:extLst>
          </p:cNvPr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>
              <a:extLst>
                <a:ext uri="{FF2B5EF4-FFF2-40B4-BE49-F238E27FC236}">
                  <a16:creationId xmlns:a16="http://schemas.microsoft.com/office/drawing/2014/main" id="{2BECA619-0B22-4693-9EC2-675A2ED2B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>
              <a:extLst>
                <a:ext uri="{FF2B5EF4-FFF2-40B4-BE49-F238E27FC236}">
                  <a16:creationId xmlns:a16="http://schemas.microsoft.com/office/drawing/2014/main" id="{52F8BB97-E670-4CAB-8B0B-63E4347A9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>
              <a:extLst>
                <a:ext uri="{FF2B5EF4-FFF2-40B4-BE49-F238E27FC236}">
                  <a16:creationId xmlns:a16="http://schemas.microsoft.com/office/drawing/2014/main" id="{936D9C8D-79F0-4420-8C21-CE083BB0E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>
              <a:extLst>
                <a:ext uri="{FF2B5EF4-FFF2-40B4-BE49-F238E27FC236}">
                  <a16:creationId xmlns:a16="http://schemas.microsoft.com/office/drawing/2014/main" id="{475C633C-BB5B-487F-A52B-70A2B66E4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>
            <a:extLst>
              <a:ext uri="{FF2B5EF4-FFF2-40B4-BE49-F238E27FC236}">
                <a16:creationId xmlns:a16="http://schemas.microsoft.com/office/drawing/2014/main" id="{637362E1-9A05-4795-ACD8-FD19B607C721}"/>
              </a:ext>
            </a:extLst>
          </p:cNvPr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>
              <a:extLst>
                <a:ext uri="{FF2B5EF4-FFF2-40B4-BE49-F238E27FC236}">
                  <a16:creationId xmlns:a16="http://schemas.microsoft.com/office/drawing/2014/main" id="{5F1D8307-E7D4-4C4C-AC6C-D964AE120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>
              <a:extLst>
                <a:ext uri="{FF2B5EF4-FFF2-40B4-BE49-F238E27FC236}">
                  <a16:creationId xmlns:a16="http://schemas.microsoft.com/office/drawing/2014/main" id="{DF297210-FE3D-4EE7-9001-127AC1044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>
              <a:extLst>
                <a:ext uri="{FF2B5EF4-FFF2-40B4-BE49-F238E27FC236}">
                  <a16:creationId xmlns:a16="http://schemas.microsoft.com/office/drawing/2014/main" id="{A849236E-3694-44B4-8369-D74FF66C5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>
              <a:extLst>
                <a:ext uri="{FF2B5EF4-FFF2-40B4-BE49-F238E27FC236}">
                  <a16:creationId xmlns:a16="http://schemas.microsoft.com/office/drawing/2014/main" id="{A5C8BA20-155A-4D5A-9576-A6D076F20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>
            <a:extLst>
              <a:ext uri="{FF2B5EF4-FFF2-40B4-BE49-F238E27FC236}">
                <a16:creationId xmlns:a16="http://schemas.microsoft.com/office/drawing/2014/main" id="{8CE9B075-D7F2-4058-BEE6-9ACCCFA1C795}"/>
              </a:ext>
            </a:extLst>
          </p:cNvPr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>
              <a:extLst>
                <a:ext uri="{FF2B5EF4-FFF2-40B4-BE49-F238E27FC236}">
                  <a16:creationId xmlns:a16="http://schemas.microsoft.com/office/drawing/2014/main" id="{D024DFC1-3EE5-4552-A8BF-809B44BE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>
              <a:extLst>
                <a:ext uri="{FF2B5EF4-FFF2-40B4-BE49-F238E27FC236}">
                  <a16:creationId xmlns:a16="http://schemas.microsoft.com/office/drawing/2014/main" id="{D18F42E8-2972-4466-8088-23DA81D05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>
              <a:extLst>
                <a:ext uri="{FF2B5EF4-FFF2-40B4-BE49-F238E27FC236}">
                  <a16:creationId xmlns:a16="http://schemas.microsoft.com/office/drawing/2014/main" id="{4D6B76A8-5019-44EC-8635-C72EDAADA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>
              <a:extLst>
                <a:ext uri="{FF2B5EF4-FFF2-40B4-BE49-F238E27FC236}">
                  <a16:creationId xmlns:a16="http://schemas.microsoft.com/office/drawing/2014/main" id="{1FFCA04E-E8D0-4866-B80F-62E06879C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>
            <a:extLst>
              <a:ext uri="{FF2B5EF4-FFF2-40B4-BE49-F238E27FC236}">
                <a16:creationId xmlns:a16="http://schemas.microsoft.com/office/drawing/2014/main" id="{34F991BF-8119-4B1A-82BC-B04387D37DC4}"/>
              </a:ext>
            </a:extLst>
          </p:cNvPr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>
              <a:extLst>
                <a:ext uri="{FF2B5EF4-FFF2-40B4-BE49-F238E27FC236}">
                  <a16:creationId xmlns:a16="http://schemas.microsoft.com/office/drawing/2014/main" id="{BC0B2355-C224-4C51-A80C-2B7CB8D2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>
              <a:extLst>
                <a:ext uri="{FF2B5EF4-FFF2-40B4-BE49-F238E27FC236}">
                  <a16:creationId xmlns:a16="http://schemas.microsoft.com/office/drawing/2014/main" id="{01EA7349-4FB9-4C15-ABA3-F92CC32A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>
              <a:extLst>
                <a:ext uri="{FF2B5EF4-FFF2-40B4-BE49-F238E27FC236}">
                  <a16:creationId xmlns:a16="http://schemas.microsoft.com/office/drawing/2014/main" id="{0A971C2C-836C-4435-B777-EED564C5D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>
              <a:extLst>
                <a:ext uri="{FF2B5EF4-FFF2-40B4-BE49-F238E27FC236}">
                  <a16:creationId xmlns:a16="http://schemas.microsoft.com/office/drawing/2014/main" id="{FBC76C00-801A-4327-85E5-2EDB94828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>
            <a:extLst>
              <a:ext uri="{FF2B5EF4-FFF2-40B4-BE49-F238E27FC236}">
                <a16:creationId xmlns:a16="http://schemas.microsoft.com/office/drawing/2014/main" id="{CC521743-EE42-4697-B597-EE0A0F0B9F65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>
              <a:extLst>
                <a:ext uri="{FF2B5EF4-FFF2-40B4-BE49-F238E27FC236}">
                  <a16:creationId xmlns:a16="http://schemas.microsoft.com/office/drawing/2014/main" id="{594E2D11-C53E-447E-BCDE-AE60CA0C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>
              <a:extLst>
                <a:ext uri="{FF2B5EF4-FFF2-40B4-BE49-F238E27FC236}">
                  <a16:creationId xmlns:a16="http://schemas.microsoft.com/office/drawing/2014/main" id="{10807771-5179-4353-BF6E-52439253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>
              <a:extLst>
                <a:ext uri="{FF2B5EF4-FFF2-40B4-BE49-F238E27FC236}">
                  <a16:creationId xmlns:a16="http://schemas.microsoft.com/office/drawing/2014/main" id="{D1981915-CBBB-4474-910E-E5168534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>
              <a:extLst>
                <a:ext uri="{FF2B5EF4-FFF2-40B4-BE49-F238E27FC236}">
                  <a16:creationId xmlns:a16="http://schemas.microsoft.com/office/drawing/2014/main" id="{C2E4E83B-102A-4DB0-A0E2-20F2F7E1E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>
            <a:extLst>
              <a:ext uri="{FF2B5EF4-FFF2-40B4-BE49-F238E27FC236}">
                <a16:creationId xmlns:a16="http://schemas.microsoft.com/office/drawing/2014/main" id="{9F126561-23A4-4AF8-B786-A4D5B2B6DEFF}"/>
              </a:ext>
            </a:extLst>
          </p:cNvPr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>
              <a:extLst>
                <a:ext uri="{FF2B5EF4-FFF2-40B4-BE49-F238E27FC236}">
                  <a16:creationId xmlns:a16="http://schemas.microsoft.com/office/drawing/2014/main" id="{48734ADC-AF30-49E8-9ABE-9613D4B8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>
              <a:extLst>
                <a:ext uri="{FF2B5EF4-FFF2-40B4-BE49-F238E27FC236}">
                  <a16:creationId xmlns:a16="http://schemas.microsoft.com/office/drawing/2014/main" id="{CE163BE1-31A7-4685-A19E-3ABF9F4D0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>
              <a:extLst>
                <a:ext uri="{FF2B5EF4-FFF2-40B4-BE49-F238E27FC236}">
                  <a16:creationId xmlns:a16="http://schemas.microsoft.com/office/drawing/2014/main" id="{7C9010D5-E06E-4644-9A7F-0B9F8A866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>
              <a:extLst>
                <a:ext uri="{FF2B5EF4-FFF2-40B4-BE49-F238E27FC236}">
                  <a16:creationId xmlns:a16="http://schemas.microsoft.com/office/drawing/2014/main" id="{C8155214-2C27-46B9-881E-70C446621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>
            <a:extLst>
              <a:ext uri="{FF2B5EF4-FFF2-40B4-BE49-F238E27FC236}">
                <a16:creationId xmlns:a16="http://schemas.microsoft.com/office/drawing/2014/main" id="{1F94C206-9135-4EA2-BEEA-5D865BC70662}"/>
              </a:ext>
            </a:extLst>
          </p:cNvPr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>
              <a:extLst>
                <a:ext uri="{FF2B5EF4-FFF2-40B4-BE49-F238E27FC236}">
                  <a16:creationId xmlns:a16="http://schemas.microsoft.com/office/drawing/2014/main" id="{0F8D185F-27C7-447F-A2B2-8861A1A4F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>
              <a:extLst>
                <a:ext uri="{FF2B5EF4-FFF2-40B4-BE49-F238E27FC236}">
                  <a16:creationId xmlns:a16="http://schemas.microsoft.com/office/drawing/2014/main" id="{73716EAE-9ABF-48FC-ADEE-5C2EBE988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>
              <a:extLst>
                <a:ext uri="{FF2B5EF4-FFF2-40B4-BE49-F238E27FC236}">
                  <a16:creationId xmlns:a16="http://schemas.microsoft.com/office/drawing/2014/main" id="{6EEB23D0-D7B7-4F79-A170-2BD807B47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>
              <a:extLst>
                <a:ext uri="{FF2B5EF4-FFF2-40B4-BE49-F238E27FC236}">
                  <a16:creationId xmlns:a16="http://schemas.microsoft.com/office/drawing/2014/main" id="{92896518-51E5-4295-8254-C622A9CE5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>
            <a:extLst>
              <a:ext uri="{FF2B5EF4-FFF2-40B4-BE49-F238E27FC236}">
                <a16:creationId xmlns:a16="http://schemas.microsoft.com/office/drawing/2014/main" id="{09F1173D-A589-44E4-B91D-9FA4E4741FA4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>
              <a:extLst>
                <a:ext uri="{FF2B5EF4-FFF2-40B4-BE49-F238E27FC236}">
                  <a16:creationId xmlns:a16="http://schemas.microsoft.com/office/drawing/2014/main" id="{5A1F3357-2A4C-4F15-80CA-52AFA1459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>
              <a:extLst>
                <a:ext uri="{FF2B5EF4-FFF2-40B4-BE49-F238E27FC236}">
                  <a16:creationId xmlns:a16="http://schemas.microsoft.com/office/drawing/2014/main" id="{9AE5405A-2765-4A4E-B7FD-EB331FED5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>
              <a:extLst>
                <a:ext uri="{FF2B5EF4-FFF2-40B4-BE49-F238E27FC236}">
                  <a16:creationId xmlns:a16="http://schemas.microsoft.com/office/drawing/2014/main" id="{1D305665-0C0D-464B-9A06-758BEEBF0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>
              <a:extLst>
                <a:ext uri="{FF2B5EF4-FFF2-40B4-BE49-F238E27FC236}">
                  <a16:creationId xmlns:a16="http://schemas.microsoft.com/office/drawing/2014/main" id="{1F074290-2C0B-493B-8736-8251185CD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>
            <a:extLst>
              <a:ext uri="{FF2B5EF4-FFF2-40B4-BE49-F238E27FC236}">
                <a16:creationId xmlns:a16="http://schemas.microsoft.com/office/drawing/2014/main" id="{7764645C-29AC-402B-8321-61192EC0C69C}"/>
              </a:ext>
            </a:extLst>
          </p:cNvPr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>
              <a:extLst>
                <a:ext uri="{FF2B5EF4-FFF2-40B4-BE49-F238E27FC236}">
                  <a16:creationId xmlns:a16="http://schemas.microsoft.com/office/drawing/2014/main" id="{C81ED7F5-F8E4-4D32-A118-40096A18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>
              <a:extLst>
                <a:ext uri="{FF2B5EF4-FFF2-40B4-BE49-F238E27FC236}">
                  <a16:creationId xmlns:a16="http://schemas.microsoft.com/office/drawing/2014/main" id="{5352CE89-D3F5-4D37-91A1-C3D0B6449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>
              <a:extLst>
                <a:ext uri="{FF2B5EF4-FFF2-40B4-BE49-F238E27FC236}">
                  <a16:creationId xmlns:a16="http://schemas.microsoft.com/office/drawing/2014/main" id="{4DCDE73F-6FFF-4E39-8501-00135F47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>
              <a:extLst>
                <a:ext uri="{FF2B5EF4-FFF2-40B4-BE49-F238E27FC236}">
                  <a16:creationId xmlns:a16="http://schemas.microsoft.com/office/drawing/2014/main" id="{8BC4E596-BD44-4245-B773-90A71AFF1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>
            <a:extLst>
              <a:ext uri="{FF2B5EF4-FFF2-40B4-BE49-F238E27FC236}">
                <a16:creationId xmlns:a16="http://schemas.microsoft.com/office/drawing/2014/main" id="{13CF2E95-7D10-4488-AF2E-905F784EE524}"/>
              </a:ext>
            </a:extLst>
          </p:cNvPr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>
              <a:extLst>
                <a:ext uri="{FF2B5EF4-FFF2-40B4-BE49-F238E27FC236}">
                  <a16:creationId xmlns:a16="http://schemas.microsoft.com/office/drawing/2014/main" id="{FD2DDE72-C0FF-4E67-B692-E8311BD60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>
              <a:extLst>
                <a:ext uri="{FF2B5EF4-FFF2-40B4-BE49-F238E27FC236}">
                  <a16:creationId xmlns:a16="http://schemas.microsoft.com/office/drawing/2014/main" id="{A8D14023-884D-418C-A79B-FDEDD01B1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>
              <a:extLst>
                <a:ext uri="{FF2B5EF4-FFF2-40B4-BE49-F238E27FC236}">
                  <a16:creationId xmlns:a16="http://schemas.microsoft.com/office/drawing/2014/main" id="{3CA0BC3B-D65E-40C4-B9C8-D779C66DD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>
              <a:extLst>
                <a:ext uri="{FF2B5EF4-FFF2-40B4-BE49-F238E27FC236}">
                  <a16:creationId xmlns:a16="http://schemas.microsoft.com/office/drawing/2014/main" id="{7FFF13E3-3E16-4057-8D03-C8DC74E1B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>
            <a:extLst>
              <a:ext uri="{FF2B5EF4-FFF2-40B4-BE49-F238E27FC236}">
                <a16:creationId xmlns:a16="http://schemas.microsoft.com/office/drawing/2014/main" id="{9C3D853D-606D-4B7C-A67F-342028EB963C}"/>
              </a:ext>
            </a:extLst>
          </p:cNvPr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>
              <a:extLst>
                <a:ext uri="{FF2B5EF4-FFF2-40B4-BE49-F238E27FC236}">
                  <a16:creationId xmlns:a16="http://schemas.microsoft.com/office/drawing/2014/main" id="{93B5EEAC-D025-44C0-980C-DFB0DEAF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>
              <a:extLst>
                <a:ext uri="{FF2B5EF4-FFF2-40B4-BE49-F238E27FC236}">
                  <a16:creationId xmlns:a16="http://schemas.microsoft.com/office/drawing/2014/main" id="{160C12FA-7C4D-4CCC-92DB-2C9B60E42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>
              <a:extLst>
                <a:ext uri="{FF2B5EF4-FFF2-40B4-BE49-F238E27FC236}">
                  <a16:creationId xmlns:a16="http://schemas.microsoft.com/office/drawing/2014/main" id="{02B05507-A426-4B8E-BC5F-6C95408F2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>
              <a:extLst>
                <a:ext uri="{FF2B5EF4-FFF2-40B4-BE49-F238E27FC236}">
                  <a16:creationId xmlns:a16="http://schemas.microsoft.com/office/drawing/2014/main" id="{E7FB697E-643F-45B4-9924-5CCC5E680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>
            <a:extLst>
              <a:ext uri="{FF2B5EF4-FFF2-40B4-BE49-F238E27FC236}">
                <a16:creationId xmlns:a16="http://schemas.microsoft.com/office/drawing/2014/main" id="{8B22416F-C6FD-4689-85E4-D586041F834E}"/>
              </a:ext>
            </a:extLst>
          </p:cNvPr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>
              <a:extLst>
                <a:ext uri="{FF2B5EF4-FFF2-40B4-BE49-F238E27FC236}">
                  <a16:creationId xmlns:a16="http://schemas.microsoft.com/office/drawing/2014/main" id="{3D466FAF-507C-47EC-A90F-0213C44B4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>
              <a:extLst>
                <a:ext uri="{FF2B5EF4-FFF2-40B4-BE49-F238E27FC236}">
                  <a16:creationId xmlns:a16="http://schemas.microsoft.com/office/drawing/2014/main" id="{D6A733F9-A6DE-4D98-BA81-06B8AD05D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>
              <a:extLst>
                <a:ext uri="{FF2B5EF4-FFF2-40B4-BE49-F238E27FC236}">
                  <a16:creationId xmlns:a16="http://schemas.microsoft.com/office/drawing/2014/main" id="{42B15143-7216-4E77-B543-DE16DC60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>
              <a:extLst>
                <a:ext uri="{FF2B5EF4-FFF2-40B4-BE49-F238E27FC236}">
                  <a16:creationId xmlns:a16="http://schemas.microsoft.com/office/drawing/2014/main" id="{A10EA85E-4960-4E1D-94A3-8E2DCB449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>
            <a:extLst>
              <a:ext uri="{FF2B5EF4-FFF2-40B4-BE49-F238E27FC236}">
                <a16:creationId xmlns:a16="http://schemas.microsoft.com/office/drawing/2014/main" id="{B67F8741-9CFA-46C8-B9DC-829C5B440BCA}"/>
              </a:ext>
            </a:extLst>
          </p:cNvPr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>
              <a:extLst>
                <a:ext uri="{FF2B5EF4-FFF2-40B4-BE49-F238E27FC236}">
                  <a16:creationId xmlns:a16="http://schemas.microsoft.com/office/drawing/2014/main" id="{0C15A526-7608-4B5C-82E2-3CC398544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>
              <a:extLst>
                <a:ext uri="{FF2B5EF4-FFF2-40B4-BE49-F238E27FC236}">
                  <a16:creationId xmlns:a16="http://schemas.microsoft.com/office/drawing/2014/main" id="{AA76F390-0706-4E35-90F5-84915F02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>
              <a:extLst>
                <a:ext uri="{FF2B5EF4-FFF2-40B4-BE49-F238E27FC236}">
                  <a16:creationId xmlns:a16="http://schemas.microsoft.com/office/drawing/2014/main" id="{4C865074-51A6-4828-9871-2E080648B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>
              <a:extLst>
                <a:ext uri="{FF2B5EF4-FFF2-40B4-BE49-F238E27FC236}">
                  <a16:creationId xmlns:a16="http://schemas.microsoft.com/office/drawing/2014/main" id="{BB2F2DA8-B382-45CD-9655-27DDB98DD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>
            <a:extLst>
              <a:ext uri="{FF2B5EF4-FFF2-40B4-BE49-F238E27FC236}">
                <a16:creationId xmlns:a16="http://schemas.microsoft.com/office/drawing/2014/main" id="{61DA659E-3136-43B2-B432-50B7A242C174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2349500"/>
            <a:ext cx="5761037" cy="3024188"/>
            <a:chOff x="340" y="1979"/>
            <a:chExt cx="3697" cy="1815"/>
          </a:xfrm>
        </p:grpSpPr>
        <p:grpSp>
          <p:nvGrpSpPr>
            <p:cNvPr id="23" name="Group 189">
              <a:extLst>
                <a:ext uri="{FF2B5EF4-FFF2-40B4-BE49-F238E27FC236}">
                  <a16:creationId xmlns:a16="http://schemas.microsoft.com/office/drawing/2014/main" id="{52E51BF2-A7C8-4A3B-AAAB-C6DCFCF7F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>
                <a:extLst>
                  <a:ext uri="{FF2B5EF4-FFF2-40B4-BE49-F238E27FC236}">
                    <a16:creationId xmlns:a16="http://schemas.microsoft.com/office/drawing/2014/main" id="{1BD22C25-1808-4E29-872E-C8C35F5833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>
                  <a:extLst>
                    <a:ext uri="{FF2B5EF4-FFF2-40B4-BE49-F238E27FC236}">
                      <a16:creationId xmlns:a16="http://schemas.microsoft.com/office/drawing/2014/main" id="{A0B6FEE5-2ED3-4FAA-8E83-0DA7AE5F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>
                  <a:extLst>
                    <a:ext uri="{FF2B5EF4-FFF2-40B4-BE49-F238E27FC236}">
                      <a16:creationId xmlns:a16="http://schemas.microsoft.com/office/drawing/2014/main" id="{ED3EA913-8D4F-49E8-AC05-8DDEFC306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>
                  <a:extLst>
                    <a:ext uri="{FF2B5EF4-FFF2-40B4-BE49-F238E27FC236}">
                      <a16:creationId xmlns:a16="http://schemas.microsoft.com/office/drawing/2014/main" id="{6C2C9C83-F2C9-44B3-AE90-8047BEC4C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>
                <a:extLst>
                  <a:ext uri="{FF2B5EF4-FFF2-40B4-BE49-F238E27FC236}">
                    <a16:creationId xmlns:a16="http://schemas.microsoft.com/office/drawing/2014/main" id="{B641D518-4BD7-42D4-9EDA-9398C9311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>
                  <a:extLst>
                    <a:ext uri="{FF2B5EF4-FFF2-40B4-BE49-F238E27FC236}">
                      <a16:creationId xmlns:a16="http://schemas.microsoft.com/office/drawing/2014/main" id="{5967A110-0A44-4D9F-9E06-9467DF14D6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>
                  <a:extLst>
                    <a:ext uri="{FF2B5EF4-FFF2-40B4-BE49-F238E27FC236}">
                      <a16:creationId xmlns:a16="http://schemas.microsoft.com/office/drawing/2014/main" id="{4C08FA7B-DAEB-4559-AF8E-0337AE390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>
                  <a:extLst>
                    <a:ext uri="{FF2B5EF4-FFF2-40B4-BE49-F238E27FC236}">
                      <a16:creationId xmlns:a16="http://schemas.microsoft.com/office/drawing/2014/main" id="{84346570-7E8E-4292-97B8-875D6CA61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>
                  <a:extLst>
                    <a:ext uri="{FF2B5EF4-FFF2-40B4-BE49-F238E27FC236}">
                      <a16:creationId xmlns:a16="http://schemas.microsoft.com/office/drawing/2014/main" id="{59AAAA12-D67E-47DB-9772-6B444396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>
              <a:extLst>
                <a:ext uri="{FF2B5EF4-FFF2-40B4-BE49-F238E27FC236}">
                  <a16:creationId xmlns:a16="http://schemas.microsoft.com/office/drawing/2014/main" id="{4D352859-BBBA-40FB-941C-E660B682DB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48" name="Group 200">
            <a:extLst>
              <a:ext uri="{FF2B5EF4-FFF2-40B4-BE49-F238E27FC236}">
                <a16:creationId xmlns:a16="http://schemas.microsoft.com/office/drawing/2014/main" id="{EE80C1F0-19E2-4E48-A3CD-AFA62ECB14D4}"/>
              </a:ext>
            </a:extLst>
          </p:cNvPr>
          <p:cNvGrpSpPr>
            <a:grpSpLocks/>
          </p:cNvGrpSpPr>
          <p:nvPr/>
        </p:nvGrpSpPr>
        <p:grpSpPr bwMode="auto">
          <a:xfrm>
            <a:off x="8472488" y="1052514"/>
            <a:ext cx="1428750" cy="1381125"/>
            <a:chOff x="1224" y="1638"/>
            <a:chExt cx="900" cy="870"/>
          </a:xfrm>
        </p:grpSpPr>
        <p:sp>
          <p:nvSpPr>
            <p:cNvPr id="2173" name="Freeform 201">
              <a:extLst>
                <a:ext uri="{FF2B5EF4-FFF2-40B4-BE49-F238E27FC236}">
                  <a16:creationId xmlns:a16="http://schemas.microsoft.com/office/drawing/2014/main" id="{CC1F8898-3A65-4267-8E5C-FECB5CD4C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1638"/>
              <a:ext cx="900" cy="870"/>
            </a:xfrm>
            <a:custGeom>
              <a:avLst/>
              <a:gdLst>
                <a:gd name="T0" fmla="*/ 68 w 900"/>
                <a:gd name="T1" fmla="*/ 295 h 870"/>
                <a:gd name="T2" fmla="*/ 431 w 900"/>
                <a:gd name="T3" fmla="*/ 23 h 870"/>
                <a:gd name="T4" fmla="*/ 658 w 900"/>
                <a:gd name="T5" fmla="*/ 159 h 870"/>
                <a:gd name="T6" fmla="*/ 522 w 900"/>
                <a:gd name="T7" fmla="*/ 159 h 870"/>
                <a:gd name="T8" fmla="*/ 522 w 900"/>
                <a:gd name="T9" fmla="*/ 386 h 870"/>
                <a:gd name="T10" fmla="*/ 658 w 900"/>
                <a:gd name="T11" fmla="*/ 386 h 870"/>
                <a:gd name="T12" fmla="*/ 749 w 900"/>
                <a:gd name="T13" fmla="*/ 250 h 870"/>
                <a:gd name="T14" fmla="*/ 885 w 900"/>
                <a:gd name="T15" fmla="*/ 204 h 870"/>
                <a:gd name="T16" fmla="*/ 794 w 900"/>
                <a:gd name="T17" fmla="*/ 386 h 870"/>
                <a:gd name="T18" fmla="*/ 885 w 900"/>
                <a:gd name="T19" fmla="*/ 477 h 870"/>
                <a:gd name="T20" fmla="*/ 794 w 900"/>
                <a:gd name="T21" fmla="*/ 522 h 870"/>
                <a:gd name="T22" fmla="*/ 885 w 900"/>
                <a:gd name="T23" fmla="*/ 703 h 870"/>
                <a:gd name="T24" fmla="*/ 703 w 900"/>
                <a:gd name="T25" fmla="*/ 613 h 870"/>
                <a:gd name="T26" fmla="*/ 658 w 900"/>
                <a:gd name="T27" fmla="*/ 567 h 870"/>
                <a:gd name="T28" fmla="*/ 522 w 900"/>
                <a:gd name="T29" fmla="*/ 567 h 870"/>
                <a:gd name="T30" fmla="*/ 477 w 900"/>
                <a:gd name="T31" fmla="*/ 749 h 870"/>
                <a:gd name="T32" fmla="*/ 613 w 900"/>
                <a:gd name="T33" fmla="*/ 794 h 870"/>
                <a:gd name="T34" fmla="*/ 386 w 900"/>
                <a:gd name="T35" fmla="*/ 840 h 870"/>
                <a:gd name="T36" fmla="*/ 114 w 900"/>
                <a:gd name="T37" fmla="*/ 613 h 870"/>
                <a:gd name="T38" fmla="*/ 23 w 900"/>
                <a:gd name="T39" fmla="*/ 431 h 870"/>
                <a:gd name="T40" fmla="*/ 68 w 900"/>
                <a:gd name="T41" fmla="*/ 295 h 8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0" h="870">
                  <a:moveTo>
                    <a:pt x="68" y="295"/>
                  </a:moveTo>
                  <a:cubicBezTo>
                    <a:pt x="136" y="227"/>
                    <a:pt x="333" y="46"/>
                    <a:pt x="431" y="23"/>
                  </a:cubicBezTo>
                  <a:cubicBezTo>
                    <a:pt x="529" y="0"/>
                    <a:pt x="643" y="136"/>
                    <a:pt x="658" y="159"/>
                  </a:cubicBezTo>
                  <a:cubicBezTo>
                    <a:pt x="673" y="182"/>
                    <a:pt x="545" y="121"/>
                    <a:pt x="522" y="159"/>
                  </a:cubicBezTo>
                  <a:cubicBezTo>
                    <a:pt x="499" y="197"/>
                    <a:pt x="499" y="348"/>
                    <a:pt x="522" y="386"/>
                  </a:cubicBezTo>
                  <a:cubicBezTo>
                    <a:pt x="545" y="424"/>
                    <a:pt x="620" y="409"/>
                    <a:pt x="658" y="386"/>
                  </a:cubicBezTo>
                  <a:cubicBezTo>
                    <a:pt x="696" y="363"/>
                    <a:pt x="711" y="280"/>
                    <a:pt x="749" y="250"/>
                  </a:cubicBezTo>
                  <a:cubicBezTo>
                    <a:pt x="787" y="220"/>
                    <a:pt x="878" y="181"/>
                    <a:pt x="885" y="204"/>
                  </a:cubicBezTo>
                  <a:cubicBezTo>
                    <a:pt x="892" y="227"/>
                    <a:pt x="794" y="341"/>
                    <a:pt x="794" y="386"/>
                  </a:cubicBezTo>
                  <a:cubicBezTo>
                    <a:pt x="794" y="431"/>
                    <a:pt x="885" y="454"/>
                    <a:pt x="885" y="477"/>
                  </a:cubicBezTo>
                  <a:cubicBezTo>
                    <a:pt x="885" y="500"/>
                    <a:pt x="794" y="484"/>
                    <a:pt x="794" y="522"/>
                  </a:cubicBezTo>
                  <a:cubicBezTo>
                    <a:pt x="794" y="560"/>
                    <a:pt x="900" y="688"/>
                    <a:pt x="885" y="703"/>
                  </a:cubicBezTo>
                  <a:cubicBezTo>
                    <a:pt x="870" y="718"/>
                    <a:pt x="741" y="636"/>
                    <a:pt x="703" y="613"/>
                  </a:cubicBezTo>
                  <a:cubicBezTo>
                    <a:pt x="665" y="590"/>
                    <a:pt x="688" y="575"/>
                    <a:pt x="658" y="567"/>
                  </a:cubicBezTo>
                  <a:cubicBezTo>
                    <a:pt x="628" y="559"/>
                    <a:pt x="552" y="537"/>
                    <a:pt x="522" y="567"/>
                  </a:cubicBezTo>
                  <a:cubicBezTo>
                    <a:pt x="492" y="597"/>
                    <a:pt x="462" y="711"/>
                    <a:pt x="477" y="749"/>
                  </a:cubicBezTo>
                  <a:cubicBezTo>
                    <a:pt x="492" y="787"/>
                    <a:pt x="628" y="779"/>
                    <a:pt x="613" y="794"/>
                  </a:cubicBezTo>
                  <a:cubicBezTo>
                    <a:pt x="598" y="809"/>
                    <a:pt x="469" y="870"/>
                    <a:pt x="386" y="840"/>
                  </a:cubicBezTo>
                  <a:cubicBezTo>
                    <a:pt x="303" y="810"/>
                    <a:pt x="174" y="681"/>
                    <a:pt x="114" y="613"/>
                  </a:cubicBezTo>
                  <a:cubicBezTo>
                    <a:pt x="54" y="545"/>
                    <a:pt x="31" y="484"/>
                    <a:pt x="23" y="431"/>
                  </a:cubicBezTo>
                  <a:cubicBezTo>
                    <a:pt x="15" y="378"/>
                    <a:pt x="0" y="363"/>
                    <a:pt x="68" y="29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174" name="Group 202">
              <a:extLst>
                <a:ext uri="{FF2B5EF4-FFF2-40B4-BE49-F238E27FC236}">
                  <a16:creationId xmlns:a16="http://schemas.microsoft.com/office/drawing/2014/main" id="{DAF2E6B3-5D3D-45DB-A5F2-858910E36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933"/>
              <a:ext cx="272" cy="226"/>
              <a:chOff x="1701" y="1616"/>
              <a:chExt cx="272" cy="226"/>
            </a:xfrm>
          </p:grpSpPr>
          <p:sp>
            <p:nvSpPr>
              <p:cNvPr id="2177" name="Oval 203">
                <a:extLst>
                  <a:ext uri="{FF2B5EF4-FFF2-40B4-BE49-F238E27FC236}">
                    <a16:creationId xmlns:a16="http://schemas.microsoft.com/office/drawing/2014/main" id="{BD7A3100-B1BD-4C9C-A000-5DA8FD044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16"/>
                <a:ext cx="272" cy="2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78" name="Oval 204">
                <a:extLst>
                  <a:ext uri="{FF2B5EF4-FFF2-40B4-BE49-F238E27FC236}">
                    <a16:creationId xmlns:a16="http://schemas.microsoft.com/office/drawing/2014/main" id="{2799820A-CBFD-43B6-85D0-E39160650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61"/>
                <a:ext cx="226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79" name="Oval 205">
                <a:extLst>
                  <a:ext uri="{FF2B5EF4-FFF2-40B4-BE49-F238E27FC236}">
                    <a16:creationId xmlns:a16="http://schemas.microsoft.com/office/drawing/2014/main" id="{81BB9DC3-7F5C-4916-8F2A-E4CEC8578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706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80" name="Oval 206">
                <a:extLst>
                  <a:ext uri="{FF2B5EF4-FFF2-40B4-BE49-F238E27FC236}">
                    <a16:creationId xmlns:a16="http://schemas.microsoft.com/office/drawing/2014/main" id="{76C9D36F-FAAF-40BD-832F-927540D9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706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75" name="Freeform 207">
              <a:extLst>
                <a:ext uri="{FF2B5EF4-FFF2-40B4-BE49-F238E27FC236}">
                  <a16:creationId xmlns:a16="http://schemas.microsoft.com/office/drawing/2014/main" id="{FD3E0384-2201-42EF-B16A-DD0E8F16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752"/>
              <a:ext cx="181" cy="642"/>
            </a:xfrm>
            <a:custGeom>
              <a:avLst/>
              <a:gdLst>
                <a:gd name="T0" fmla="*/ 20 w 204"/>
                <a:gd name="T1" fmla="*/ 22 h 665"/>
                <a:gd name="T2" fmla="*/ 60 w 204"/>
                <a:gd name="T3" fmla="*/ 241 h 665"/>
                <a:gd name="T4" fmla="*/ 60 w 204"/>
                <a:gd name="T5" fmla="*/ 416 h 665"/>
                <a:gd name="T6" fmla="*/ 20 w 204"/>
                <a:gd name="T7" fmla="*/ 635 h 665"/>
                <a:gd name="T8" fmla="*/ 181 w 204"/>
                <a:gd name="T9" fmla="*/ 373 h 665"/>
                <a:gd name="T10" fmla="*/ 20 w 204"/>
                <a:gd name="T11" fmla="*/ 22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665">
                  <a:moveTo>
                    <a:pt x="23" y="23"/>
                  </a:moveTo>
                  <a:cubicBezTo>
                    <a:pt x="0" y="0"/>
                    <a:pt x="61" y="182"/>
                    <a:pt x="68" y="250"/>
                  </a:cubicBezTo>
                  <a:cubicBezTo>
                    <a:pt x="75" y="318"/>
                    <a:pt x="75" y="363"/>
                    <a:pt x="68" y="431"/>
                  </a:cubicBezTo>
                  <a:cubicBezTo>
                    <a:pt x="61" y="499"/>
                    <a:pt x="0" y="665"/>
                    <a:pt x="23" y="658"/>
                  </a:cubicBezTo>
                  <a:cubicBezTo>
                    <a:pt x="46" y="651"/>
                    <a:pt x="204" y="492"/>
                    <a:pt x="204" y="386"/>
                  </a:cubicBezTo>
                  <a:cubicBezTo>
                    <a:pt x="204" y="280"/>
                    <a:pt x="46" y="46"/>
                    <a:pt x="23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6" name="Freeform 208">
              <a:extLst>
                <a:ext uri="{FF2B5EF4-FFF2-40B4-BE49-F238E27FC236}">
                  <a16:creationId xmlns:a16="http://schemas.microsoft.com/office/drawing/2014/main" id="{51029FB9-E508-4CCC-8611-BA126A880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752"/>
              <a:ext cx="136" cy="589"/>
            </a:xfrm>
            <a:custGeom>
              <a:avLst/>
              <a:gdLst>
                <a:gd name="T0" fmla="*/ 15 w 204"/>
                <a:gd name="T1" fmla="*/ 20 h 665"/>
                <a:gd name="T2" fmla="*/ 45 w 204"/>
                <a:gd name="T3" fmla="*/ 221 h 665"/>
                <a:gd name="T4" fmla="*/ 45 w 204"/>
                <a:gd name="T5" fmla="*/ 382 h 665"/>
                <a:gd name="T6" fmla="*/ 15 w 204"/>
                <a:gd name="T7" fmla="*/ 583 h 665"/>
                <a:gd name="T8" fmla="*/ 136 w 204"/>
                <a:gd name="T9" fmla="*/ 342 h 665"/>
                <a:gd name="T10" fmla="*/ 15 w 204"/>
                <a:gd name="T11" fmla="*/ 20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665">
                  <a:moveTo>
                    <a:pt x="23" y="23"/>
                  </a:moveTo>
                  <a:cubicBezTo>
                    <a:pt x="0" y="0"/>
                    <a:pt x="61" y="182"/>
                    <a:pt x="68" y="250"/>
                  </a:cubicBezTo>
                  <a:cubicBezTo>
                    <a:pt x="75" y="318"/>
                    <a:pt x="75" y="363"/>
                    <a:pt x="68" y="431"/>
                  </a:cubicBezTo>
                  <a:cubicBezTo>
                    <a:pt x="61" y="499"/>
                    <a:pt x="0" y="665"/>
                    <a:pt x="23" y="658"/>
                  </a:cubicBezTo>
                  <a:cubicBezTo>
                    <a:pt x="46" y="651"/>
                    <a:pt x="204" y="492"/>
                    <a:pt x="204" y="386"/>
                  </a:cubicBezTo>
                  <a:cubicBezTo>
                    <a:pt x="204" y="280"/>
                    <a:pt x="46" y="46"/>
                    <a:pt x="23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>
            <a:extLst>
              <a:ext uri="{FF2B5EF4-FFF2-40B4-BE49-F238E27FC236}">
                <a16:creationId xmlns:a16="http://schemas.microsoft.com/office/drawing/2014/main" id="{DDDEB6AD-522B-45E9-8295-4627879546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>
            <a:extLst>
              <a:ext uri="{FF2B5EF4-FFF2-40B4-BE49-F238E27FC236}">
                <a16:creationId xmlns:a16="http://schemas.microsoft.com/office/drawing/2014/main" id="{E34D5751-B035-46AD-AE63-73275128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844675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>
            <a:extLst>
              <a:ext uri="{FF2B5EF4-FFF2-40B4-BE49-F238E27FC236}">
                <a16:creationId xmlns:a16="http://schemas.microsoft.com/office/drawing/2014/main" id="{6B7073DB-9FDA-48E4-8727-D3A877C71868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5778500"/>
            <a:ext cx="804863" cy="1079500"/>
            <a:chOff x="476" y="3521"/>
            <a:chExt cx="507" cy="680"/>
          </a:xfrm>
        </p:grpSpPr>
        <p:sp>
          <p:nvSpPr>
            <p:cNvPr id="2169" name="Freeform 34">
              <a:extLst>
                <a:ext uri="{FF2B5EF4-FFF2-40B4-BE49-F238E27FC236}">
                  <a16:creationId xmlns:a16="http://schemas.microsoft.com/office/drawing/2014/main" id="{24CFBB77-BF19-493D-AF1B-4E843BEEE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>
              <a:extLst>
                <a:ext uri="{FF2B5EF4-FFF2-40B4-BE49-F238E27FC236}">
                  <a16:creationId xmlns:a16="http://schemas.microsoft.com/office/drawing/2014/main" id="{9BE4BA0F-E136-4FB4-BF41-8FE17ECD0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>
              <a:extLst>
                <a:ext uri="{FF2B5EF4-FFF2-40B4-BE49-F238E27FC236}">
                  <a16:creationId xmlns:a16="http://schemas.microsoft.com/office/drawing/2014/main" id="{D4B95C59-D11E-43C6-BE2C-4F8890350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>
              <a:extLst>
                <a:ext uri="{FF2B5EF4-FFF2-40B4-BE49-F238E27FC236}">
                  <a16:creationId xmlns:a16="http://schemas.microsoft.com/office/drawing/2014/main" id="{65C6D784-1BE0-4953-8066-D86AA6F5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>
            <a:extLst>
              <a:ext uri="{FF2B5EF4-FFF2-40B4-BE49-F238E27FC236}">
                <a16:creationId xmlns:a16="http://schemas.microsoft.com/office/drawing/2014/main" id="{C9865B31-DC2B-47D9-B311-0FDCDB4815D0}"/>
              </a:ext>
            </a:extLst>
          </p:cNvPr>
          <p:cNvGrpSpPr>
            <a:grpSpLocks/>
          </p:cNvGrpSpPr>
          <p:nvPr/>
        </p:nvGrpSpPr>
        <p:grpSpPr bwMode="auto">
          <a:xfrm>
            <a:off x="2389188" y="5778500"/>
            <a:ext cx="804862" cy="1079500"/>
            <a:chOff x="476" y="3521"/>
            <a:chExt cx="507" cy="680"/>
          </a:xfrm>
        </p:grpSpPr>
        <p:sp>
          <p:nvSpPr>
            <p:cNvPr id="2165" name="Freeform 39">
              <a:extLst>
                <a:ext uri="{FF2B5EF4-FFF2-40B4-BE49-F238E27FC236}">
                  <a16:creationId xmlns:a16="http://schemas.microsoft.com/office/drawing/2014/main" id="{DFB066FD-64BC-47DE-AE27-C5F8D5A77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E211390E-B10D-4D6B-BD80-385202F3D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>
              <a:extLst>
                <a:ext uri="{FF2B5EF4-FFF2-40B4-BE49-F238E27FC236}">
                  <a16:creationId xmlns:a16="http://schemas.microsoft.com/office/drawing/2014/main" id="{BAD5A872-80C7-4420-88FC-CD18D01FD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>
              <a:extLst>
                <a:ext uri="{FF2B5EF4-FFF2-40B4-BE49-F238E27FC236}">
                  <a16:creationId xmlns:a16="http://schemas.microsoft.com/office/drawing/2014/main" id="{E20B61C5-689D-4330-A9A5-E60E47D4D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>
            <a:extLst>
              <a:ext uri="{FF2B5EF4-FFF2-40B4-BE49-F238E27FC236}">
                <a16:creationId xmlns:a16="http://schemas.microsoft.com/office/drawing/2014/main" id="{B0425332-C9F9-4760-9A04-818C88998D3A}"/>
              </a:ext>
            </a:extLst>
          </p:cNvPr>
          <p:cNvGrpSpPr>
            <a:grpSpLocks/>
          </p:cNvGrpSpPr>
          <p:nvPr/>
        </p:nvGrpSpPr>
        <p:grpSpPr bwMode="auto">
          <a:xfrm>
            <a:off x="2028826" y="5778500"/>
            <a:ext cx="804863" cy="1079500"/>
            <a:chOff x="476" y="3521"/>
            <a:chExt cx="507" cy="680"/>
          </a:xfrm>
        </p:grpSpPr>
        <p:sp>
          <p:nvSpPr>
            <p:cNvPr id="2161" name="Freeform 29">
              <a:extLst>
                <a:ext uri="{FF2B5EF4-FFF2-40B4-BE49-F238E27FC236}">
                  <a16:creationId xmlns:a16="http://schemas.microsoft.com/office/drawing/2014/main" id="{F6A83CF6-ADBA-4511-B106-E336E11A6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>
              <a:extLst>
                <a:ext uri="{FF2B5EF4-FFF2-40B4-BE49-F238E27FC236}">
                  <a16:creationId xmlns:a16="http://schemas.microsoft.com/office/drawing/2014/main" id="{A360257B-C738-4EE8-9460-D13F127EA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>
              <a:extLst>
                <a:ext uri="{FF2B5EF4-FFF2-40B4-BE49-F238E27FC236}">
                  <a16:creationId xmlns:a16="http://schemas.microsoft.com/office/drawing/2014/main" id="{C190D60C-3928-456E-90C5-3312B60FD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>
              <a:extLst>
                <a:ext uri="{FF2B5EF4-FFF2-40B4-BE49-F238E27FC236}">
                  <a16:creationId xmlns:a16="http://schemas.microsoft.com/office/drawing/2014/main" id="{F2DE7E00-8C0B-4BE2-8A17-219404811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83" name="Picture 214" descr="scrit">
            <a:extLst>
              <a:ext uri="{FF2B5EF4-FFF2-40B4-BE49-F238E27FC236}">
                <a16:creationId xmlns:a16="http://schemas.microsoft.com/office/drawing/2014/main" id="{AC86F07A-D2A1-408C-B2F0-E843E4D2D8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924175"/>
            <a:ext cx="6143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6" name="AutoShape 218">
            <a:extLst>
              <a:ext uri="{FF2B5EF4-FFF2-40B4-BE49-F238E27FC236}">
                <a16:creationId xmlns:a16="http://schemas.microsoft.com/office/drawing/2014/main" id="{3A26CFDD-418E-45CC-91A5-9AB620F0A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226" y="612776"/>
            <a:ext cx="7237272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te" panose="03060902040502070203" pitchFamily="66" charset="0"/>
                <a:ea typeface="宋体" panose="02010600030101010101" pitchFamily="2" charset="-122"/>
                <a:cs typeface="+mn-cs"/>
              </a:rPr>
              <a:t>Click here to start a game.</a:t>
            </a:r>
          </a:p>
        </p:txBody>
      </p:sp>
      <p:pic>
        <p:nvPicPr>
          <p:cNvPr id="2087" name="Picture 221" descr="scrit">
            <a:extLst>
              <a:ext uri="{FF2B5EF4-FFF2-40B4-BE49-F238E27FC236}">
                <a16:creationId xmlns:a16="http://schemas.microsoft.com/office/drawing/2014/main" id="{DCADCBC6-A1F7-4E0D-B885-7D24BDBFF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89363"/>
            <a:ext cx="6143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02" name="Group 154">
            <a:extLst>
              <a:ext uri="{FF2B5EF4-FFF2-40B4-BE49-F238E27FC236}">
                <a16:creationId xmlns:a16="http://schemas.microsoft.com/office/drawing/2014/main" id="{1609194B-60D8-47D8-BA74-BDA151005041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>
              <a:extLst>
                <a:ext uri="{FF2B5EF4-FFF2-40B4-BE49-F238E27FC236}">
                  <a16:creationId xmlns:a16="http://schemas.microsoft.com/office/drawing/2014/main" id="{969EDCAD-4150-4056-AC04-21903B7D0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>
                <a:extLst>
                  <a:ext uri="{FF2B5EF4-FFF2-40B4-BE49-F238E27FC236}">
                    <a16:creationId xmlns:a16="http://schemas.microsoft.com/office/drawing/2014/main" id="{03C471CA-D008-4E0D-825D-7D2A9963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>
                <a:extLst>
                  <a:ext uri="{FF2B5EF4-FFF2-40B4-BE49-F238E27FC236}">
                    <a16:creationId xmlns:a16="http://schemas.microsoft.com/office/drawing/2014/main" id="{5D631CBA-EB79-417B-B39A-F6EEDF673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>
                <a:extLst>
                  <a:ext uri="{FF2B5EF4-FFF2-40B4-BE49-F238E27FC236}">
                    <a16:creationId xmlns:a16="http://schemas.microsoft.com/office/drawing/2014/main" id="{52C948F5-23CF-43B7-BB17-E33808FFC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>
              <a:extLst>
                <a:ext uri="{FF2B5EF4-FFF2-40B4-BE49-F238E27FC236}">
                  <a16:creationId xmlns:a16="http://schemas.microsoft.com/office/drawing/2014/main" id="{1A544C5F-E6D9-4B99-97C6-5AA0B42BA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>
                <a:extLst>
                  <a:ext uri="{FF2B5EF4-FFF2-40B4-BE49-F238E27FC236}">
                    <a16:creationId xmlns:a16="http://schemas.microsoft.com/office/drawing/2014/main" id="{439C94B7-2AA9-4C28-B091-64ED6239E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>
                <a:extLst>
                  <a:ext uri="{FF2B5EF4-FFF2-40B4-BE49-F238E27FC236}">
                    <a16:creationId xmlns:a16="http://schemas.microsoft.com/office/drawing/2014/main" id="{65DA9B08-6DA3-42B8-8378-8C508AE8B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>
                <a:extLst>
                  <a:ext uri="{FF2B5EF4-FFF2-40B4-BE49-F238E27FC236}">
                    <a16:creationId xmlns:a16="http://schemas.microsoft.com/office/drawing/2014/main" id="{7D727C87-16A3-43CA-88FE-CD3905145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>
              <a:extLst>
                <a:ext uri="{FF2B5EF4-FFF2-40B4-BE49-F238E27FC236}">
                  <a16:creationId xmlns:a16="http://schemas.microsoft.com/office/drawing/2014/main" id="{6CCD93B9-2CCE-420A-867F-51734EE1C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>
                <a:extLst>
                  <a:ext uri="{FF2B5EF4-FFF2-40B4-BE49-F238E27FC236}">
                    <a16:creationId xmlns:a16="http://schemas.microsoft.com/office/drawing/2014/main" id="{6A5992C5-7044-4D3E-BACA-61E5496C2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>
                <a:extLst>
                  <a:ext uri="{FF2B5EF4-FFF2-40B4-BE49-F238E27FC236}">
                    <a16:creationId xmlns:a16="http://schemas.microsoft.com/office/drawing/2014/main" id="{5E48386C-CD3C-430E-BB69-F70291E3C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>
                <a:extLst>
                  <a:ext uri="{FF2B5EF4-FFF2-40B4-BE49-F238E27FC236}">
                    <a16:creationId xmlns:a16="http://schemas.microsoft.com/office/drawing/2014/main" id="{50F87FF0-84AE-4B7D-A0EE-197FC5AC0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>
              <a:extLst>
                <a:ext uri="{FF2B5EF4-FFF2-40B4-BE49-F238E27FC236}">
                  <a16:creationId xmlns:a16="http://schemas.microsoft.com/office/drawing/2014/main" id="{53784DF3-4C66-430B-BECE-707AC3F59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>
                <a:extLst>
                  <a:ext uri="{FF2B5EF4-FFF2-40B4-BE49-F238E27FC236}">
                    <a16:creationId xmlns:a16="http://schemas.microsoft.com/office/drawing/2014/main" id="{9974D3C0-598D-408F-A173-4AF0AAE64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>
                <a:extLst>
                  <a:ext uri="{FF2B5EF4-FFF2-40B4-BE49-F238E27FC236}">
                    <a16:creationId xmlns:a16="http://schemas.microsoft.com/office/drawing/2014/main" id="{DF327003-9BB3-4A42-B92A-DB1B24DBC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>
                <a:extLst>
                  <a:ext uri="{FF2B5EF4-FFF2-40B4-BE49-F238E27FC236}">
                    <a16:creationId xmlns:a16="http://schemas.microsoft.com/office/drawing/2014/main" id="{C850DACB-1888-4A76-B260-4C286283E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>
            <a:extLst>
              <a:ext uri="{FF2B5EF4-FFF2-40B4-BE49-F238E27FC236}">
                <a16:creationId xmlns:a16="http://schemas.microsoft.com/office/drawing/2014/main" id="{6BCC386C-73FE-4166-A102-36CEE84DC599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>
              <a:extLst>
                <a:ext uri="{FF2B5EF4-FFF2-40B4-BE49-F238E27FC236}">
                  <a16:creationId xmlns:a16="http://schemas.microsoft.com/office/drawing/2014/main" id="{2C8192A6-B39F-4C9F-8E40-D360B7488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>
                <a:extLst>
                  <a:ext uri="{FF2B5EF4-FFF2-40B4-BE49-F238E27FC236}">
                    <a16:creationId xmlns:a16="http://schemas.microsoft.com/office/drawing/2014/main" id="{FF4A3FD5-EF68-4BFA-86C8-29351D7E6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>
                <a:extLst>
                  <a:ext uri="{FF2B5EF4-FFF2-40B4-BE49-F238E27FC236}">
                    <a16:creationId xmlns:a16="http://schemas.microsoft.com/office/drawing/2014/main" id="{54CDF442-2317-4CFF-B354-67291D26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>
                <a:extLst>
                  <a:ext uri="{FF2B5EF4-FFF2-40B4-BE49-F238E27FC236}">
                    <a16:creationId xmlns:a16="http://schemas.microsoft.com/office/drawing/2014/main" id="{732AD6B8-95AF-42C2-8476-589CB3EEB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>
              <a:extLst>
                <a:ext uri="{FF2B5EF4-FFF2-40B4-BE49-F238E27FC236}">
                  <a16:creationId xmlns:a16="http://schemas.microsoft.com/office/drawing/2014/main" id="{864F14A8-3C6D-43B7-8BE7-D43661456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>
                <a:extLst>
                  <a:ext uri="{FF2B5EF4-FFF2-40B4-BE49-F238E27FC236}">
                    <a16:creationId xmlns:a16="http://schemas.microsoft.com/office/drawing/2014/main" id="{847CA719-2181-4A19-9F53-5CF12A558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>
                <a:extLst>
                  <a:ext uri="{FF2B5EF4-FFF2-40B4-BE49-F238E27FC236}">
                    <a16:creationId xmlns:a16="http://schemas.microsoft.com/office/drawing/2014/main" id="{7B86143C-3D88-452A-B0F5-40EC1CA45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>
                <a:extLst>
                  <a:ext uri="{FF2B5EF4-FFF2-40B4-BE49-F238E27FC236}">
                    <a16:creationId xmlns:a16="http://schemas.microsoft.com/office/drawing/2014/main" id="{C800BA3B-76CF-40F2-8737-6169CA6DC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>
              <a:extLst>
                <a:ext uri="{FF2B5EF4-FFF2-40B4-BE49-F238E27FC236}">
                  <a16:creationId xmlns:a16="http://schemas.microsoft.com/office/drawing/2014/main" id="{C37B5014-E2E1-49E1-8912-9465699FF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>
                <a:extLst>
                  <a:ext uri="{FF2B5EF4-FFF2-40B4-BE49-F238E27FC236}">
                    <a16:creationId xmlns:a16="http://schemas.microsoft.com/office/drawing/2014/main" id="{F62CAD29-7CF3-42F8-A50A-99C3F09A8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>
                <a:extLst>
                  <a:ext uri="{FF2B5EF4-FFF2-40B4-BE49-F238E27FC236}">
                    <a16:creationId xmlns:a16="http://schemas.microsoft.com/office/drawing/2014/main" id="{78B0A057-4336-4AE2-BF9A-E7E75BC1E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>
                <a:extLst>
                  <a:ext uri="{FF2B5EF4-FFF2-40B4-BE49-F238E27FC236}">
                    <a16:creationId xmlns:a16="http://schemas.microsoft.com/office/drawing/2014/main" id="{0C241679-50E5-4350-86BA-59439CE59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>
              <a:extLst>
                <a:ext uri="{FF2B5EF4-FFF2-40B4-BE49-F238E27FC236}">
                  <a16:creationId xmlns:a16="http://schemas.microsoft.com/office/drawing/2014/main" id="{C43978B1-168D-4E01-B0E5-7E9896107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>
                <a:extLst>
                  <a:ext uri="{FF2B5EF4-FFF2-40B4-BE49-F238E27FC236}">
                    <a16:creationId xmlns:a16="http://schemas.microsoft.com/office/drawing/2014/main" id="{95DB5C33-024C-480C-943D-12EA89925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>
                <a:extLst>
                  <a:ext uri="{FF2B5EF4-FFF2-40B4-BE49-F238E27FC236}">
                    <a16:creationId xmlns:a16="http://schemas.microsoft.com/office/drawing/2014/main" id="{E7C3D1F1-D5DF-4A0A-9A22-D57341322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>
                <a:extLst>
                  <a:ext uri="{FF2B5EF4-FFF2-40B4-BE49-F238E27FC236}">
                    <a16:creationId xmlns:a16="http://schemas.microsoft.com/office/drawing/2014/main" id="{CD80E99A-51CE-49EA-AF7E-AEE1ED543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>
            <a:extLst>
              <a:ext uri="{FF2B5EF4-FFF2-40B4-BE49-F238E27FC236}">
                <a16:creationId xmlns:a16="http://schemas.microsoft.com/office/drawing/2014/main" id="{EFB74728-92B5-49EC-9356-FADD148753DC}"/>
              </a:ext>
            </a:extLst>
          </p:cNvPr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>
              <a:extLst>
                <a:ext uri="{FF2B5EF4-FFF2-40B4-BE49-F238E27FC236}">
                  <a16:creationId xmlns:a16="http://schemas.microsoft.com/office/drawing/2014/main" id="{BCC938B3-8114-46D1-96C5-FF4B4CE8F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>
                <a:extLst>
                  <a:ext uri="{FF2B5EF4-FFF2-40B4-BE49-F238E27FC236}">
                    <a16:creationId xmlns:a16="http://schemas.microsoft.com/office/drawing/2014/main" id="{26573EDA-007A-4918-9680-03B7EF635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>
                <a:extLst>
                  <a:ext uri="{FF2B5EF4-FFF2-40B4-BE49-F238E27FC236}">
                    <a16:creationId xmlns:a16="http://schemas.microsoft.com/office/drawing/2014/main" id="{3E3A777E-165E-4AD2-97A4-BE7F8001B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>
                <a:extLst>
                  <a:ext uri="{FF2B5EF4-FFF2-40B4-BE49-F238E27FC236}">
                    <a16:creationId xmlns:a16="http://schemas.microsoft.com/office/drawing/2014/main" id="{ED65A3D0-274D-495D-8941-8EEEB0274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>
              <a:extLst>
                <a:ext uri="{FF2B5EF4-FFF2-40B4-BE49-F238E27FC236}">
                  <a16:creationId xmlns:a16="http://schemas.microsoft.com/office/drawing/2014/main" id="{05BE5461-4089-4E6C-8781-CF13D1110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>
                <a:extLst>
                  <a:ext uri="{FF2B5EF4-FFF2-40B4-BE49-F238E27FC236}">
                    <a16:creationId xmlns:a16="http://schemas.microsoft.com/office/drawing/2014/main" id="{96A2C09D-889B-48CA-946C-76B48D3D9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>
                <a:extLst>
                  <a:ext uri="{FF2B5EF4-FFF2-40B4-BE49-F238E27FC236}">
                    <a16:creationId xmlns:a16="http://schemas.microsoft.com/office/drawing/2014/main" id="{5EA28F5B-039C-4EAA-AB1C-CB737BAD0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>
                <a:extLst>
                  <a:ext uri="{FF2B5EF4-FFF2-40B4-BE49-F238E27FC236}">
                    <a16:creationId xmlns:a16="http://schemas.microsoft.com/office/drawing/2014/main" id="{6D544028-F389-4DD4-8978-57F67A08B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>
              <a:extLst>
                <a:ext uri="{FF2B5EF4-FFF2-40B4-BE49-F238E27FC236}">
                  <a16:creationId xmlns:a16="http://schemas.microsoft.com/office/drawing/2014/main" id="{15EA0817-AB9A-436A-8C15-120AA87F9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>
                <a:extLst>
                  <a:ext uri="{FF2B5EF4-FFF2-40B4-BE49-F238E27FC236}">
                    <a16:creationId xmlns:a16="http://schemas.microsoft.com/office/drawing/2014/main" id="{D2242AA8-E0F8-4610-BD19-F9D77EE61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>
                <a:extLst>
                  <a:ext uri="{FF2B5EF4-FFF2-40B4-BE49-F238E27FC236}">
                    <a16:creationId xmlns:a16="http://schemas.microsoft.com/office/drawing/2014/main" id="{F8765A40-92F4-4049-B106-82E6BB476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>
                <a:extLst>
                  <a:ext uri="{FF2B5EF4-FFF2-40B4-BE49-F238E27FC236}">
                    <a16:creationId xmlns:a16="http://schemas.microsoft.com/office/drawing/2014/main" id="{32545FA9-BA09-4606-8BEA-E4D2446EF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>
              <a:extLst>
                <a:ext uri="{FF2B5EF4-FFF2-40B4-BE49-F238E27FC236}">
                  <a16:creationId xmlns:a16="http://schemas.microsoft.com/office/drawing/2014/main" id="{E2B53F39-DEFB-46B0-B359-0666A6113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>
                <a:extLst>
                  <a:ext uri="{FF2B5EF4-FFF2-40B4-BE49-F238E27FC236}">
                    <a16:creationId xmlns:a16="http://schemas.microsoft.com/office/drawing/2014/main" id="{FCB7DC73-469E-409F-AFEE-3413D3211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>
                <a:extLst>
                  <a:ext uri="{FF2B5EF4-FFF2-40B4-BE49-F238E27FC236}">
                    <a16:creationId xmlns:a16="http://schemas.microsoft.com/office/drawing/2014/main" id="{7EE25C85-913E-4F49-B379-3CE5D7477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>
                <a:extLst>
                  <a:ext uri="{FF2B5EF4-FFF2-40B4-BE49-F238E27FC236}">
                    <a16:creationId xmlns:a16="http://schemas.microsoft.com/office/drawing/2014/main" id="{D02E5AC9-0ECF-43E1-99A8-6B034982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4" name="AutoShape 2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571507-AD33-43EC-96B4-8FAD108F5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476" y="260350"/>
            <a:ext cx="1152525" cy="719138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359569 h 21600"/>
              <a:gd name="T4" fmla="*/ 864394 w 21600"/>
              <a:gd name="T5" fmla="*/ 719138 h 21600"/>
              <a:gd name="T6" fmla="*/ 1152525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Next</a:t>
            </a:r>
          </a:p>
        </p:txBody>
      </p:sp>
      <p:grpSp>
        <p:nvGrpSpPr>
          <p:cNvPr id="2275" name="Group 227">
            <a:extLst>
              <a:ext uri="{FF2B5EF4-FFF2-40B4-BE49-F238E27FC236}">
                <a16:creationId xmlns:a16="http://schemas.microsoft.com/office/drawing/2014/main" id="{0D861F53-1B3F-42CA-B804-DF0F360C30CF}"/>
              </a:ext>
            </a:extLst>
          </p:cNvPr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>
              <a:extLst>
                <a:ext uri="{FF2B5EF4-FFF2-40B4-BE49-F238E27FC236}">
                  <a16:creationId xmlns:a16="http://schemas.microsoft.com/office/drawing/2014/main" id="{33751028-FC32-4A51-86FA-42B1076B7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>
                <a:extLst>
                  <a:ext uri="{FF2B5EF4-FFF2-40B4-BE49-F238E27FC236}">
                    <a16:creationId xmlns:a16="http://schemas.microsoft.com/office/drawing/2014/main" id="{6FCAE50D-558C-4FC3-B00C-1BEB11537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>
                <a:extLst>
                  <a:ext uri="{FF2B5EF4-FFF2-40B4-BE49-F238E27FC236}">
                    <a16:creationId xmlns:a16="http://schemas.microsoft.com/office/drawing/2014/main" id="{69EC153D-1771-4741-A401-694294F54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>
                <a:extLst>
                  <a:ext uri="{FF2B5EF4-FFF2-40B4-BE49-F238E27FC236}">
                    <a16:creationId xmlns:a16="http://schemas.microsoft.com/office/drawing/2014/main" id="{0E693C02-2F32-4B5E-83A9-78674E512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>
              <a:extLst>
                <a:ext uri="{FF2B5EF4-FFF2-40B4-BE49-F238E27FC236}">
                  <a16:creationId xmlns:a16="http://schemas.microsoft.com/office/drawing/2014/main" id="{79D464EA-8E8D-4A58-ABF3-EAB6DE9F1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>
                <a:extLst>
                  <a:ext uri="{FF2B5EF4-FFF2-40B4-BE49-F238E27FC236}">
                    <a16:creationId xmlns:a16="http://schemas.microsoft.com/office/drawing/2014/main" id="{0A0F9028-3464-4DF3-8213-3891A6FFC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>
                <a:extLst>
                  <a:ext uri="{FF2B5EF4-FFF2-40B4-BE49-F238E27FC236}">
                    <a16:creationId xmlns:a16="http://schemas.microsoft.com/office/drawing/2014/main" id="{4309C436-9A79-4123-A264-DEF2916B3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>
                <a:extLst>
                  <a:ext uri="{FF2B5EF4-FFF2-40B4-BE49-F238E27FC236}">
                    <a16:creationId xmlns:a16="http://schemas.microsoft.com/office/drawing/2014/main" id="{0BC545F0-7E20-4754-A121-E897A2BAC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>
              <a:extLst>
                <a:ext uri="{FF2B5EF4-FFF2-40B4-BE49-F238E27FC236}">
                  <a16:creationId xmlns:a16="http://schemas.microsoft.com/office/drawing/2014/main" id="{A69E49F9-2421-41C6-BF46-284B528A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>
                <a:extLst>
                  <a:ext uri="{FF2B5EF4-FFF2-40B4-BE49-F238E27FC236}">
                    <a16:creationId xmlns:a16="http://schemas.microsoft.com/office/drawing/2014/main" id="{5959A5BD-AC26-4E4E-9045-1033563B2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>
                <a:extLst>
                  <a:ext uri="{FF2B5EF4-FFF2-40B4-BE49-F238E27FC236}">
                    <a16:creationId xmlns:a16="http://schemas.microsoft.com/office/drawing/2014/main" id="{D20838E0-DD51-4D5E-B585-448A18F68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>
                <a:extLst>
                  <a:ext uri="{FF2B5EF4-FFF2-40B4-BE49-F238E27FC236}">
                    <a16:creationId xmlns:a16="http://schemas.microsoft.com/office/drawing/2014/main" id="{AFB28BBA-CF0B-461F-B906-D5144DA51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>
              <a:extLst>
                <a:ext uri="{FF2B5EF4-FFF2-40B4-BE49-F238E27FC236}">
                  <a16:creationId xmlns:a16="http://schemas.microsoft.com/office/drawing/2014/main" id="{74655CA1-B46D-4438-AEF6-E29F60B05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>
                <a:extLst>
                  <a:ext uri="{FF2B5EF4-FFF2-40B4-BE49-F238E27FC236}">
                    <a16:creationId xmlns:a16="http://schemas.microsoft.com/office/drawing/2014/main" id="{C72CE972-F0E9-4C77-8639-837ACB85E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>
                <a:extLst>
                  <a:ext uri="{FF2B5EF4-FFF2-40B4-BE49-F238E27FC236}">
                    <a16:creationId xmlns:a16="http://schemas.microsoft.com/office/drawing/2014/main" id="{1F83D71C-A883-4399-BA30-6C6494761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>
                <a:extLst>
                  <a:ext uri="{FF2B5EF4-FFF2-40B4-BE49-F238E27FC236}">
                    <a16:creationId xmlns:a16="http://schemas.microsoft.com/office/drawing/2014/main" id="{E5E4D96E-8AA2-4E8B-B5ED-0FD59F5CD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095" name="Picture 244" descr="scrit">
            <a:extLst>
              <a:ext uri="{FF2B5EF4-FFF2-40B4-BE49-F238E27FC236}">
                <a16:creationId xmlns:a16="http://schemas.microsoft.com/office/drawing/2014/main" id="{CAA96492-3B5F-4BEB-9139-9A5533480B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24400"/>
            <a:ext cx="6143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2000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</p:childTnLst>
        </p:cTn>
      </p:par>
    </p:tnLst>
    <p:bldLst>
      <p:bldP spid="22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4">
            <a:extLst>
              <a:ext uri="{FF2B5EF4-FFF2-40B4-BE49-F238E27FC236}">
                <a16:creationId xmlns:a16="http://schemas.microsoft.com/office/drawing/2014/main" id="{342141F4-7627-47B9-BDC9-E0B715BBF660}"/>
              </a:ext>
            </a:extLst>
          </p:cNvPr>
          <p:cNvSpPr>
            <a:spLocks/>
          </p:cNvSpPr>
          <p:nvPr/>
        </p:nvSpPr>
        <p:spPr bwMode="auto">
          <a:xfrm>
            <a:off x="550863" y="2349501"/>
            <a:ext cx="10369551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Freeform 25">
            <a:extLst>
              <a:ext uri="{FF2B5EF4-FFF2-40B4-BE49-F238E27FC236}">
                <a16:creationId xmlns:a16="http://schemas.microsoft.com/office/drawing/2014/main" id="{4A8363D9-9773-4AFC-A47A-69350C61DFA6}"/>
              </a:ext>
            </a:extLst>
          </p:cNvPr>
          <p:cNvSpPr>
            <a:spLocks/>
          </p:cNvSpPr>
          <p:nvPr/>
        </p:nvSpPr>
        <p:spPr bwMode="auto">
          <a:xfrm>
            <a:off x="334963" y="3500439"/>
            <a:ext cx="10731501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Freeform 26">
            <a:extLst>
              <a:ext uri="{FF2B5EF4-FFF2-40B4-BE49-F238E27FC236}">
                <a16:creationId xmlns:a16="http://schemas.microsoft.com/office/drawing/2014/main" id="{766F1D70-8CAE-4D3C-98C2-C03D856D5219}"/>
              </a:ext>
            </a:extLst>
          </p:cNvPr>
          <p:cNvSpPr>
            <a:spLocks/>
          </p:cNvSpPr>
          <p:nvPr/>
        </p:nvSpPr>
        <p:spPr bwMode="auto">
          <a:xfrm>
            <a:off x="192088" y="4797426"/>
            <a:ext cx="10731501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reeform 27">
            <a:extLst>
              <a:ext uri="{FF2B5EF4-FFF2-40B4-BE49-F238E27FC236}">
                <a16:creationId xmlns:a16="http://schemas.microsoft.com/office/drawing/2014/main" id="{C38C2F77-57CF-4D50-97D8-0EB32BE7738A}"/>
              </a:ext>
            </a:extLst>
          </p:cNvPr>
          <p:cNvSpPr>
            <a:spLocks/>
          </p:cNvSpPr>
          <p:nvPr/>
        </p:nvSpPr>
        <p:spPr bwMode="auto">
          <a:xfrm>
            <a:off x="8112125" y="2205038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4" name="Group 43">
            <a:extLst>
              <a:ext uri="{FF2B5EF4-FFF2-40B4-BE49-F238E27FC236}">
                <a16:creationId xmlns:a16="http://schemas.microsoft.com/office/drawing/2014/main" id="{83040955-96B7-422C-9F9A-653ED91F287A}"/>
              </a:ext>
            </a:extLst>
          </p:cNvPr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2276" name="Freeform 44">
              <a:extLst>
                <a:ext uri="{FF2B5EF4-FFF2-40B4-BE49-F238E27FC236}">
                  <a16:creationId xmlns:a16="http://schemas.microsoft.com/office/drawing/2014/main" id="{7160EE6E-6C39-4406-A15A-BC239F35D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45">
              <a:extLst>
                <a:ext uri="{FF2B5EF4-FFF2-40B4-BE49-F238E27FC236}">
                  <a16:creationId xmlns:a16="http://schemas.microsoft.com/office/drawing/2014/main" id="{5A9FB09F-70CA-48BC-A317-3A88FE96D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8" name="Oval 46">
              <a:extLst>
                <a:ext uri="{FF2B5EF4-FFF2-40B4-BE49-F238E27FC236}">
                  <a16:creationId xmlns:a16="http://schemas.microsoft.com/office/drawing/2014/main" id="{DD03849E-ED2A-4AC8-8020-5D7C4DC81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9" name="Oval 47">
              <a:extLst>
                <a:ext uri="{FF2B5EF4-FFF2-40B4-BE49-F238E27FC236}">
                  <a16:creationId xmlns:a16="http://schemas.microsoft.com/office/drawing/2014/main" id="{CC6FD583-D5DF-4733-95F3-F6386743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5" name="Group 48">
            <a:extLst>
              <a:ext uri="{FF2B5EF4-FFF2-40B4-BE49-F238E27FC236}">
                <a16:creationId xmlns:a16="http://schemas.microsoft.com/office/drawing/2014/main" id="{3953A17A-44C3-4A86-8022-7AD3F7B816DD}"/>
              </a:ext>
            </a:extLst>
          </p:cNvPr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" name="Freeform 49">
              <a:extLst>
                <a:ext uri="{FF2B5EF4-FFF2-40B4-BE49-F238E27FC236}">
                  <a16:creationId xmlns:a16="http://schemas.microsoft.com/office/drawing/2014/main" id="{AC100DCB-859B-4443-B17A-4EC80B007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50">
              <a:extLst>
                <a:ext uri="{FF2B5EF4-FFF2-40B4-BE49-F238E27FC236}">
                  <a16:creationId xmlns:a16="http://schemas.microsoft.com/office/drawing/2014/main" id="{4B95A3D9-14E5-46FF-B3A2-12A0B4384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51">
              <a:extLst>
                <a:ext uri="{FF2B5EF4-FFF2-40B4-BE49-F238E27FC236}">
                  <a16:creationId xmlns:a16="http://schemas.microsoft.com/office/drawing/2014/main" id="{56EC34E8-6DA7-4D7B-B22D-A3BD7DD66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Oval 52">
              <a:extLst>
                <a:ext uri="{FF2B5EF4-FFF2-40B4-BE49-F238E27FC236}">
                  <a16:creationId xmlns:a16="http://schemas.microsoft.com/office/drawing/2014/main" id="{72E2970B-258D-49BD-BA3B-39DDA33D4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6" name="Group 53">
            <a:extLst>
              <a:ext uri="{FF2B5EF4-FFF2-40B4-BE49-F238E27FC236}">
                <a16:creationId xmlns:a16="http://schemas.microsoft.com/office/drawing/2014/main" id="{BB26DF3F-4D7F-42D1-A1A9-A84A52214034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5778500"/>
            <a:ext cx="804863" cy="1079500"/>
            <a:chOff x="476" y="3521"/>
            <a:chExt cx="507" cy="680"/>
          </a:xfrm>
        </p:grpSpPr>
        <p:sp>
          <p:nvSpPr>
            <p:cNvPr id="7" name="Freeform 54">
              <a:extLst>
                <a:ext uri="{FF2B5EF4-FFF2-40B4-BE49-F238E27FC236}">
                  <a16:creationId xmlns:a16="http://schemas.microsoft.com/office/drawing/2014/main" id="{EF491B3E-F533-42DB-B683-4D9A761C8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9" name="Oval 55">
              <a:extLst>
                <a:ext uri="{FF2B5EF4-FFF2-40B4-BE49-F238E27FC236}">
                  <a16:creationId xmlns:a16="http://schemas.microsoft.com/office/drawing/2014/main" id="{34043B41-B1B4-4462-BDDA-3D7C1BA8E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0" name="Oval 56">
              <a:extLst>
                <a:ext uri="{FF2B5EF4-FFF2-40B4-BE49-F238E27FC236}">
                  <a16:creationId xmlns:a16="http://schemas.microsoft.com/office/drawing/2014/main" id="{FB09D8B2-9335-4C23-A171-8598130B1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1" name="Oval 57">
              <a:extLst>
                <a:ext uri="{FF2B5EF4-FFF2-40B4-BE49-F238E27FC236}">
                  <a16:creationId xmlns:a16="http://schemas.microsoft.com/office/drawing/2014/main" id="{6A5D4C3C-D8BC-4D0D-AEFB-BA87E0715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06" name="Group 58">
            <a:extLst>
              <a:ext uri="{FF2B5EF4-FFF2-40B4-BE49-F238E27FC236}">
                <a16:creationId xmlns:a16="http://schemas.microsoft.com/office/drawing/2014/main" id="{AFEEB1E4-4451-47EE-83DA-C829D4F4539A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5778500"/>
            <a:ext cx="804863" cy="1079500"/>
            <a:chOff x="476" y="3521"/>
            <a:chExt cx="507" cy="680"/>
          </a:xfrm>
        </p:grpSpPr>
        <p:sp>
          <p:nvSpPr>
            <p:cNvPr id="2264" name="Freeform 59">
              <a:extLst>
                <a:ext uri="{FF2B5EF4-FFF2-40B4-BE49-F238E27FC236}">
                  <a16:creationId xmlns:a16="http://schemas.microsoft.com/office/drawing/2014/main" id="{5A80F605-A085-4858-912A-0BB9E6014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5" name="Oval 60">
              <a:extLst>
                <a:ext uri="{FF2B5EF4-FFF2-40B4-BE49-F238E27FC236}">
                  <a16:creationId xmlns:a16="http://schemas.microsoft.com/office/drawing/2014/main" id="{469A1B84-E224-4A2D-B42D-010CC1FF4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61">
              <a:extLst>
                <a:ext uri="{FF2B5EF4-FFF2-40B4-BE49-F238E27FC236}">
                  <a16:creationId xmlns:a16="http://schemas.microsoft.com/office/drawing/2014/main" id="{D9AAD2DF-E8CA-42C1-A88C-34AB4744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Oval 62">
              <a:extLst>
                <a:ext uri="{FF2B5EF4-FFF2-40B4-BE49-F238E27FC236}">
                  <a16:creationId xmlns:a16="http://schemas.microsoft.com/office/drawing/2014/main" id="{C12A0689-F2B0-4ADE-8175-95C0D2714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1" name="Group 63">
            <a:extLst>
              <a:ext uri="{FF2B5EF4-FFF2-40B4-BE49-F238E27FC236}">
                <a16:creationId xmlns:a16="http://schemas.microsoft.com/office/drawing/2014/main" id="{D1CBBACE-8A4F-4C0B-A98B-CC24601651E3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2260" name="Freeform 64">
              <a:extLst>
                <a:ext uri="{FF2B5EF4-FFF2-40B4-BE49-F238E27FC236}">
                  <a16:creationId xmlns:a16="http://schemas.microsoft.com/office/drawing/2014/main" id="{1C52C464-7DEC-4137-A629-37E74907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1" name="Oval 65">
              <a:extLst>
                <a:ext uri="{FF2B5EF4-FFF2-40B4-BE49-F238E27FC236}">
                  <a16:creationId xmlns:a16="http://schemas.microsoft.com/office/drawing/2014/main" id="{50B66DB4-F491-48BC-8881-C658822CF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2" name="Oval 66">
              <a:extLst>
                <a:ext uri="{FF2B5EF4-FFF2-40B4-BE49-F238E27FC236}">
                  <a16:creationId xmlns:a16="http://schemas.microsoft.com/office/drawing/2014/main" id="{10D4F657-C3E6-43AF-9F4A-1D085B2D4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3" name="Oval 67">
              <a:extLst>
                <a:ext uri="{FF2B5EF4-FFF2-40B4-BE49-F238E27FC236}">
                  <a16:creationId xmlns:a16="http://schemas.microsoft.com/office/drawing/2014/main" id="{97DDC8DE-9F9D-4AE6-86C1-7DAF290E9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59" name="Group 68">
            <a:extLst>
              <a:ext uri="{FF2B5EF4-FFF2-40B4-BE49-F238E27FC236}">
                <a16:creationId xmlns:a16="http://schemas.microsoft.com/office/drawing/2014/main" id="{10DE8B6F-FC01-4B73-8006-7768AC3A6D15}"/>
              </a:ext>
            </a:extLst>
          </p:cNvPr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2256" name="Freeform 69">
              <a:extLst>
                <a:ext uri="{FF2B5EF4-FFF2-40B4-BE49-F238E27FC236}">
                  <a16:creationId xmlns:a16="http://schemas.microsoft.com/office/drawing/2014/main" id="{BC98B2F9-A545-409D-BE11-2AA9B5C3E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7" name="Oval 70">
              <a:extLst>
                <a:ext uri="{FF2B5EF4-FFF2-40B4-BE49-F238E27FC236}">
                  <a16:creationId xmlns:a16="http://schemas.microsoft.com/office/drawing/2014/main" id="{B0252712-0BE3-4D39-AB46-3E9A069B2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8" name="Oval 71">
              <a:extLst>
                <a:ext uri="{FF2B5EF4-FFF2-40B4-BE49-F238E27FC236}">
                  <a16:creationId xmlns:a16="http://schemas.microsoft.com/office/drawing/2014/main" id="{8FE9E938-A61F-4792-A40B-124C7336D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9" name="Oval 72">
              <a:extLst>
                <a:ext uri="{FF2B5EF4-FFF2-40B4-BE49-F238E27FC236}">
                  <a16:creationId xmlns:a16="http://schemas.microsoft.com/office/drawing/2014/main" id="{5B9C7F42-FDEB-4CA5-99A8-CA801156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0" name="Group 73">
            <a:extLst>
              <a:ext uri="{FF2B5EF4-FFF2-40B4-BE49-F238E27FC236}">
                <a16:creationId xmlns:a16="http://schemas.microsoft.com/office/drawing/2014/main" id="{C3B30D4F-97FC-46A3-A3F7-A847ACFF22A7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52" name="Freeform 74">
              <a:extLst>
                <a:ext uri="{FF2B5EF4-FFF2-40B4-BE49-F238E27FC236}">
                  <a16:creationId xmlns:a16="http://schemas.microsoft.com/office/drawing/2014/main" id="{D9658D79-D865-45A2-AB6C-BC68A1D32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3" name="Oval 75">
              <a:extLst>
                <a:ext uri="{FF2B5EF4-FFF2-40B4-BE49-F238E27FC236}">
                  <a16:creationId xmlns:a16="http://schemas.microsoft.com/office/drawing/2014/main" id="{CAD34187-2CA4-454F-A6C1-A371F7485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4" name="Oval 76">
              <a:extLst>
                <a:ext uri="{FF2B5EF4-FFF2-40B4-BE49-F238E27FC236}">
                  <a16:creationId xmlns:a16="http://schemas.microsoft.com/office/drawing/2014/main" id="{44CAB5A6-EF8B-4201-BC3C-8703EEC6B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5" name="Oval 77">
              <a:extLst>
                <a:ext uri="{FF2B5EF4-FFF2-40B4-BE49-F238E27FC236}">
                  <a16:creationId xmlns:a16="http://schemas.microsoft.com/office/drawing/2014/main" id="{3D66857C-C57C-4D5B-A9A0-1326DE136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26" name="Group 78">
            <a:extLst>
              <a:ext uri="{FF2B5EF4-FFF2-40B4-BE49-F238E27FC236}">
                <a16:creationId xmlns:a16="http://schemas.microsoft.com/office/drawing/2014/main" id="{D5051ED9-B080-4D01-A398-575371252D05}"/>
              </a:ext>
            </a:extLst>
          </p:cNvPr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0" name="Freeform 79">
              <a:extLst>
                <a:ext uri="{FF2B5EF4-FFF2-40B4-BE49-F238E27FC236}">
                  <a16:creationId xmlns:a16="http://schemas.microsoft.com/office/drawing/2014/main" id="{34235B14-023D-4FCB-85CF-8DD0543F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9" name="Oval 80">
              <a:extLst>
                <a:ext uri="{FF2B5EF4-FFF2-40B4-BE49-F238E27FC236}">
                  <a16:creationId xmlns:a16="http://schemas.microsoft.com/office/drawing/2014/main" id="{104F1193-18DB-4968-80A5-2F169F965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0" name="Oval 81">
              <a:extLst>
                <a:ext uri="{FF2B5EF4-FFF2-40B4-BE49-F238E27FC236}">
                  <a16:creationId xmlns:a16="http://schemas.microsoft.com/office/drawing/2014/main" id="{BC499AA6-FE4E-4ADA-B15E-CF667096C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1" name="Oval 82">
              <a:extLst>
                <a:ext uri="{FF2B5EF4-FFF2-40B4-BE49-F238E27FC236}">
                  <a16:creationId xmlns:a16="http://schemas.microsoft.com/office/drawing/2014/main" id="{C4B7D3B2-4D1A-4B1E-87E9-EABF80280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31" name="Group 83">
            <a:extLst>
              <a:ext uri="{FF2B5EF4-FFF2-40B4-BE49-F238E27FC236}">
                <a16:creationId xmlns:a16="http://schemas.microsoft.com/office/drawing/2014/main" id="{3DB167E0-D5D5-424D-A74B-5E588CA66512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2244" name="Freeform 84">
              <a:extLst>
                <a:ext uri="{FF2B5EF4-FFF2-40B4-BE49-F238E27FC236}">
                  <a16:creationId xmlns:a16="http://schemas.microsoft.com/office/drawing/2014/main" id="{ADAFDC4B-9D3E-4004-B12F-ED2CB01D2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5" name="Oval 85">
              <a:extLst>
                <a:ext uri="{FF2B5EF4-FFF2-40B4-BE49-F238E27FC236}">
                  <a16:creationId xmlns:a16="http://schemas.microsoft.com/office/drawing/2014/main" id="{BFEAE3D8-B885-42DA-AB54-ED72FA658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6" name="Oval 86">
              <a:extLst>
                <a:ext uri="{FF2B5EF4-FFF2-40B4-BE49-F238E27FC236}">
                  <a16:creationId xmlns:a16="http://schemas.microsoft.com/office/drawing/2014/main" id="{3996777E-79EC-41D6-B561-E499475DF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7" name="Oval 87">
              <a:extLst>
                <a:ext uri="{FF2B5EF4-FFF2-40B4-BE49-F238E27FC236}">
                  <a16:creationId xmlns:a16="http://schemas.microsoft.com/office/drawing/2014/main" id="{1CD93B8F-42B6-4419-B9E8-C5954FDA7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3" name="Group 88">
            <a:extLst>
              <a:ext uri="{FF2B5EF4-FFF2-40B4-BE49-F238E27FC236}">
                <a16:creationId xmlns:a16="http://schemas.microsoft.com/office/drawing/2014/main" id="{EFF18694-D41F-402B-A838-64CCA44D3E61}"/>
              </a:ext>
            </a:extLst>
          </p:cNvPr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2240" name="Freeform 89">
              <a:extLst>
                <a:ext uri="{FF2B5EF4-FFF2-40B4-BE49-F238E27FC236}">
                  <a16:creationId xmlns:a16="http://schemas.microsoft.com/office/drawing/2014/main" id="{2BECA619-0B22-4693-9EC2-675A2ED2B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1" name="Oval 90">
              <a:extLst>
                <a:ext uri="{FF2B5EF4-FFF2-40B4-BE49-F238E27FC236}">
                  <a16:creationId xmlns:a16="http://schemas.microsoft.com/office/drawing/2014/main" id="{52F8BB97-E670-4CAB-8B0B-63E4347A9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2" name="Oval 91">
              <a:extLst>
                <a:ext uri="{FF2B5EF4-FFF2-40B4-BE49-F238E27FC236}">
                  <a16:creationId xmlns:a16="http://schemas.microsoft.com/office/drawing/2014/main" id="{936D9C8D-79F0-4420-8C21-CE083BB0E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3" name="Oval 92">
              <a:extLst>
                <a:ext uri="{FF2B5EF4-FFF2-40B4-BE49-F238E27FC236}">
                  <a16:creationId xmlns:a16="http://schemas.microsoft.com/office/drawing/2014/main" id="{475C633C-BB5B-487F-A52B-70A2B66E4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4" name="Group 93">
            <a:extLst>
              <a:ext uri="{FF2B5EF4-FFF2-40B4-BE49-F238E27FC236}">
                <a16:creationId xmlns:a16="http://schemas.microsoft.com/office/drawing/2014/main" id="{637362E1-9A05-4795-ACD8-FD19B607C721}"/>
              </a:ext>
            </a:extLst>
          </p:cNvPr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11" name="Freeform 94">
              <a:extLst>
                <a:ext uri="{FF2B5EF4-FFF2-40B4-BE49-F238E27FC236}">
                  <a16:creationId xmlns:a16="http://schemas.microsoft.com/office/drawing/2014/main" id="{5F1D8307-E7D4-4C4C-AC6C-D964AE120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7" name="Oval 95">
              <a:extLst>
                <a:ext uri="{FF2B5EF4-FFF2-40B4-BE49-F238E27FC236}">
                  <a16:creationId xmlns:a16="http://schemas.microsoft.com/office/drawing/2014/main" id="{DF297210-FE3D-4EE7-9001-127AC1044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8" name="Oval 96">
              <a:extLst>
                <a:ext uri="{FF2B5EF4-FFF2-40B4-BE49-F238E27FC236}">
                  <a16:creationId xmlns:a16="http://schemas.microsoft.com/office/drawing/2014/main" id="{A849236E-3694-44B4-8369-D74FF66C5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9" name="Oval 97">
              <a:extLst>
                <a:ext uri="{FF2B5EF4-FFF2-40B4-BE49-F238E27FC236}">
                  <a16:creationId xmlns:a16="http://schemas.microsoft.com/office/drawing/2014/main" id="{A5C8BA20-155A-4D5A-9576-A6D076F20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98">
            <a:extLst>
              <a:ext uri="{FF2B5EF4-FFF2-40B4-BE49-F238E27FC236}">
                <a16:creationId xmlns:a16="http://schemas.microsoft.com/office/drawing/2014/main" id="{8CE9B075-D7F2-4058-BEE6-9ACCCFA1C795}"/>
              </a:ext>
            </a:extLst>
          </p:cNvPr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2232" name="Freeform 99">
              <a:extLst>
                <a:ext uri="{FF2B5EF4-FFF2-40B4-BE49-F238E27FC236}">
                  <a16:creationId xmlns:a16="http://schemas.microsoft.com/office/drawing/2014/main" id="{D024DFC1-3EE5-4552-A8BF-809B44BE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100">
              <a:extLst>
                <a:ext uri="{FF2B5EF4-FFF2-40B4-BE49-F238E27FC236}">
                  <a16:creationId xmlns:a16="http://schemas.microsoft.com/office/drawing/2014/main" id="{D18F42E8-2972-4466-8088-23DA81D05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4" name="Oval 101">
              <a:extLst>
                <a:ext uri="{FF2B5EF4-FFF2-40B4-BE49-F238E27FC236}">
                  <a16:creationId xmlns:a16="http://schemas.microsoft.com/office/drawing/2014/main" id="{4D6B76A8-5019-44EC-8635-C72EDAADA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5" name="Oval 102">
              <a:extLst>
                <a:ext uri="{FF2B5EF4-FFF2-40B4-BE49-F238E27FC236}">
                  <a16:creationId xmlns:a16="http://schemas.microsoft.com/office/drawing/2014/main" id="{1FFCA04E-E8D0-4866-B80F-62E06879C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6" name="Group 103">
            <a:extLst>
              <a:ext uri="{FF2B5EF4-FFF2-40B4-BE49-F238E27FC236}">
                <a16:creationId xmlns:a16="http://schemas.microsoft.com/office/drawing/2014/main" id="{34F991BF-8119-4B1A-82BC-B04387D37DC4}"/>
              </a:ext>
            </a:extLst>
          </p:cNvPr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2228" name="Freeform 104">
              <a:extLst>
                <a:ext uri="{FF2B5EF4-FFF2-40B4-BE49-F238E27FC236}">
                  <a16:creationId xmlns:a16="http://schemas.microsoft.com/office/drawing/2014/main" id="{BC0B2355-C224-4C51-A80C-2B7CB8D2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Oval 105">
              <a:extLst>
                <a:ext uri="{FF2B5EF4-FFF2-40B4-BE49-F238E27FC236}">
                  <a16:creationId xmlns:a16="http://schemas.microsoft.com/office/drawing/2014/main" id="{01EA7349-4FB9-4C15-ABA3-F92CC32A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0" name="Oval 106">
              <a:extLst>
                <a:ext uri="{FF2B5EF4-FFF2-40B4-BE49-F238E27FC236}">
                  <a16:creationId xmlns:a16="http://schemas.microsoft.com/office/drawing/2014/main" id="{0A971C2C-836C-4435-B777-EED564C5D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1" name="Oval 107">
              <a:extLst>
                <a:ext uri="{FF2B5EF4-FFF2-40B4-BE49-F238E27FC236}">
                  <a16:creationId xmlns:a16="http://schemas.microsoft.com/office/drawing/2014/main" id="{FBC76C00-801A-4327-85E5-2EDB94828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56" name="Group 108">
            <a:extLst>
              <a:ext uri="{FF2B5EF4-FFF2-40B4-BE49-F238E27FC236}">
                <a16:creationId xmlns:a16="http://schemas.microsoft.com/office/drawing/2014/main" id="{CC521743-EE42-4697-B597-EE0A0F0B9F65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2224" name="Freeform 109">
              <a:extLst>
                <a:ext uri="{FF2B5EF4-FFF2-40B4-BE49-F238E27FC236}">
                  <a16:creationId xmlns:a16="http://schemas.microsoft.com/office/drawing/2014/main" id="{594E2D11-C53E-447E-BCDE-AE60CA0C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110">
              <a:extLst>
                <a:ext uri="{FF2B5EF4-FFF2-40B4-BE49-F238E27FC236}">
                  <a16:creationId xmlns:a16="http://schemas.microsoft.com/office/drawing/2014/main" id="{10807771-5179-4353-BF6E-524392539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6" name="Oval 111">
              <a:extLst>
                <a:ext uri="{FF2B5EF4-FFF2-40B4-BE49-F238E27FC236}">
                  <a16:creationId xmlns:a16="http://schemas.microsoft.com/office/drawing/2014/main" id="{D1981915-CBBB-4474-910E-E5168534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7" name="Oval 112">
              <a:extLst>
                <a:ext uri="{FF2B5EF4-FFF2-40B4-BE49-F238E27FC236}">
                  <a16:creationId xmlns:a16="http://schemas.microsoft.com/office/drawing/2014/main" id="{C2E4E83B-102A-4DB0-A0E2-20F2F7E1E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8" name="Group 113">
            <a:extLst>
              <a:ext uri="{FF2B5EF4-FFF2-40B4-BE49-F238E27FC236}">
                <a16:creationId xmlns:a16="http://schemas.microsoft.com/office/drawing/2014/main" id="{9F126561-23A4-4AF8-B786-A4D5B2B6DEFF}"/>
              </a:ext>
            </a:extLst>
          </p:cNvPr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2220" name="Freeform 114">
              <a:extLst>
                <a:ext uri="{FF2B5EF4-FFF2-40B4-BE49-F238E27FC236}">
                  <a16:creationId xmlns:a16="http://schemas.microsoft.com/office/drawing/2014/main" id="{48734ADC-AF30-49E8-9ABE-9613D4B8E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115">
              <a:extLst>
                <a:ext uri="{FF2B5EF4-FFF2-40B4-BE49-F238E27FC236}">
                  <a16:creationId xmlns:a16="http://schemas.microsoft.com/office/drawing/2014/main" id="{CE163BE1-31A7-4685-A19E-3ABF9F4D0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2" name="Oval 116">
              <a:extLst>
                <a:ext uri="{FF2B5EF4-FFF2-40B4-BE49-F238E27FC236}">
                  <a16:creationId xmlns:a16="http://schemas.microsoft.com/office/drawing/2014/main" id="{7C9010D5-E06E-4644-9A7F-0B9F8A866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3" name="Oval 117">
              <a:extLst>
                <a:ext uri="{FF2B5EF4-FFF2-40B4-BE49-F238E27FC236}">
                  <a16:creationId xmlns:a16="http://schemas.microsoft.com/office/drawing/2014/main" id="{C8155214-2C27-46B9-881E-70C446621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66" name="Group 118">
            <a:extLst>
              <a:ext uri="{FF2B5EF4-FFF2-40B4-BE49-F238E27FC236}">
                <a16:creationId xmlns:a16="http://schemas.microsoft.com/office/drawing/2014/main" id="{1F94C206-9135-4EA2-BEEA-5D865BC70662}"/>
              </a:ext>
            </a:extLst>
          </p:cNvPr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16" name="Freeform 119">
              <a:extLst>
                <a:ext uri="{FF2B5EF4-FFF2-40B4-BE49-F238E27FC236}">
                  <a16:creationId xmlns:a16="http://schemas.microsoft.com/office/drawing/2014/main" id="{0F8D185F-27C7-447F-A2B2-8861A1A4F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7" name="Oval 120">
              <a:extLst>
                <a:ext uri="{FF2B5EF4-FFF2-40B4-BE49-F238E27FC236}">
                  <a16:creationId xmlns:a16="http://schemas.microsoft.com/office/drawing/2014/main" id="{73716EAE-9ABF-48FC-ADEE-5C2EBE988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8" name="Oval 121">
              <a:extLst>
                <a:ext uri="{FF2B5EF4-FFF2-40B4-BE49-F238E27FC236}">
                  <a16:creationId xmlns:a16="http://schemas.microsoft.com/office/drawing/2014/main" id="{6EEB23D0-D7B7-4F79-A170-2BD807B47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122">
              <a:extLst>
                <a:ext uri="{FF2B5EF4-FFF2-40B4-BE49-F238E27FC236}">
                  <a16:creationId xmlns:a16="http://schemas.microsoft.com/office/drawing/2014/main" id="{92896518-51E5-4295-8254-C622A9CE5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0" name="Group 123">
            <a:extLst>
              <a:ext uri="{FF2B5EF4-FFF2-40B4-BE49-F238E27FC236}">
                <a16:creationId xmlns:a16="http://schemas.microsoft.com/office/drawing/2014/main" id="{09F1173D-A589-44E4-B91D-9FA4E4741FA4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18" name="Freeform 124">
              <a:extLst>
                <a:ext uri="{FF2B5EF4-FFF2-40B4-BE49-F238E27FC236}">
                  <a16:creationId xmlns:a16="http://schemas.microsoft.com/office/drawing/2014/main" id="{5A1F3357-2A4C-4F15-80CA-52AFA1459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3" name="Oval 125">
              <a:extLst>
                <a:ext uri="{FF2B5EF4-FFF2-40B4-BE49-F238E27FC236}">
                  <a16:creationId xmlns:a16="http://schemas.microsoft.com/office/drawing/2014/main" id="{9AE5405A-2765-4A4E-B7FD-EB331FED5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4" name="Oval 126">
              <a:extLst>
                <a:ext uri="{FF2B5EF4-FFF2-40B4-BE49-F238E27FC236}">
                  <a16:creationId xmlns:a16="http://schemas.microsoft.com/office/drawing/2014/main" id="{1D305665-0C0D-464B-9A06-758BEEBF0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5" name="Oval 127">
              <a:extLst>
                <a:ext uri="{FF2B5EF4-FFF2-40B4-BE49-F238E27FC236}">
                  <a16:creationId xmlns:a16="http://schemas.microsoft.com/office/drawing/2014/main" id="{1F074290-2C0B-493B-8736-8251185CD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1" name="Group 128">
            <a:extLst>
              <a:ext uri="{FF2B5EF4-FFF2-40B4-BE49-F238E27FC236}">
                <a16:creationId xmlns:a16="http://schemas.microsoft.com/office/drawing/2014/main" id="{7764645C-29AC-402B-8321-61192EC0C69C}"/>
              </a:ext>
            </a:extLst>
          </p:cNvPr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19" name="Freeform 129">
              <a:extLst>
                <a:ext uri="{FF2B5EF4-FFF2-40B4-BE49-F238E27FC236}">
                  <a16:creationId xmlns:a16="http://schemas.microsoft.com/office/drawing/2014/main" id="{C81ED7F5-F8E4-4D32-A118-40096A180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9" name="Oval 130">
              <a:extLst>
                <a:ext uri="{FF2B5EF4-FFF2-40B4-BE49-F238E27FC236}">
                  <a16:creationId xmlns:a16="http://schemas.microsoft.com/office/drawing/2014/main" id="{5352CE89-D3F5-4D37-91A1-C3D0B6449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0" name="Oval 131">
              <a:extLst>
                <a:ext uri="{FF2B5EF4-FFF2-40B4-BE49-F238E27FC236}">
                  <a16:creationId xmlns:a16="http://schemas.microsoft.com/office/drawing/2014/main" id="{4DCDE73F-6FFF-4E39-8501-00135F475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1" name="Oval 132">
              <a:extLst>
                <a:ext uri="{FF2B5EF4-FFF2-40B4-BE49-F238E27FC236}">
                  <a16:creationId xmlns:a16="http://schemas.microsoft.com/office/drawing/2014/main" id="{8BC4E596-BD44-4245-B773-90A71AFF1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81" name="Group 133">
            <a:extLst>
              <a:ext uri="{FF2B5EF4-FFF2-40B4-BE49-F238E27FC236}">
                <a16:creationId xmlns:a16="http://schemas.microsoft.com/office/drawing/2014/main" id="{13CF2E95-7D10-4488-AF2E-905F784EE524}"/>
              </a:ext>
            </a:extLst>
          </p:cNvPr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0" name="Freeform 134">
              <a:extLst>
                <a:ext uri="{FF2B5EF4-FFF2-40B4-BE49-F238E27FC236}">
                  <a16:creationId xmlns:a16="http://schemas.microsoft.com/office/drawing/2014/main" id="{FD2DDE72-C0FF-4E67-B692-E8311BD60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5" name="Oval 135">
              <a:extLst>
                <a:ext uri="{FF2B5EF4-FFF2-40B4-BE49-F238E27FC236}">
                  <a16:creationId xmlns:a16="http://schemas.microsoft.com/office/drawing/2014/main" id="{A8D14023-884D-418C-A79B-FDEDD01B1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6" name="Oval 136">
              <a:extLst>
                <a:ext uri="{FF2B5EF4-FFF2-40B4-BE49-F238E27FC236}">
                  <a16:creationId xmlns:a16="http://schemas.microsoft.com/office/drawing/2014/main" id="{3CA0BC3B-D65E-40C4-B9C8-D779C66DD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7" name="Oval 137">
              <a:extLst>
                <a:ext uri="{FF2B5EF4-FFF2-40B4-BE49-F238E27FC236}">
                  <a16:creationId xmlns:a16="http://schemas.microsoft.com/office/drawing/2014/main" id="{7FFF13E3-3E16-4057-8D03-C8DC74E1B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3" name="Group 138">
            <a:extLst>
              <a:ext uri="{FF2B5EF4-FFF2-40B4-BE49-F238E27FC236}">
                <a16:creationId xmlns:a16="http://schemas.microsoft.com/office/drawing/2014/main" id="{9C3D853D-606D-4B7C-A67F-342028EB963C}"/>
              </a:ext>
            </a:extLst>
          </p:cNvPr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2200" name="Freeform 139">
              <a:extLst>
                <a:ext uri="{FF2B5EF4-FFF2-40B4-BE49-F238E27FC236}">
                  <a16:creationId xmlns:a16="http://schemas.microsoft.com/office/drawing/2014/main" id="{93B5EEAC-D025-44C0-980C-DFB0DEAF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140">
              <a:extLst>
                <a:ext uri="{FF2B5EF4-FFF2-40B4-BE49-F238E27FC236}">
                  <a16:creationId xmlns:a16="http://schemas.microsoft.com/office/drawing/2014/main" id="{160C12FA-7C4D-4CCC-92DB-2C9B60E42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141">
              <a:extLst>
                <a:ext uri="{FF2B5EF4-FFF2-40B4-BE49-F238E27FC236}">
                  <a16:creationId xmlns:a16="http://schemas.microsoft.com/office/drawing/2014/main" id="{02B05507-A426-4B8E-BC5F-6C95408F2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3" name="Oval 142">
              <a:extLst>
                <a:ext uri="{FF2B5EF4-FFF2-40B4-BE49-F238E27FC236}">
                  <a16:creationId xmlns:a16="http://schemas.microsoft.com/office/drawing/2014/main" id="{E7FB697E-643F-45B4-9924-5CCC5E680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4" name="Group 143">
            <a:extLst>
              <a:ext uri="{FF2B5EF4-FFF2-40B4-BE49-F238E27FC236}">
                <a16:creationId xmlns:a16="http://schemas.microsoft.com/office/drawing/2014/main" id="{8B22416F-C6FD-4689-85E4-D586041F834E}"/>
              </a:ext>
            </a:extLst>
          </p:cNvPr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2196" name="Freeform 144">
              <a:extLst>
                <a:ext uri="{FF2B5EF4-FFF2-40B4-BE49-F238E27FC236}">
                  <a16:creationId xmlns:a16="http://schemas.microsoft.com/office/drawing/2014/main" id="{3D466FAF-507C-47EC-A90F-0213C44B4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7" name="Oval 145">
              <a:extLst>
                <a:ext uri="{FF2B5EF4-FFF2-40B4-BE49-F238E27FC236}">
                  <a16:creationId xmlns:a16="http://schemas.microsoft.com/office/drawing/2014/main" id="{D6A733F9-A6DE-4D98-BA81-06B8AD05D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8" name="Oval 146">
              <a:extLst>
                <a:ext uri="{FF2B5EF4-FFF2-40B4-BE49-F238E27FC236}">
                  <a16:creationId xmlns:a16="http://schemas.microsoft.com/office/drawing/2014/main" id="{42B15143-7216-4E77-B543-DE16DC60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9" name="Oval 147">
              <a:extLst>
                <a:ext uri="{FF2B5EF4-FFF2-40B4-BE49-F238E27FC236}">
                  <a16:creationId xmlns:a16="http://schemas.microsoft.com/office/drawing/2014/main" id="{A10EA85E-4960-4E1D-94A3-8E2DCB449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75" name="Group 148">
            <a:extLst>
              <a:ext uri="{FF2B5EF4-FFF2-40B4-BE49-F238E27FC236}">
                <a16:creationId xmlns:a16="http://schemas.microsoft.com/office/drawing/2014/main" id="{B67F8741-9CFA-46C8-B9DC-829C5B440BCA}"/>
              </a:ext>
            </a:extLst>
          </p:cNvPr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2192" name="Freeform 149">
              <a:extLst>
                <a:ext uri="{FF2B5EF4-FFF2-40B4-BE49-F238E27FC236}">
                  <a16:creationId xmlns:a16="http://schemas.microsoft.com/office/drawing/2014/main" id="{0C15A526-7608-4B5C-82E2-3CC398544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3" name="Oval 150">
              <a:extLst>
                <a:ext uri="{FF2B5EF4-FFF2-40B4-BE49-F238E27FC236}">
                  <a16:creationId xmlns:a16="http://schemas.microsoft.com/office/drawing/2014/main" id="{AA76F390-0706-4E35-90F5-84915F02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4" name="Oval 151">
              <a:extLst>
                <a:ext uri="{FF2B5EF4-FFF2-40B4-BE49-F238E27FC236}">
                  <a16:creationId xmlns:a16="http://schemas.microsoft.com/office/drawing/2014/main" id="{4C865074-51A6-4828-9871-2E080648B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5" name="Oval 152">
              <a:extLst>
                <a:ext uri="{FF2B5EF4-FFF2-40B4-BE49-F238E27FC236}">
                  <a16:creationId xmlns:a16="http://schemas.microsoft.com/office/drawing/2014/main" id="{BB2F2DA8-B382-45CD-9655-27DDB98DD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36" name="Group 188">
            <a:extLst>
              <a:ext uri="{FF2B5EF4-FFF2-40B4-BE49-F238E27FC236}">
                <a16:creationId xmlns:a16="http://schemas.microsoft.com/office/drawing/2014/main" id="{61DA659E-3136-43B2-B432-50B7A242C174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2405772"/>
            <a:ext cx="5761037" cy="3024188"/>
            <a:chOff x="340" y="1979"/>
            <a:chExt cx="3697" cy="1815"/>
          </a:xfrm>
        </p:grpSpPr>
        <p:grpSp>
          <p:nvGrpSpPr>
            <p:cNvPr id="23" name="Group 189">
              <a:extLst>
                <a:ext uri="{FF2B5EF4-FFF2-40B4-BE49-F238E27FC236}">
                  <a16:creationId xmlns:a16="http://schemas.microsoft.com/office/drawing/2014/main" id="{52E51BF2-A7C8-4A3B-AAAB-C6DCFCF7F3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2183" name="Group 190">
                <a:extLst>
                  <a:ext uri="{FF2B5EF4-FFF2-40B4-BE49-F238E27FC236}">
                    <a16:creationId xmlns:a16="http://schemas.microsoft.com/office/drawing/2014/main" id="{1BD22C25-1808-4E29-872E-C8C35F5833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2189" name="Freeform 191">
                  <a:extLst>
                    <a:ext uri="{FF2B5EF4-FFF2-40B4-BE49-F238E27FC236}">
                      <a16:creationId xmlns:a16="http://schemas.microsoft.com/office/drawing/2014/main" id="{A0B6FEE5-2ED3-4FAA-8E83-0DA7AE5F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0" name="Freeform 192">
                  <a:extLst>
                    <a:ext uri="{FF2B5EF4-FFF2-40B4-BE49-F238E27FC236}">
                      <a16:creationId xmlns:a16="http://schemas.microsoft.com/office/drawing/2014/main" id="{ED3EA913-8D4F-49E8-AC05-8DDEFC306E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91" name="AutoShape 193">
                  <a:extLst>
                    <a:ext uri="{FF2B5EF4-FFF2-40B4-BE49-F238E27FC236}">
                      <a16:creationId xmlns:a16="http://schemas.microsoft.com/office/drawing/2014/main" id="{6C2C9C83-F2C9-44B3-AE90-8047BEC4C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184" name="Group 194">
                <a:extLst>
                  <a:ext uri="{FF2B5EF4-FFF2-40B4-BE49-F238E27FC236}">
                    <a16:creationId xmlns:a16="http://schemas.microsoft.com/office/drawing/2014/main" id="{B641D518-4BD7-42D4-9EDA-9398C9311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2185" name="Oval 195">
                  <a:extLst>
                    <a:ext uri="{FF2B5EF4-FFF2-40B4-BE49-F238E27FC236}">
                      <a16:creationId xmlns:a16="http://schemas.microsoft.com/office/drawing/2014/main" id="{5967A110-0A44-4D9F-9E06-9467DF14D6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6" name="Oval 196">
                  <a:extLst>
                    <a:ext uri="{FF2B5EF4-FFF2-40B4-BE49-F238E27FC236}">
                      <a16:creationId xmlns:a16="http://schemas.microsoft.com/office/drawing/2014/main" id="{4C08FA7B-DAEB-4559-AF8E-0337AE390D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7" name="Oval 197">
                  <a:extLst>
                    <a:ext uri="{FF2B5EF4-FFF2-40B4-BE49-F238E27FC236}">
                      <a16:creationId xmlns:a16="http://schemas.microsoft.com/office/drawing/2014/main" id="{84346570-7E8E-4292-97B8-875D6CA61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88" name="Oval 198">
                  <a:extLst>
                    <a:ext uri="{FF2B5EF4-FFF2-40B4-BE49-F238E27FC236}">
                      <a16:creationId xmlns:a16="http://schemas.microsoft.com/office/drawing/2014/main" id="{59AAAA12-D67E-47DB-9772-6B444396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182" name="AutoShape 199">
              <a:extLst>
                <a:ext uri="{FF2B5EF4-FFF2-40B4-BE49-F238E27FC236}">
                  <a16:creationId xmlns:a16="http://schemas.microsoft.com/office/drawing/2014/main" id="{4D352859-BBBA-40FB-941C-E660B682DB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48" name="Group 200">
            <a:extLst>
              <a:ext uri="{FF2B5EF4-FFF2-40B4-BE49-F238E27FC236}">
                <a16:creationId xmlns:a16="http://schemas.microsoft.com/office/drawing/2014/main" id="{EE80C1F0-19E2-4E48-A3CD-AFA62ECB14D4}"/>
              </a:ext>
            </a:extLst>
          </p:cNvPr>
          <p:cNvGrpSpPr>
            <a:grpSpLocks/>
          </p:cNvGrpSpPr>
          <p:nvPr/>
        </p:nvGrpSpPr>
        <p:grpSpPr bwMode="auto">
          <a:xfrm>
            <a:off x="8613167" y="1052514"/>
            <a:ext cx="1428750" cy="1381125"/>
            <a:chOff x="1224" y="1638"/>
            <a:chExt cx="900" cy="870"/>
          </a:xfrm>
        </p:grpSpPr>
        <p:sp>
          <p:nvSpPr>
            <p:cNvPr id="2173" name="Freeform 201">
              <a:extLst>
                <a:ext uri="{FF2B5EF4-FFF2-40B4-BE49-F238E27FC236}">
                  <a16:creationId xmlns:a16="http://schemas.microsoft.com/office/drawing/2014/main" id="{CC1F8898-3A65-4267-8E5C-FECB5CD4C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1638"/>
              <a:ext cx="900" cy="870"/>
            </a:xfrm>
            <a:custGeom>
              <a:avLst/>
              <a:gdLst>
                <a:gd name="T0" fmla="*/ 68 w 900"/>
                <a:gd name="T1" fmla="*/ 295 h 870"/>
                <a:gd name="T2" fmla="*/ 431 w 900"/>
                <a:gd name="T3" fmla="*/ 23 h 870"/>
                <a:gd name="T4" fmla="*/ 658 w 900"/>
                <a:gd name="T5" fmla="*/ 159 h 870"/>
                <a:gd name="T6" fmla="*/ 522 w 900"/>
                <a:gd name="T7" fmla="*/ 159 h 870"/>
                <a:gd name="T8" fmla="*/ 522 w 900"/>
                <a:gd name="T9" fmla="*/ 386 h 870"/>
                <a:gd name="T10" fmla="*/ 658 w 900"/>
                <a:gd name="T11" fmla="*/ 386 h 870"/>
                <a:gd name="T12" fmla="*/ 749 w 900"/>
                <a:gd name="T13" fmla="*/ 250 h 870"/>
                <a:gd name="T14" fmla="*/ 885 w 900"/>
                <a:gd name="T15" fmla="*/ 204 h 870"/>
                <a:gd name="T16" fmla="*/ 794 w 900"/>
                <a:gd name="T17" fmla="*/ 386 h 870"/>
                <a:gd name="T18" fmla="*/ 885 w 900"/>
                <a:gd name="T19" fmla="*/ 477 h 870"/>
                <a:gd name="T20" fmla="*/ 794 w 900"/>
                <a:gd name="T21" fmla="*/ 522 h 870"/>
                <a:gd name="T22" fmla="*/ 885 w 900"/>
                <a:gd name="T23" fmla="*/ 703 h 870"/>
                <a:gd name="T24" fmla="*/ 703 w 900"/>
                <a:gd name="T25" fmla="*/ 613 h 870"/>
                <a:gd name="T26" fmla="*/ 658 w 900"/>
                <a:gd name="T27" fmla="*/ 567 h 870"/>
                <a:gd name="T28" fmla="*/ 522 w 900"/>
                <a:gd name="T29" fmla="*/ 567 h 870"/>
                <a:gd name="T30" fmla="*/ 477 w 900"/>
                <a:gd name="T31" fmla="*/ 749 h 870"/>
                <a:gd name="T32" fmla="*/ 613 w 900"/>
                <a:gd name="T33" fmla="*/ 794 h 870"/>
                <a:gd name="T34" fmla="*/ 386 w 900"/>
                <a:gd name="T35" fmla="*/ 840 h 870"/>
                <a:gd name="T36" fmla="*/ 114 w 900"/>
                <a:gd name="T37" fmla="*/ 613 h 870"/>
                <a:gd name="T38" fmla="*/ 23 w 900"/>
                <a:gd name="T39" fmla="*/ 431 h 870"/>
                <a:gd name="T40" fmla="*/ 68 w 900"/>
                <a:gd name="T41" fmla="*/ 295 h 8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0" h="870">
                  <a:moveTo>
                    <a:pt x="68" y="295"/>
                  </a:moveTo>
                  <a:cubicBezTo>
                    <a:pt x="136" y="227"/>
                    <a:pt x="333" y="46"/>
                    <a:pt x="431" y="23"/>
                  </a:cubicBezTo>
                  <a:cubicBezTo>
                    <a:pt x="529" y="0"/>
                    <a:pt x="643" y="136"/>
                    <a:pt x="658" y="159"/>
                  </a:cubicBezTo>
                  <a:cubicBezTo>
                    <a:pt x="673" y="182"/>
                    <a:pt x="545" y="121"/>
                    <a:pt x="522" y="159"/>
                  </a:cubicBezTo>
                  <a:cubicBezTo>
                    <a:pt x="499" y="197"/>
                    <a:pt x="499" y="348"/>
                    <a:pt x="522" y="386"/>
                  </a:cubicBezTo>
                  <a:cubicBezTo>
                    <a:pt x="545" y="424"/>
                    <a:pt x="620" y="409"/>
                    <a:pt x="658" y="386"/>
                  </a:cubicBezTo>
                  <a:cubicBezTo>
                    <a:pt x="696" y="363"/>
                    <a:pt x="711" y="280"/>
                    <a:pt x="749" y="250"/>
                  </a:cubicBezTo>
                  <a:cubicBezTo>
                    <a:pt x="787" y="220"/>
                    <a:pt x="878" y="181"/>
                    <a:pt x="885" y="204"/>
                  </a:cubicBezTo>
                  <a:cubicBezTo>
                    <a:pt x="892" y="227"/>
                    <a:pt x="794" y="341"/>
                    <a:pt x="794" y="386"/>
                  </a:cubicBezTo>
                  <a:cubicBezTo>
                    <a:pt x="794" y="431"/>
                    <a:pt x="885" y="454"/>
                    <a:pt x="885" y="477"/>
                  </a:cubicBezTo>
                  <a:cubicBezTo>
                    <a:pt x="885" y="500"/>
                    <a:pt x="794" y="484"/>
                    <a:pt x="794" y="522"/>
                  </a:cubicBezTo>
                  <a:cubicBezTo>
                    <a:pt x="794" y="560"/>
                    <a:pt x="900" y="688"/>
                    <a:pt x="885" y="703"/>
                  </a:cubicBezTo>
                  <a:cubicBezTo>
                    <a:pt x="870" y="718"/>
                    <a:pt x="741" y="636"/>
                    <a:pt x="703" y="613"/>
                  </a:cubicBezTo>
                  <a:cubicBezTo>
                    <a:pt x="665" y="590"/>
                    <a:pt x="688" y="575"/>
                    <a:pt x="658" y="567"/>
                  </a:cubicBezTo>
                  <a:cubicBezTo>
                    <a:pt x="628" y="559"/>
                    <a:pt x="552" y="537"/>
                    <a:pt x="522" y="567"/>
                  </a:cubicBezTo>
                  <a:cubicBezTo>
                    <a:pt x="492" y="597"/>
                    <a:pt x="462" y="711"/>
                    <a:pt x="477" y="749"/>
                  </a:cubicBezTo>
                  <a:cubicBezTo>
                    <a:pt x="492" y="787"/>
                    <a:pt x="628" y="779"/>
                    <a:pt x="613" y="794"/>
                  </a:cubicBezTo>
                  <a:cubicBezTo>
                    <a:pt x="598" y="809"/>
                    <a:pt x="469" y="870"/>
                    <a:pt x="386" y="840"/>
                  </a:cubicBezTo>
                  <a:cubicBezTo>
                    <a:pt x="303" y="810"/>
                    <a:pt x="174" y="681"/>
                    <a:pt x="114" y="613"/>
                  </a:cubicBezTo>
                  <a:cubicBezTo>
                    <a:pt x="54" y="545"/>
                    <a:pt x="31" y="484"/>
                    <a:pt x="23" y="431"/>
                  </a:cubicBezTo>
                  <a:cubicBezTo>
                    <a:pt x="15" y="378"/>
                    <a:pt x="0" y="363"/>
                    <a:pt x="68" y="29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174" name="Group 202">
              <a:extLst>
                <a:ext uri="{FF2B5EF4-FFF2-40B4-BE49-F238E27FC236}">
                  <a16:creationId xmlns:a16="http://schemas.microsoft.com/office/drawing/2014/main" id="{DAF2E6B3-5D3D-45DB-A5F2-858910E36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933"/>
              <a:ext cx="272" cy="226"/>
              <a:chOff x="1701" y="1616"/>
              <a:chExt cx="272" cy="226"/>
            </a:xfrm>
          </p:grpSpPr>
          <p:sp>
            <p:nvSpPr>
              <p:cNvPr id="2177" name="Oval 203">
                <a:extLst>
                  <a:ext uri="{FF2B5EF4-FFF2-40B4-BE49-F238E27FC236}">
                    <a16:creationId xmlns:a16="http://schemas.microsoft.com/office/drawing/2014/main" id="{BD7A3100-B1BD-4C9C-A000-5DA8FD044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16"/>
                <a:ext cx="272" cy="2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78" name="Oval 204">
                <a:extLst>
                  <a:ext uri="{FF2B5EF4-FFF2-40B4-BE49-F238E27FC236}">
                    <a16:creationId xmlns:a16="http://schemas.microsoft.com/office/drawing/2014/main" id="{2799820A-CBFD-43B6-85D0-E39160650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61"/>
                <a:ext cx="226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79" name="Oval 205">
                <a:extLst>
                  <a:ext uri="{FF2B5EF4-FFF2-40B4-BE49-F238E27FC236}">
                    <a16:creationId xmlns:a16="http://schemas.microsoft.com/office/drawing/2014/main" id="{81BB9DC3-7F5C-4916-8F2A-E4CEC8578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706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80" name="Oval 206">
                <a:extLst>
                  <a:ext uri="{FF2B5EF4-FFF2-40B4-BE49-F238E27FC236}">
                    <a16:creationId xmlns:a16="http://schemas.microsoft.com/office/drawing/2014/main" id="{76C9D36F-FAAF-40BD-832F-927540D9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706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75" name="Freeform 207">
              <a:extLst>
                <a:ext uri="{FF2B5EF4-FFF2-40B4-BE49-F238E27FC236}">
                  <a16:creationId xmlns:a16="http://schemas.microsoft.com/office/drawing/2014/main" id="{FD3E0384-2201-42EF-B16A-DD0E8F16B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752"/>
              <a:ext cx="181" cy="642"/>
            </a:xfrm>
            <a:custGeom>
              <a:avLst/>
              <a:gdLst>
                <a:gd name="T0" fmla="*/ 20 w 204"/>
                <a:gd name="T1" fmla="*/ 22 h 665"/>
                <a:gd name="T2" fmla="*/ 60 w 204"/>
                <a:gd name="T3" fmla="*/ 241 h 665"/>
                <a:gd name="T4" fmla="*/ 60 w 204"/>
                <a:gd name="T5" fmla="*/ 416 h 665"/>
                <a:gd name="T6" fmla="*/ 20 w 204"/>
                <a:gd name="T7" fmla="*/ 635 h 665"/>
                <a:gd name="T8" fmla="*/ 181 w 204"/>
                <a:gd name="T9" fmla="*/ 373 h 665"/>
                <a:gd name="T10" fmla="*/ 20 w 204"/>
                <a:gd name="T11" fmla="*/ 22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665">
                  <a:moveTo>
                    <a:pt x="23" y="23"/>
                  </a:moveTo>
                  <a:cubicBezTo>
                    <a:pt x="0" y="0"/>
                    <a:pt x="61" y="182"/>
                    <a:pt x="68" y="250"/>
                  </a:cubicBezTo>
                  <a:cubicBezTo>
                    <a:pt x="75" y="318"/>
                    <a:pt x="75" y="363"/>
                    <a:pt x="68" y="431"/>
                  </a:cubicBezTo>
                  <a:cubicBezTo>
                    <a:pt x="61" y="499"/>
                    <a:pt x="0" y="665"/>
                    <a:pt x="23" y="658"/>
                  </a:cubicBezTo>
                  <a:cubicBezTo>
                    <a:pt x="46" y="651"/>
                    <a:pt x="204" y="492"/>
                    <a:pt x="204" y="386"/>
                  </a:cubicBezTo>
                  <a:cubicBezTo>
                    <a:pt x="204" y="280"/>
                    <a:pt x="46" y="46"/>
                    <a:pt x="23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6" name="Freeform 208">
              <a:extLst>
                <a:ext uri="{FF2B5EF4-FFF2-40B4-BE49-F238E27FC236}">
                  <a16:creationId xmlns:a16="http://schemas.microsoft.com/office/drawing/2014/main" id="{51029FB9-E508-4CCC-8611-BA126A880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752"/>
              <a:ext cx="136" cy="589"/>
            </a:xfrm>
            <a:custGeom>
              <a:avLst/>
              <a:gdLst>
                <a:gd name="T0" fmla="*/ 15 w 204"/>
                <a:gd name="T1" fmla="*/ 20 h 665"/>
                <a:gd name="T2" fmla="*/ 45 w 204"/>
                <a:gd name="T3" fmla="*/ 221 h 665"/>
                <a:gd name="T4" fmla="*/ 45 w 204"/>
                <a:gd name="T5" fmla="*/ 382 h 665"/>
                <a:gd name="T6" fmla="*/ 15 w 204"/>
                <a:gd name="T7" fmla="*/ 583 h 665"/>
                <a:gd name="T8" fmla="*/ 136 w 204"/>
                <a:gd name="T9" fmla="*/ 342 h 665"/>
                <a:gd name="T10" fmla="*/ 15 w 204"/>
                <a:gd name="T11" fmla="*/ 20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665">
                  <a:moveTo>
                    <a:pt x="23" y="23"/>
                  </a:moveTo>
                  <a:cubicBezTo>
                    <a:pt x="0" y="0"/>
                    <a:pt x="61" y="182"/>
                    <a:pt x="68" y="250"/>
                  </a:cubicBezTo>
                  <a:cubicBezTo>
                    <a:pt x="75" y="318"/>
                    <a:pt x="75" y="363"/>
                    <a:pt x="68" y="431"/>
                  </a:cubicBezTo>
                  <a:cubicBezTo>
                    <a:pt x="61" y="499"/>
                    <a:pt x="0" y="665"/>
                    <a:pt x="23" y="658"/>
                  </a:cubicBezTo>
                  <a:cubicBezTo>
                    <a:pt x="46" y="651"/>
                    <a:pt x="204" y="492"/>
                    <a:pt x="204" y="386"/>
                  </a:cubicBezTo>
                  <a:cubicBezTo>
                    <a:pt x="204" y="280"/>
                    <a:pt x="46" y="46"/>
                    <a:pt x="23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78" name="Picture 215" descr="13_disney">
            <a:extLst>
              <a:ext uri="{FF2B5EF4-FFF2-40B4-BE49-F238E27FC236}">
                <a16:creationId xmlns:a16="http://schemas.microsoft.com/office/drawing/2014/main" id="{DDDEB6AD-522B-45E9-8295-4627879546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17">
            <a:extLst>
              <a:ext uri="{FF2B5EF4-FFF2-40B4-BE49-F238E27FC236}">
                <a16:creationId xmlns:a16="http://schemas.microsoft.com/office/drawing/2014/main" id="{E34D5751-B035-46AD-AE63-73275128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844675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0" name="Group 33">
            <a:extLst>
              <a:ext uri="{FF2B5EF4-FFF2-40B4-BE49-F238E27FC236}">
                <a16:creationId xmlns:a16="http://schemas.microsoft.com/office/drawing/2014/main" id="{6B7073DB-9FDA-48E4-8727-D3A877C71868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5778500"/>
            <a:ext cx="804863" cy="1079500"/>
            <a:chOff x="476" y="3521"/>
            <a:chExt cx="507" cy="680"/>
          </a:xfrm>
        </p:grpSpPr>
        <p:sp>
          <p:nvSpPr>
            <p:cNvPr id="2169" name="Freeform 34">
              <a:extLst>
                <a:ext uri="{FF2B5EF4-FFF2-40B4-BE49-F238E27FC236}">
                  <a16:creationId xmlns:a16="http://schemas.microsoft.com/office/drawing/2014/main" id="{24CFBB77-BF19-493D-AF1B-4E843BEEE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0" name="Oval 35">
              <a:extLst>
                <a:ext uri="{FF2B5EF4-FFF2-40B4-BE49-F238E27FC236}">
                  <a16:creationId xmlns:a16="http://schemas.microsoft.com/office/drawing/2014/main" id="{9BE4BA0F-E136-4FB4-BF41-8FE17ECD0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1" name="Oval 36">
              <a:extLst>
                <a:ext uri="{FF2B5EF4-FFF2-40B4-BE49-F238E27FC236}">
                  <a16:creationId xmlns:a16="http://schemas.microsoft.com/office/drawing/2014/main" id="{D4B95C59-D11E-43C6-BE2C-4F8890350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2" name="Oval 37">
              <a:extLst>
                <a:ext uri="{FF2B5EF4-FFF2-40B4-BE49-F238E27FC236}">
                  <a16:creationId xmlns:a16="http://schemas.microsoft.com/office/drawing/2014/main" id="{65C6D784-1BE0-4953-8066-D86AA6F5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6" name="Group 38">
            <a:extLst>
              <a:ext uri="{FF2B5EF4-FFF2-40B4-BE49-F238E27FC236}">
                <a16:creationId xmlns:a16="http://schemas.microsoft.com/office/drawing/2014/main" id="{C9865B31-DC2B-47D9-B311-0FDCDB4815D0}"/>
              </a:ext>
            </a:extLst>
          </p:cNvPr>
          <p:cNvGrpSpPr>
            <a:grpSpLocks/>
          </p:cNvGrpSpPr>
          <p:nvPr/>
        </p:nvGrpSpPr>
        <p:grpSpPr bwMode="auto">
          <a:xfrm>
            <a:off x="2389188" y="5778500"/>
            <a:ext cx="804862" cy="1079500"/>
            <a:chOff x="476" y="3521"/>
            <a:chExt cx="507" cy="680"/>
          </a:xfrm>
        </p:grpSpPr>
        <p:sp>
          <p:nvSpPr>
            <p:cNvPr id="2165" name="Freeform 39">
              <a:extLst>
                <a:ext uri="{FF2B5EF4-FFF2-40B4-BE49-F238E27FC236}">
                  <a16:creationId xmlns:a16="http://schemas.microsoft.com/office/drawing/2014/main" id="{DFB066FD-64BC-47DE-AE27-C5F8D5A77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E211390E-B10D-4D6B-BD80-385202F3D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7" name="Oval 41">
              <a:extLst>
                <a:ext uri="{FF2B5EF4-FFF2-40B4-BE49-F238E27FC236}">
                  <a16:creationId xmlns:a16="http://schemas.microsoft.com/office/drawing/2014/main" id="{BAD5A872-80C7-4420-88FC-CD18D01FD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8" name="Oval 42">
              <a:extLst>
                <a:ext uri="{FF2B5EF4-FFF2-40B4-BE49-F238E27FC236}">
                  <a16:creationId xmlns:a16="http://schemas.microsoft.com/office/drawing/2014/main" id="{E20B61C5-689D-4330-A9A5-E60E47D4D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82" name="Group 28">
            <a:extLst>
              <a:ext uri="{FF2B5EF4-FFF2-40B4-BE49-F238E27FC236}">
                <a16:creationId xmlns:a16="http://schemas.microsoft.com/office/drawing/2014/main" id="{B0425332-C9F9-4760-9A04-818C88998D3A}"/>
              </a:ext>
            </a:extLst>
          </p:cNvPr>
          <p:cNvGrpSpPr>
            <a:grpSpLocks/>
          </p:cNvGrpSpPr>
          <p:nvPr/>
        </p:nvGrpSpPr>
        <p:grpSpPr bwMode="auto">
          <a:xfrm>
            <a:off x="2028826" y="5778500"/>
            <a:ext cx="804863" cy="1079500"/>
            <a:chOff x="476" y="3521"/>
            <a:chExt cx="507" cy="680"/>
          </a:xfrm>
        </p:grpSpPr>
        <p:sp>
          <p:nvSpPr>
            <p:cNvPr id="2161" name="Freeform 29">
              <a:extLst>
                <a:ext uri="{FF2B5EF4-FFF2-40B4-BE49-F238E27FC236}">
                  <a16:creationId xmlns:a16="http://schemas.microsoft.com/office/drawing/2014/main" id="{F6A83CF6-ADBA-4511-B106-E336E11A6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2" name="Oval 30">
              <a:extLst>
                <a:ext uri="{FF2B5EF4-FFF2-40B4-BE49-F238E27FC236}">
                  <a16:creationId xmlns:a16="http://schemas.microsoft.com/office/drawing/2014/main" id="{A360257B-C738-4EE8-9460-D13F127EA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3" name="Oval 31">
              <a:extLst>
                <a:ext uri="{FF2B5EF4-FFF2-40B4-BE49-F238E27FC236}">
                  <a16:creationId xmlns:a16="http://schemas.microsoft.com/office/drawing/2014/main" id="{C190D60C-3928-456E-90C5-3312B60FD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4" name="Oval 32">
              <a:extLst>
                <a:ext uri="{FF2B5EF4-FFF2-40B4-BE49-F238E27FC236}">
                  <a16:creationId xmlns:a16="http://schemas.microsoft.com/office/drawing/2014/main" id="{F2DE7E00-8C0B-4BE2-8A17-219404811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83" name="Picture 214" descr="scrit">
            <a:extLst>
              <a:ext uri="{FF2B5EF4-FFF2-40B4-BE49-F238E27FC236}">
                <a16:creationId xmlns:a16="http://schemas.microsoft.com/office/drawing/2014/main" id="{AC86F07A-D2A1-408C-B2F0-E843E4D2D8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924175"/>
            <a:ext cx="6143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6" name="AutoShape 218">
            <a:extLst>
              <a:ext uri="{FF2B5EF4-FFF2-40B4-BE49-F238E27FC236}">
                <a16:creationId xmlns:a16="http://schemas.microsoft.com/office/drawing/2014/main" id="{3A26CFDD-418E-45CC-91A5-9AB620F0A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376" y="93662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dirty="0">
                <a:solidFill>
                  <a:srgbClr val="000000"/>
                </a:solidFill>
                <a:latin typeface="Forte" panose="03060902040502070203" pitchFamily="66" charset="0"/>
              </a:rPr>
              <a:t>FALSE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te" panose="03060902040502070203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67" name="AutoShape 219">
            <a:extLst>
              <a:ext uri="{FF2B5EF4-FFF2-40B4-BE49-F238E27FC236}">
                <a16:creationId xmlns:a16="http://schemas.microsoft.com/office/drawing/2014/main" id="{FD68C784-D655-418F-B9B6-99BD27E36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6" y="104776"/>
            <a:ext cx="2484437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dirty="0">
                <a:solidFill>
                  <a:srgbClr val="000000"/>
                </a:solidFill>
                <a:latin typeface="Forte" panose="03060902040502070203" pitchFamily="66" charset="0"/>
              </a:rPr>
              <a:t>TRUE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te" panose="03060902040502070203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87" name="Picture 221" descr="scrit">
            <a:extLst>
              <a:ext uri="{FF2B5EF4-FFF2-40B4-BE49-F238E27FC236}">
                <a16:creationId xmlns:a16="http://schemas.microsoft.com/office/drawing/2014/main" id="{DCADCBC6-A1F7-4E0D-B885-7D24BDBFF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89363"/>
            <a:ext cx="6143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2" name="AutoShape 224">
            <a:extLst>
              <a:ext uri="{FF2B5EF4-FFF2-40B4-BE49-F238E27FC236}">
                <a16:creationId xmlns:a16="http://schemas.microsoft.com/office/drawing/2014/main" id="{CB04391C-E490-47C3-88A7-24DA160F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4" y="882896"/>
            <a:ext cx="8496299" cy="1663887"/>
          </a:xfrm>
          <a:prstGeom prst="cloudCallout">
            <a:avLst>
              <a:gd name="adj1" fmla="val -11074"/>
              <a:gd name="adj2" fmla="val 8120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500" b="1" noProof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Langbiang</a:t>
            </a:r>
            <a:r>
              <a:rPr lang="en-US" altLang="zh-CN" sz="3500" b="1" noProof="0" dirty="0">
                <a:solidFill>
                  <a:srgbClr val="000000"/>
                </a:solidFill>
                <a:latin typeface="Comic Sans MS" panose="030F0702030302020204" pitchFamily="66" charset="0"/>
              </a:rPr>
              <a:t> is the highest mountain in Vietnam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grpSp>
        <p:nvGrpSpPr>
          <p:cNvPr id="2202" name="Group 154">
            <a:extLst>
              <a:ext uri="{FF2B5EF4-FFF2-40B4-BE49-F238E27FC236}">
                <a16:creationId xmlns:a16="http://schemas.microsoft.com/office/drawing/2014/main" id="{1609194B-60D8-47D8-BA74-BDA151005041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2145" name="Group 155">
              <a:extLst>
                <a:ext uri="{FF2B5EF4-FFF2-40B4-BE49-F238E27FC236}">
                  <a16:creationId xmlns:a16="http://schemas.microsoft.com/office/drawing/2014/main" id="{969EDCAD-4150-4056-AC04-21903B7D0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04" name="Oval 156">
                <a:extLst>
                  <a:ext uri="{FF2B5EF4-FFF2-40B4-BE49-F238E27FC236}">
                    <a16:creationId xmlns:a16="http://schemas.microsoft.com/office/drawing/2014/main" id="{03C471CA-D008-4E0D-825D-7D2A9963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9" name="Oval 157">
                <a:extLst>
                  <a:ext uri="{FF2B5EF4-FFF2-40B4-BE49-F238E27FC236}">
                    <a16:creationId xmlns:a16="http://schemas.microsoft.com/office/drawing/2014/main" id="{5D631CBA-EB79-417B-B39A-F6EEDF673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60" name="Oval 158">
                <a:extLst>
                  <a:ext uri="{FF2B5EF4-FFF2-40B4-BE49-F238E27FC236}">
                    <a16:creationId xmlns:a16="http://schemas.microsoft.com/office/drawing/2014/main" id="{52C948F5-23CF-43B7-BB17-E33808FFC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6" name="Group 159">
              <a:extLst>
                <a:ext uri="{FF2B5EF4-FFF2-40B4-BE49-F238E27FC236}">
                  <a16:creationId xmlns:a16="http://schemas.microsoft.com/office/drawing/2014/main" id="{1A544C5F-E6D9-4B99-97C6-5AA0B42BA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08" name="Oval 160">
                <a:extLst>
                  <a:ext uri="{FF2B5EF4-FFF2-40B4-BE49-F238E27FC236}">
                    <a16:creationId xmlns:a16="http://schemas.microsoft.com/office/drawing/2014/main" id="{439C94B7-2AA9-4C28-B091-64ED6239E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Oval 161">
                <a:extLst>
                  <a:ext uri="{FF2B5EF4-FFF2-40B4-BE49-F238E27FC236}">
                    <a16:creationId xmlns:a16="http://schemas.microsoft.com/office/drawing/2014/main" id="{65DA9B08-6DA3-42B8-8378-8C508AE8B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7" name="Oval 162">
                <a:extLst>
                  <a:ext uri="{FF2B5EF4-FFF2-40B4-BE49-F238E27FC236}">
                    <a16:creationId xmlns:a16="http://schemas.microsoft.com/office/drawing/2014/main" id="{7D727C87-16A3-43CA-88FE-CD3905145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7" name="Group 163">
              <a:extLst>
                <a:ext uri="{FF2B5EF4-FFF2-40B4-BE49-F238E27FC236}">
                  <a16:creationId xmlns:a16="http://schemas.microsoft.com/office/drawing/2014/main" id="{6CCD93B9-2CCE-420A-867F-51734EE1C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12" name="Oval 164">
                <a:extLst>
                  <a:ext uri="{FF2B5EF4-FFF2-40B4-BE49-F238E27FC236}">
                    <a16:creationId xmlns:a16="http://schemas.microsoft.com/office/drawing/2014/main" id="{6A5992C5-7044-4D3E-BACA-61E5496C2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" name="Oval 165">
                <a:extLst>
                  <a:ext uri="{FF2B5EF4-FFF2-40B4-BE49-F238E27FC236}">
                    <a16:creationId xmlns:a16="http://schemas.microsoft.com/office/drawing/2014/main" id="{5E48386C-CD3C-430E-BB69-F70291E3C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4" name="Oval 166">
                <a:extLst>
                  <a:ext uri="{FF2B5EF4-FFF2-40B4-BE49-F238E27FC236}">
                    <a16:creationId xmlns:a16="http://schemas.microsoft.com/office/drawing/2014/main" id="{50F87FF0-84AE-4B7D-A0EE-197FC5AC0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48" name="Group 167">
              <a:extLst>
                <a:ext uri="{FF2B5EF4-FFF2-40B4-BE49-F238E27FC236}">
                  <a16:creationId xmlns:a16="http://schemas.microsoft.com/office/drawing/2014/main" id="{53784DF3-4C66-430B-BECE-707AC3F59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16" name="Oval 168">
                <a:extLst>
                  <a:ext uri="{FF2B5EF4-FFF2-40B4-BE49-F238E27FC236}">
                    <a16:creationId xmlns:a16="http://schemas.microsoft.com/office/drawing/2014/main" id="{9974D3C0-598D-408F-A173-4AF0AAE64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0" name="Oval 169">
                <a:extLst>
                  <a:ext uri="{FF2B5EF4-FFF2-40B4-BE49-F238E27FC236}">
                    <a16:creationId xmlns:a16="http://schemas.microsoft.com/office/drawing/2014/main" id="{DF327003-9BB3-4A42-B92A-DB1B24DBC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1" name="Oval 170">
                <a:extLst>
                  <a:ext uri="{FF2B5EF4-FFF2-40B4-BE49-F238E27FC236}">
                    <a16:creationId xmlns:a16="http://schemas.microsoft.com/office/drawing/2014/main" id="{C850DACB-1888-4A76-B260-4C286283E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19" name="Group 171">
            <a:extLst>
              <a:ext uri="{FF2B5EF4-FFF2-40B4-BE49-F238E27FC236}">
                <a16:creationId xmlns:a16="http://schemas.microsoft.com/office/drawing/2014/main" id="{6BCC386C-73FE-4166-A102-36CEE84DC599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2129" name="Group 172">
              <a:extLst>
                <a:ext uri="{FF2B5EF4-FFF2-40B4-BE49-F238E27FC236}">
                  <a16:creationId xmlns:a16="http://schemas.microsoft.com/office/drawing/2014/main" id="{2C8192A6-B39F-4C9F-8E40-D360B7488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21" name="Oval 173">
                <a:extLst>
                  <a:ext uri="{FF2B5EF4-FFF2-40B4-BE49-F238E27FC236}">
                    <a16:creationId xmlns:a16="http://schemas.microsoft.com/office/drawing/2014/main" id="{FF4A3FD5-EF68-4BFA-86C8-29351D7E6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3" name="Oval 174">
                <a:extLst>
                  <a:ext uri="{FF2B5EF4-FFF2-40B4-BE49-F238E27FC236}">
                    <a16:creationId xmlns:a16="http://schemas.microsoft.com/office/drawing/2014/main" id="{54CDF442-2317-4CFF-B354-67291D26B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4" name="Oval 175">
                <a:extLst>
                  <a:ext uri="{FF2B5EF4-FFF2-40B4-BE49-F238E27FC236}">
                    <a16:creationId xmlns:a16="http://schemas.microsoft.com/office/drawing/2014/main" id="{732AD6B8-95AF-42C2-8476-589CB3EEB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0" name="Group 176">
              <a:extLst>
                <a:ext uri="{FF2B5EF4-FFF2-40B4-BE49-F238E27FC236}">
                  <a16:creationId xmlns:a16="http://schemas.microsoft.com/office/drawing/2014/main" id="{864F14A8-3C6D-43B7-8BE7-D43661456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25" name="Oval 177">
                <a:extLst>
                  <a:ext uri="{FF2B5EF4-FFF2-40B4-BE49-F238E27FC236}">
                    <a16:creationId xmlns:a16="http://schemas.microsoft.com/office/drawing/2014/main" id="{847CA719-2181-4A19-9F53-5CF12A558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0" name="Oval 178">
                <a:extLst>
                  <a:ext uri="{FF2B5EF4-FFF2-40B4-BE49-F238E27FC236}">
                    <a16:creationId xmlns:a16="http://schemas.microsoft.com/office/drawing/2014/main" id="{7B86143C-3D88-452A-B0F5-40EC1CA45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41" name="Oval 179">
                <a:extLst>
                  <a:ext uri="{FF2B5EF4-FFF2-40B4-BE49-F238E27FC236}">
                    <a16:creationId xmlns:a16="http://schemas.microsoft.com/office/drawing/2014/main" id="{C800BA3B-76CF-40F2-8737-6169CA6DC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6" name="Group 180">
              <a:extLst>
                <a:ext uri="{FF2B5EF4-FFF2-40B4-BE49-F238E27FC236}">
                  <a16:creationId xmlns:a16="http://schemas.microsoft.com/office/drawing/2014/main" id="{C37B5014-E2E1-49E1-8912-9465699FF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29" name="Oval 181">
                <a:extLst>
                  <a:ext uri="{FF2B5EF4-FFF2-40B4-BE49-F238E27FC236}">
                    <a16:creationId xmlns:a16="http://schemas.microsoft.com/office/drawing/2014/main" id="{F62CAD29-7CF3-42F8-A50A-99C3F09A8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7" name="Oval 182">
                <a:extLst>
                  <a:ext uri="{FF2B5EF4-FFF2-40B4-BE49-F238E27FC236}">
                    <a16:creationId xmlns:a16="http://schemas.microsoft.com/office/drawing/2014/main" id="{78B0A057-4336-4AE2-BF9A-E7E75BC1E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8" name="Oval 183">
                <a:extLst>
                  <a:ext uri="{FF2B5EF4-FFF2-40B4-BE49-F238E27FC236}">
                    <a16:creationId xmlns:a16="http://schemas.microsoft.com/office/drawing/2014/main" id="{0C241679-50E5-4350-86BA-59439CE59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32" name="Group 184">
              <a:extLst>
                <a:ext uri="{FF2B5EF4-FFF2-40B4-BE49-F238E27FC236}">
                  <a16:creationId xmlns:a16="http://schemas.microsoft.com/office/drawing/2014/main" id="{C43978B1-168D-4E01-B0E5-7E9896107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33" name="Oval 185">
                <a:extLst>
                  <a:ext uri="{FF2B5EF4-FFF2-40B4-BE49-F238E27FC236}">
                    <a16:creationId xmlns:a16="http://schemas.microsoft.com/office/drawing/2014/main" id="{95DB5C33-024C-480C-943D-12EA89925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4" name="Oval 186">
                <a:extLst>
                  <a:ext uri="{FF2B5EF4-FFF2-40B4-BE49-F238E27FC236}">
                    <a16:creationId xmlns:a16="http://schemas.microsoft.com/office/drawing/2014/main" id="{E7C3D1F1-D5DF-4A0A-9A22-D57341322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35" name="Oval 187">
                <a:extLst>
                  <a:ext uri="{FF2B5EF4-FFF2-40B4-BE49-F238E27FC236}">
                    <a16:creationId xmlns:a16="http://schemas.microsoft.com/office/drawing/2014/main" id="{CD80E99A-51CE-49EA-AF7E-AEE1ED543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201" name="Group 153">
            <a:extLst>
              <a:ext uri="{FF2B5EF4-FFF2-40B4-BE49-F238E27FC236}">
                <a16:creationId xmlns:a16="http://schemas.microsoft.com/office/drawing/2014/main" id="{EFB74728-92B5-49EC-9356-FADD148753DC}"/>
              </a:ext>
            </a:extLst>
          </p:cNvPr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2113" name="Group 7">
              <a:extLst>
                <a:ext uri="{FF2B5EF4-FFF2-40B4-BE49-F238E27FC236}">
                  <a16:creationId xmlns:a16="http://schemas.microsoft.com/office/drawing/2014/main" id="{BCC938B3-8114-46D1-96C5-FF4B4CE8F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7" name="Oval 4">
                <a:extLst>
                  <a:ext uri="{FF2B5EF4-FFF2-40B4-BE49-F238E27FC236}">
                    <a16:creationId xmlns:a16="http://schemas.microsoft.com/office/drawing/2014/main" id="{26573EDA-007A-4918-9680-03B7EF635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7" name="Oval 5">
                <a:extLst>
                  <a:ext uri="{FF2B5EF4-FFF2-40B4-BE49-F238E27FC236}">
                    <a16:creationId xmlns:a16="http://schemas.microsoft.com/office/drawing/2014/main" id="{3E3A777E-165E-4AD2-97A4-BE7F8001B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8" name="Oval 6">
                <a:extLst>
                  <a:ext uri="{FF2B5EF4-FFF2-40B4-BE49-F238E27FC236}">
                    <a16:creationId xmlns:a16="http://schemas.microsoft.com/office/drawing/2014/main" id="{ED65A3D0-274D-495D-8941-8EEEB0274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4" name="Group 8">
              <a:extLst>
                <a:ext uri="{FF2B5EF4-FFF2-40B4-BE49-F238E27FC236}">
                  <a16:creationId xmlns:a16="http://schemas.microsoft.com/office/drawing/2014/main" id="{05BE5461-4089-4E6C-8781-CF13D1110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057" name="Oval 9">
                <a:extLst>
                  <a:ext uri="{FF2B5EF4-FFF2-40B4-BE49-F238E27FC236}">
                    <a16:creationId xmlns:a16="http://schemas.microsoft.com/office/drawing/2014/main" id="{96A2C09D-889B-48CA-946C-76B48D3D9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4" name="Oval 10">
                <a:extLst>
                  <a:ext uri="{FF2B5EF4-FFF2-40B4-BE49-F238E27FC236}">
                    <a16:creationId xmlns:a16="http://schemas.microsoft.com/office/drawing/2014/main" id="{5EA28F5B-039C-4EAA-AB1C-CB737BAD0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5" name="Oval 11">
                <a:extLst>
                  <a:ext uri="{FF2B5EF4-FFF2-40B4-BE49-F238E27FC236}">
                    <a16:creationId xmlns:a16="http://schemas.microsoft.com/office/drawing/2014/main" id="{6D544028-F389-4DD4-8978-57F67A08B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5" name="Group 12">
              <a:extLst>
                <a:ext uri="{FF2B5EF4-FFF2-40B4-BE49-F238E27FC236}">
                  <a16:creationId xmlns:a16="http://schemas.microsoft.com/office/drawing/2014/main" id="{15EA0817-AB9A-436A-8C15-120AA87F9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061" name="Oval 13">
                <a:extLst>
                  <a:ext uri="{FF2B5EF4-FFF2-40B4-BE49-F238E27FC236}">
                    <a16:creationId xmlns:a16="http://schemas.microsoft.com/office/drawing/2014/main" id="{D2242AA8-E0F8-4610-BD19-F9D77EE61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1" name="Oval 14">
                <a:extLst>
                  <a:ext uri="{FF2B5EF4-FFF2-40B4-BE49-F238E27FC236}">
                    <a16:creationId xmlns:a16="http://schemas.microsoft.com/office/drawing/2014/main" id="{F8765A40-92F4-4049-B106-82E6BB476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22" name="Oval 15">
                <a:extLst>
                  <a:ext uri="{FF2B5EF4-FFF2-40B4-BE49-F238E27FC236}">
                    <a16:creationId xmlns:a16="http://schemas.microsoft.com/office/drawing/2014/main" id="{32545FA9-BA09-4606-8BEA-E4D2446EF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16" name="Group 16">
              <a:extLst>
                <a:ext uri="{FF2B5EF4-FFF2-40B4-BE49-F238E27FC236}">
                  <a16:creationId xmlns:a16="http://schemas.microsoft.com/office/drawing/2014/main" id="{E2B53F39-DEFB-46B0-B359-0666A6113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8" name="Oval 17">
                <a:extLst>
                  <a:ext uri="{FF2B5EF4-FFF2-40B4-BE49-F238E27FC236}">
                    <a16:creationId xmlns:a16="http://schemas.microsoft.com/office/drawing/2014/main" id="{FCB7DC73-469E-409F-AFEE-3413D3211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8" name="Oval 18">
                <a:extLst>
                  <a:ext uri="{FF2B5EF4-FFF2-40B4-BE49-F238E27FC236}">
                    <a16:creationId xmlns:a16="http://schemas.microsoft.com/office/drawing/2014/main" id="{7EE25C85-913E-4F49-B379-3CE5D7477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9" name="Oval 19">
                <a:extLst>
                  <a:ext uri="{FF2B5EF4-FFF2-40B4-BE49-F238E27FC236}">
                    <a16:creationId xmlns:a16="http://schemas.microsoft.com/office/drawing/2014/main" id="{D02E5AC9-0ECF-43E1-99A8-6B034982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274" name="AutoShape 2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571507-AD33-43EC-96B4-8FAD108F5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476" y="260350"/>
            <a:ext cx="1152525" cy="719138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359569 h 21600"/>
              <a:gd name="T4" fmla="*/ 864394 w 21600"/>
              <a:gd name="T5" fmla="*/ 719138 h 21600"/>
              <a:gd name="T6" fmla="*/ 1152525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Next</a:t>
            </a:r>
          </a:p>
        </p:txBody>
      </p:sp>
      <p:grpSp>
        <p:nvGrpSpPr>
          <p:cNvPr id="2275" name="Group 227">
            <a:extLst>
              <a:ext uri="{FF2B5EF4-FFF2-40B4-BE49-F238E27FC236}">
                <a16:creationId xmlns:a16="http://schemas.microsoft.com/office/drawing/2014/main" id="{0D861F53-1B3F-42CA-B804-DF0F360C30CF}"/>
              </a:ext>
            </a:extLst>
          </p:cNvPr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2097" name="Group 228">
              <a:extLst>
                <a:ext uri="{FF2B5EF4-FFF2-40B4-BE49-F238E27FC236}">
                  <a16:creationId xmlns:a16="http://schemas.microsoft.com/office/drawing/2014/main" id="{33751028-FC32-4A51-86FA-42B1076B7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2277" name="Oval 229">
                <a:extLst>
                  <a:ext uri="{FF2B5EF4-FFF2-40B4-BE49-F238E27FC236}">
                    <a16:creationId xmlns:a16="http://schemas.microsoft.com/office/drawing/2014/main" id="{6FCAE50D-558C-4FC3-B00C-1BEB11537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Oval 230">
                <a:extLst>
                  <a:ext uri="{FF2B5EF4-FFF2-40B4-BE49-F238E27FC236}">
                    <a16:creationId xmlns:a16="http://schemas.microsoft.com/office/drawing/2014/main" id="{69EC153D-1771-4741-A401-694294F54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12" name="Oval 231">
                <a:extLst>
                  <a:ext uri="{FF2B5EF4-FFF2-40B4-BE49-F238E27FC236}">
                    <a16:creationId xmlns:a16="http://schemas.microsoft.com/office/drawing/2014/main" id="{0E693C02-2F32-4B5E-83A9-78674E512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8" name="Group 232">
              <a:extLst>
                <a:ext uri="{FF2B5EF4-FFF2-40B4-BE49-F238E27FC236}">
                  <a16:creationId xmlns:a16="http://schemas.microsoft.com/office/drawing/2014/main" id="{79D464EA-8E8D-4A58-ABF3-EAB6DE9F1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2281" name="Oval 233">
                <a:extLst>
                  <a:ext uri="{FF2B5EF4-FFF2-40B4-BE49-F238E27FC236}">
                    <a16:creationId xmlns:a16="http://schemas.microsoft.com/office/drawing/2014/main" id="{0A0F9028-3464-4DF3-8213-3891A6FFC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8" name="Oval 234">
                <a:extLst>
                  <a:ext uri="{FF2B5EF4-FFF2-40B4-BE49-F238E27FC236}">
                    <a16:creationId xmlns:a16="http://schemas.microsoft.com/office/drawing/2014/main" id="{4309C436-9A79-4123-A264-DEF2916B3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9" name="Oval 235">
                <a:extLst>
                  <a:ext uri="{FF2B5EF4-FFF2-40B4-BE49-F238E27FC236}">
                    <a16:creationId xmlns:a16="http://schemas.microsoft.com/office/drawing/2014/main" id="{0BC545F0-7E20-4754-A121-E897A2BAC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99" name="Group 236">
              <a:extLst>
                <a:ext uri="{FF2B5EF4-FFF2-40B4-BE49-F238E27FC236}">
                  <a16:creationId xmlns:a16="http://schemas.microsoft.com/office/drawing/2014/main" id="{A69E49F9-2421-41C6-BF46-284B528A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2285" name="Oval 237">
                <a:extLst>
                  <a:ext uri="{FF2B5EF4-FFF2-40B4-BE49-F238E27FC236}">
                    <a16:creationId xmlns:a16="http://schemas.microsoft.com/office/drawing/2014/main" id="{5959A5BD-AC26-4E4E-9045-1033563B2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5" name="Oval 238">
                <a:extLst>
                  <a:ext uri="{FF2B5EF4-FFF2-40B4-BE49-F238E27FC236}">
                    <a16:creationId xmlns:a16="http://schemas.microsoft.com/office/drawing/2014/main" id="{D20838E0-DD51-4D5E-B585-448A18F68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Oval 239">
                <a:extLst>
                  <a:ext uri="{FF2B5EF4-FFF2-40B4-BE49-F238E27FC236}">
                    <a16:creationId xmlns:a16="http://schemas.microsoft.com/office/drawing/2014/main" id="{AFB28BBA-CF0B-461F-B906-D5144DA51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100" name="Group 240">
              <a:extLst>
                <a:ext uri="{FF2B5EF4-FFF2-40B4-BE49-F238E27FC236}">
                  <a16:creationId xmlns:a16="http://schemas.microsoft.com/office/drawing/2014/main" id="{74655CA1-B46D-4438-AEF6-E29F60B05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2289" name="Oval 241">
                <a:extLst>
                  <a:ext uri="{FF2B5EF4-FFF2-40B4-BE49-F238E27FC236}">
                    <a16:creationId xmlns:a16="http://schemas.microsoft.com/office/drawing/2014/main" id="{C72CE972-F0E9-4C77-8639-837ACB85E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2" name="Oval 242">
                <a:extLst>
                  <a:ext uri="{FF2B5EF4-FFF2-40B4-BE49-F238E27FC236}">
                    <a16:creationId xmlns:a16="http://schemas.microsoft.com/office/drawing/2014/main" id="{1F83D71C-A883-4399-BA30-6C6494761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03" name="Oval 243">
                <a:extLst>
                  <a:ext uri="{FF2B5EF4-FFF2-40B4-BE49-F238E27FC236}">
                    <a16:creationId xmlns:a16="http://schemas.microsoft.com/office/drawing/2014/main" id="{E5E4D96E-8AA2-4E8B-B5ED-0FD59F5CD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2095" name="Picture 244" descr="scrit">
            <a:extLst>
              <a:ext uri="{FF2B5EF4-FFF2-40B4-BE49-F238E27FC236}">
                <a16:creationId xmlns:a16="http://schemas.microsoft.com/office/drawing/2014/main" id="{CAA96492-3B5F-4BEB-9139-9A5533480B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24400"/>
            <a:ext cx="6143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" name="WordArt 245">
            <a:extLst>
              <a:ext uri="{FF2B5EF4-FFF2-40B4-BE49-F238E27FC236}">
                <a16:creationId xmlns:a16="http://schemas.microsoft.com/office/drawing/2014/main" id="{D639468E-553A-4314-A905-AD79DD26F4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37952" y="3177323"/>
            <a:ext cx="1800225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Matura MT Script Capitals" panose="03020802060602070202" pitchFamily="66" charset="0"/>
                <a:ea typeface="宋体" panose="02010600030101010101" pitchFamily="2" charset="-122"/>
                <a:cs typeface="+mn-cs"/>
              </a:rPr>
              <a:t>Great!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2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</p:childTnLst>
        </p:cTn>
      </p:par>
    </p:tnLst>
    <p:bldLst>
      <p:bldP spid="2267" grpId="0" animBg="1"/>
      <p:bldP spid="2272" grpId="0" build="allAtOnce" animBg="1"/>
      <p:bldP spid="22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id="{BDDABD94-EBB2-47D4-ABB5-E6A123628216}"/>
              </a:ext>
            </a:extLst>
          </p:cNvPr>
          <p:cNvSpPr>
            <a:spLocks/>
          </p:cNvSpPr>
          <p:nvPr/>
        </p:nvSpPr>
        <p:spPr bwMode="auto">
          <a:xfrm>
            <a:off x="550863" y="2349501"/>
            <a:ext cx="10369551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3D3F8B3A-61B9-48CD-B762-17B5BED4DFA8}"/>
              </a:ext>
            </a:extLst>
          </p:cNvPr>
          <p:cNvSpPr>
            <a:spLocks/>
          </p:cNvSpPr>
          <p:nvPr/>
        </p:nvSpPr>
        <p:spPr bwMode="auto">
          <a:xfrm>
            <a:off x="334963" y="3500439"/>
            <a:ext cx="10731501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60B5DF27-37DC-46C7-98CA-7A733E0BF92F}"/>
              </a:ext>
            </a:extLst>
          </p:cNvPr>
          <p:cNvSpPr>
            <a:spLocks/>
          </p:cNvSpPr>
          <p:nvPr/>
        </p:nvSpPr>
        <p:spPr bwMode="auto">
          <a:xfrm>
            <a:off x="192088" y="4797426"/>
            <a:ext cx="10731501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3F614E50-3863-4F1F-9940-0E1BB38B037B}"/>
              </a:ext>
            </a:extLst>
          </p:cNvPr>
          <p:cNvSpPr>
            <a:spLocks/>
          </p:cNvSpPr>
          <p:nvPr/>
        </p:nvSpPr>
        <p:spPr bwMode="auto">
          <a:xfrm>
            <a:off x="8112125" y="2205038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78" name="Group 6">
            <a:extLst>
              <a:ext uri="{FF2B5EF4-FFF2-40B4-BE49-F238E27FC236}">
                <a16:creationId xmlns:a16="http://schemas.microsoft.com/office/drawing/2014/main" id="{F96BB867-EDF5-4986-BB98-C01B091750E8}"/>
              </a:ext>
            </a:extLst>
          </p:cNvPr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3300" name="Freeform 7">
              <a:extLst>
                <a:ext uri="{FF2B5EF4-FFF2-40B4-BE49-F238E27FC236}">
                  <a16:creationId xmlns:a16="http://schemas.microsoft.com/office/drawing/2014/main" id="{7D7510B2-0636-4863-8422-3B78AE19E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01" name="Oval 8">
              <a:extLst>
                <a:ext uri="{FF2B5EF4-FFF2-40B4-BE49-F238E27FC236}">
                  <a16:creationId xmlns:a16="http://schemas.microsoft.com/office/drawing/2014/main" id="{D63EB99C-E397-4A5B-9DB3-E42543967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02" name="Oval 9">
              <a:extLst>
                <a:ext uri="{FF2B5EF4-FFF2-40B4-BE49-F238E27FC236}">
                  <a16:creationId xmlns:a16="http://schemas.microsoft.com/office/drawing/2014/main" id="{0A9EFDA7-E78C-4857-A16C-1F585596E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10">
              <a:extLst>
                <a:ext uri="{FF2B5EF4-FFF2-40B4-BE49-F238E27FC236}">
                  <a16:creationId xmlns:a16="http://schemas.microsoft.com/office/drawing/2014/main" id="{2BE48E20-3CE3-4324-A436-6A48BF52C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79" name="Group 11">
            <a:extLst>
              <a:ext uri="{FF2B5EF4-FFF2-40B4-BE49-F238E27FC236}">
                <a16:creationId xmlns:a16="http://schemas.microsoft.com/office/drawing/2014/main" id="{1EA9BE07-98C6-43A6-B4CA-3C651A901089}"/>
              </a:ext>
            </a:extLst>
          </p:cNvPr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3296" name="Freeform 12">
              <a:extLst>
                <a:ext uri="{FF2B5EF4-FFF2-40B4-BE49-F238E27FC236}">
                  <a16:creationId xmlns:a16="http://schemas.microsoft.com/office/drawing/2014/main" id="{DCA80CB4-0D59-42C6-98D1-3830385B4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7" name="Oval 13">
              <a:extLst>
                <a:ext uri="{FF2B5EF4-FFF2-40B4-BE49-F238E27FC236}">
                  <a16:creationId xmlns:a16="http://schemas.microsoft.com/office/drawing/2014/main" id="{4946F78B-2309-4B75-A2B4-5E1731892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8" name="Oval 14">
              <a:extLst>
                <a:ext uri="{FF2B5EF4-FFF2-40B4-BE49-F238E27FC236}">
                  <a16:creationId xmlns:a16="http://schemas.microsoft.com/office/drawing/2014/main" id="{14104BC3-527D-4C0C-A05B-B89F46FB3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Oval 15">
              <a:extLst>
                <a:ext uri="{FF2B5EF4-FFF2-40B4-BE49-F238E27FC236}">
                  <a16:creationId xmlns:a16="http://schemas.microsoft.com/office/drawing/2014/main" id="{F2B15F80-0A21-4071-9470-46E78080A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80" name="Group 16">
            <a:extLst>
              <a:ext uri="{FF2B5EF4-FFF2-40B4-BE49-F238E27FC236}">
                <a16:creationId xmlns:a16="http://schemas.microsoft.com/office/drawing/2014/main" id="{1B457B5A-B243-4F17-A81E-745CAE6578A9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5778500"/>
            <a:ext cx="804863" cy="1079500"/>
            <a:chOff x="476" y="3521"/>
            <a:chExt cx="507" cy="680"/>
          </a:xfrm>
        </p:grpSpPr>
        <p:sp>
          <p:nvSpPr>
            <p:cNvPr id="3292" name="Freeform 17">
              <a:extLst>
                <a:ext uri="{FF2B5EF4-FFF2-40B4-BE49-F238E27FC236}">
                  <a16:creationId xmlns:a16="http://schemas.microsoft.com/office/drawing/2014/main" id="{B529D644-3C2F-429F-BF19-2262FB457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3" name="Oval 18">
              <a:extLst>
                <a:ext uri="{FF2B5EF4-FFF2-40B4-BE49-F238E27FC236}">
                  <a16:creationId xmlns:a16="http://schemas.microsoft.com/office/drawing/2014/main" id="{62B7613D-52BB-48E4-9364-56A5462C3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4" name="Oval 19">
              <a:extLst>
                <a:ext uri="{FF2B5EF4-FFF2-40B4-BE49-F238E27FC236}">
                  <a16:creationId xmlns:a16="http://schemas.microsoft.com/office/drawing/2014/main" id="{58BEC63D-4231-4CAF-AB3F-4C50C22DE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20">
              <a:extLst>
                <a:ext uri="{FF2B5EF4-FFF2-40B4-BE49-F238E27FC236}">
                  <a16:creationId xmlns:a16="http://schemas.microsoft.com/office/drawing/2014/main" id="{4A540BB0-36A1-45CB-9C81-06B52534F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93" name="Group 21">
            <a:extLst>
              <a:ext uri="{FF2B5EF4-FFF2-40B4-BE49-F238E27FC236}">
                <a16:creationId xmlns:a16="http://schemas.microsoft.com/office/drawing/2014/main" id="{3F6C0DA0-B5DF-4E7A-BCCB-8BEE96B90DE6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5778500"/>
            <a:ext cx="804863" cy="1079500"/>
            <a:chOff x="476" y="3521"/>
            <a:chExt cx="507" cy="680"/>
          </a:xfrm>
        </p:grpSpPr>
        <p:sp>
          <p:nvSpPr>
            <p:cNvPr id="3288" name="Freeform 22">
              <a:extLst>
                <a:ext uri="{FF2B5EF4-FFF2-40B4-BE49-F238E27FC236}">
                  <a16:creationId xmlns:a16="http://schemas.microsoft.com/office/drawing/2014/main" id="{88913546-11F6-4A88-A437-F06AADBD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9" name="Oval 23">
              <a:extLst>
                <a:ext uri="{FF2B5EF4-FFF2-40B4-BE49-F238E27FC236}">
                  <a16:creationId xmlns:a16="http://schemas.microsoft.com/office/drawing/2014/main" id="{325FCAF2-0FD4-4F87-8733-B7E1EF28F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0" name="Oval 24">
              <a:extLst>
                <a:ext uri="{FF2B5EF4-FFF2-40B4-BE49-F238E27FC236}">
                  <a16:creationId xmlns:a16="http://schemas.microsoft.com/office/drawing/2014/main" id="{A7C8EDB4-D68B-43AE-9FD8-41167339A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25">
              <a:extLst>
                <a:ext uri="{FF2B5EF4-FFF2-40B4-BE49-F238E27FC236}">
                  <a16:creationId xmlns:a16="http://schemas.microsoft.com/office/drawing/2014/main" id="{2FB76E57-6CBC-4DE6-85B2-CFA38C2D6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98" name="Group 26">
            <a:extLst>
              <a:ext uri="{FF2B5EF4-FFF2-40B4-BE49-F238E27FC236}">
                <a16:creationId xmlns:a16="http://schemas.microsoft.com/office/drawing/2014/main" id="{7AEDCC68-79AB-49F0-A0BC-3338F8DE1929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2E9C1295-BB16-4574-A5FA-0B6523857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A012DA46-C580-4B7B-B343-CD2340165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6" name="Oval 29">
              <a:extLst>
                <a:ext uri="{FF2B5EF4-FFF2-40B4-BE49-F238E27FC236}">
                  <a16:creationId xmlns:a16="http://schemas.microsoft.com/office/drawing/2014/main" id="{E280C3AF-934A-42DA-83D1-C844957FA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EB794582-7BF0-4000-B982-646CC56D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83" name="Group 31">
            <a:extLst>
              <a:ext uri="{FF2B5EF4-FFF2-40B4-BE49-F238E27FC236}">
                <a16:creationId xmlns:a16="http://schemas.microsoft.com/office/drawing/2014/main" id="{30B99B1F-B3EC-4FC5-9188-DB97DAA7B035}"/>
              </a:ext>
            </a:extLst>
          </p:cNvPr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3148F095-28E6-43D5-846A-48094CF8D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1" name="Oval 33">
              <a:extLst>
                <a:ext uri="{FF2B5EF4-FFF2-40B4-BE49-F238E27FC236}">
                  <a16:creationId xmlns:a16="http://schemas.microsoft.com/office/drawing/2014/main" id="{D7922B8F-8239-4083-9F28-1C5E593BA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2" name="Oval 34">
              <a:extLst>
                <a:ext uri="{FF2B5EF4-FFF2-40B4-BE49-F238E27FC236}">
                  <a16:creationId xmlns:a16="http://schemas.microsoft.com/office/drawing/2014/main" id="{181F09E8-5DDD-4500-9735-9270379CC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Oval 35">
              <a:extLst>
                <a:ext uri="{FF2B5EF4-FFF2-40B4-BE49-F238E27FC236}">
                  <a16:creationId xmlns:a16="http://schemas.microsoft.com/office/drawing/2014/main" id="{FC40FCC4-ADEE-41D6-91BE-3737F65D8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84" name="Group 36">
            <a:extLst>
              <a:ext uri="{FF2B5EF4-FFF2-40B4-BE49-F238E27FC236}">
                <a16:creationId xmlns:a16="http://schemas.microsoft.com/office/drawing/2014/main" id="{709E70D5-6C55-4EE7-96E5-7B4741F419AF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B7C7DB4D-33C2-4C95-8D27-2737E8B12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7" name="Oval 38">
              <a:extLst>
                <a:ext uri="{FF2B5EF4-FFF2-40B4-BE49-F238E27FC236}">
                  <a16:creationId xmlns:a16="http://schemas.microsoft.com/office/drawing/2014/main" id="{0E0F0AFB-50AA-4C12-B79A-0E9076781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8" name="Oval 39">
              <a:extLst>
                <a:ext uri="{FF2B5EF4-FFF2-40B4-BE49-F238E27FC236}">
                  <a16:creationId xmlns:a16="http://schemas.microsoft.com/office/drawing/2014/main" id="{C5088A7C-F21F-4BE6-8EC5-39ADDD8DA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9" name="Oval 40">
              <a:extLst>
                <a:ext uri="{FF2B5EF4-FFF2-40B4-BE49-F238E27FC236}">
                  <a16:creationId xmlns:a16="http://schemas.microsoft.com/office/drawing/2014/main" id="{09731836-CB29-440E-ADC6-49DD18C97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13" name="Group 41">
            <a:extLst>
              <a:ext uri="{FF2B5EF4-FFF2-40B4-BE49-F238E27FC236}">
                <a16:creationId xmlns:a16="http://schemas.microsoft.com/office/drawing/2014/main" id="{ECE0DAB1-0520-41E7-953D-5B4CB74898F7}"/>
              </a:ext>
            </a:extLst>
          </p:cNvPr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2" name="Freeform 42">
              <a:extLst>
                <a:ext uri="{FF2B5EF4-FFF2-40B4-BE49-F238E27FC236}">
                  <a16:creationId xmlns:a16="http://schemas.microsoft.com/office/drawing/2014/main" id="{DA5D1601-E10F-4B3F-80B0-2A0B5963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3" name="Oval 43">
              <a:extLst>
                <a:ext uri="{FF2B5EF4-FFF2-40B4-BE49-F238E27FC236}">
                  <a16:creationId xmlns:a16="http://schemas.microsoft.com/office/drawing/2014/main" id="{8037C0BE-D8EA-4F7B-A39E-92F67400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4" name="Oval 44">
              <a:extLst>
                <a:ext uri="{FF2B5EF4-FFF2-40B4-BE49-F238E27FC236}">
                  <a16:creationId xmlns:a16="http://schemas.microsoft.com/office/drawing/2014/main" id="{56420A66-B887-4103-B29F-4B6E1D76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5" name="Oval 45">
              <a:extLst>
                <a:ext uri="{FF2B5EF4-FFF2-40B4-BE49-F238E27FC236}">
                  <a16:creationId xmlns:a16="http://schemas.microsoft.com/office/drawing/2014/main" id="{860843D4-2A30-46F6-9C3D-E97A3237B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18" name="Group 46">
            <a:extLst>
              <a:ext uri="{FF2B5EF4-FFF2-40B4-BE49-F238E27FC236}">
                <a16:creationId xmlns:a16="http://schemas.microsoft.com/office/drawing/2014/main" id="{D0B7584C-5123-41FE-99AE-1D4B4B9D82FB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F1D41FAB-5776-4D48-9EA3-95E3015F4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9" name="Oval 48">
              <a:extLst>
                <a:ext uri="{FF2B5EF4-FFF2-40B4-BE49-F238E27FC236}">
                  <a16:creationId xmlns:a16="http://schemas.microsoft.com/office/drawing/2014/main" id="{5F12EA24-47D6-4845-B78B-8007561A6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0" name="Oval 49">
              <a:extLst>
                <a:ext uri="{FF2B5EF4-FFF2-40B4-BE49-F238E27FC236}">
                  <a16:creationId xmlns:a16="http://schemas.microsoft.com/office/drawing/2014/main" id="{4C86EBC9-40DC-4518-8095-8D68A5396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1" name="Oval 50">
              <a:extLst>
                <a:ext uri="{FF2B5EF4-FFF2-40B4-BE49-F238E27FC236}">
                  <a16:creationId xmlns:a16="http://schemas.microsoft.com/office/drawing/2014/main" id="{D1FD1F60-7D06-4284-9071-0E3EE0EE3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87" name="Group 51">
            <a:extLst>
              <a:ext uri="{FF2B5EF4-FFF2-40B4-BE49-F238E27FC236}">
                <a16:creationId xmlns:a16="http://schemas.microsoft.com/office/drawing/2014/main" id="{1DE9AF0D-FB57-4493-BB2A-883819C9EF47}"/>
              </a:ext>
            </a:extLst>
          </p:cNvPr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3264" name="Freeform 52">
              <a:extLst>
                <a:ext uri="{FF2B5EF4-FFF2-40B4-BE49-F238E27FC236}">
                  <a16:creationId xmlns:a16="http://schemas.microsoft.com/office/drawing/2014/main" id="{DA92EEF5-4645-4EF5-A99D-0C97113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5" name="Oval 53">
              <a:extLst>
                <a:ext uri="{FF2B5EF4-FFF2-40B4-BE49-F238E27FC236}">
                  <a16:creationId xmlns:a16="http://schemas.microsoft.com/office/drawing/2014/main" id="{9F6E9F73-545F-44E4-AC0E-7CD63F5C7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54">
              <a:extLst>
                <a:ext uri="{FF2B5EF4-FFF2-40B4-BE49-F238E27FC236}">
                  <a16:creationId xmlns:a16="http://schemas.microsoft.com/office/drawing/2014/main" id="{92E70B8D-0859-4133-B832-AAA7838D2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7" name="Oval 55">
              <a:extLst>
                <a:ext uri="{FF2B5EF4-FFF2-40B4-BE49-F238E27FC236}">
                  <a16:creationId xmlns:a16="http://schemas.microsoft.com/office/drawing/2014/main" id="{08FE8846-C0D3-41BF-B741-8C26B2498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88" name="Group 56">
            <a:extLst>
              <a:ext uri="{FF2B5EF4-FFF2-40B4-BE49-F238E27FC236}">
                <a16:creationId xmlns:a16="http://schemas.microsoft.com/office/drawing/2014/main" id="{2929B949-2CCD-4B8F-8D70-12AC44DA53DF}"/>
              </a:ext>
            </a:extLst>
          </p:cNvPr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3260" name="Freeform 57">
              <a:extLst>
                <a:ext uri="{FF2B5EF4-FFF2-40B4-BE49-F238E27FC236}">
                  <a16:creationId xmlns:a16="http://schemas.microsoft.com/office/drawing/2014/main" id="{CF594CBC-CABB-4985-948C-E01F0D54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1" name="Oval 58">
              <a:extLst>
                <a:ext uri="{FF2B5EF4-FFF2-40B4-BE49-F238E27FC236}">
                  <a16:creationId xmlns:a16="http://schemas.microsoft.com/office/drawing/2014/main" id="{9F8F7ABC-5F71-4EBD-9C07-E80FF88BD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2" name="Oval 59">
              <a:extLst>
                <a:ext uri="{FF2B5EF4-FFF2-40B4-BE49-F238E27FC236}">
                  <a16:creationId xmlns:a16="http://schemas.microsoft.com/office/drawing/2014/main" id="{CBB6AED1-0ACC-4BEC-A168-B79E2B208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60">
              <a:extLst>
                <a:ext uri="{FF2B5EF4-FFF2-40B4-BE49-F238E27FC236}">
                  <a16:creationId xmlns:a16="http://schemas.microsoft.com/office/drawing/2014/main" id="{6EA2169F-F853-4708-B809-61F29A7E4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89" name="Group 61">
            <a:extLst>
              <a:ext uri="{FF2B5EF4-FFF2-40B4-BE49-F238E27FC236}">
                <a16:creationId xmlns:a16="http://schemas.microsoft.com/office/drawing/2014/main" id="{1859ED13-4182-46F9-80C9-FDDD1DF53389}"/>
              </a:ext>
            </a:extLst>
          </p:cNvPr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3256" name="Freeform 62">
              <a:extLst>
                <a:ext uri="{FF2B5EF4-FFF2-40B4-BE49-F238E27FC236}">
                  <a16:creationId xmlns:a16="http://schemas.microsoft.com/office/drawing/2014/main" id="{B12326B0-3700-40F2-87C8-CDCF9D02F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7" name="Oval 63">
              <a:extLst>
                <a:ext uri="{FF2B5EF4-FFF2-40B4-BE49-F238E27FC236}">
                  <a16:creationId xmlns:a16="http://schemas.microsoft.com/office/drawing/2014/main" id="{9B17472F-EE3D-48DB-A6B1-E5D32DA9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8" name="Oval 64">
              <a:extLst>
                <a:ext uri="{FF2B5EF4-FFF2-40B4-BE49-F238E27FC236}">
                  <a16:creationId xmlns:a16="http://schemas.microsoft.com/office/drawing/2014/main" id="{89F12073-C33A-4783-817F-4BB1C79D9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Oval 65">
              <a:extLst>
                <a:ext uri="{FF2B5EF4-FFF2-40B4-BE49-F238E27FC236}">
                  <a16:creationId xmlns:a16="http://schemas.microsoft.com/office/drawing/2014/main" id="{BE1D2D7F-AEA7-4EFC-85B5-514EC8929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90" name="Group 66">
            <a:extLst>
              <a:ext uri="{FF2B5EF4-FFF2-40B4-BE49-F238E27FC236}">
                <a16:creationId xmlns:a16="http://schemas.microsoft.com/office/drawing/2014/main" id="{59D58182-D572-47BF-938F-29B0E898E1C4}"/>
              </a:ext>
            </a:extLst>
          </p:cNvPr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3252" name="Freeform 67">
              <a:extLst>
                <a:ext uri="{FF2B5EF4-FFF2-40B4-BE49-F238E27FC236}">
                  <a16:creationId xmlns:a16="http://schemas.microsoft.com/office/drawing/2014/main" id="{4FCA7FE3-5C8C-4F7F-BCA6-711232B1B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3" name="Oval 68">
              <a:extLst>
                <a:ext uri="{FF2B5EF4-FFF2-40B4-BE49-F238E27FC236}">
                  <a16:creationId xmlns:a16="http://schemas.microsoft.com/office/drawing/2014/main" id="{59D8CE3D-B28D-447D-B34D-E16FB862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4" name="Oval 69">
              <a:extLst>
                <a:ext uri="{FF2B5EF4-FFF2-40B4-BE49-F238E27FC236}">
                  <a16:creationId xmlns:a16="http://schemas.microsoft.com/office/drawing/2014/main" id="{FE597486-B459-4430-B8A3-AE1013291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70">
              <a:extLst>
                <a:ext uri="{FF2B5EF4-FFF2-40B4-BE49-F238E27FC236}">
                  <a16:creationId xmlns:a16="http://schemas.microsoft.com/office/drawing/2014/main" id="{CD04348C-E3DD-4BC1-ACB6-7E5936AFD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43" name="Group 71">
            <a:extLst>
              <a:ext uri="{FF2B5EF4-FFF2-40B4-BE49-F238E27FC236}">
                <a16:creationId xmlns:a16="http://schemas.microsoft.com/office/drawing/2014/main" id="{CCE27518-D455-4BFB-8BDE-B36BFD3D8338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3248" name="Freeform 72">
              <a:extLst>
                <a:ext uri="{FF2B5EF4-FFF2-40B4-BE49-F238E27FC236}">
                  <a16:creationId xmlns:a16="http://schemas.microsoft.com/office/drawing/2014/main" id="{D94ACEF2-3E94-43DF-954D-DA5E4B05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Oval 73">
              <a:extLst>
                <a:ext uri="{FF2B5EF4-FFF2-40B4-BE49-F238E27FC236}">
                  <a16:creationId xmlns:a16="http://schemas.microsoft.com/office/drawing/2014/main" id="{FA7C8EDF-0071-4B86-8F63-31398590C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0" name="Oval 74">
              <a:extLst>
                <a:ext uri="{FF2B5EF4-FFF2-40B4-BE49-F238E27FC236}">
                  <a16:creationId xmlns:a16="http://schemas.microsoft.com/office/drawing/2014/main" id="{136B76FD-2EAB-4059-9124-CA2B97376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Oval 75">
              <a:extLst>
                <a:ext uri="{FF2B5EF4-FFF2-40B4-BE49-F238E27FC236}">
                  <a16:creationId xmlns:a16="http://schemas.microsoft.com/office/drawing/2014/main" id="{151740C2-F66A-4096-A14E-EE1338CA5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92" name="Group 76">
            <a:extLst>
              <a:ext uri="{FF2B5EF4-FFF2-40B4-BE49-F238E27FC236}">
                <a16:creationId xmlns:a16="http://schemas.microsoft.com/office/drawing/2014/main" id="{C9511F50-33A0-4814-86B3-5567ADC2A0B1}"/>
              </a:ext>
            </a:extLst>
          </p:cNvPr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3244" name="Freeform 77">
              <a:extLst>
                <a:ext uri="{FF2B5EF4-FFF2-40B4-BE49-F238E27FC236}">
                  <a16:creationId xmlns:a16="http://schemas.microsoft.com/office/drawing/2014/main" id="{12B34F68-265E-418E-8EFB-D17C6ACC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5" name="Oval 78">
              <a:extLst>
                <a:ext uri="{FF2B5EF4-FFF2-40B4-BE49-F238E27FC236}">
                  <a16:creationId xmlns:a16="http://schemas.microsoft.com/office/drawing/2014/main" id="{250F1393-7872-4DF6-B815-84927CE6F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Oval 79">
              <a:extLst>
                <a:ext uri="{FF2B5EF4-FFF2-40B4-BE49-F238E27FC236}">
                  <a16:creationId xmlns:a16="http://schemas.microsoft.com/office/drawing/2014/main" id="{191DA854-EE90-4113-A0EB-1520592E1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7" name="Oval 80">
              <a:extLst>
                <a:ext uri="{FF2B5EF4-FFF2-40B4-BE49-F238E27FC236}">
                  <a16:creationId xmlns:a16="http://schemas.microsoft.com/office/drawing/2014/main" id="{4D03F333-1303-4F14-B795-E8C0F26FC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53" name="Group 81">
            <a:extLst>
              <a:ext uri="{FF2B5EF4-FFF2-40B4-BE49-F238E27FC236}">
                <a16:creationId xmlns:a16="http://schemas.microsoft.com/office/drawing/2014/main" id="{4F871401-CC98-4F20-9A50-A14CEC55ED13}"/>
              </a:ext>
            </a:extLst>
          </p:cNvPr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3240" name="Freeform 82">
              <a:extLst>
                <a:ext uri="{FF2B5EF4-FFF2-40B4-BE49-F238E27FC236}">
                  <a16:creationId xmlns:a16="http://schemas.microsoft.com/office/drawing/2014/main" id="{45F93496-CBFF-4A41-962B-E262C7808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1" name="Oval 83">
              <a:extLst>
                <a:ext uri="{FF2B5EF4-FFF2-40B4-BE49-F238E27FC236}">
                  <a16:creationId xmlns:a16="http://schemas.microsoft.com/office/drawing/2014/main" id="{13844564-2E13-4593-84FD-7F9F6D0A4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84">
              <a:extLst>
                <a:ext uri="{FF2B5EF4-FFF2-40B4-BE49-F238E27FC236}">
                  <a16:creationId xmlns:a16="http://schemas.microsoft.com/office/drawing/2014/main" id="{B40B6C0A-2A3B-4641-8828-535AA8ABC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3" name="Oval 85">
              <a:extLst>
                <a:ext uri="{FF2B5EF4-FFF2-40B4-BE49-F238E27FC236}">
                  <a16:creationId xmlns:a16="http://schemas.microsoft.com/office/drawing/2014/main" id="{0B51ACE0-65E7-4B6A-8CFB-204E1A872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94" name="Group 86">
            <a:extLst>
              <a:ext uri="{FF2B5EF4-FFF2-40B4-BE49-F238E27FC236}">
                <a16:creationId xmlns:a16="http://schemas.microsoft.com/office/drawing/2014/main" id="{4FB060C0-28E0-49A0-920D-08AF21AD7D3F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3236" name="Freeform 87">
              <a:extLst>
                <a:ext uri="{FF2B5EF4-FFF2-40B4-BE49-F238E27FC236}">
                  <a16:creationId xmlns:a16="http://schemas.microsoft.com/office/drawing/2014/main" id="{55131932-3C71-48AA-853A-6CD750BD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7" name="Oval 88">
              <a:extLst>
                <a:ext uri="{FF2B5EF4-FFF2-40B4-BE49-F238E27FC236}">
                  <a16:creationId xmlns:a16="http://schemas.microsoft.com/office/drawing/2014/main" id="{A49C7F60-EC32-42B4-BB15-0C2C8A177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89">
              <a:extLst>
                <a:ext uri="{FF2B5EF4-FFF2-40B4-BE49-F238E27FC236}">
                  <a16:creationId xmlns:a16="http://schemas.microsoft.com/office/drawing/2014/main" id="{D8997DCD-67EF-48D0-8271-A669B94CA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9" name="Oval 90">
              <a:extLst>
                <a:ext uri="{FF2B5EF4-FFF2-40B4-BE49-F238E27FC236}">
                  <a16:creationId xmlns:a16="http://schemas.microsoft.com/office/drawing/2014/main" id="{E76B15F7-8DF4-4976-9A3D-E9E72B96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95" name="Group 91">
            <a:extLst>
              <a:ext uri="{FF2B5EF4-FFF2-40B4-BE49-F238E27FC236}">
                <a16:creationId xmlns:a16="http://schemas.microsoft.com/office/drawing/2014/main" id="{84640C8D-3CB9-41BD-9E1A-FF003FD36515}"/>
              </a:ext>
            </a:extLst>
          </p:cNvPr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23" name="Freeform 92">
              <a:extLst>
                <a:ext uri="{FF2B5EF4-FFF2-40B4-BE49-F238E27FC236}">
                  <a16:creationId xmlns:a16="http://schemas.microsoft.com/office/drawing/2014/main" id="{DCA21A42-FA05-41DA-A161-B1D93615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3" name="Oval 93">
              <a:extLst>
                <a:ext uri="{FF2B5EF4-FFF2-40B4-BE49-F238E27FC236}">
                  <a16:creationId xmlns:a16="http://schemas.microsoft.com/office/drawing/2014/main" id="{C1CEF66C-B25D-4EBA-8452-93A4F2146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94">
              <a:extLst>
                <a:ext uri="{FF2B5EF4-FFF2-40B4-BE49-F238E27FC236}">
                  <a16:creationId xmlns:a16="http://schemas.microsoft.com/office/drawing/2014/main" id="{76176849-57FC-4296-B613-A8823352A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5" name="Oval 95">
              <a:extLst>
                <a:ext uri="{FF2B5EF4-FFF2-40B4-BE49-F238E27FC236}">
                  <a16:creationId xmlns:a16="http://schemas.microsoft.com/office/drawing/2014/main" id="{A7C40373-3140-43BB-823D-DF2DFC20C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68" name="Group 96">
            <a:extLst>
              <a:ext uri="{FF2B5EF4-FFF2-40B4-BE49-F238E27FC236}">
                <a16:creationId xmlns:a16="http://schemas.microsoft.com/office/drawing/2014/main" id="{72F5C8D0-84B7-4F73-875C-A3C71965D298}"/>
              </a:ext>
            </a:extLst>
          </p:cNvPr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5" name="Freeform 97">
              <a:extLst>
                <a:ext uri="{FF2B5EF4-FFF2-40B4-BE49-F238E27FC236}">
                  <a16:creationId xmlns:a16="http://schemas.microsoft.com/office/drawing/2014/main" id="{9804D45B-066C-44A1-B067-FC121FE81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Oval 98">
              <a:extLst>
                <a:ext uri="{FF2B5EF4-FFF2-40B4-BE49-F238E27FC236}">
                  <a16:creationId xmlns:a16="http://schemas.microsoft.com/office/drawing/2014/main" id="{DFDCA6D4-BC03-4E60-9496-5819CA2CD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0" name="Oval 99">
              <a:extLst>
                <a:ext uri="{FF2B5EF4-FFF2-40B4-BE49-F238E27FC236}">
                  <a16:creationId xmlns:a16="http://schemas.microsoft.com/office/drawing/2014/main" id="{EBD4DDD4-3AC7-4B5F-9D15-0E3F10FD0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Oval 100">
              <a:extLst>
                <a:ext uri="{FF2B5EF4-FFF2-40B4-BE49-F238E27FC236}">
                  <a16:creationId xmlns:a16="http://schemas.microsoft.com/office/drawing/2014/main" id="{4F21EC5D-37F9-482C-A094-8066538EB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97" name="Group 101">
            <a:extLst>
              <a:ext uri="{FF2B5EF4-FFF2-40B4-BE49-F238E27FC236}">
                <a16:creationId xmlns:a16="http://schemas.microsoft.com/office/drawing/2014/main" id="{BCBDC3E8-AD59-436F-A47B-664BDD6A0B2F}"/>
              </a:ext>
            </a:extLst>
          </p:cNvPr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3224" name="Freeform 102">
              <a:extLst>
                <a:ext uri="{FF2B5EF4-FFF2-40B4-BE49-F238E27FC236}">
                  <a16:creationId xmlns:a16="http://schemas.microsoft.com/office/drawing/2014/main" id="{3B9133AF-DE33-420E-B213-E098039F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5" name="Oval 103">
              <a:extLst>
                <a:ext uri="{FF2B5EF4-FFF2-40B4-BE49-F238E27FC236}">
                  <a16:creationId xmlns:a16="http://schemas.microsoft.com/office/drawing/2014/main" id="{32AFDC8F-D40C-455D-88E7-17C36698A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6" name="Oval 104">
              <a:extLst>
                <a:ext uri="{FF2B5EF4-FFF2-40B4-BE49-F238E27FC236}">
                  <a16:creationId xmlns:a16="http://schemas.microsoft.com/office/drawing/2014/main" id="{1A0AF77C-2A97-4DA5-ACB5-6F1952DF8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Oval 105">
              <a:extLst>
                <a:ext uri="{FF2B5EF4-FFF2-40B4-BE49-F238E27FC236}">
                  <a16:creationId xmlns:a16="http://schemas.microsoft.com/office/drawing/2014/main" id="{27349C6D-13B4-4E09-9D3B-1FB189B81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Group 106">
            <a:extLst>
              <a:ext uri="{FF2B5EF4-FFF2-40B4-BE49-F238E27FC236}">
                <a16:creationId xmlns:a16="http://schemas.microsoft.com/office/drawing/2014/main" id="{9E119C80-4E8B-42E0-8D51-38535B6A4389}"/>
              </a:ext>
            </a:extLst>
          </p:cNvPr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3220" name="Freeform 107">
              <a:extLst>
                <a:ext uri="{FF2B5EF4-FFF2-40B4-BE49-F238E27FC236}">
                  <a16:creationId xmlns:a16="http://schemas.microsoft.com/office/drawing/2014/main" id="{D1CC6F98-0B84-4206-8340-03EF8DCD4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1" name="Oval 108">
              <a:extLst>
                <a:ext uri="{FF2B5EF4-FFF2-40B4-BE49-F238E27FC236}">
                  <a16:creationId xmlns:a16="http://schemas.microsoft.com/office/drawing/2014/main" id="{FAFF7ABA-22E5-4042-9C3E-A2927C8C4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2" name="Oval 109">
              <a:extLst>
                <a:ext uri="{FF2B5EF4-FFF2-40B4-BE49-F238E27FC236}">
                  <a16:creationId xmlns:a16="http://schemas.microsoft.com/office/drawing/2014/main" id="{F48F9D1A-2407-413F-9855-D173DBDAC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3" name="Oval 110">
              <a:extLst>
                <a:ext uri="{FF2B5EF4-FFF2-40B4-BE49-F238E27FC236}">
                  <a16:creationId xmlns:a16="http://schemas.microsoft.com/office/drawing/2014/main" id="{BD4FF026-4230-4BCA-A0D8-4BCEF9541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99" name="Group 111">
            <a:extLst>
              <a:ext uri="{FF2B5EF4-FFF2-40B4-BE49-F238E27FC236}">
                <a16:creationId xmlns:a16="http://schemas.microsoft.com/office/drawing/2014/main" id="{825C70A3-B4B4-40DD-B330-4EDAE54EB145}"/>
              </a:ext>
            </a:extLst>
          </p:cNvPr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30" name="Freeform 112">
              <a:extLst>
                <a:ext uri="{FF2B5EF4-FFF2-40B4-BE49-F238E27FC236}">
                  <a16:creationId xmlns:a16="http://schemas.microsoft.com/office/drawing/2014/main" id="{E3AD2324-B0AE-42A6-872D-EEA9A18B0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7" name="Oval 113">
              <a:extLst>
                <a:ext uri="{FF2B5EF4-FFF2-40B4-BE49-F238E27FC236}">
                  <a16:creationId xmlns:a16="http://schemas.microsoft.com/office/drawing/2014/main" id="{6C9146FF-4AE7-43F8-92D5-92B78FE33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8" name="Oval 114">
              <a:extLst>
                <a:ext uri="{FF2B5EF4-FFF2-40B4-BE49-F238E27FC236}">
                  <a16:creationId xmlns:a16="http://schemas.microsoft.com/office/drawing/2014/main" id="{AB82D743-E867-45A1-93DA-EF9369B03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9" name="Oval 115">
              <a:extLst>
                <a:ext uri="{FF2B5EF4-FFF2-40B4-BE49-F238E27FC236}">
                  <a16:creationId xmlns:a16="http://schemas.microsoft.com/office/drawing/2014/main" id="{3E5D6B10-0EFB-4AB1-B374-F580B36DC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88" name="Group 116">
            <a:extLst>
              <a:ext uri="{FF2B5EF4-FFF2-40B4-BE49-F238E27FC236}">
                <a16:creationId xmlns:a16="http://schemas.microsoft.com/office/drawing/2014/main" id="{529E3C3C-9A26-4D5A-8D4B-1F89F37FB445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2349500"/>
            <a:ext cx="5761037" cy="3024188"/>
            <a:chOff x="340" y="1979"/>
            <a:chExt cx="3697" cy="1815"/>
          </a:xfrm>
        </p:grpSpPr>
        <p:grpSp>
          <p:nvGrpSpPr>
            <p:cNvPr id="3205" name="Group 117">
              <a:extLst>
                <a:ext uri="{FF2B5EF4-FFF2-40B4-BE49-F238E27FC236}">
                  <a16:creationId xmlns:a16="http://schemas.microsoft.com/office/drawing/2014/main" id="{216C934D-DCF0-4F21-A537-E13E057E9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3207" name="Group 118">
                <a:extLst>
                  <a:ext uri="{FF2B5EF4-FFF2-40B4-BE49-F238E27FC236}">
                    <a16:creationId xmlns:a16="http://schemas.microsoft.com/office/drawing/2014/main" id="{1C1DF82D-8FD2-4A8D-8E40-7CC3BC0A5C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3213" name="Freeform 119">
                  <a:extLst>
                    <a:ext uri="{FF2B5EF4-FFF2-40B4-BE49-F238E27FC236}">
                      <a16:creationId xmlns:a16="http://schemas.microsoft.com/office/drawing/2014/main" id="{E00D24D4-8436-494C-84D3-F19647FDF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14" name="Freeform 120">
                  <a:extLst>
                    <a:ext uri="{FF2B5EF4-FFF2-40B4-BE49-F238E27FC236}">
                      <a16:creationId xmlns:a16="http://schemas.microsoft.com/office/drawing/2014/main" id="{D8B12DE9-54D7-4724-99BE-1F995C395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15" name="AutoShape 121">
                  <a:extLst>
                    <a:ext uri="{FF2B5EF4-FFF2-40B4-BE49-F238E27FC236}">
                      <a16:creationId xmlns:a16="http://schemas.microsoft.com/office/drawing/2014/main" id="{F91F5338-B88C-4ABD-8020-40635E4E4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208" name="Group 122">
                <a:extLst>
                  <a:ext uri="{FF2B5EF4-FFF2-40B4-BE49-F238E27FC236}">
                    <a16:creationId xmlns:a16="http://schemas.microsoft.com/office/drawing/2014/main" id="{9B11E56C-70E3-4431-BE95-50AD6A6C37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3209" name="Oval 123">
                  <a:extLst>
                    <a:ext uri="{FF2B5EF4-FFF2-40B4-BE49-F238E27FC236}">
                      <a16:creationId xmlns:a16="http://schemas.microsoft.com/office/drawing/2014/main" id="{BBA7F607-06FF-4C66-91A1-E749EBFF2E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10" name="Oval 124">
                  <a:extLst>
                    <a:ext uri="{FF2B5EF4-FFF2-40B4-BE49-F238E27FC236}">
                      <a16:creationId xmlns:a16="http://schemas.microsoft.com/office/drawing/2014/main" id="{3ECBE8AF-6583-49D1-A752-650BBEC1D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11" name="Oval 125">
                  <a:extLst>
                    <a:ext uri="{FF2B5EF4-FFF2-40B4-BE49-F238E27FC236}">
                      <a16:creationId xmlns:a16="http://schemas.microsoft.com/office/drawing/2014/main" id="{E52DA91A-FD54-455C-B74F-8E61F87ED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12" name="Oval 126">
                  <a:extLst>
                    <a:ext uri="{FF2B5EF4-FFF2-40B4-BE49-F238E27FC236}">
                      <a16:creationId xmlns:a16="http://schemas.microsoft.com/office/drawing/2014/main" id="{EDAF8EB6-FF29-4435-AD6C-3B9E9BD4D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06" name="AutoShape 127">
              <a:extLst>
                <a:ext uri="{FF2B5EF4-FFF2-40B4-BE49-F238E27FC236}">
                  <a16:creationId xmlns:a16="http://schemas.microsoft.com/office/drawing/2014/main" id="{002DFB71-F4B0-4868-B551-763B9A1716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00" name="Group 128">
            <a:extLst>
              <a:ext uri="{FF2B5EF4-FFF2-40B4-BE49-F238E27FC236}">
                <a16:creationId xmlns:a16="http://schemas.microsoft.com/office/drawing/2014/main" id="{E6206E59-4AF9-41FE-A295-D62FAAC93683}"/>
              </a:ext>
            </a:extLst>
          </p:cNvPr>
          <p:cNvGrpSpPr>
            <a:grpSpLocks/>
          </p:cNvGrpSpPr>
          <p:nvPr/>
        </p:nvGrpSpPr>
        <p:grpSpPr bwMode="auto">
          <a:xfrm>
            <a:off x="8880353" y="1082675"/>
            <a:ext cx="1428750" cy="1381125"/>
            <a:chOff x="1224" y="1638"/>
            <a:chExt cx="900" cy="870"/>
          </a:xfrm>
        </p:grpSpPr>
        <p:sp>
          <p:nvSpPr>
            <p:cNvPr id="3197" name="Freeform 129">
              <a:extLst>
                <a:ext uri="{FF2B5EF4-FFF2-40B4-BE49-F238E27FC236}">
                  <a16:creationId xmlns:a16="http://schemas.microsoft.com/office/drawing/2014/main" id="{E18B7109-8A53-4A51-9BE0-3F078C8BE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1638"/>
              <a:ext cx="900" cy="870"/>
            </a:xfrm>
            <a:custGeom>
              <a:avLst/>
              <a:gdLst>
                <a:gd name="T0" fmla="*/ 68 w 900"/>
                <a:gd name="T1" fmla="*/ 295 h 870"/>
                <a:gd name="T2" fmla="*/ 431 w 900"/>
                <a:gd name="T3" fmla="*/ 23 h 870"/>
                <a:gd name="T4" fmla="*/ 658 w 900"/>
                <a:gd name="T5" fmla="*/ 159 h 870"/>
                <a:gd name="T6" fmla="*/ 522 w 900"/>
                <a:gd name="T7" fmla="*/ 159 h 870"/>
                <a:gd name="T8" fmla="*/ 522 w 900"/>
                <a:gd name="T9" fmla="*/ 386 h 870"/>
                <a:gd name="T10" fmla="*/ 658 w 900"/>
                <a:gd name="T11" fmla="*/ 386 h 870"/>
                <a:gd name="T12" fmla="*/ 749 w 900"/>
                <a:gd name="T13" fmla="*/ 250 h 870"/>
                <a:gd name="T14" fmla="*/ 885 w 900"/>
                <a:gd name="T15" fmla="*/ 204 h 870"/>
                <a:gd name="T16" fmla="*/ 794 w 900"/>
                <a:gd name="T17" fmla="*/ 386 h 870"/>
                <a:gd name="T18" fmla="*/ 885 w 900"/>
                <a:gd name="T19" fmla="*/ 477 h 870"/>
                <a:gd name="T20" fmla="*/ 794 w 900"/>
                <a:gd name="T21" fmla="*/ 522 h 870"/>
                <a:gd name="T22" fmla="*/ 885 w 900"/>
                <a:gd name="T23" fmla="*/ 703 h 870"/>
                <a:gd name="T24" fmla="*/ 703 w 900"/>
                <a:gd name="T25" fmla="*/ 613 h 870"/>
                <a:gd name="T26" fmla="*/ 658 w 900"/>
                <a:gd name="T27" fmla="*/ 567 h 870"/>
                <a:gd name="T28" fmla="*/ 522 w 900"/>
                <a:gd name="T29" fmla="*/ 567 h 870"/>
                <a:gd name="T30" fmla="*/ 477 w 900"/>
                <a:gd name="T31" fmla="*/ 749 h 870"/>
                <a:gd name="T32" fmla="*/ 613 w 900"/>
                <a:gd name="T33" fmla="*/ 794 h 870"/>
                <a:gd name="T34" fmla="*/ 386 w 900"/>
                <a:gd name="T35" fmla="*/ 840 h 870"/>
                <a:gd name="T36" fmla="*/ 114 w 900"/>
                <a:gd name="T37" fmla="*/ 613 h 870"/>
                <a:gd name="T38" fmla="*/ 23 w 900"/>
                <a:gd name="T39" fmla="*/ 431 h 870"/>
                <a:gd name="T40" fmla="*/ 68 w 900"/>
                <a:gd name="T41" fmla="*/ 295 h 8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0" h="870">
                  <a:moveTo>
                    <a:pt x="68" y="295"/>
                  </a:moveTo>
                  <a:cubicBezTo>
                    <a:pt x="136" y="227"/>
                    <a:pt x="333" y="46"/>
                    <a:pt x="431" y="23"/>
                  </a:cubicBezTo>
                  <a:cubicBezTo>
                    <a:pt x="529" y="0"/>
                    <a:pt x="643" y="136"/>
                    <a:pt x="658" y="159"/>
                  </a:cubicBezTo>
                  <a:cubicBezTo>
                    <a:pt x="673" y="182"/>
                    <a:pt x="545" y="121"/>
                    <a:pt x="522" y="159"/>
                  </a:cubicBezTo>
                  <a:cubicBezTo>
                    <a:pt x="499" y="197"/>
                    <a:pt x="499" y="348"/>
                    <a:pt x="522" y="386"/>
                  </a:cubicBezTo>
                  <a:cubicBezTo>
                    <a:pt x="545" y="424"/>
                    <a:pt x="620" y="409"/>
                    <a:pt x="658" y="386"/>
                  </a:cubicBezTo>
                  <a:cubicBezTo>
                    <a:pt x="696" y="363"/>
                    <a:pt x="711" y="280"/>
                    <a:pt x="749" y="250"/>
                  </a:cubicBezTo>
                  <a:cubicBezTo>
                    <a:pt x="787" y="220"/>
                    <a:pt x="878" y="181"/>
                    <a:pt x="885" y="204"/>
                  </a:cubicBezTo>
                  <a:cubicBezTo>
                    <a:pt x="892" y="227"/>
                    <a:pt x="794" y="341"/>
                    <a:pt x="794" y="386"/>
                  </a:cubicBezTo>
                  <a:cubicBezTo>
                    <a:pt x="794" y="431"/>
                    <a:pt x="885" y="454"/>
                    <a:pt x="885" y="477"/>
                  </a:cubicBezTo>
                  <a:cubicBezTo>
                    <a:pt x="885" y="500"/>
                    <a:pt x="794" y="484"/>
                    <a:pt x="794" y="522"/>
                  </a:cubicBezTo>
                  <a:cubicBezTo>
                    <a:pt x="794" y="560"/>
                    <a:pt x="900" y="688"/>
                    <a:pt x="885" y="703"/>
                  </a:cubicBezTo>
                  <a:cubicBezTo>
                    <a:pt x="870" y="718"/>
                    <a:pt x="741" y="636"/>
                    <a:pt x="703" y="613"/>
                  </a:cubicBezTo>
                  <a:cubicBezTo>
                    <a:pt x="665" y="590"/>
                    <a:pt x="688" y="575"/>
                    <a:pt x="658" y="567"/>
                  </a:cubicBezTo>
                  <a:cubicBezTo>
                    <a:pt x="628" y="559"/>
                    <a:pt x="552" y="537"/>
                    <a:pt x="522" y="567"/>
                  </a:cubicBezTo>
                  <a:cubicBezTo>
                    <a:pt x="492" y="597"/>
                    <a:pt x="462" y="711"/>
                    <a:pt x="477" y="749"/>
                  </a:cubicBezTo>
                  <a:cubicBezTo>
                    <a:pt x="492" y="787"/>
                    <a:pt x="628" y="779"/>
                    <a:pt x="613" y="794"/>
                  </a:cubicBezTo>
                  <a:cubicBezTo>
                    <a:pt x="598" y="809"/>
                    <a:pt x="469" y="870"/>
                    <a:pt x="386" y="840"/>
                  </a:cubicBezTo>
                  <a:cubicBezTo>
                    <a:pt x="303" y="810"/>
                    <a:pt x="174" y="681"/>
                    <a:pt x="114" y="613"/>
                  </a:cubicBezTo>
                  <a:cubicBezTo>
                    <a:pt x="54" y="545"/>
                    <a:pt x="31" y="484"/>
                    <a:pt x="23" y="431"/>
                  </a:cubicBezTo>
                  <a:cubicBezTo>
                    <a:pt x="15" y="378"/>
                    <a:pt x="0" y="363"/>
                    <a:pt x="68" y="29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98" name="Group 130">
              <a:extLst>
                <a:ext uri="{FF2B5EF4-FFF2-40B4-BE49-F238E27FC236}">
                  <a16:creationId xmlns:a16="http://schemas.microsoft.com/office/drawing/2014/main" id="{B6A2D3FC-6C56-4710-9D03-D056132B19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933"/>
              <a:ext cx="272" cy="226"/>
              <a:chOff x="1701" y="1616"/>
              <a:chExt cx="272" cy="226"/>
            </a:xfrm>
          </p:grpSpPr>
          <p:sp>
            <p:nvSpPr>
              <p:cNvPr id="3201" name="Oval 131">
                <a:extLst>
                  <a:ext uri="{FF2B5EF4-FFF2-40B4-BE49-F238E27FC236}">
                    <a16:creationId xmlns:a16="http://schemas.microsoft.com/office/drawing/2014/main" id="{870A88EF-126F-47D0-83E9-95D777124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16"/>
                <a:ext cx="272" cy="2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02" name="Oval 132">
                <a:extLst>
                  <a:ext uri="{FF2B5EF4-FFF2-40B4-BE49-F238E27FC236}">
                    <a16:creationId xmlns:a16="http://schemas.microsoft.com/office/drawing/2014/main" id="{85B76088-B086-48CB-95A8-9C4C101D6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61"/>
                <a:ext cx="226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03" name="Oval 133">
                <a:extLst>
                  <a:ext uri="{FF2B5EF4-FFF2-40B4-BE49-F238E27FC236}">
                    <a16:creationId xmlns:a16="http://schemas.microsoft.com/office/drawing/2014/main" id="{802A2493-4DEF-4E89-8E6A-A71A734E8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706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04" name="Oval 134">
                <a:extLst>
                  <a:ext uri="{FF2B5EF4-FFF2-40B4-BE49-F238E27FC236}">
                    <a16:creationId xmlns:a16="http://schemas.microsoft.com/office/drawing/2014/main" id="{00A9097C-F2E0-4B10-BECC-755EAD27F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706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99" name="Freeform 135">
              <a:extLst>
                <a:ext uri="{FF2B5EF4-FFF2-40B4-BE49-F238E27FC236}">
                  <a16:creationId xmlns:a16="http://schemas.microsoft.com/office/drawing/2014/main" id="{C2DAF112-2F38-40E0-B9B6-CF506C5E7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752"/>
              <a:ext cx="181" cy="642"/>
            </a:xfrm>
            <a:custGeom>
              <a:avLst/>
              <a:gdLst>
                <a:gd name="T0" fmla="*/ 20 w 204"/>
                <a:gd name="T1" fmla="*/ 22 h 665"/>
                <a:gd name="T2" fmla="*/ 60 w 204"/>
                <a:gd name="T3" fmla="*/ 241 h 665"/>
                <a:gd name="T4" fmla="*/ 60 w 204"/>
                <a:gd name="T5" fmla="*/ 416 h 665"/>
                <a:gd name="T6" fmla="*/ 20 w 204"/>
                <a:gd name="T7" fmla="*/ 635 h 665"/>
                <a:gd name="T8" fmla="*/ 181 w 204"/>
                <a:gd name="T9" fmla="*/ 373 h 665"/>
                <a:gd name="T10" fmla="*/ 20 w 204"/>
                <a:gd name="T11" fmla="*/ 22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665">
                  <a:moveTo>
                    <a:pt x="23" y="23"/>
                  </a:moveTo>
                  <a:cubicBezTo>
                    <a:pt x="0" y="0"/>
                    <a:pt x="61" y="182"/>
                    <a:pt x="68" y="250"/>
                  </a:cubicBezTo>
                  <a:cubicBezTo>
                    <a:pt x="75" y="318"/>
                    <a:pt x="75" y="363"/>
                    <a:pt x="68" y="431"/>
                  </a:cubicBezTo>
                  <a:cubicBezTo>
                    <a:pt x="61" y="499"/>
                    <a:pt x="0" y="665"/>
                    <a:pt x="23" y="658"/>
                  </a:cubicBezTo>
                  <a:cubicBezTo>
                    <a:pt x="46" y="651"/>
                    <a:pt x="204" y="492"/>
                    <a:pt x="204" y="386"/>
                  </a:cubicBezTo>
                  <a:cubicBezTo>
                    <a:pt x="204" y="280"/>
                    <a:pt x="46" y="46"/>
                    <a:pt x="23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136">
              <a:extLst>
                <a:ext uri="{FF2B5EF4-FFF2-40B4-BE49-F238E27FC236}">
                  <a16:creationId xmlns:a16="http://schemas.microsoft.com/office/drawing/2014/main" id="{1B5A5114-E742-4687-BF4A-56CF070D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752"/>
              <a:ext cx="136" cy="589"/>
            </a:xfrm>
            <a:custGeom>
              <a:avLst/>
              <a:gdLst>
                <a:gd name="T0" fmla="*/ 15 w 204"/>
                <a:gd name="T1" fmla="*/ 20 h 665"/>
                <a:gd name="T2" fmla="*/ 45 w 204"/>
                <a:gd name="T3" fmla="*/ 221 h 665"/>
                <a:gd name="T4" fmla="*/ 45 w 204"/>
                <a:gd name="T5" fmla="*/ 382 h 665"/>
                <a:gd name="T6" fmla="*/ 15 w 204"/>
                <a:gd name="T7" fmla="*/ 583 h 665"/>
                <a:gd name="T8" fmla="*/ 136 w 204"/>
                <a:gd name="T9" fmla="*/ 342 h 665"/>
                <a:gd name="T10" fmla="*/ 15 w 204"/>
                <a:gd name="T11" fmla="*/ 20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665">
                  <a:moveTo>
                    <a:pt x="23" y="23"/>
                  </a:moveTo>
                  <a:cubicBezTo>
                    <a:pt x="0" y="0"/>
                    <a:pt x="61" y="182"/>
                    <a:pt x="68" y="250"/>
                  </a:cubicBezTo>
                  <a:cubicBezTo>
                    <a:pt x="75" y="318"/>
                    <a:pt x="75" y="363"/>
                    <a:pt x="68" y="431"/>
                  </a:cubicBezTo>
                  <a:cubicBezTo>
                    <a:pt x="61" y="499"/>
                    <a:pt x="0" y="665"/>
                    <a:pt x="23" y="658"/>
                  </a:cubicBezTo>
                  <a:cubicBezTo>
                    <a:pt x="46" y="651"/>
                    <a:pt x="204" y="492"/>
                    <a:pt x="204" y="386"/>
                  </a:cubicBezTo>
                  <a:cubicBezTo>
                    <a:pt x="204" y="280"/>
                    <a:pt x="46" y="46"/>
                    <a:pt x="23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02" name="Picture 137" descr="13_disney">
            <a:extLst>
              <a:ext uri="{FF2B5EF4-FFF2-40B4-BE49-F238E27FC236}">
                <a16:creationId xmlns:a16="http://schemas.microsoft.com/office/drawing/2014/main" id="{3FFE7521-9283-4133-9708-AD86D53912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138">
            <a:extLst>
              <a:ext uri="{FF2B5EF4-FFF2-40B4-BE49-F238E27FC236}">
                <a16:creationId xmlns:a16="http://schemas.microsoft.com/office/drawing/2014/main" id="{EB317ED9-F1F8-42F2-809F-F4B3A07F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844675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04" name="Group 139">
            <a:extLst>
              <a:ext uri="{FF2B5EF4-FFF2-40B4-BE49-F238E27FC236}">
                <a16:creationId xmlns:a16="http://schemas.microsoft.com/office/drawing/2014/main" id="{710E7896-2092-4FA9-AD6C-D85A9743B956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5778500"/>
            <a:ext cx="804863" cy="1079500"/>
            <a:chOff x="476" y="3521"/>
            <a:chExt cx="507" cy="680"/>
          </a:xfrm>
        </p:grpSpPr>
        <p:sp>
          <p:nvSpPr>
            <p:cNvPr id="3193" name="Freeform 140">
              <a:extLst>
                <a:ext uri="{FF2B5EF4-FFF2-40B4-BE49-F238E27FC236}">
                  <a16:creationId xmlns:a16="http://schemas.microsoft.com/office/drawing/2014/main" id="{DFBC035E-BE5E-4463-9CFE-DD91DF145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4" name="Oval 141">
              <a:extLst>
                <a:ext uri="{FF2B5EF4-FFF2-40B4-BE49-F238E27FC236}">
                  <a16:creationId xmlns:a16="http://schemas.microsoft.com/office/drawing/2014/main" id="{8707DD62-A9FE-43A3-8A2B-B19ED3774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5" name="Oval 142">
              <a:extLst>
                <a:ext uri="{FF2B5EF4-FFF2-40B4-BE49-F238E27FC236}">
                  <a16:creationId xmlns:a16="http://schemas.microsoft.com/office/drawing/2014/main" id="{45C326A8-1B33-494A-A559-F9F9AFD1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6" name="Oval 143">
              <a:extLst>
                <a:ext uri="{FF2B5EF4-FFF2-40B4-BE49-F238E27FC236}">
                  <a16:creationId xmlns:a16="http://schemas.microsoft.com/office/drawing/2014/main" id="{C0DA2E00-5C55-48B7-961B-D2D4718F7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16" name="Group 144">
            <a:extLst>
              <a:ext uri="{FF2B5EF4-FFF2-40B4-BE49-F238E27FC236}">
                <a16:creationId xmlns:a16="http://schemas.microsoft.com/office/drawing/2014/main" id="{2C9610A7-7BBB-4582-9393-93C0D5F0FA82}"/>
              </a:ext>
            </a:extLst>
          </p:cNvPr>
          <p:cNvGrpSpPr>
            <a:grpSpLocks/>
          </p:cNvGrpSpPr>
          <p:nvPr/>
        </p:nvGrpSpPr>
        <p:grpSpPr bwMode="auto">
          <a:xfrm>
            <a:off x="2389188" y="5778500"/>
            <a:ext cx="804862" cy="1079500"/>
            <a:chOff x="476" y="3521"/>
            <a:chExt cx="507" cy="680"/>
          </a:xfrm>
        </p:grpSpPr>
        <p:sp>
          <p:nvSpPr>
            <p:cNvPr id="3189" name="Freeform 145">
              <a:extLst>
                <a:ext uri="{FF2B5EF4-FFF2-40B4-BE49-F238E27FC236}">
                  <a16:creationId xmlns:a16="http://schemas.microsoft.com/office/drawing/2014/main" id="{E1917B8A-DF0C-4399-8F76-048C60FF8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0" name="Oval 146">
              <a:extLst>
                <a:ext uri="{FF2B5EF4-FFF2-40B4-BE49-F238E27FC236}">
                  <a16:creationId xmlns:a16="http://schemas.microsoft.com/office/drawing/2014/main" id="{B1B01908-F761-4D86-9366-2CEACCAA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1" name="Oval 147">
              <a:extLst>
                <a:ext uri="{FF2B5EF4-FFF2-40B4-BE49-F238E27FC236}">
                  <a16:creationId xmlns:a16="http://schemas.microsoft.com/office/drawing/2014/main" id="{B61DE401-1CF9-4D2B-9FCF-63EF96D6F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2" name="Oval 148">
              <a:extLst>
                <a:ext uri="{FF2B5EF4-FFF2-40B4-BE49-F238E27FC236}">
                  <a16:creationId xmlns:a16="http://schemas.microsoft.com/office/drawing/2014/main" id="{1E51A89E-82DF-46A6-BD4A-F981F4664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6" name="Group 149">
            <a:extLst>
              <a:ext uri="{FF2B5EF4-FFF2-40B4-BE49-F238E27FC236}">
                <a16:creationId xmlns:a16="http://schemas.microsoft.com/office/drawing/2014/main" id="{7C1E1590-4612-4675-8027-78B81E6A933B}"/>
              </a:ext>
            </a:extLst>
          </p:cNvPr>
          <p:cNvGrpSpPr>
            <a:grpSpLocks/>
          </p:cNvGrpSpPr>
          <p:nvPr/>
        </p:nvGrpSpPr>
        <p:grpSpPr bwMode="auto">
          <a:xfrm>
            <a:off x="2028826" y="5778500"/>
            <a:ext cx="804863" cy="1079500"/>
            <a:chOff x="476" y="3521"/>
            <a:chExt cx="507" cy="680"/>
          </a:xfrm>
        </p:grpSpPr>
        <p:sp>
          <p:nvSpPr>
            <p:cNvPr id="3185" name="Freeform 150">
              <a:extLst>
                <a:ext uri="{FF2B5EF4-FFF2-40B4-BE49-F238E27FC236}">
                  <a16:creationId xmlns:a16="http://schemas.microsoft.com/office/drawing/2014/main" id="{763814D2-0A2F-49D0-9136-0E404C000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6" name="Oval 151">
              <a:extLst>
                <a:ext uri="{FF2B5EF4-FFF2-40B4-BE49-F238E27FC236}">
                  <a16:creationId xmlns:a16="http://schemas.microsoft.com/office/drawing/2014/main" id="{89253FBB-153E-4FC6-99FC-88E1F500D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7" name="Oval 152">
              <a:extLst>
                <a:ext uri="{FF2B5EF4-FFF2-40B4-BE49-F238E27FC236}">
                  <a16:creationId xmlns:a16="http://schemas.microsoft.com/office/drawing/2014/main" id="{3F8E18BD-FE59-42F4-A1BE-F7CC1AD55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41" name="Oval 153">
              <a:extLst>
                <a:ext uri="{FF2B5EF4-FFF2-40B4-BE49-F238E27FC236}">
                  <a16:creationId xmlns:a16="http://schemas.microsoft.com/office/drawing/2014/main" id="{5C8B212C-B1C1-45E3-9323-8459C2927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07" name="Picture 154" descr="scrit">
            <a:extLst>
              <a:ext uri="{FF2B5EF4-FFF2-40B4-BE49-F238E27FC236}">
                <a16:creationId xmlns:a16="http://schemas.microsoft.com/office/drawing/2014/main" id="{56AAC6BC-7F3A-463C-9161-063196F022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924175"/>
            <a:ext cx="6143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7" name="AutoShape 155">
            <a:extLst>
              <a:ext uri="{FF2B5EF4-FFF2-40B4-BE49-F238E27FC236}">
                <a16:creationId xmlns:a16="http://schemas.microsoft.com/office/drawing/2014/main" id="{D0581EC3-556E-4BF4-AFC0-4EBA44467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545" y="178835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te" panose="03060902040502070203" pitchFamily="66" charset="0"/>
                <a:ea typeface="宋体" panose="02010600030101010101" pitchFamily="2" charset="-122"/>
                <a:cs typeface="+mn-cs"/>
              </a:rPr>
              <a:t>FALSE</a:t>
            </a:r>
          </a:p>
        </p:txBody>
      </p:sp>
      <p:sp>
        <p:nvSpPr>
          <p:cNvPr id="3228" name="AutoShape 156">
            <a:extLst>
              <a:ext uri="{FF2B5EF4-FFF2-40B4-BE49-F238E27FC236}">
                <a16:creationId xmlns:a16="http://schemas.microsoft.com/office/drawing/2014/main" id="{7C74D598-3FB8-4C30-B3B3-F1317A433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619" y="162771"/>
            <a:ext cx="2484438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te" panose="03060902040502070203" pitchFamily="66" charset="0"/>
                <a:ea typeface="宋体" panose="02010600030101010101" pitchFamily="2" charset="-122"/>
                <a:cs typeface="+mn-cs"/>
              </a:rPr>
              <a:t>TRUE</a:t>
            </a:r>
          </a:p>
        </p:txBody>
      </p:sp>
      <p:pic>
        <p:nvPicPr>
          <p:cNvPr id="3111" name="Picture 158" descr="scrit">
            <a:extLst>
              <a:ext uri="{FF2B5EF4-FFF2-40B4-BE49-F238E27FC236}">
                <a16:creationId xmlns:a16="http://schemas.microsoft.com/office/drawing/2014/main" id="{0A82889A-1A63-41D8-B90A-0C0F311235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89363"/>
            <a:ext cx="6143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1" name="AutoShape 159">
            <a:extLst>
              <a:ext uri="{FF2B5EF4-FFF2-40B4-BE49-F238E27FC236}">
                <a16:creationId xmlns:a16="http://schemas.microsoft.com/office/drawing/2014/main" id="{10FC0802-2F49-419D-9C38-65CB700B4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0977"/>
            <a:ext cx="8358983" cy="1482543"/>
          </a:xfrm>
          <a:prstGeom prst="cloudCallout">
            <a:avLst>
              <a:gd name="adj1" fmla="val -11074"/>
              <a:gd name="adj2" fmla="val 8120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Son </a:t>
            </a:r>
            <a:r>
              <a:rPr lang="en-US" altLang="zh-CN" sz="35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Doong</a:t>
            </a:r>
            <a:r>
              <a:rPr lang="en-US" altLang="zh-CN" sz="3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cave doesn’t have any rivers inside it.</a:t>
            </a:r>
            <a:endParaRPr kumimoji="0" lang="en-US" altLang="zh-CN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32" name="Group 160">
            <a:extLst>
              <a:ext uri="{FF2B5EF4-FFF2-40B4-BE49-F238E27FC236}">
                <a16:creationId xmlns:a16="http://schemas.microsoft.com/office/drawing/2014/main" id="{408A58E8-CF6F-4010-92E1-6F5EAD4691E0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3169" name="Group 161">
              <a:extLst>
                <a:ext uri="{FF2B5EF4-FFF2-40B4-BE49-F238E27FC236}">
                  <a16:creationId xmlns:a16="http://schemas.microsoft.com/office/drawing/2014/main" id="{F6BE95EA-67DC-4E3E-9BAC-C6B85F0A1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3234" name="Oval 162">
                <a:extLst>
                  <a:ext uri="{FF2B5EF4-FFF2-40B4-BE49-F238E27FC236}">
                    <a16:creationId xmlns:a16="http://schemas.microsoft.com/office/drawing/2014/main" id="{5B398992-D60A-41F2-A8CF-FC2C8FE59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83" name="Oval 163">
                <a:extLst>
                  <a:ext uri="{FF2B5EF4-FFF2-40B4-BE49-F238E27FC236}">
                    <a16:creationId xmlns:a16="http://schemas.microsoft.com/office/drawing/2014/main" id="{0C3AB0A9-90C9-48D0-94AF-DA228C0FA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84" name="Oval 164">
                <a:extLst>
                  <a:ext uri="{FF2B5EF4-FFF2-40B4-BE49-F238E27FC236}">
                    <a16:creationId xmlns:a16="http://schemas.microsoft.com/office/drawing/2014/main" id="{F0E05279-A1B1-49BB-A68B-3D4CE0C07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70" name="Group 165">
              <a:extLst>
                <a:ext uri="{FF2B5EF4-FFF2-40B4-BE49-F238E27FC236}">
                  <a16:creationId xmlns:a16="http://schemas.microsoft.com/office/drawing/2014/main" id="{F5B6C93A-8872-4FAC-93CB-F49A3D971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3238" name="Oval 166">
                <a:extLst>
                  <a:ext uri="{FF2B5EF4-FFF2-40B4-BE49-F238E27FC236}">
                    <a16:creationId xmlns:a16="http://schemas.microsoft.com/office/drawing/2014/main" id="{39168BDB-F0F6-482B-B59D-5688A1C57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80" name="Oval 167">
                <a:extLst>
                  <a:ext uri="{FF2B5EF4-FFF2-40B4-BE49-F238E27FC236}">
                    <a16:creationId xmlns:a16="http://schemas.microsoft.com/office/drawing/2014/main" id="{003ED916-2BE5-4BF6-ADDF-444C35986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81" name="Oval 168">
                <a:extLst>
                  <a:ext uri="{FF2B5EF4-FFF2-40B4-BE49-F238E27FC236}">
                    <a16:creationId xmlns:a16="http://schemas.microsoft.com/office/drawing/2014/main" id="{2DC7F03C-1452-4C43-A769-395ED0A5A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71" name="Group 169">
              <a:extLst>
                <a:ext uri="{FF2B5EF4-FFF2-40B4-BE49-F238E27FC236}">
                  <a16:creationId xmlns:a16="http://schemas.microsoft.com/office/drawing/2014/main" id="{F3CF7C1E-3468-42A9-BCFA-83DAC0D0D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3242" name="Oval 170">
                <a:extLst>
                  <a:ext uri="{FF2B5EF4-FFF2-40B4-BE49-F238E27FC236}">
                    <a16:creationId xmlns:a16="http://schemas.microsoft.com/office/drawing/2014/main" id="{2DBD2BDB-EB98-49F7-BC59-6852CE17C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7" name="Oval 171">
                <a:extLst>
                  <a:ext uri="{FF2B5EF4-FFF2-40B4-BE49-F238E27FC236}">
                    <a16:creationId xmlns:a16="http://schemas.microsoft.com/office/drawing/2014/main" id="{102CAEAF-7A21-40A7-B30C-5BEBA47F2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8" name="Oval 172">
                <a:extLst>
                  <a:ext uri="{FF2B5EF4-FFF2-40B4-BE49-F238E27FC236}">
                    <a16:creationId xmlns:a16="http://schemas.microsoft.com/office/drawing/2014/main" id="{143AE410-ABC3-43A0-A485-8EE1FFADD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72" name="Group 173">
              <a:extLst>
                <a:ext uri="{FF2B5EF4-FFF2-40B4-BE49-F238E27FC236}">
                  <a16:creationId xmlns:a16="http://schemas.microsoft.com/office/drawing/2014/main" id="{35FCA326-9A81-458D-A50D-2B472DC9E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3246" name="Oval 174">
                <a:extLst>
                  <a:ext uri="{FF2B5EF4-FFF2-40B4-BE49-F238E27FC236}">
                    <a16:creationId xmlns:a16="http://schemas.microsoft.com/office/drawing/2014/main" id="{AE9C58E3-2CED-40B8-A2C3-FCEBDE2BD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4" name="Oval 175">
                <a:extLst>
                  <a:ext uri="{FF2B5EF4-FFF2-40B4-BE49-F238E27FC236}">
                    <a16:creationId xmlns:a16="http://schemas.microsoft.com/office/drawing/2014/main" id="{DF7DA171-49F7-4E89-B0D8-8BEF78032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75" name="Oval 176">
                <a:extLst>
                  <a:ext uri="{FF2B5EF4-FFF2-40B4-BE49-F238E27FC236}">
                    <a16:creationId xmlns:a16="http://schemas.microsoft.com/office/drawing/2014/main" id="{C5F6F3D0-1A68-4F94-AB0A-2CB86B3A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249" name="Group 177">
            <a:extLst>
              <a:ext uri="{FF2B5EF4-FFF2-40B4-BE49-F238E27FC236}">
                <a16:creationId xmlns:a16="http://schemas.microsoft.com/office/drawing/2014/main" id="{D372B887-332F-4457-94C9-DA8AF10E3632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3144" name="Group 178">
              <a:extLst>
                <a:ext uri="{FF2B5EF4-FFF2-40B4-BE49-F238E27FC236}">
                  <a16:creationId xmlns:a16="http://schemas.microsoft.com/office/drawing/2014/main" id="{4C51F5E8-8E23-465A-8E86-E4F8D1ABD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3251" name="Oval 179">
                <a:extLst>
                  <a:ext uri="{FF2B5EF4-FFF2-40B4-BE49-F238E27FC236}">
                    <a16:creationId xmlns:a16="http://schemas.microsoft.com/office/drawing/2014/main" id="{F13DAF73-6C42-4DF1-AB2E-1AF19F9D0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67" name="Oval 180">
                <a:extLst>
                  <a:ext uri="{FF2B5EF4-FFF2-40B4-BE49-F238E27FC236}">
                    <a16:creationId xmlns:a16="http://schemas.microsoft.com/office/drawing/2014/main" id="{0FA7FD8D-4132-46B1-9A01-2ACA18086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7" name="Oval 181">
                <a:extLst>
                  <a:ext uri="{FF2B5EF4-FFF2-40B4-BE49-F238E27FC236}">
                    <a16:creationId xmlns:a16="http://schemas.microsoft.com/office/drawing/2014/main" id="{C3023456-1BC8-4E76-93E6-78B47C477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54" name="Group 182">
              <a:extLst>
                <a:ext uri="{FF2B5EF4-FFF2-40B4-BE49-F238E27FC236}">
                  <a16:creationId xmlns:a16="http://schemas.microsoft.com/office/drawing/2014/main" id="{250C80FB-2CF1-4996-B97A-42CF1D7C8E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3255" name="Oval 183">
                <a:extLst>
                  <a:ext uri="{FF2B5EF4-FFF2-40B4-BE49-F238E27FC236}">
                    <a16:creationId xmlns:a16="http://schemas.microsoft.com/office/drawing/2014/main" id="{31241BF2-64BE-4415-8C53-34984A562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64" name="Oval 184">
                <a:extLst>
                  <a:ext uri="{FF2B5EF4-FFF2-40B4-BE49-F238E27FC236}">
                    <a16:creationId xmlns:a16="http://schemas.microsoft.com/office/drawing/2014/main" id="{7A787890-9CCD-4384-BC0C-CF3FF81D1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65" name="Oval 185">
                <a:extLst>
                  <a:ext uri="{FF2B5EF4-FFF2-40B4-BE49-F238E27FC236}">
                    <a16:creationId xmlns:a16="http://schemas.microsoft.com/office/drawing/2014/main" id="{22DCE9CB-C10B-49DD-BF05-1C5177E22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55" name="Group 186">
              <a:extLst>
                <a:ext uri="{FF2B5EF4-FFF2-40B4-BE49-F238E27FC236}">
                  <a16:creationId xmlns:a16="http://schemas.microsoft.com/office/drawing/2014/main" id="{F9374605-D551-4EDD-84B1-0D791A822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3259" name="Oval 187">
                <a:extLst>
                  <a:ext uri="{FF2B5EF4-FFF2-40B4-BE49-F238E27FC236}">
                    <a16:creationId xmlns:a16="http://schemas.microsoft.com/office/drawing/2014/main" id="{D953CB57-0806-47B6-ACD6-E27FCEBAA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61" name="Oval 188">
                <a:extLst>
                  <a:ext uri="{FF2B5EF4-FFF2-40B4-BE49-F238E27FC236}">
                    <a16:creationId xmlns:a16="http://schemas.microsoft.com/office/drawing/2014/main" id="{2FD5C400-2F76-440F-84DA-237842B1C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62" name="Oval 189">
                <a:extLst>
                  <a:ext uri="{FF2B5EF4-FFF2-40B4-BE49-F238E27FC236}">
                    <a16:creationId xmlns:a16="http://schemas.microsoft.com/office/drawing/2014/main" id="{724C195B-F628-4501-A75A-90EB2398E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56" name="Group 190">
              <a:extLst>
                <a:ext uri="{FF2B5EF4-FFF2-40B4-BE49-F238E27FC236}">
                  <a16:creationId xmlns:a16="http://schemas.microsoft.com/office/drawing/2014/main" id="{F8AAFED5-80ED-407F-A309-732E56F25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3263" name="Oval 191">
                <a:extLst>
                  <a:ext uri="{FF2B5EF4-FFF2-40B4-BE49-F238E27FC236}">
                    <a16:creationId xmlns:a16="http://schemas.microsoft.com/office/drawing/2014/main" id="{B1E6AC8F-D854-43F7-9CEA-3CF8AB483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58" name="Oval 192">
                <a:extLst>
                  <a:ext uri="{FF2B5EF4-FFF2-40B4-BE49-F238E27FC236}">
                    <a16:creationId xmlns:a16="http://schemas.microsoft.com/office/drawing/2014/main" id="{5BF89D4E-D12B-461E-9CB8-9A1F7E231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59" name="Oval 193">
                <a:extLst>
                  <a:ext uri="{FF2B5EF4-FFF2-40B4-BE49-F238E27FC236}">
                    <a16:creationId xmlns:a16="http://schemas.microsoft.com/office/drawing/2014/main" id="{193EA0BB-7052-4092-BC60-D9D90E810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266" name="Group 194">
            <a:extLst>
              <a:ext uri="{FF2B5EF4-FFF2-40B4-BE49-F238E27FC236}">
                <a16:creationId xmlns:a16="http://schemas.microsoft.com/office/drawing/2014/main" id="{83181C9F-57AA-4F76-9BEA-270546B64F40}"/>
              </a:ext>
            </a:extLst>
          </p:cNvPr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3137" name="Group 195">
              <a:extLst>
                <a:ext uri="{FF2B5EF4-FFF2-40B4-BE49-F238E27FC236}">
                  <a16:creationId xmlns:a16="http://schemas.microsoft.com/office/drawing/2014/main" id="{F67DD35C-3F62-4C44-AE7B-05EB77E64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3268" name="Oval 196">
                <a:extLst>
                  <a:ext uri="{FF2B5EF4-FFF2-40B4-BE49-F238E27FC236}">
                    <a16:creationId xmlns:a16="http://schemas.microsoft.com/office/drawing/2014/main" id="{CA5C5B68-B409-47DF-84AE-B5989288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51" name="Oval 197">
                <a:extLst>
                  <a:ext uri="{FF2B5EF4-FFF2-40B4-BE49-F238E27FC236}">
                    <a16:creationId xmlns:a16="http://schemas.microsoft.com/office/drawing/2014/main" id="{D098078D-C0A3-4F62-9AFB-241BA8C28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52" name="Oval 198">
                <a:extLst>
                  <a:ext uri="{FF2B5EF4-FFF2-40B4-BE49-F238E27FC236}">
                    <a16:creationId xmlns:a16="http://schemas.microsoft.com/office/drawing/2014/main" id="{CC06B28D-6541-48A0-A6CD-9AF2B818B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38" name="Group 199">
              <a:extLst>
                <a:ext uri="{FF2B5EF4-FFF2-40B4-BE49-F238E27FC236}">
                  <a16:creationId xmlns:a16="http://schemas.microsoft.com/office/drawing/2014/main" id="{91843363-C812-4CB0-8614-53AC682B45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3272" name="Oval 200">
                <a:extLst>
                  <a:ext uri="{FF2B5EF4-FFF2-40B4-BE49-F238E27FC236}">
                    <a16:creationId xmlns:a16="http://schemas.microsoft.com/office/drawing/2014/main" id="{29D0DD8D-FE00-4C57-B3C3-B8835ACF6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8" name="Oval 201">
                <a:extLst>
                  <a:ext uri="{FF2B5EF4-FFF2-40B4-BE49-F238E27FC236}">
                    <a16:creationId xmlns:a16="http://schemas.microsoft.com/office/drawing/2014/main" id="{01D1DA6C-8EBA-4D19-8B26-A20DAB527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9" name="Oval 202">
                <a:extLst>
                  <a:ext uri="{FF2B5EF4-FFF2-40B4-BE49-F238E27FC236}">
                    <a16:creationId xmlns:a16="http://schemas.microsoft.com/office/drawing/2014/main" id="{CC435E0D-D604-4AA9-ACEF-357038B4C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39" name="Group 203">
              <a:extLst>
                <a:ext uri="{FF2B5EF4-FFF2-40B4-BE49-F238E27FC236}">
                  <a16:creationId xmlns:a16="http://schemas.microsoft.com/office/drawing/2014/main" id="{5917A676-39B6-4BA1-8877-6666C5C26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3276" name="Oval 204">
                <a:extLst>
                  <a:ext uri="{FF2B5EF4-FFF2-40B4-BE49-F238E27FC236}">
                    <a16:creationId xmlns:a16="http://schemas.microsoft.com/office/drawing/2014/main" id="{7598C742-EDC6-46DC-8FCE-813576C8E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5" name="Oval 205">
                <a:extLst>
                  <a:ext uri="{FF2B5EF4-FFF2-40B4-BE49-F238E27FC236}">
                    <a16:creationId xmlns:a16="http://schemas.microsoft.com/office/drawing/2014/main" id="{8B2A585D-C3CC-437D-8C56-8AA8A8F95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6" name="Oval 206">
                <a:extLst>
                  <a:ext uri="{FF2B5EF4-FFF2-40B4-BE49-F238E27FC236}">
                    <a16:creationId xmlns:a16="http://schemas.microsoft.com/office/drawing/2014/main" id="{425EB645-DC79-464F-94BB-BCD3A7D9E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40" name="Group 207">
              <a:extLst>
                <a:ext uri="{FF2B5EF4-FFF2-40B4-BE49-F238E27FC236}">
                  <a16:creationId xmlns:a16="http://schemas.microsoft.com/office/drawing/2014/main" id="{2471BAB1-3579-40FC-AC4B-E5FFF0433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3280" name="Oval 208">
                <a:extLst>
                  <a:ext uri="{FF2B5EF4-FFF2-40B4-BE49-F238E27FC236}">
                    <a16:creationId xmlns:a16="http://schemas.microsoft.com/office/drawing/2014/main" id="{7678D55B-1773-449D-9DA7-B84495061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2" name="Oval 209">
                <a:extLst>
                  <a:ext uri="{FF2B5EF4-FFF2-40B4-BE49-F238E27FC236}">
                    <a16:creationId xmlns:a16="http://schemas.microsoft.com/office/drawing/2014/main" id="{AA1B0A8C-6962-429C-97D9-C190743A9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50" name="Oval 210">
                <a:extLst>
                  <a:ext uri="{FF2B5EF4-FFF2-40B4-BE49-F238E27FC236}">
                    <a16:creationId xmlns:a16="http://schemas.microsoft.com/office/drawing/2014/main" id="{31B24E1B-1FFA-4572-9079-AAED76C78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284" name="AutoShape 2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5554D5-1C8D-4973-819D-29753ED4F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476" y="260350"/>
            <a:ext cx="1152525" cy="719138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359569 h 21600"/>
              <a:gd name="T4" fmla="*/ 864394 w 21600"/>
              <a:gd name="T5" fmla="*/ 719138 h 21600"/>
              <a:gd name="T6" fmla="*/ 1152525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Next</a:t>
            </a:r>
          </a:p>
        </p:txBody>
      </p:sp>
      <p:grpSp>
        <p:nvGrpSpPr>
          <p:cNvPr id="3285" name="Group 213">
            <a:extLst>
              <a:ext uri="{FF2B5EF4-FFF2-40B4-BE49-F238E27FC236}">
                <a16:creationId xmlns:a16="http://schemas.microsoft.com/office/drawing/2014/main" id="{30A9EE14-72CF-47D8-B907-AC5A092477C7}"/>
              </a:ext>
            </a:extLst>
          </p:cNvPr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3121" name="Group 214">
              <a:extLst>
                <a:ext uri="{FF2B5EF4-FFF2-40B4-BE49-F238E27FC236}">
                  <a16:creationId xmlns:a16="http://schemas.microsoft.com/office/drawing/2014/main" id="{FD2E3091-0F48-4C44-83ED-D67B8C02F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3287" name="Oval 215">
                <a:extLst>
                  <a:ext uri="{FF2B5EF4-FFF2-40B4-BE49-F238E27FC236}">
                    <a16:creationId xmlns:a16="http://schemas.microsoft.com/office/drawing/2014/main" id="{3059B83D-6C2B-4974-B7E2-B307DED7F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35" name="Oval 216">
                <a:extLst>
                  <a:ext uri="{FF2B5EF4-FFF2-40B4-BE49-F238E27FC236}">
                    <a16:creationId xmlns:a16="http://schemas.microsoft.com/office/drawing/2014/main" id="{7B249BCE-09E9-4377-A986-DF4641053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36" name="Oval 217">
                <a:extLst>
                  <a:ext uri="{FF2B5EF4-FFF2-40B4-BE49-F238E27FC236}">
                    <a16:creationId xmlns:a16="http://schemas.microsoft.com/office/drawing/2014/main" id="{D3C5E6E5-B896-4247-A5A0-C38DFF653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22" name="Group 218">
              <a:extLst>
                <a:ext uri="{FF2B5EF4-FFF2-40B4-BE49-F238E27FC236}">
                  <a16:creationId xmlns:a16="http://schemas.microsoft.com/office/drawing/2014/main" id="{9F664C0B-F6E1-4296-8E1A-59518C45A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3291" name="Oval 219">
                <a:extLst>
                  <a:ext uri="{FF2B5EF4-FFF2-40B4-BE49-F238E27FC236}">
                    <a16:creationId xmlns:a16="http://schemas.microsoft.com/office/drawing/2014/main" id="{8DFD2F1B-7CDD-49C6-897A-8FEF6D38E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32" name="Oval 220">
                <a:extLst>
                  <a:ext uri="{FF2B5EF4-FFF2-40B4-BE49-F238E27FC236}">
                    <a16:creationId xmlns:a16="http://schemas.microsoft.com/office/drawing/2014/main" id="{44818276-A7C1-44D8-A9AF-2633A9D1E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33" name="Oval 221">
                <a:extLst>
                  <a:ext uri="{FF2B5EF4-FFF2-40B4-BE49-F238E27FC236}">
                    <a16:creationId xmlns:a16="http://schemas.microsoft.com/office/drawing/2014/main" id="{A350A38E-EF89-4AAD-8FF9-37BCD1E93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23" name="Group 222">
              <a:extLst>
                <a:ext uri="{FF2B5EF4-FFF2-40B4-BE49-F238E27FC236}">
                  <a16:creationId xmlns:a16="http://schemas.microsoft.com/office/drawing/2014/main" id="{8848B962-87B4-48EB-8A80-3BFE86759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3295" name="Oval 223">
                <a:extLst>
                  <a:ext uri="{FF2B5EF4-FFF2-40B4-BE49-F238E27FC236}">
                    <a16:creationId xmlns:a16="http://schemas.microsoft.com/office/drawing/2014/main" id="{E8F1F3FF-2973-4793-B327-916B5D1C6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29" name="Oval 224">
                <a:extLst>
                  <a:ext uri="{FF2B5EF4-FFF2-40B4-BE49-F238E27FC236}">
                    <a16:creationId xmlns:a16="http://schemas.microsoft.com/office/drawing/2014/main" id="{1C9905BC-EBA3-4C50-A336-BD9B3C6A3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30" name="Oval 225">
                <a:extLst>
                  <a:ext uri="{FF2B5EF4-FFF2-40B4-BE49-F238E27FC236}">
                    <a16:creationId xmlns:a16="http://schemas.microsoft.com/office/drawing/2014/main" id="{27C71307-FB49-442F-960B-60FA33493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124" name="Group 226">
              <a:extLst>
                <a:ext uri="{FF2B5EF4-FFF2-40B4-BE49-F238E27FC236}">
                  <a16:creationId xmlns:a16="http://schemas.microsoft.com/office/drawing/2014/main" id="{D939558E-CDFF-460D-950A-DBE160A02D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3299" name="Oval 227">
                <a:extLst>
                  <a:ext uri="{FF2B5EF4-FFF2-40B4-BE49-F238E27FC236}">
                    <a16:creationId xmlns:a16="http://schemas.microsoft.com/office/drawing/2014/main" id="{98C97E29-97FD-4CEC-8684-8BC9C41B7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26" name="Oval 228">
                <a:extLst>
                  <a:ext uri="{FF2B5EF4-FFF2-40B4-BE49-F238E27FC236}">
                    <a16:creationId xmlns:a16="http://schemas.microsoft.com/office/drawing/2014/main" id="{E6078AC4-C7C0-4C30-A84C-A6919889F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27" name="Oval 229">
                <a:extLst>
                  <a:ext uri="{FF2B5EF4-FFF2-40B4-BE49-F238E27FC236}">
                    <a16:creationId xmlns:a16="http://schemas.microsoft.com/office/drawing/2014/main" id="{68C09B37-FDC4-4C66-864F-93CD2102B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3119" name="Picture 230" descr="scrit">
            <a:extLst>
              <a:ext uri="{FF2B5EF4-FFF2-40B4-BE49-F238E27FC236}">
                <a16:creationId xmlns:a16="http://schemas.microsoft.com/office/drawing/2014/main" id="{C691C634-E60A-4114-927C-57B8F458CE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24400"/>
            <a:ext cx="6143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3" name="WordArt 231">
            <a:extLst>
              <a:ext uri="{FF2B5EF4-FFF2-40B4-BE49-F238E27FC236}">
                <a16:creationId xmlns:a16="http://schemas.microsoft.com/office/drawing/2014/main" id="{B75E6092-092A-420D-96BE-10DD67E65D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2971" y="3105275"/>
            <a:ext cx="1800225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Matura MT Script Capitals" panose="03020802060602070202" pitchFamily="66" charset="0"/>
                <a:ea typeface="宋体" panose="02010600030101010101" pitchFamily="2" charset="-122"/>
                <a:cs typeface="+mn-cs"/>
              </a:rPr>
              <a:t>Great!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/>
                                        <p:tgtEl>
                                          <p:spTgt spid="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7"/>
                  </p:tgtEl>
                </p:cond>
              </p:nextCondLst>
            </p:seq>
          </p:childTnLst>
        </p:cTn>
      </p:par>
    </p:tnLst>
    <p:bldLst>
      <p:bldP spid="3228" grpId="0" animBg="1"/>
      <p:bldP spid="3231" grpId="0" build="allAtOnce" animBg="1"/>
      <p:bldP spid="32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>
            <a:extLst>
              <a:ext uri="{FF2B5EF4-FFF2-40B4-BE49-F238E27FC236}">
                <a16:creationId xmlns:a16="http://schemas.microsoft.com/office/drawing/2014/main" id="{FD5EB4E3-C9CC-4C34-8367-1B517EB1029F}"/>
              </a:ext>
            </a:extLst>
          </p:cNvPr>
          <p:cNvSpPr>
            <a:spLocks/>
          </p:cNvSpPr>
          <p:nvPr/>
        </p:nvSpPr>
        <p:spPr bwMode="auto">
          <a:xfrm>
            <a:off x="550863" y="2349501"/>
            <a:ext cx="10369551" cy="2543175"/>
          </a:xfrm>
          <a:custGeom>
            <a:avLst/>
            <a:gdLst>
              <a:gd name="T0" fmla="*/ 10229961 w 6760"/>
              <a:gd name="T1" fmla="*/ 1895475 h 1602"/>
              <a:gd name="T2" fmla="*/ 10229961 w 6760"/>
              <a:gd name="T3" fmla="*/ 527050 h 1602"/>
              <a:gd name="T4" fmla="*/ 9393954 w 6760"/>
              <a:gd name="T5" fmla="*/ 815975 h 1602"/>
              <a:gd name="T6" fmla="*/ 8073217 w 6760"/>
              <a:gd name="T7" fmla="*/ 168275 h 1602"/>
              <a:gd name="T8" fmla="*/ 6471766 w 6760"/>
              <a:gd name="T9" fmla="*/ 958850 h 1602"/>
              <a:gd name="T10" fmla="*/ 4663230 w 6760"/>
              <a:gd name="T11" fmla="*/ 23813 h 1602"/>
              <a:gd name="T12" fmla="*/ 2923723 w 6760"/>
              <a:gd name="T13" fmla="*/ 815975 h 1602"/>
              <a:gd name="T14" fmla="*/ 1461861 w 6760"/>
              <a:gd name="T15" fmla="*/ 311150 h 1602"/>
              <a:gd name="T16" fmla="*/ 1461861 w 6760"/>
              <a:gd name="T17" fmla="*/ 2255838 h 1602"/>
              <a:gd name="T18" fmla="*/ 10229961 w 6760"/>
              <a:gd name="T19" fmla="*/ 2039938 h 1602"/>
              <a:gd name="T20" fmla="*/ 10229961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Freeform 3">
            <a:extLst>
              <a:ext uri="{FF2B5EF4-FFF2-40B4-BE49-F238E27FC236}">
                <a16:creationId xmlns:a16="http://schemas.microsoft.com/office/drawing/2014/main" id="{3DABEA0B-AD3A-41A9-BF31-05A386CD9914}"/>
              </a:ext>
            </a:extLst>
          </p:cNvPr>
          <p:cNvSpPr>
            <a:spLocks/>
          </p:cNvSpPr>
          <p:nvPr/>
        </p:nvSpPr>
        <p:spPr bwMode="auto">
          <a:xfrm>
            <a:off x="334963" y="3500439"/>
            <a:ext cx="10731501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Freeform 4">
            <a:extLst>
              <a:ext uri="{FF2B5EF4-FFF2-40B4-BE49-F238E27FC236}">
                <a16:creationId xmlns:a16="http://schemas.microsoft.com/office/drawing/2014/main" id="{89094099-C5EE-43E4-967C-92FE1A595D3C}"/>
              </a:ext>
            </a:extLst>
          </p:cNvPr>
          <p:cNvSpPr>
            <a:spLocks/>
          </p:cNvSpPr>
          <p:nvPr/>
        </p:nvSpPr>
        <p:spPr bwMode="auto">
          <a:xfrm>
            <a:off x="192088" y="4797426"/>
            <a:ext cx="10731501" cy="2543175"/>
          </a:xfrm>
          <a:custGeom>
            <a:avLst/>
            <a:gdLst>
              <a:gd name="T0" fmla="*/ 10587038 w 6760"/>
              <a:gd name="T1" fmla="*/ 1895475 h 1602"/>
              <a:gd name="T2" fmla="*/ 10587038 w 6760"/>
              <a:gd name="T3" fmla="*/ 527050 h 1602"/>
              <a:gd name="T4" fmla="*/ 9721851 w 6760"/>
              <a:gd name="T5" fmla="*/ 815975 h 1602"/>
              <a:gd name="T6" fmla="*/ 8355013 w 6760"/>
              <a:gd name="T7" fmla="*/ 168275 h 1602"/>
              <a:gd name="T8" fmla="*/ 6697663 w 6760"/>
              <a:gd name="T9" fmla="*/ 958850 h 1602"/>
              <a:gd name="T10" fmla="*/ 4826000 w 6760"/>
              <a:gd name="T11" fmla="*/ 23813 h 1602"/>
              <a:gd name="T12" fmla="*/ 3025775 w 6760"/>
              <a:gd name="T13" fmla="*/ 815975 h 1602"/>
              <a:gd name="T14" fmla="*/ 1512888 w 6760"/>
              <a:gd name="T15" fmla="*/ 311150 h 1602"/>
              <a:gd name="T16" fmla="*/ 1512888 w 6760"/>
              <a:gd name="T17" fmla="*/ 2255838 h 1602"/>
              <a:gd name="T18" fmla="*/ 10587038 w 6760"/>
              <a:gd name="T19" fmla="*/ 2039938 h 1602"/>
              <a:gd name="T20" fmla="*/ 10587038 w 6760"/>
              <a:gd name="T21" fmla="*/ 1895475 h 1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760" h="1602">
                <a:moveTo>
                  <a:pt x="6669" y="1194"/>
                </a:moveTo>
                <a:cubicBezTo>
                  <a:pt x="6714" y="819"/>
                  <a:pt x="6760" y="445"/>
                  <a:pt x="6669" y="332"/>
                </a:cubicBezTo>
                <a:cubicBezTo>
                  <a:pt x="6578" y="219"/>
                  <a:pt x="6358" y="552"/>
                  <a:pt x="6124" y="514"/>
                </a:cubicBezTo>
                <a:cubicBezTo>
                  <a:pt x="5890" y="476"/>
                  <a:pt x="5580" y="91"/>
                  <a:pt x="5263" y="106"/>
                </a:cubicBezTo>
                <a:cubicBezTo>
                  <a:pt x="4946" y="121"/>
                  <a:pt x="4589" y="619"/>
                  <a:pt x="4219" y="604"/>
                </a:cubicBezTo>
                <a:cubicBezTo>
                  <a:pt x="3849" y="589"/>
                  <a:pt x="3425" y="30"/>
                  <a:pt x="3040" y="15"/>
                </a:cubicBezTo>
                <a:cubicBezTo>
                  <a:pt x="2655" y="0"/>
                  <a:pt x="2254" y="484"/>
                  <a:pt x="1906" y="514"/>
                </a:cubicBezTo>
                <a:cubicBezTo>
                  <a:pt x="1558" y="544"/>
                  <a:pt x="1112" y="45"/>
                  <a:pt x="953" y="196"/>
                </a:cubicBezTo>
                <a:cubicBezTo>
                  <a:pt x="794" y="347"/>
                  <a:pt x="0" y="1240"/>
                  <a:pt x="953" y="1421"/>
                </a:cubicBezTo>
                <a:cubicBezTo>
                  <a:pt x="1906" y="1602"/>
                  <a:pt x="5716" y="1323"/>
                  <a:pt x="6669" y="1285"/>
                </a:cubicBezTo>
                <a:lnTo>
                  <a:pt x="6669" y="1194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Freeform 5">
            <a:extLst>
              <a:ext uri="{FF2B5EF4-FFF2-40B4-BE49-F238E27FC236}">
                <a16:creationId xmlns:a16="http://schemas.microsoft.com/office/drawing/2014/main" id="{39C70F71-5890-4BBD-880F-16B71F7F70EA}"/>
              </a:ext>
            </a:extLst>
          </p:cNvPr>
          <p:cNvSpPr>
            <a:spLocks/>
          </p:cNvSpPr>
          <p:nvPr/>
        </p:nvSpPr>
        <p:spPr bwMode="auto">
          <a:xfrm>
            <a:off x="8112125" y="2205038"/>
            <a:ext cx="3119438" cy="5040312"/>
          </a:xfrm>
          <a:custGeom>
            <a:avLst/>
            <a:gdLst>
              <a:gd name="T0" fmla="*/ 1271588 w 1965"/>
              <a:gd name="T1" fmla="*/ 4294574 h 2298"/>
              <a:gd name="T2" fmla="*/ 1487488 w 1965"/>
              <a:gd name="T3" fmla="*/ 2702204 h 2298"/>
              <a:gd name="T4" fmla="*/ 839788 w 1965"/>
              <a:gd name="T5" fmla="*/ 2504803 h 2298"/>
              <a:gd name="T6" fmla="*/ 1055688 w 1965"/>
              <a:gd name="T7" fmla="*/ 3000499 h 2298"/>
              <a:gd name="T8" fmla="*/ 334963 w 1965"/>
              <a:gd name="T9" fmla="*/ 3101393 h 2298"/>
              <a:gd name="T10" fmla="*/ 47625 w 1965"/>
              <a:gd name="T11" fmla="*/ 2006913 h 2298"/>
              <a:gd name="T12" fmla="*/ 623888 w 1965"/>
              <a:gd name="T13" fmla="*/ 2006913 h 2298"/>
              <a:gd name="T14" fmla="*/ 1055688 w 1965"/>
              <a:gd name="T15" fmla="*/ 1807318 h 2298"/>
              <a:gd name="T16" fmla="*/ 766763 w 1965"/>
              <a:gd name="T17" fmla="*/ 1210728 h 2298"/>
              <a:gd name="T18" fmla="*/ 263525 w 1965"/>
              <a:gd name="T19" fmla="*/ 1509023 h 2298"/>
              <a:gd name="T20" fmla="*/ 766763 w 1965"/>
              <a:gd name="T21" fmla="*/ 315842 h 2298"/>
              <a:gd name="T22" fmla="*/ 1703388 w 1965"/>
              <a:gd name="T23" fmla="*/ 513243 h 2298"/>
              <a:gd name="T24" fmla="*/ 1487488 w 1965"/>
              <a:gd name="T25" fmla="*/ 1112027 h 2298"/>
              <a:gd name="T26" fmla="*/ 1919288 w 1965"/>
              <a:gd name="T27" fmla="*/ 2006913 h 2298"/>
              <a:gd name="T28" fmla="*/ 1919288 w 1965"/>
              <a:gd name="T29" fmla="*/ 912432 h 2298"/>
              <a:gd name="T30" fmla="*/ 1703388 w 1965"/>
              <a:gd name="T31" fmla="*/ 912432 h 2298"/>
              <a:gd name="T32" fmla="*/ 2351088 w 1965"/>
              <a:gd name="T33" fmla="*/ 17547 h 2298"/>
              <a:gd name="T34" fmla="*/ 2782888 w 1965"/>
              <a:gd name="T35" fmla="*/ 811538 h 2298"/>
              <a:gd name="T36" fmla="*/ 2422525 w 1965"/>
              <a:gd name="T37" fmla="*/ 1309428 h 2298"/>
              <a:gd name="T38" fmla="*/ 2855913 w 1965"/>
              <a:gd name="T39" fmla="*/ 1708618 h 2298"/>
              <a:gd name="T40" fmla="*/ 2855913 w 1965"/>
              <a:gd name="T41" fmla="*/ 4592869 h 2298"/>
              <a:gd name="T42" fmla="*/ 1271588 w 1965"/>
              <a:gd name="T43" fmla="*/ 4294574 h 22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65" h="2298">
                <a:moveTo>
                  <a:pt x="801" y="1958"/>
                </a:moveTo>
                <a:cubicBezTo>
                  <a:pt x="657" y="1814"/>
                  <a:pt x="982" y="1368"/>
                  <a:pt x="937" y="1232"/>
                </a:cubicBezTo>
                <a:cubicBezTo>
                  <a:pt x="892" y="1096"/>
                  <a:pt x="574" y="1119"/>
                  <a:pt x="529" y="1142"/>
                </a:cubicBezTo>
                <a:cubicBezTo>
                  <a:pt x="484" y="1165"/>
                  <a:pt x="718" y="1323"/>
                  <a:pt x="665" y="1368"/>
                </a:cubicBezTo>
                <a:cubicBezTo>
                  <a:pt x="612" y="1413"/>
                  <a:pt x="317" y="1489"/>
                  <a:pt x="211" y="1414"/>
                </a:cubicBezTo>
                <a:cubicBezTo>
                  <a:pt x="105" y="1339"/>
                  <a:pt x="0" y="998"/>
                  <a:pt x="30" y="915"/>
                </a:cubicBezTo>
                <a:cubicBezTo>
                  <a:pt x="60" y="832"/>
                  <a:pt x="287" y="930"/>
                  <a:pt x="393" y="915"/>
                </a:cubicBezTo>
                <a:cubicBezTo>
                  <a:pt x="499" y="900"/>
                  <a:pt x="650" y="884"/>
                  <a:pt x="665" y="824"/>
                </a:cubicBezTo>
                <a:cubicBezTo>
                  <a:pt x="680" y="764"/>
                  <a:pt x="566" y="575"/>
                  <a:pt x="483" y="552"/>
                </a:cubicBezTo>
                <a:cubicBezTo>
                  <a:pt x="400" y="529"/>
                  <a:pt x="166" y="756"/>
                  <a:pt x="166" y="688"/>
                </a:cubicBezTo>
                <a:cubicBezTo>
                  <a:pt x="166" y="620"/>
                  <a:pt x="332" y="220"/>
                  <a:pt x="483" y="144"/>
                </a:cubicBezTo>
                <a:cubicBezTo>
                  <a:pt x="634" y="68"/>
                  <a:pt x="997" y="174"/>
                  <a:pt x="1073" y="234"/>
                </a:cubicBezTo>
                <a:cubicBezTo>
                  <a:pt x="1149" y="294"/>
                  <a:pt x="914" y="394"/>
                  <a:pt x="937" y="507"/>
                </a:cubicBezTo>
                <a:cubicBezTo>
                  <a:pt x="960" y="620"/>
                  <a:pt x="1164" y="930"/>
                  <a:pt x="1209" y="915"/>
                </a:cubicBezTo>
                <a:cubicBezTo>
                  <a:pt x="1254" y="900"/>
                  <a:pt x="1232" y="499"/>
                  <a:pt x="1209" y="416"/>
                </a:cubicBezTo>
                <a:cubicBezTo>
                  <a:pt x="1186" y="333"/>
                  <a:pt x="1028" y="484"/>
                  <a:pt x="1073" y="416"/>
                </a:cubicBezTo>
                <a:cubicBezTo>
                  <a:pt x="1118" y="348"/>
                  <a:pt x="1368" y="16"/>
                  <a:pt x="1481" y="8"/>
                </a:cubicBezTo>
                <a:cubicBezTo>
                  <a:pt x="1594" y="0"/>
                  <a:pt x="1746" y="272"/>
                  <a:pt x="1753" y="370"/>
                </a:cubicBezTo>
                <a:cubicBezTo>
                  <a:pt x="1760" y="468"/>
                  <a:pt x="1518" y="529"/>
                  <a:pt x="1526" y="597"/>
                </a:cubicBezTo>
                <a:cubicBezTo>
                  <a:pt x="1534" y="665"/>
                  <a:pt x="1754" y="530"/>
                  <a:pt x="1799" y="779"/>
                </a:cubicBezTo>
                <a:cubicBezTo>
                  <a:pt x="1844" y="1028"/>
                  <a:pt x="1965" y="1890"/>
                  <a:pt x="1799" y="2094"/>
                </a:cubicBezTo>
                <a:cubicBezTo>
                  <a:pt x="1633" y="2298"/>
                  <a:pt x="945" y="2102"/>
                  <a:pt x="801" y="1958"/>
                </a:cubicBezTo>
                <a:close/>
              </a:path>
            </a:pathLst>
          </a:custGeom>
          <a:solidFill>
            <a:srgbClr val="000066"/>
          </a:solidFill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02" name="Group 6">
            <a:extLst>
              <a:ext uri="{FF2B5EF4-FFF2-40B4-BE49-F238E27FC236}">
                <a16:creationId xmlns:a16="http://schemas.microsoft.com/office/drawing/2014/main" id="{406B2865-967D-46D8-9095-5F3223EBEA25}"/>
              </a:ext>
            </a:extLst>
          </p:cNvPr>
          <p:cNvGrpSpPr>
            <a:grpSpLocks/>
          </p:cNvGrpSpPr>
          <p:nvPr/>
        </p:nvGrpSpPr>
        <p:grpSpPr bwMode="auto">
          <a:xfrm>
            <a:off x="2965451" y="5778500"/>
            <a:ext cx="804863" cy="1079500"/>
            <a:chOff x="476" y="3521"/>
            <a:chExt cx="507" cy="680"/>
          </a:xfrm>
        </p:grpSpPr>
        <p:sp>
          <p:nvSpPr>
            <p:cNvPr id="4324" name="Freeform 7">
              <a:extLst>
                <a:ext uri="{FF2B5EF4-FFF2-40B4-BE49-F238E27FC236}">
                  <a16:creationId xmlns:a16="http://schemas.microsoft.com/office/drawing/2014/main" id="{6953DC5A-3275-45DF-B029-D09DBD18B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5" name="Oval 8">
              <a:extLst>
                <a:ext uri="{FF2B5EF4-FFF2-40B4-BE49-F238E27FC236}">
                  <a16:creationId xmlns:a16="http://schemas.microsoft.com/office/drawing/2014/main" id="{A636233E-C2EB-4F59-AE7C-F02C8701B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6" name="Oval 9">
              <a:extLst>
                <a:ext uri="{FF2B5EF4-FFF2-40B4-BE49-F238E27FC236}">
                  <a16:creationId xmlns:a16="http://schemas.microsoft.com/office/drawing/2014/main" id="{73FB2F59-5D13-451E-AD3B-CFE25AE9B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Oval 10">
              <a:extLst>
                <a:ext uri="{FF2B5EF4-FFF2-40B4-BE49-F238E27FC236}">
                  <a16:creationId xmlns:a16="http://schemas.microsoft.com/office/drawing/2014/main" id="{0242DC35-575E-4454-92E3-6B10F8828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03" name="Group 11">
            <a:extLst>
              <a:ext uri="{FF2B5EF4-FFF2-40B4-BE49-F238E27FC236}">
                <a16:creationId xmlns:a16="http://schemas.microsoft.com/office/drawing/2014/main" id="{409C1634-2174-4642-BCDB-A7CF7ACE9B81}"/>
              </a:ext>
            </a:extLst>
          </p:cNvPr>
          <p:cNvGrpSpPr>
            <a:grpSpLocks/>
          </p:cNvGrpSpPr>
          <p:nvPr/>
        </p:nvGrpSpPr>
        <p:grpSpPr bwMode="auto">
          <a:xfrm>
            <a:off x="3324226" y="5778500"/>
            <a:ext cx="804863" cy="1079500"/>
            <a:chOff x="476" y="3521"/>
            <a:chExt cx="507" cy="680"/>
          </a:xfrm>
        </p:grpSpPr>
        <p:sp>
          <p:nvSpPr>
            <p:cNvPr id="4320" name="Freeform 12">
              <a:extLst>
                <a:ext uri="{FF2B5EF4-FFF2-40B4-BE49-F238E27FC236}">
                  <a16:creationId xmlns:a16="http://schemas.microsoft.com/office/drawing/2014/main" id="{75716297-102B-4F16-825F-4C3A573C7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1" name="Oval 13">
              <a:extLst>
                <a:ext uri="{FF2B5EF4-FFF2-40B4-BE49-F238E27FC236}">
                  <a16:creationId xmlns:a16="http://schemas.microsoft.com/office/drawing/2014/main" id="{9DF6BB2B-38F1-4523-BAA6-730511E4E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2" name="Oval 14">
              <a:extLst>
                <a:ext uri="{FF2B5EF4-FFF2-40B4-BE49-F238E27FC236}">
                  <a16:creationId xmlns:a16="http://schemas.microsoft.com/office/drawing/2014/main" id="{C3E056BC-B8EF-4B10-A3A5-406EB9B38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Oval 15">
              <a:extLst>
                <a:ext uri="{FF2B5EF4-FFF2-40B4-BE49-F238E27FC236}">
                  <a16:creationId xmlns:a16="http://schemas.microsoft.com/office/drawing/2014/main" id="{9B1C6182-642B-442E-BB32-425EBCD8D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04" name="Group 16">
            <a:extLst>
              <a:ext uri="{FF2B5EF4-FFF2-40B4-BE49-F238E27FC236}">
                <a16:creationId xmlns:a16="http://schemas.microsoft.com/office/drawing/2014/main" id="{99809CBE-A3C9-493D-A03D-8213BEADB01C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5778500"/>
            <a:ext cx="804863" cy="1079500"/>
            <a:chOff x="476" y="3521"/>
            <a:chExt cx="507" cy="680"/>
          </a:xfrm>
        </p:grpSpPr>
        <p:sp>
          <p:nvSpPr>
            <p:cNvPr id="4316" name="Freeform 17">
              <a:extLst>
                <a:ext uri="{FF2B5EF4-FFF2-40B4-BE49-F238E27FC236}">
                  <a16:creationId xmlns:a16="http://schemas.microsoft.com/office/drawing/2014/main" id="{B3760A19-A5F5-4B52-B6B8-CC98FC18C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7" name="Oval 18">
              <a:extLst>
                <a:ext uri="{FF2B5EF4-FFF2-40B4-BE49-F238E27FC236}">
                  <a16:creationId xmlns:a16="http://schemas.microsoft.com/office/drawing/2014/main" id="{1F5695F9-6ABA-4852-9FA2-4437925F4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8" name="Oval 19">
              <a:extLst>
                <a:ext uri="{FF2B5EF4-FFF2-40B4-BE49-F238E27FC236}">
                  <a16:creationId xmlns:a16="http://schemas.microsoft.com/office/drawing/2014/main" id="{4BC7AD82-6556-40BE-8BDD-6D6CF632E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Oval 20">
              <a:extLst>
                <a:ext uri="{FF2B5EF4-FFF2-40B4-BE49-F238E27FC236}">
                  <a16:creationId xmlns:a16="http://schemas.microsoft.com/office/drawing/2014/main" id="{EA9D6179-4B16-498F-B8EF-DA9777102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7" name="Group 21">
            <a:extLst>
              <a:ext uri="{FF2B5EF4-FFF2-40B4-BE49-F238E27FC236}">
                <a16:creationId xmlns:a16="http://schemas.microsoft.com/office/drawing/2014/main" id="{7E1C2AB8-F957-4E51-BF95-7D510ABA5B35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5778500"/>
            <a:ext cx="804863" cy="1079500"/>
            <a:chOff x="476" y="3521"/>
            <a:chExt cx="507" cy="680"/>
          </a:xfrm>
        </p:grpSpPr>
        <p:sp>
          <p:nvSpPr>
            <p:cNvPr id="4312" name="Freeform 22">
              <a:extLst>
                <a:ext uri="{FF2B5EF4-FFF2-40B4-BE49-F238E27FC236}">
                  <a16:creationId xmlns:a16="http://schemas.microsoft.com/office/drawing/2014/main" id="{8707837A-0F15-4751-8D01-AE1F6A95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3" name="Oval 23">
              <a:extLst>
                <a:ext uri="{FF2B5EF4-FFF2-40B4-BE49-F238E27FC236}">
                  <a16:creationId xmlns:a16="http://schemas.microsoft.com/office/drawing/2014/main" id="{26E51ADD-894F-4832-A5A6-51D444091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4" name="Oval 24">
              <a:extLst>
                <a:ext uri="{FF2B5EF4-FFF2-40B4-BE49-F238E27FC236}">
                  <a16:creationId xmlns:a16="http://schemas.microsoft.com/office/drawing/2014/main" id="{D82F719E-8A3E-449B-B507-65DDF2A60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Oval 25">
              <a:extLst>
                <a:ext uri="{FF2B5EF4-FFF2-40B4-BE49-F238E27FC236}">
                  <a16:creationId xmlns:a16="http://schemas.microsoft.com/office/drawing/2014/main" id="{2C9AA8DD-E4B3-418E-9C09-5096A1B37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2" name="Group 26">
            <a:extLst>
              <a:ext uri="{FF2B5EF4-FFF2-40B4-BE49-F238E27FC236}">
                <a16:creationId xmlns:a16="http://schemas.microsoft.com/office/drawing/2014/main" id="{1F7F2375-5AEB-4A57-AF19-91E26BF5D968}"/>
              </a:ext>
            </a:extLst>
          </p:cNvPr>
          <p:cNvGrpSpPr>
            <a:grpSpLocks/>
          </p:cNvGrpSpPr>
          <p:nvPr/>
        </p:nvGrpSpPr>
        <p:grpSpPr bwMode="auto">
          <a:xfrm>
            <a:off x="3865563" y="5778500"/>
            <a:ext cx="804862" cy="1079500"/>
            <a:chOff x="476" y="3521"/>
            <a:chExt cx="507" cy="680"/>
          </a:xfrm>
        </p:grpSpPr>
        <p:sp>
          <p:nvSpPr>
            <p:cNvPr id="6" name="Freeform 27">
              <a:extLst>
                <a:ext uri="{FF2B5EF4-FFF2-40B4-BE49-F238E27FC236}">
                  <a16:creationId xmlns:a16="http://schemas.microsoft.com/office/drawing/2014/main" id="{44479EC1-3E13-4F8C-8510-81D7B0738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EB4A81CA-7F91-4192-8104-F5E725A6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0" name="Oval 29">
              <a:extLst>
                <a:ext uri="{FF2B5EF4-FFF2-40B4-BE49-F238E27FC236}">
                  <a16:creationId xmlns:a16="http://schemas.microsoft.com/office/drawing/2014/main" id="{4E06DE94-F568-4256-A6F1-C6C5C8106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2D724D35-3A6C-4847-B060-AD6A8CFA5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07" name="Group 31">
            <a:extLst>
              <a:ext uri="{FF2B5EF4-FFF2-40B4-BE49-F238E27FC236}">
                <a16:creationId xmlns:a16="http://schemas.microsoft.com/office/drawing/2014/main" id="{56E5432F-9F06-4150-A2AB-41F4F910E61A}"/>
              </a:ext>
            </a:extLst>
          </p:cNvPr>
          <p:cNvGrpSpPr>
            <a:grpSpLocks/>
          </p:cNvGrpSpPr>
          <p:nvPr/>
        </p:nvGrpSpPr>
        <p:grpSpPr bwMode="auto">
          <a:xfrm>
            <a:off x="4441826" y="5778500"/>
            <a:ext cx="804863" cy="1079500"/>
            <a:chOff x="476" y="3521"/>
            <a:chExt cx="507" cy="680"/>
          </a:xfrm>
        </p:grpSpPr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B58F870E-C718-423E-BFF7-47AE38B79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5" name="Oval 33">
              <a:extLst>
                <a:ext uri="{FF2B5EF4-FFF2-40B4-BE49-F238E27FC236}">
                  <a16:creationId xmlns:a16="http://schemas.microsoft.com/office/drawing/2014/main" id="{C6B4D718-70F6-4D48-A383-557248E96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6" name="Oval 34">
              <a:extLst>
                <a:ext uri="{FF2B5EF4-FFF2-40B4-BE49-F238E27FC236}">
                  <a16:creationId xmlns:a16="http://schemas.microsoft.com/office/drawing/2014/main" id="{F69C0CE0-B196-4B37-ACBA-5934DD4A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Oval 35">
              <a:extLst>
                <a:ext uri="{FF2B5EF4-FFF2-40B4-BE49-F238E27FC236}">
                  <a16:creationId xmlns:a16="http://schemas.microsoft.com/office/drawing/2014/main" id="{4579FA07-BE34-4DCB-BE39-5BC18B791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08" name="Group 36">
            <a:extLst>
              <a:ext uri="{FF2B5EF4-FFF2-40B4-BE49-F238E27FC236}">
                <a16:creationId xmlns:a16="http://schemas.microsoft.com/office/drawing/2014/main" id="{E24E1432-72F7-4BFD-B650-BDF1A31B51C1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7E10CEDE-173E-4333-87C8-2A86488E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1" name="Oval 38">
              <a:extLst>
                <a:ext uri="{FF2B5EF4-FFF2-40B4-BE49-F238E27FC236}">
                  <a16:creationId xmlns:a16="http://schemas.microsoft.com/office/drawing/2014/main" id="{DD6A15DC-8701-4A5B-B96B-5033C5B60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2" name="Oval 39">
              <a:extLst>
                <a:ext uri="{FF2B5EF4-FFF2-40B4-BE49-F238E27FC236}">
                  <a16:creationId xmlns:a16="http://schemas.microsoft.com/office/drawing/2014/main" id="{3FB826BE-CD47-421C-AAF4-CA7444C27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3" name="Oval 40">
              <a:extLst>
                <a:ext uri="{FF2B5EF4-FFF2-40B4-BE49-F238E27FC236}">
                  <a16:creationId xmlns:a16="http://schemas.microsoft.com/office/drawing/2014/main" id="{08D05FF7-313F-46F3-B246-D8DE6CEAA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37" name="Group 41">
            <a:extLst>
              <a:ext uri="{FF2B5EF4-FFF2-40B4-BE49-F238E27FC236}">
                <a16:creationId xmlns:a16="http://schemas.microsoft.com/office/drawing/2014/main" id="{C2F355B5-E7C1-4D31-8F90-9A4662E29BAE}"/>
              </a:ext>
            </a:extLst>
          </p:cNvPr>
          <p:cNvGrpSpPr>
            <a:grpSpLocks/>
          </p:cNvGrpSpPr>
          <p:nvPr/>
        </p:nvGrpSpPr>
        <p:grpSpPr bwMode="auto">
          <a:xfrm>
            <a:off x="5305426" y="5778500"/>
            <a:ext cx="804863" cy="1079500"/>
            <a:chOff x="476" y="3521"/>
            <a:chExt cx="507" cy="680"/>
          </a:xfrm>
        </p:grpSpPr>
        <p:sp>
          <p:nvSpPr>
            <p:cNvPr id="12" name="Freeform 42">
              <a:extLst>
                <a:ext uri="{FF2B5EF4-FFF2-40B4-BE49-F238E27FC236}">
                  <a16:creationId xmlns:a16="http://schemas.microsoft.com/office/drawing/2014/main" id="{6BFD7E4A-E849-45BF-9742-5A0B224A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7" name="Oval 43">
              <a:extLst>
                <a:ext uri="{FF2B5EF4-FFF2-40B4-BE49-F238E27FC236}">
                  <a16:creationId xmlns:a16="http://schemas.microsoft.com/office/drawing/2014/main" id="{6A94CDFE-B995-4FCA-A106-BE8BB9F37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8" name="Oval 44">
              <a:extLst>
                <a:ext uri="{FF2B5EF4-FFF2-40B4-BE49-F238E27FC236}">
                  <a16:creationId xmlns:a16="http://schemas.microsoft.com/office/drawing/2014/main" id="{4E9B7CED-42B9-44BA-AEA8-F1C9BD70B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9" name="Oval 45">
              <a:extLst>
                <a:ext uri="{FF2B5EF4-FFF2-40B4-BE49-F238E27FC236}">
                  <a16:creationId xmlns:a16="http://schemas.microsoft.com/office/drawing/2014/main" id="{B2F50B1F-3EBE-4874-99F5-FD76D01FB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42E0E72E-0929-4812-8E1D-B1F9E728E0F5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778500"/>
            <a:ext cx="804863" cy="1079500"/>
            <a:chOff x="476" y="3521"/>
            <a:chExt cx="507" cy="680"/>
          </a:xfrm>
        </p:grpSpPr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755AD048-6149-4BF5-B890-7C260E5DC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3" name="Oval 48">
              <a:extLst>
                <a:ext uri="{FF2B5EF4-FFF2-40B4-BE49-F238E27FC236}">
                  <a16:creationId xmlns:a16="http://schemas.microsoft.com/office/drawing/2014/main" id="{5C49C912-38FA-44A2-A246-9069B62A8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4" name="Oval 49">
              <a:extLst>
                <a:ext uri="{FF2B5EF4-FFF2-40B4-BE49-F238E27FC236}">
                  <a16:creationId xmlns:a16="http://schemas.microsoft.com/office/drawing/2014/main" id="{E0C0DDFE-3FA1-4618-9E72-34FD54347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5" name="Oval 50">
              <a:extLst>
                <a:ext uri="{FF2B5EF4-FFF2-40B4-BE49-F238E27FC236}">
                  <a16:creationId xmlns:a16="http://schemas.microsoft.com/office/drawing/2014/main" id="{115C451B-9035-4211-8C7C-DFC6EBB98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1" name="Group 51">
            <a:extLst>
              <a:ext uri="{FF2B5EF4-FFF2-40B4-BE49-F238E27FC236}">
                <a16:creationId xmlns:a16="http://schemas.microsoft.com/office/drawing/2014/main" id="{E5CE79D4-EDEC-4D3B-86B4-A64699F2F6B0}"/>
              </a:ext>
            </a:extLst>
          </p:cNvPr>
          <p:cNvGrpSpPr>
            <a:grpSpLocks/>
          </p:cNvGrpSpPr>
          <p:nvPr/>
        </p:nvGrpSpPr>
        <p:grpSpPr bwMode="auto">
          <a:xfrm>
            <a:off x="5665788" y="5778500"/>
            <a:ext cx="804862" cy="1079500"/>
            <a:chOff x="476" y="3521"/>
            <a:chExt cx="507" cy="680"/>
          </a:xfrm>
        </p:grpSpPr>
        <p:sp>
          <p:nvSpPr>
            <p:cNvPr id="4288" name="Freeform 52">
              <a:extLst>
                <a:ext uri="{FF2B5EF4-FFF2-40B4-BE49-F238E27FC236}">
                  <a16:creationId xmlns:a16="http://schemas.microsoft.com/office/drawing/2014/main" id="{613533C1-EAED-4256-8E9F-1DD8C3A1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9" name="Oval 53">
              <a:extLst>
                <a:ext uri="{FF2B5EF4-FFF2-40B4-BE49-F238E27FC236}">
                  <a16:creationId xmlns:a16="http://schemas.microsoft.com/office/drawing/2014/main" id="{97CBAB84-9A2F-425D-858C-92B84C237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Oval 54">
              <a:extLst>
                <a:ext uri="{FF2B5EF4-FFF2-40B4-BE49-F238E27FC236}">
                  <a16:creationId xmlns:a16="http://schemas.microsoft.com/office/drawing/2014/main" id="{9AFCE014-E511-461A-BF46-334661ED0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1" name="Oval 55">
              <a:extLst>
                <a:ext uri="{FF2B5EF4-FFF2-40B4-BE49-F238E27FC236}">
                  <a16:creationId xmlns:a16="http://schemas.microsoft.com/office/drawing/2014/main" id="{FF085AC5-1AE1-4599-B41F-0B119F9AD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2" name="Group 56">
            <a:extLst>
              <a:ext uri="{FF2B5EF4-FFF2-40B4-BE49-F238E27FC236}">
                <a16:creationId xmlns:a16="http://schemas.microsoft.com/office/drawing/2014/main" id="{7FE18C69-E1E0-4D27-A485-12390158C34E}"/>
              </a:ext>
            </a:extLst>
          </p:cNvPr>
          <p:cNvGrpSpPr>
            <a:grpSpLocks/>
          </p:cNvGrpSpPr>
          <p:nvPr/>
        </p:nvGrpSpPr>
        <p:grpSpPr bwMode="auto">
          <a:xfrm>
            <a:off x="6242051" y="5778500"/>
            <a:ext cx="804863" cy="1079500"/>
            <a:chOff x="476" y="3521"/>
            <a:chExt cx="507" cy="680"/>
          </a:xfrm>
        </p:grpSpPr>
        <p:sp>
          <p:nvSpPr>
            <p:cNvPr id="4284" name="Freeform 57">
              <a:extLst>
                <a:ext uri="{FF2B5EF4-FFF2-40B4-BE49-F238E27FC236}">
                  <a16:creationId xmlns:a16="http://schemas.microsoft.com/office/drawing/2014/main" id="{2C87FCE5-E150-4D26-989D-697B59608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5" name="Oval 58">
              <a:extLst>
                <a:ext uri="{FF2B5EF4-FFF2-40B4-BE49-F238E27FC236}">
                  <a16:creationId xmlns:a16="http://schemas.microsoft.com/office/drawing/2014/main" id="{CE2053AA-FCF4-41B3-8BF8-8B57BE11B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6" name="Oval 59">
              <a:extLst>
                <a:ext uri="{FF2B5EF4-FFF2-40B4-BE49-F238E27FC236}">
                  <a16:creationId xmlns:a16="http://schemas.microsoft.com/office/drawing/2014/main" id="{5CECFD92-9430-4757-B93B-0EACD56D8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Oval 60">
              <a:extLst>
                <a:ext uri="{FF2B5EF4-FFF2-40B4-BE49-F238E27FC236}">
                  <a16:creationId xmlns:a16="http://schemas.microsoft.com/office/drawing/2014/main" id="{17609154-CE77-4220-A4B3-39D598AB4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3" name="Group 61">
            <a:extLst>
              <a:ext uri="{FF2B5EF4-FFF2-40B4-BE49-F238E27FC236}">
                <a16:creationId xmlns:a16="http://schemas.microsoft.com/office/drawing/2014/main" id="{C68A1C4C-691B-4913-8774-FAF0CCC5C0FD}"/>
              </a:ext>
            </a:extLst>
          </p:cNvPr>
          <p:cNvGrpSpPr>
            <a:grpSpLocks/>
          </p:cNvGrpSpPr>
          <p:nvPr/>
        </p:nvGrpSpPr>
        <p:grpSpPr bwMode="auto">
          <a:xfrm>
            <a:off x="6600826" y="5778500"/>
            <a:ext cx="804863" cy="1079500"/>
            <a:chOff x="476" y="3521"/>
            <a:chExt cx="507" cy="680"/>
          </a:xfrm>
        </p:grpSpPr>
        <p:sp>
          <p:nvSpPr>
            <p:cNvPr id="4280" name="Freeform 62">
              <a:extLst>
                <a:ext uri="{FF2B5EF4-FFF2-40B4-BE49-F238E27FC236}">
                  <a16:creationId xmlns:a16="http://schemas.microsoft.com/office/drawing/2014/main" id="{5595A765-F8D6-4ABD-A582-B3E2B7E2F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1" name="Oval 63">
              <a:extLst>
                <a:ext uri="{FF2B5EF4-FFF2-40B4-BE49-F238E27FC236}">
                  <a16:creationId xmlns:a16="http://schemas.microsoft.com/office/drawing/2014/main" id="{EB431BE4-555F-4868-998F-777958B92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2" name="Oval 64">
              <a:extLst>
                <a:ext uri="{FF2B5EF4-FFF2-40B4-BE49-F238E27FC236}">
                  <a16:creationId xmlns:a16="http://schemas.microsoft.com/office/drawing/2014/main" id="{87FA8E8E-9087-4EB8-8922-A92741AAD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Oval 65">
              <a:extLst>
                <a:ext uri="{FF2B5EF4-FFF2-40B4-BE49-F238E27FC236}">
                  <a16:creationId xmlns:a16="http://schemas.microsoft.com/office/drawing/2014/main" id="{D39549EF-9125-48CE-B827-E26052195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4" name="Group 66">
            <a:extLst>
              <a:ext uri="{FF2B5EF4-FFF2-40B4-BE49-F238E27FC236}">
                <a16:creationId xmlns:a16="http://schemas.microsoft.com/office/drawing/2014/main" id="{2D5DAB40-AF2D-445E-AEF0-305DA459B4A2}"/>
              </a:ext>
            </a:extLst>
          </p:cNvPr>
          <p:cNvGrpSpPr>
            <a:grpSpLocks/>
          </p:cNvGrpSpPr>
          <p:nvPr/>
        </p:nvGrpSpPr>
        <p:grpSpPr bwMode="auto">
          <a:xfrm>
            <a:off x="6816726" y="5778500"/>
            <a:ext cx="804863" cy="1079500"/>
            <a:chOff x="476" y="3521"/>
            <a:chExt cx="507" cy="680"/>
          </a:xfrm>
        </p:grpSpPr>
        <p:sp>
          <p:nvSpPr>
            <p:cNvPr id="4276" name="Freeform 67">
              <a:extLst>
                <a:ext uri="{FF2B5EF4-FFF2-40B4-BE49-F238E27FC236}">
                  <a16:creationId xmlns:a16="http://schemas.microsoft.com/office/drawing/2014/main" id="{A1FC4398-4F1E-4C7C-B4A6-9E3839A0B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7" name="Oval 68">
              <a:extLst>
                <a:ext uri="{FF2B5EF4-FFF2-40B4-BE49-F238E27FC236}">
                  <a16:creationId xmlns:a16="http://schemas.microsoft.com/office/drawing/2014/main" id="{9582915B-74A0-4E17-AF35-712F70982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8" name="Oval 69">
              <a:extLst>
                <a:ext uri="{FF2B5EF4-FFF2-40B4-BE49-F238E27FC236}">
                  <a16:creationId xmlns:a16="http://schemas.microsoft.com/office/drawing/2014/main" id="{37993311-FDAD-43F2-B165-754A3A89E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70">
              <a:extLst>
                <a:ext uri="{FF2B5EF4-FFF2-40B4-BE49-F238E27FC236}">
                  <a16:creationId xmlns:a16="http://schemas.microsoft.com/office/drawing/2014/main" id="{DE46D481-2EC8-465C-A831-AFF7FFB5B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67" name="Group 71">
            <a:extLst>
              <a:ext uri="{FF2B5EF4-FFF2-40B4-BE49-F238E27FC236}">
                <a16:creationId xmlns:a16="http://schemas.microsoft.com/office/drawing/2014/main" id="{9B72D655-9D1D-446C-85A1-EE4CD351B36C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5778500"/>
            <a:ext cx="804863" cy="1079500"/>
            <a:chOff x="476" y="3521"/>
            <a:chExt cx="507" cy="680"/>
          </a:xfrm>
        </p:grpSpPr>
        <p:sp>
          <p:nvSpPr>
            <p:cNvPr id="4272" name="Freeform 72">
              <a:extLst>
                <a:ext uri="{FF2B5EF4-FFF2-40B4-BE49-F238E27FC236}">
                  <a16:creationId xmlns:a16="http://schemas.microsoft.com/office/drawing/2014/main" id="{8082E609-43A3-40D5-9E2C-2FAF24AE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Oval 73">
              <a:extLst>
                <a:ext uri="{FF2B5EF4-FFF2-40B4-BE49-F238E27FC236}">
                  <a16:creationId xmlns:a16="http://schemas.microsoft.com/office/drawing/2014/main" id="{D85FEE9F-A2E1-4E01-93BE-AA96E72CE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4" name="Oval 74">
              <a:extLst>
                <a:ext uri="{FF2B5EF4-FFF2-40B4-BE49-F238E27FC236}">
                  <a16:creationId xmlns:a16="http://schemas.microsoft.com/office/drawing/2014/main" id="{0DFBE55A-BB44-450E-B57C-AB581AAED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Oval 75">
              <a:extLst>
                <a:ext uri="{FF2B5EF4-FFF2-40B4-BE49-F238E27FC236}">
                  <a16:creationId xmlns:a16="http://schemas.microsoft.com/office/drawing/2014/main" id="{F4A1EF25-E183-4B10-8792-517CD8B0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6" name="Group 76">
            <a:extLst>
              <a:ext uri="{FF2B5EF4-FFF2-40B4-BE49-F238E27FC236}">
                <a16:creationId xmlns:a16="http://schemas.microsoft.com/office/drawing/2014/main" id="{A33F19DA-93EC-4EA1-9209-609D28E80482}"/>
              </a:ext>
            </a:extLst>
          </p:cNvPr>
          <p:cNvGrpSpPr>
            <a:grpSpLocks/>
          </p:cNvGrpSpPr>
          <p:nvPr/>
        </p:nvGrpSpPr>
        <p:grpSpPr bwMode="auto">
          <a:xfrm>
            <a:off x="7177088" y="5778500"/>
            <a:ext cx="804862" cy="1079500"/>
            <a:chOff x="476" y="3521"/>
            <a:chExt cx="507" cy="680"/>
          </a:xfrm>
        </p:grpSpPr>
        <p:sp>
          <p:nvSpPr>
            <p:cNvPr id="4268" name="Freeform 77">
              <a:extLst>
                <a:ext uri="{FF2B5EF4-FFF2-40B4-BE49-F238E27FC236}">
                  <a16:creationId xmlns:a16="http://schemas.microsoft.com/office/drawing/2014/main" id="{401063AE-E11C-4343-8660-149785856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69" name="Oval 78">
              <a:extLst>
                <a:ext uri="{FF2B5EF4-FFF2-40B4-BE49-F238E27FC236}">
                  <a16:creationId xmlns:a16="http://schemas.microsoft.com/office/drawing/2014/main" id="{BC853816-5CFA-4621-BDC6-3E0EA0095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Oval 79">
              <a:extLst>
                <a:ext uri="{FF2B5EF4-FFF2-40B4-BE49-F238E27FC236}">
                  <a16:creationId xmlns:a16="http://schemas.microsoft.com/office/drawing/2014/main" id="{F3571FB6-6C7E-444D-8A2A-E6F1B1713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1" name="Oval 80">
              <a:extLst>
                <a:ext uri="{FF2B5EF4-FFF2-40B4-BE49-F238E27FC236}">
                  <a16:creationId xmlns:a16="http://schemas.microsoft.com/office/drawing/2014/main" id="{FD343177-E0D3-484C-B3CB-56BEB240B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77" name="Group 81">
            <a:extLst>
              <a:ext uri="{FF2B5EF4-FFF2-40B4-BE49-F238E27FC236}">
                <a16:creationId xmlns:a16="http://schemas.microsoft.com/office/drawing/2014/main" id="{32800DD1-BF17-4E5C-87A7-2BAFD79809DD}"/>
              </a:ext>
            </a:extLst>
          </p:cNvPr>
          <p:cNvGrpSpPr>
            <a:grpSpLocks/>
          </p:cNvGrpSpPr>
          <p:nvPr/>
        </p:nvGrpSpPr>
        <p:grpSpPr bwMode="auto">
          <a:xfrm>
            <a:off x="7753351" y="5778500"/>
            <a:ext cx="804863" cy="1079500"/>
            <a:chOff x="476" y="3521"/>
            <a:chExt cx="507" cy="680"/>
          </a:xfrm>
        </p:grpSpPr>
        <p:sp>
          <p:nvSpPr>
            <p:cNvPr id="4264" name="Freeform 82">
              <a:extLst>
                <a:ext uri="{FF2B5EF4-FFF2-40B4-BE49-F238E27FC236}">
                  <a16:creationId xmlns:a16="http://schemas.microsoft.com/office/drawing/2014/main" id="{E37F6D60-5727-4B5C-9E72-04CBD8740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65" name="Oval 83">
              <a:extLst>
                <a:ext uri="{FF2B5EF4-FFF2-40B4-BE49-F238E27FC236}">
                  <a16:creationId xmlns:a16="http://schemas.microsoft.com/office/drawing/2014/main" id="{B28043FF-D05C-4B30-8E91-173410A57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Oval 84">
              <a:extLst>
                <a:ext uri="{FF2B5EF4-FFF2-40B4-BE49-F238E27FC236}">
                  <a16:creationId xmlns:a16="http://schemas.microsoft.com/office/drawing/2014/main" id="{9B54418D-A996-4AC9-879F-3016453D4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67" name="Oval 85">
              <a:extLst>
                <a:ext uri="{FF2B5EF4-FFF2-40B4-BE49-F238E27FC236}">
                  <a16:creationId xmlns:a16="http://schemas.microsoft.com/office/drawing/2014/main" id="{6D596352-DB39-4A3C-A6C3-5B7E726DA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8" name="Group 86">
            <a:extLst>
              <a:ext uri="{FF2B5EF4-FFF2-40B4-BE49-F238E27FC236}">
                <a16:creationId xmlns:a16="http://schemas.microsoft.com/office/drawing/2014/main" id="{3085EA98-5D23-4319-ADCB-D593AA143127}"/>
              </a:ext>
            </a:extLst>
          </p:cNvPr>
          <p:cNvGrpSpPr>
            <a:grpSpLocks/>
          </p:cNvGrpSpPr>
          <p:nvPr/>
        </p:nvGrpSpPr>
        <p:grpSpPr bwMode="auto">
          <a:xfrm>
            <a:off x="8112126" y="5778500"/>
            <a:ext cx="804863" cy="1079500"/>
            <a:chOff x="476" y="3521"/>
            <a:chExt cx="507" cy="680"/>
          </a:xfrm>
        </p:grpSpPr>
        <p:sp>
          <p:nvSpPr>
            <p:cNvPr id="4260" name="Freeform 87">
              <a:extLst>
                <a:ext uri="{FF2B5EF4-FFF2-40B4-BE49-F238E27FC236}">
                  <a16:creationId xmlns:a16="http://schemas.microsoft.com/office/drawing/2014/main" id="{CF33D0E9-2743-4AB2-8B25-241696DDC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61" name="Oval 88">
              <a:extLst>
                <a:ext uri="{FF2B5EF4-FFF2-40B4-BE49-F238E27FC236}">
                  <a16:creationId xmlns:a16="http://schemas.microsoft.com/office/drawing/2014/main" id="{15C4AEAE-E548-4BB9-96C4-99F824CD3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Oval 89">
              <a:extLst>
                <a:ext uri="{FF2B5EF4-FFF2-40B4-BE49-F238E27FC236}">
                  <a16:creationId xmlns:a16="http://schemas.microsoft.com/office/drawing/2014/main" id="{E6421682-5DF5-426B-AC47-6F35FEC95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63" name="Oval 90">
              <a:extLst>
                <a:ext uri="{FF2B5EF4-FFF2-40B4-BE49-F238E27FC236}">
                  <a16:creationId xmlns:a16="http://schemas.microsoft.com/office/drawing/2014/main" id="{B6259F2D-DF8C-4289-AACE-53374F1DC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19" name="Group 91">
            <a:extLst>
              <a:ext uri="{FF2B5EF4-FFF2-40B4-BE49-F238E27FC236}">
                <a16:creationId xmlns:a16="http://schemas.microsoft.com/office/drawing/2014/main" id="{EFBD0E7C-564F-410B-9A1D-0F43071A7EEA}"/>
              </a:ext>
            </a:extLst>
          </p:cNvPr>
          <p:cNvGrpSpPr>
            <a:grpSpLocks/>
          </p:cNvGrpSpPr>
          <p:nvPr/>
        </p:nvGrpSpPr>
        <p:grpSpPr bwMode="auto">
          <a:xfrm>
            <a:off x="8969376" y="5778500"/>
            <a:ext cx="804863" cy="1079500"/>
            <a:chOff x="476" y="3521"/>
            <a:chExt cx="507" cy="680"/>
          </a:xfrm>
        </p:grpSpPr>
        <p:sp>
          <p:nvSpPr>
            <p:cNvPr id="23" name="Freeform 92">
              <a:extLst>
                <a:ext uri="{FF2B5EF4-FFF2-40B4-BE49-F238E27FC236}">
                  <a16:creationId xmlns:a16="http://schemas.microsoft.com/office/drawing/2014/main" id="{72A3D60A-4EE7-4A7D-84A9-04D5E2BD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7" name="Oval 93">
              <a:extLst>
                <a:ext uri="{FF2B5EF4-FFF2-40B4-BE49-F238E27FC236}">
                  <a16:creationId xmlns:a16="http://schemas.microsoft.com/office/drawing/2014/main" id="{FD04762D-790A-487A-BF14-70134292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Oval 94">
              <a:extLst>
                <a:ext uri="{FF2B5EF4-FFF2-40B4-BE49-F238E27FC236}">
                  <a16:creationId xmlns:a16="http://schemas.microsoft.com/office/drawing/2014/main" id="{71F15E27-0831-4135-BEC4-1F92A6380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9" name="Oval 95">
              <a:extLst>
                <a:ext uri="{FF2B5EF4-FFF2-40B4-BE49-F238E27FC236}">
                  <a16:creationId xmlns:a16="http://schemas.microsoft.com/office/drawing/2014/main" id="{7542CDB9-996A-4FF3-BB73-31BD60CD0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92" name="Group 96">
            <a:extLst>
              <a:ext uri="{FF2B5EF4-FFF2-40B4-BE49-F238E27FC236}">
                <a16:creationId xmlns:a16="http://schemas.microsoft.com/office/drawing/2014/main" id="{1A0BDB1F-6C6A-456C-AE48-9B38632016C2}"/>
              </a:ext>
            </a:extLst>
          </p:cNvPr>
          <p:cNvGrpSpPr>
            <a:grpSpLocks/>
          </p:cNvGrpSpPr>
          <p:nvPr/>
        </p:nvGrpSpPr>
        <p:grpSpPr bwMode="auto">
          <a:xfrm>
            <a:off x="8464551" y="5778500"/>
            <a:ext cx="804863" cy="1079500"/>
            <a:chOff x="476" y="3521"/>
            <a:chExt cx="507" cy="680"/>
          </a:xfrm>
        </p:grpSpPr>
        <p:sp>
          <p:nvSpPr>
            <p:cNvPr id="25" name="Freeform 97">
              <a:extLst>
                <a:ext uri="{FF2B5EF4-FFF2-40B4-BE49-F238E27FC236}">
                  <a16:creationId xmlns:a16="http://schemas.microsoft.com/office/drawing/2014/main" id="{8AD59DEF-0ACF-4F65-9B14-8FE083890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Oval 98">
              <a:extLst>
                <a:ext uri="{FF2B5EF4-FFF2-40B4-BE49-F238E27FC236}">
                  <a16:creationId xmlns:a16="http://schemas.microsoft.com/office/drawing/2014/main" id="{7E88FC5A-766E-4D78-99B4-1236F5818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4" name="Oval 99">
              <a:extLst>
                <a:ext uri="{FF2B5EF4-FFF2-40B4-BE49-F238E27FC236}">
                  <a16:creationId xmlns:a16="http://schemas.microsoft.com/office/drawing/2014/main" id="{81C593F7-7EEA-4CDC-BAC5-38F7C6182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Oval 100">
              <a:extLst>
                <a:ext uri="{FF2B5EF4-FFF2-40B4-BE49-F238E27FC236}">
                  <a16:creationId xmlns:a16="http://schemas.microsoft.com/office/drawing/2014/main" id="{13B733C2-79B3-4F8F-8808-A1AAA3A72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1" name="Group 101">
            <a:extLst>
              <a:ext uri="{FF2B5EF4-FFF2-40B4-BE49-F238E27FC236}">
                <a16:creationId xmlns:a16="http://schemas.microsoft.com/office/drawing/2014/main" id="{C0AF4632-0899-4740-8119-2B1E8C4F4050}"/>
              </a:ext>
            </a:extLst>
          </p:cNvPr>
          <p:cNvGrpSpPr>
            <a:grpSpLocks/>
          </p:cNvGrpSpPr>
          <p:nvPr/>
        </p:nvGrpSpPr>
        <p:grpSpPr bwMode="auto">
          <a:xfrm>
            <a:off x="9329738" y="5778500"/>
            <a:ext cx="804862" cy="1079500"/>
            <a:chOff x="476" y="3521"/>
            <a:chExt cx="507" cy="680"/>
          </a:xfrm>
        </p:grpSpPr>
        <p:sp>
          <p:nvSpPr>
            <p:cNvPr id="4248" name="Freeform 102">
              <a:extLst>
                <a:ext uri="{FF2B5EF4-FFF2-40B4-BE49-F238E27FC236}">
                  <a16:creationId xmlns:a16="http://schemas.microsoft.com/office/drawing/2014/main" id="{92DD6904-A19D-4281-9508-C786BA24E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9" name="Oval 103">
              <a:extLst>
                <a:ext uri="{FF2B5EF4-FFF2-40B4-BE49-F238E27FC236}">
                  <a16:creationId xmlns:a16="http://schemas.microsoft.com/office/drawing/2014/main" id="{3C6BC476-6C0D-4FD6-889F-E2DB83F6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0" name="Oval 104">
              <a:extLst>
                <a:ext uri="{FF2B5EF4-FFF2-40B4-BE49-F238E27FC236}">
                  <a16:creationId xmlns:a16="http://schemas.microsoft.com/office/drawing/2014/main" id="{D3B32422-899F-4051-A774-7A32DAFDE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Oval 105">
              <a:extLst>
                <a:ext uri="{FF2B5EF4-FFF2-40B4-BE49-F238E27FC236}">
                  <a16:creationId xmlns:a16="http://schemas.microsoft.com/office/drawing/2014/main" id="{9C8FD113-7285-447D-978C-AEE6CC668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" name="Group 106">
            <a:extLst>
              <a:ext uri="{FF2B5EF4-FFF2-40B4-BE49-F238E27FC236}">
                <a16:creationId xmlns:a16="http://schemas.microsoft.com/office/drawing/2014/main" id="{55AA9A74-5371-4D10-B8FE-7C09E551339C}"/>
              </a:ext>
            </a:extLst>
          </p:cNvPr>
          <p:cNvGrpSpPr>
            <a:grpSpLocks/>
          </p:cNvGrpSpPr>
          <p:nvPr/>
        </p:nvGrpSpPr>
        <p:grpSpPr bwMode="auto">
          <a:xfrm>
            <a:off x="9906001" y="5778500"/>
            <a:ext cx="804863" cy="1079500"/>
            <a:chOff x="476" y="3521"/>
            <a:chExt cx="507" cy="680"/>
          </a:xfrm>
        </p:grpSpPr>
        <p:sp>
          <p:nvSpPr>
            <p:cNvPr id="4244" name="Freeform 107">
              <a:extLst>
                <a:ext uri="{FF2B5EF4-FFF2-40B4-BE49-F238E27FC236}">
                  <a16:creationId xmlns:a16="http://schemas.microsoft.com/office/drawing/2014/main" id="{4DAA5AD9-D97C-45E6-B31A-F251314A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5" name="Oval 108">
              <a:extLst>
                <a:ext uri="{FF2B5EF4-FFF2-40B4-BE49-F238E27FC236}">
                  <a16:creationId xmlns:a16="http://schemas.microsoft.com/office/drawing/2014/main" id="{788863D5-2D9C-47B4-BD85-C257EEC86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6" name="Oval 109">
              <a:extLst>
                <a:ext uri="{FF2B5EF4-FFF2-40B4-BE49-F238E27FC236}">
                  <a16:creationId xmlns:a16="http://schemas.microsoft.com/office/drawing/2014/main" id="{E0CBDA41-A1A3-411C-B125-9AACE1E4A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7" name="Oval 110">
              <a:extLst>
                <a:ext uri="{FF2B5EF4-FFF2-40B4-BE49-F238E27FC236}">
                  <a16:creationId xmlns:a16="http://schemas.microsoft.com/office/drawing/2014/main" id="{3B5A98C8-41E0-49AC-B7B9-9A5349E2D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3" name="Group 111">
            <a:extLst>
              <a:ext uri="{FF2B5EF4-FFF2-40B4-BE49-F238E27FC236}">
                <a16:creationId xmlns:a16="http://schemas.microsoft.com/office/drawing/2014/main" id="{49DD9324-435A-4BCC-AF89-D90F25AE9998}"/>
              </a:ext>
            </a:extLst>
          </p:cNvPr>
          <p:cNvGrpSpPr>
            <a:grpSpLocks/>
          </p:cNvGrpSpPr>
          <p:nvPr/>
        </p:nvGrpSpPr>
        <p:grpSpPr bwMode="auto">
          <a:xfrm>
            <a:off x="10264776" y="5778500"/>
            <a:ext cx="804863" cy="1079500"/>
            <a:chOff x="476" y="3521"/>
            <a:chExt cx="507" cy="680"/>
          </a:xfrm>
        </p:grpSpPr>
        <p:sp>
          <p:nvSpPr>
            <p:cNvPr id="30" name="Freeform 112">
              <a:extLst>
                <a:ext uri="{FF2B5EF4-FFF2-40B4-BE49-F238E27FC236}">
                  <a16:creationId xmlns:a16="http://schemas.microsoft.com/office/drawing/2014/main" id="{9A2C0948-C307-45FC-9578-DCBDE80B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1" name="Oval 113">
              <a:extLst>
                <a:ext uri="{FF2B5EF4-FFF2-40B4-BE49-F238E27FC236}">
                  <a16:creationId xmlns:a16="http://schemas.microsoft.com/office/drawing/2014/main" id="{3AEA0E1D-21AF-4F3B-B4CD-A1A052298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2" name="Oval 114">
              <a:extLst>
                <a:ext uri="{FF2B5EF4-FFF2-40B4-BE49-F238E27FC236}">
                  <a16:creationId xmlns:a16="http://schemas.microsoft.com/office/drawing/2014/main" id="{706E43CF-2AF4-4CF9-BF95-1AB140C33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3" name="Oval 115">
              <a:extLst>
                <a:ext uri="{FF2B5EF4-FFF2-40B4-BE49-F238E27FC236}">
                  <a16:creationId xmlns:a16="http://schemas.microsoft.com/office/drawing/2014/main" id="{4A6FB597-5320-42AB-B6C6-6432228C3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2" name="Group 116">
            <a:extLst>
              <a:ext uri="{FF2B5EF4-FFF2-40B4-BE49-F238E27FC236}">
                <a16:creationId xmlns:a16="http://schemas.microsoft.com/office/drawing/2014/main" id="{93BB49EB-D716-4B27-9290-A5F079BC68CE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2349500"/>
            <a:ext cx="5761037" cy="3024188"/>
            <a:chOff x="340" y="1979"/>
            <a:chExt cx="3697" cy="1815"/>
          </a:xfrm>
        </p:grpSpPr>
        <p:grpSp>
          <p:nvGrpSpPr>
            <p:cNvPr id="4229" name="Group 117">
              <a:extLst>
                <a:ext uri="{FF2B5EF4-FFF2-40B4-BE49-F238E27FC236}">
                  <a16:creationId xmlns:a16="http://schemas.microsoft.com/office/drawing/2014/main" id="{849C6B9F-369E-49F3-9E93-1B4BE9FC2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979"/>
              <a:ext cx="3697" cy="1815"/>
              <a:chOff x="340" y="1979"/>
              <a:chExt cx="3697" cy="1815"/>
            </a:xfrm>
          </p:grpSpPr>
          <p:grpSp>
            <p:nvGrpSpPr>
              <p:cNvPr id="4231" name="Group 118">
                <a:extLst>
                  <a:ext uri="{FF2B5EF4-FFF2-40B4-BE49-F238E27FC236}">
                    <a16:creationId xmlns:a16="http://schemas.microsoft.com/office/drawing/2014/main" id="{A7FB8CFE-3656-455A-A306-F55A465329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1979"/>
                <a:ext cx="3697" cy="1815"/>
                <a:chOff x="385" y="1971"/>
                <a:chExt cx="3697" cy="1815"/>
              </a:xfrm>
            </p:grpSpPr>
            <p:sp>
              <p:nvSpPr>
                <p:cNvPr id="4237" name="Freeform 119">
                  <a:extLst>
                    <a:ext uri="{FF2B5EF4-FFF2-40B4-BE49-F238E27FC236}">
                      <a16:creationId xmlns:a16="http://schemas.microsoft.com/office/drawing/2014/main" id="{E4C716ED-E91C-43FD-93E6-D5184919D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" y="2614"/>
                  <a:ext cx="3311" cy="1172"/>
                </a:xfrm>
                <a:custGeom>
                  <a:avLst/>
                  <a:gdLst>
                    <a:gd name="T0" fmla="*/ 413 w 3878"/>
                    <a:gd name="T1" fmla="*/ 38 h 1172"/>
                    <a:gd name="T2" fmla="*/ 452 w 3878"/>
                    <a:gd name="T3" fmla="*/ 492 h 1172"/>
                    <a:gd name="T4" fmla="*/ 1227 w 3878"/>
                    <a:gd name="T5" fmla="*/ 1036 h 1172"/>
                    <a:gd name="T6" fmla="*/ 2001 w 3878"/>
                    <a:gd name="T7" fmla="*/ 1172 h 1172"/>
                    <a:gd name="T8" fmla="*/ 2698 w 3878"/>
                    <a:gd name="T9" fmla="*/ 1036 h 1172"/>
                    <a:gd name="T10" fmla="*/ 2930 w 3878"/>
                    <a:gd name="T11" fmla="*/ 719 h 1172"/>
                    <a:gd name="T12" fmla="*/ 413 w 3878"/>
                    <a:gd name="T13" fmla="*/ 38 h 1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78" h="1172">
                      <a:moveTo>
                        <a:pt x="484" y="38"/>
                      </a:moveTo>
                      <a:cubicBezTo>
                        <a:pt x="0" y="0"/>
                        <a:pt x="370" y="326"/>
                        <a:pt x="529" y="492"/>
                      </a:cubicBezTo>
                      <a:cubicBezTo>
                        <a:pt x="688" y="658"/>
                        <a:pt x="1135" y="923"/>
                        <a:pt x="1437" y="1036"/>
                      </a:cubicBezTo>
                      <a:cubicBezTo>
                        <a:pt x="1739" y="1149"/>
                        <a:pt x="2057" y="1172"/>
                        <a:pt x="2344" y="1172"/>
                      </a:cubicBezTo>
                      <a:cubicBezTo>
                        <a:pt x="2631" y="1172"/>
                        <a:pt x="2979" y="1112"/>
                        <a:pt x="3160" y="1036"/>
                      </a:cubicBezTo>
                      <a:cubicBezTo>
                        <a:pt x="3341" y="960"/>
                        <a:pt x="3878" y="885"/>
                        <a:pt x="3432" y="719"/>
                      </a:cubicBezTo>
                      <a:cubicBezTo>
                        <a:pt x="2986" y="553"/>
                        <a:pt x="968" y="76"/>
                        <a:pt x="484" y="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8" name="Freeform 120">
                  <a:extLst>
                    <a:ext uri="{FF2B5EF4-FFF2-40B4-BE49-F238E27FC236}">
                      <a16:creationId xmlns:a16="http://schemas.microsoft.com/office/drawing/2014/main" id="{FC10205E-D1F5-4506-A09C-804DA5FB7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" y="1971"/>
                  <a:ext cx="3561" cy="1534"/>
                </a:xfrm>
                <a:custGeom>
                  <a:avLst/>
                  <a:gdLst>
                    <a:gd name="T0" fmla="*/ 499 w 3508"/>
                    <a:gd name="T1" fmla="*/ 915 h 1534"/>
                    <a:gd name="T2" fmla="*/ 2709 w 3508"/>
                    <a:gd name="T3" fmla="*/ 1504 h 1534"/>
                    <a:gd name="T4" fmla="*/ 3308 w 3508"/>
                    <a:gd name="T5" fmla="*/ 1096 h 1534"/>
                    <a:gd name="T6" fmla="*/ 3538 w 3508"/>
                    <a:gd name="T7" fmla="*/ 1368 h 1534"/>
                    <a:gd name="T8" fmla="*/ 3446 w 3508"/>
                    <a:gd name="T9" fmla="*/ 824 h 1534"/>
                    <a:gd name="T10" fmla="*/ 3262 w 3508"/>
                    <a:gd name="T11" fmla="*/ 779 h 1534"/>
                    <a:gd name="T12" fmla="*/ 3216 w 3508"/>
                    <a:gd name="T13" fmla="*/ 643 h 1534"/>
                    <a:gd name="T14" fmla="*/ 2755 w 3508"/>
                    <a:gd name="T15" fmla="*/ 597 h 1534"/>
                    <a:gd name="T16" fmla="*/ 3123 w 3508"/>
                    <a:gd name="T17" fmla="*/ 824 h 1534"/>
                    <a:gd name="T18" fmla="*/ 3078 w 3508"/>
                    <a:gd name="T19" fmla="*/ 1096 h 1534"/>
                    <a:gd name="T20" fmla="*/ 2433 w 3508"/>
                    <a:gd name="T21" fmla="*/ 461 h 1534"/>
                    <a:gd name="T22" fmla="*/ 1972 w 3508"/>
                    <a:gd name="T23" fmla="*/ 98 h 1534"/>
                    <a:gd name="T24" fmla="*/ 1420 w 3508"/>
                    <a:gd name="T25" fmla="*/ 8 h 1534"/>
                    <a:gd name="T26" fmla="*/ 776 w 3508"/>
                    <a:gd name="T27" fmla="*/ 144 h 1534"/>
                    <a:gd name="T28" fmla="*/ 269 w 3508"/>
                    <a:gd name="T29" fmla="*/ 416 h 1534"/>
                    <a:gd name="T30" fmla="*/ 39 w 3508"/>
                    <a:gd name="T31" fmla="*/ 733 h 1534"/>
                    <a:gd name="T32" fmla="*/ 499 w 3508"/>
                    <a:gd name="T33" fmla="*/ 915 h 15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508" h="1534">
                      <a:moveTo>
                        <a:pt x="492" y="915"/>
                      </a:moveTo>
                      <a:cubicBezTo>
                        <a:pt x="930" y="1043"/>
                        <a:pt x="2208" y="1474"/>
                        <a:pt x="2669" y="1504"/>
                      </a:cubicBezTo>
                      <a:cubicBezTo>
                        <a:pt x="3130" y="1534"/>
                        <a:pt x="3123" y="1119"/>
                        <a:pt x="3259" y="1096"/>
                      </a:cubicBezTo>
                      <a:cubicBezTo>
                        <a:pt x="3395" y="1073"/>
                        <a:pt x="3462" y="1413"/>
                        <a:pt x="3485" y="1368"/>
                      </a:cubicBezTo>
                      <a:cubicBezTo>
                        <a:pt x="3508" y="1323"/>
                        <a:pt x="3440" y="922"/>
                        <a:pt x="3395" y="824"/>
                      </a:cubicBezTo>
                      <a:cubicBezTo>
                        <a:pt x="3350" y="726"/>
                        <a:pt x="3251" y="809"/>
                        <a:pt x="3213" y="779"/>
                      </a:cubicBezTo>
                      <a:cubicBezTo>
                        <a:pt x="3175" y="749"/>
                        <a:pt x="3251" y="673"/>
                        <a:pt x="3168" y="643"/>
                      </a:cubicBezTo>
                      <a:cubicBezTo>
                        <a:pt x="3085" y="613"/>
                        <a:pt x="2729" y="567"/>
                        <a:pt x="2714" y="597"/>
                      </a:cubicBezTo>
                      <a:cubicBezTo>
                        <a:pt x="2699" y="627"/>
                        <a:pt x="3024" y="741"/>
                        <a:pt x="3077" y="824"/>
                      </a:cubicBezTo>
                      <a:cubicBezTo>
                        <a:pt x="3130" y="907"/>
                        <a:pt x="3145" y="1156"/>
                        <a:pt x="3032" y="1096"/>
                      </a:cubicBezTo>
                      <a:cubicBezTo>
                        <a:pt x="2919" y="1036"/>
                        <a:pt x="2578" y="627"/>
                        <a:pt x="2397" y="461"/>
                      </a:cubicBezTo>
                      <a:cubicBezTo>
                        <a:pt x="2216" y="295"/>
                        <a:pt x="2109" y="173"/>
                        <a:pt x="1943" y="98"/>
                      </a:cubicBezTo>
                      <a:cubicBezTo>
                        <a:pt x="1777" y="23"/>
                        <a:pt x="1595" y="0"/>
                        <a:pt x="1399" y="8"/>
                      </a:cubicBezTo>
                      <a:cubicBezTo>
                        <a:pt x="1203" y="16"/>
                        <a:pt x="953" y="76"/>
                        <a:pt x="764" y="144"/>
                      </a:cubicBezTo>
                      <a:cubicBezTo>
                        <a:pt x="575" y="212"/>
                        <a:pt x="386" y="318"/>
                        <a:pt x="265" y="416"/>
                      </a:cubicBezTo>
                      <a:cubicBezTo>
                        <a:pt x="144" y="514"/>
                        <a:pt x="0" y="650"/>
                        <a:pt x="38" y="733"/>
                      </a:cubicBezTo>
                      <a:cubicBezTo>
                        <a:pt x="76" y="816"/>
                        <a:pt x="54" y="787"/>
                        <a:pt x="492" y="9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9" name="AutoShape 121">
                  <a:extLst>
                    <a:ext uri="{FF2B5EF4-FFF2-40B4-BE49-F238E27FC236}">
                      <a16:creationId xmlns:a16="http://schemas.microsoft.com/office/drawing/2014/main" id="{3EC501B7-E67B-4B75-BFD7-58ADBAFB4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832618">
                  <a:off x="1882" y="3113"/>
                  <a:ext cx="408" cy="40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4232" name="Group 122">
                <a:extLst>
                  <a:ext uri="{FF2B5EF4-FFF2-40B4-BE49-F238E27FC236}">
                    <a16:creationId xmlns:a16="http://schemas.microsoft.com/office/drawing/2014/main" id="{363A8B66-7123-47FD-96B1-92CDBB88B7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0" y="2205"/>
                <a:ext cx="545" cy="409"/>
                <a:chOff x="1701" y="1616"/>
                <a:chExt cx="272" cy="226"/>
              </a:xfrm>
            </p:grpSpPr>
            <p:sp>
              <p:nvSpPr>
                <p:cNvPr id="4233" name="Oval 123">
                  <a:extLst>
                    <a:ext uri="{FF2B5EF4-FFF2-40B4-BE49-F238E27FC236}">
                      <a16:creationId xmlns:a16="http://schemas.microsoft.com/office/drawing/2014/main" id="{4B48CE2B-9153-47B2-918D-56F2EAA7B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616"/>
                  <a:ext cx="272" cy="22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4" name="Oval 124">
                  <a:extLst>
                    <a:ext uri="{FF2B5EF4-FFF2-40B4-BE49-F238E27FC236}">
                      <a16:creationId xmlns:a16="http://schemas.microsoft.com/office/drawing/2014/main" id="{4291ECEF-63C8-40E4-A6FA-CA86732A8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26" cy="18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5" name="Oval 125">
                  <a:extLst>
                    <a:ext uri="{FF2B5EF4-FFF2-40B4-BE49-F238E27FC236}">
                      <a16:creationId xmlns:a16="http://schemas.microsoft.com/office/drawing/2014/main" id="{608C1EF7-A544-412D-BE35-AA653C014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1" y="1706"/>
                  <a:ext cx="46" cy="4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36" name="Oval 126">
                  <a:extLst>
                    <a:ext uri="{FF2B5EF4-FFF2-40B4-BE49-F238E27FC236}">
                      <a16:creationId xmlns:a16="http://schemas.microsoft.com/office/drawing/2014/main" id="{05590A12-A44A-4AA0-A2E1-FAF046BB0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7" y="1706"/>
                  <a:ext cx="90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4230" name="AutoShape 127">
              <a:extLst>
                <a:ext uri="{FF2B5EF4-FFF2-40B4-BE49-F238E27FC236}">
                  <a16:creationId xmlns:a16="http://schemas.microsoft.com/office/drawing/2014/main" id="{9314B8C9-FC50-4566-B617-D36715F52E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67" y="2659"/>
              <a:ext cx="272" cy="27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24" name="Group 128">
            <a:extLst>
              <a:ext uri="{FF2B5EF4-FFF2-40B4-BE49-F238E27FC236}">
                <a16:creationId xmlns:a16="http://schemas.microsoft.com/office/drawing/2014/main" id="{2682E8C4-C8D7-4308-97CC-328BF2909932}"/>
              </a:ext>
            </a:extLst>
          </p:cNvPr>
          <p:cNvGrpSpPr>
            <a:grpSpLocks/>
          </p:cNvGrpSpPr>
          <p:nvPr/>
        </p:nvGrpSpPr>
        <p:grpSpPr bwMode="auto">
          <a:xfrm>
            <a:off x="8805864" y="1068657"/>
            <a:ext cx="1428750" cy="1381125"/>
            <a:chOff x="1224" y="1638"/>
            <a:chExt cx="900" cy="870"/>
          </a:xfrm>
        </p:grpSpPr>
        <p:sp>
          <p:nvSpPr>
            <p:cNvPr id="4221" name="Freeform 129">
              <a:extLst>
                <a:ext uri="{FF2B5EF4-FFF2-40B4-BE49-F238E27FC236}">
                  <a16:creationId xmlns:a16="http://schemas.microsoft.com/office/drawing/2014/main" id="{A69F8466-84CD-48E4-A742-AB0937F26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1638"/>
              <a:ext cx="900" cy="870"/>
            </a:xfrm>
            <a:custGeom>
              <a:avLst/>
              <a:gdLst>
                <a:gd name="T0" fmla="*/ 68 w 900"/>
                <a:gd name="T1" fmla="*/ 295 h 870"/>
                <a:gd name="T2" fmla="*/ 431 w 900"/>
                <a:gd name="T3" fmla="*/ 23 h 870"/>
                <a:gd name="T4" fmla="*/ 658 w 900"/>
                <a:gd name="T5" fmla="*/ 159 h 870"/>
                <a:gd name="T6" fmla="*/ 522 w 900"/>
                <a:gd name="T7" fmla="*/ 159 h 870"/>
                <a:gd name="T8" fmla="*/ 522 w 900"/>
                <a:gd name="T9" fmla="*/ 386 h 870"/>
                <a:gd name="T10" fmla="*/ 658 w 900"/>
                <a:gd name="T11" fmla="*/ 386 h 870"/>
                <a:gd name="T12" fmla="*/ 749 w 900"/>
                <a:gd name="T13" fmla="*/ 250 h 870"/>
                <a:gd name="T14" fmla="*/ 885 w 900"/>
                <a:gd name="T15" fmla="*/ 204 h 870"/>
                <a:gd name="T16" fmla="*/ 794 w 900"/>
                <a:gd name="T17" fmla="*/ 386 h 870"/>
                <a:gd name="T18" fmla="*/ 885 w 900"/>
                <a:gd name="T19" fmla="*/ 477 h 870"/>
                <a:gd name="T20" fmla="*/ 794 w 900"/>
                <a:gd name="T21" fmla="*/ 522 h 870"/>
                <a:gd name="T22" fmla="*/ 885 w 900"/>
                <a:gd name="T23" fmla="*/ 703 h 870"/>
                <a:gd name="T24" fmla="*/ 703 w 900"/>
                <a:gd name="T25" fmla="*/ 613 h 870"/>
                <a:gd name="T26" fmla="*/ 658 w 900"/>
                <a:gd name="T27" fmla="*/ 567 h 870"/>
                <a:gd name="T28" fmla="*/ 522 w 900"/>
                <a:gd name="T29" fmla="*/ 567 h 870"/>
                <a:gd name="T30" fmla="*/ 477 w 900"/>
                <a:gd name="T31" fmla="*/ 749 h 870"/>
                <a:gd name="T32" fmla="*/ 613 w 900"/>
                <a:gd name="T33" fmla="*/ 794 h 870"/>
                <a:gd name="T34" fmla="*/ 386 w 900"/>
                <a:gd name="T35" fmla="*/ 840 h 870"/>
                <a:gd name="T36" fmla="*/ 114 w 900"/>
                <a:gd name="T37" fmla="*/ 613 h 870"/>
                <a:gd name="T38" fmla="*/ 23 w 900"/>
                <a:gd name="T39" fmla="*/ 431 h 870"/>
                <a:gd name="T40" fmla="*/ 68 w 900"/>
                <a:gd name="T41" fmla="*/ 295 h 8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0" h="870">
                  <a:moveTo>
                    <a:pt x="68" y="295"/>
                  </a:moveTo>
                  <a:cubicBezTo>
                    <a:pt x="136" y="227"/>
                    <a:pt x="333" y="46"/>
                    <a:pt x="431" y="23"/>
                  </a:cubicBezTo>
                  <a:cubicBezTo>
                    <a:pt x="529" y="0"/>
                    <a:pt x="643" y="136"/>
                    <a:pt x="658" y="159"/>
                  </a:cubicBezTo>
                  <a:cubicBezTo>
                    <a:pt x="673" y="182"/>
                    <a:pt x="545" y="121"/>
                    <a:pt x="522" y="159"/>
                  </a:cubicBezTo>
                  <a:cubicBezTo>
                    <a:pt x="499" y="197"/>
                    <a:pt x="499" y="348"/>
                    <a:pt x="522" y="386"/>
                  </a:cubicBezTo>
                  <a:cubicBezTo>
                    <a:pt x="545" y="424"/>
                    <a:pt x="620" y="409"/>
                    <a:pt x="658" y="386"/>
                  </a:cubicBezTo>
                  <a:cubicBezTo>
                    <a:pt x="696" y="363"/>
                    <a:pt x="711" y="280"/>
                    <a:pt x="749" y="250"/>
                  </a:cubicBezTo>
                  <a:cubicBezTo>
                    <a:pt x="787" y="220"/>
                    <a:pt x="878" y="181"/>
                    <a:pt x="885" y="204"/>
                  </a:cubicBezTo>
                  <a:cubicBezTo>
                    <a:pt x="892" y="227"/>
                    <a:pt x="794" y="341"/>
                    <a:pt x="794" y="386"/>
                  </a:cubicBezTo>
                  <a:cubicBezTo>
                    <a:pt x="794" y="431"/>
                    <a:pt x="885" y="454"/>
                    <a:pt x="885" y="477"/>
                  </a:cubicBezTo>
                  <a:cubicBezTo>
                    <a:pt x="885" y="500"/>
                    <a:pt x="794" y="484"/>
                    <a:pt x="794" y="522"/>
                  </a:cubicBezTo>
                  <a:cubicBezTo>
                    <a:pt x="794" y="560"/>
                    <a:pt x="900" y="688"/>
                    <a:pt x="885" y="703"/>
                  </a:cubicBezTo>
                  <a:cubicBezTo>
                    <a:pt x="870" y="718"/>
                    <a:pt x="741" y="636"/>
                    <a:pt x="703" y="613"/>
                  </a:cubicBezTo>
                  <a:cubicBezTo>
                    <a:pt x="665" y="590"/>
                    <a:pt x="688" y="575"/>
                    <a:pt x="658" y="567"/>
                  </a:cubicBezTo>
                  <a:cubicBezTo>
                    <a:pt x="628" y="559"/>
                    <a:pt x="552" y="537"/>
                    <a:pt x="522" y="567"/>
                  </a:cubicBezTo>
                  <a:cubicBezTo>
                    <a:pt x="492" y="597"/>
                    <a:pt x="462" y="711"/>
                    <a:pt x="477" y="749"/>
                  </a:cubicBezTo>
                  <a:cubicBezTo>
                    <a:pt x="492" y="787"/>
                    <a:pt x="628" y="779"/>
                    <a:pt x="613" y="794"/>
                  </a:cubicBezTo>
                  <a:cubicBezTo>
                    <a:pt x="598" y="809"/>
                    <a:pt x="469" y="870"/>
                    <a:pt x="386" y="840"/>
                  </a:cubicBezTo>
                  <a:cubicBezTo>
                    <a:pt x="303" y="810"/>
                    <a:pt x="174" y="681"/>
                    <a:pt x="114" y="613"/>
                  </a:cubicBezTo>
                  <a:cubicBezTo>
                    <a:pt x="54" y="545"/>
                    <a:pt x="31" y="484"/>
                    <a:pt x="23" y="431"/>
                  </a:cubicBezTo>
                  <a:cubicBezTo>
                    <a:pt x="15" y="378"/>
                    <a:pt x="0" y="363"/>
                    <a:pt x="68" y="29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222" name="Group 130">
              <a:extLst>
                <a:ext uri="{FF2B5EF4-FFF2-40B4-BE49-F238E27FC236}">
                  <a16:creationId xmlns:a16="http://schemas.microsoft.com/office/drawing/2014/main" id="{F2A86D21-1C73-45D3-9435-6FA753937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1933"/>
              <a:ext cx="272" cy="226"/>
              <a:chOff x="1701" y="1616"/>
              <a:chExt cx="272" cy="226"/>
            </a:xfrm>
          </p:grpSpPr>
          <p:sp>
            <p:nvSpPr>
              <p:cNvPr id="4225" name="Oval 131">
                <a:extLst>
                  <a:ext uri="{FF2B5EF4-FFF2-40B4-BE49-F238E27FC236}">
                    <a16:creationId xmlns:a16="http://schemas.microsoft.com/office/drawing/2014/main" id="{9138D53C-2DB8-4DA9-B9FF-70833A290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16"/>
                <a:ext cx="272" cy="22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26" name="Oval 132">
                <a:extLst>
                  <a:ext uri="{FF2B5EF4-FFF2-40B4-BE49-F238E27FC236}">
                    <a16:creationId xmlns:a16="http://schemas.microsoft.com/office/drawing/2014/main" id="{CBFF370E-A9B8-4429-A6E5-D78F9DACA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661"/>
                <a:ext cx="226" cy="18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27" name="Oval 133">
                <a:extLst>
                  <a:ext uri="{FF2B5EF4-FFF2-40B4-BE49-F238E27FC236}">
                    <a16:creationId xmlns:a16="http://schemas.microsoft.com/office/drawing/2014/main" id="{F199BF45-3DB7-49E3-B3A9-68DA3926B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706"/>
                <a:ext cx="46" cy="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28" name="Oval 134">
                <a:extLst>
                  <a:ext uri="{FF2B5EF4-FFF2-40B4-BE49-F238E27FC236}">
                    <a16:creationId xmlns:a16="http://schemas.microsoft.com/office/drawing/2014/main" id="{E87FB5E9-BE89-4E0D-9F64-40D4C84B1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1706"/>
                <a:ext cx="90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223" name="Freeform 135">
              <a:extLst>
                <a:ext uri="{FF2B5EF4-FFF2-40B4-BE49-F238E27FC236}">
                  <a16:creationId xmlns:a16="http://schemas.microsoft.com/office/drawing/2014/main" id="{3C00E562-6CDA-454D-87CF-E946F4D44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752"/>
              <a:ext cx="181" cy="642"/>
            </a:xfrm>
            <a:custGeom>
              <a:avLst/>
              <a:gdLst>
                <a:gd name="T0" fmla="*/ 20 w 204"/>
                <a:gd name="T1" fmla="*/ 22 h 665"/>
                <a:gd name="T2" fmla="*/ 60 w 204"/>
                <a:gd name="T3" fmla="*/ 241 h 665"/>
                <a:gd name="T4" fmla="*/ 60 w 204"/>
                <a:gd name="T5" fmla="*/ 416 h 665"/>
                <a:gd name="T6" fmla="*/ 20 w 204"/>
                <a:gd name="T7" fmla="*/ 635 h 665"/>
                <a:gd name="T8" fmla="*/ 181 w 204"/>
                <a:gd name="T9" fmla="*/ 373 h 665"/>
                <a:gd name="T10" fmla="*/ 20 w 204"/>
                <a:gd name="T11" fmla="*/ 22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665">
                  <a:moveTo>
                    <a:pt x="23" y="23"/>
                  </a:moveTo>
                  <a:cubicBezTo>
                    <a:pt x="0" y="0"/>
                    <a:pt x="61" y="182"/>
                    <a:pt x="68" y="250"/>
                  </a:cubicBezTo>
                  <a:cubicBezTo>
                    <a:pt x="75" y="318"/>
                    <a:pt x="75" y="363"/>
                    <a:pt x="68" y="431"/>
                  </a:cubicBezTo>
                  <a:cubicBezTo>
                    <a:pt x="61" y="499"/>
                    <a:pt x="0" y="665"/>
                    <a:pt x="23" y="658"/>
                  </a:cubicBezTo>
                  <a:cubicBezTo>
                    <a:pt x="46" y="651"/>
                    <a:pt x="204" y="492"/>
                    <a:pt x="204" y="386"/>
                  </a:cubicBezTo>
                  <a:cubicBezTo>
                    <a:pt x="204" y="280"/>
                    <a:pt x="46" y="46"/>
                    <a:pt x="23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136">
              <a:extLst>
                <a:ext uri="{FF2B5EF4-FFF2-40B4-BE49-F238E27FC236}">
                  <a16:creationId xmlns:a16="http://schemas.microsoft.com/office/drawing/2014/main" id="{E476E127-4958-4E64-B7C7-6A769DC44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1752"/>
              <a:ext cx="136" cy="589"/>
            </a:xfrm>
            <a:custGeom>
              <a:avLst/>
              <a:gdLst>
                <a:gd name="T0" fmla="*/ 15 w 204"/>
                <a:gd name="T1" fmla="*/ 20 h 665"/>
                <a:gd name="T2" fmla="*/ 45 w 204"/>
                <a:gd name="T3" fmla="*/ 221 h 665"/>
                <a:gd name="T4" fmla="*/ 45 w 204"/>
                <a:gd name="T5" fmla="*/ 382 h 665"/>
                <a:gd name="T6" fmla="*/ 15 w 204"/>
                <a:gd name="T7" fmla="*/ 583 h 665"/>
                <a:gd name="T8" fmla="*/ 136 w 204"/>
                <a:gd name="T9" fmla="*/ 342 h 665"/>
                <a:gd name="T10" fmla="*/ 15 w 204"/>
                <a:gd name="T11" fmla="*/ 20 h 6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665">
                  <a:moveTo>
                    <a:pt x="23" y="23"/>
                  </a:moveTo>
                  <a:cubicBezTo>
                    <a:pt x="0" y="0"/>
                    <a:pt x="61" y="182"/>
                    <a:pt x="68" y="250"/>
                  </a:cubicBezTo>
                  <a:cubicBezTo>
                    <a:pt x="75" y="318"/>
                    <a:pt x="75" y="363"/>
                    <a:pt x="68" y="431"/>
                  </a:cubicBezTo>
                  <a:cubicBezTo>
                    <a:pt x="61" y="499"/>
                    <a:pt x="0" y="665"/>
                    <a:pt x="23" y="658"/>
                  </a:cubicBezTo>
                  <a:cubicBezTo>
                    <a:pt x="46" y="651"/>
                    <a:pt x="204" y="492"/>
                    <a:pt x="204" y="386"/>
                  </a:cubicBezTo>
                  <a:cubicBezTo>
                    <a:pt x="204" y="280"/>
                    <a:pt x="46" y="46"/>
                    <a:pt x="23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126" name="Picture 137" descr="13_disney">
            <a:extLst>
              <a:ext uri="{FF2B5EF4-FFF2-40B4-BE49-F238E27FC236}">
                <a16:creationId xmlns:a16="http://schemas.microsoft.com/office/drawing/2014/main" id="{F4B9CC98-17CB-4F57-AEE8-73E1CE1E13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644901"/>
            <a:ext cx="2371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138">
            <a:extLst>
              <a:ext uri="{FF2B5EF4-FFF2-40B4-BE49-F238E27FC236}">
                <a16:creationId xmlns:a16="http://schemas.microsoft.com/office/drawing/2014/main" id="{97405ED6-F783-4C76-B623-37763894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844675"/>
            <a:ext cx="8477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28" name="Group 139">
            <a:extLst>
              <a:ext uri="{FF2B5EF4-FFF2-40B4-BE49-F238E27FC236}">
                <a16:creationId xmlns:a16="http://schemas.microsoft.com/office/drawing/2014/main" id="{4FF90D01-440C-4B3A-81AA-2432E3D23A2E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5778500"/>
            <a:ext cx="804863" cy="1079500"/>
            <a:chOff x="476" y="3521"/>
            <a:chExt cx="507" cy="680"/>
          </a:xfrm>
        </p:grpSpPr>
        <p:sp>
          <p:nvSpPr>
            <p:cNvPr id="4217" name="Freeform 140">
              <a:extLst>
                <a:ext uri="{FF2B5EF4-FFF2-40B4-BE49-F238E27FC236}">
                  <a16:creationId xmlns:a16="http://schemas.microsoft.com/office/drawing/2014/main" id="{AA2B4A40-C2B1-43DA-A5B3-32425685F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8" name="Oval 141">
              <a:extLst>
                <a:ext uri="{FF2B5EF4-FFF2-40B4-BE49-F238E27FC236}">
                  <a16:creationId xmlns:a16="http://schemas.microsoft.com/office/drawing/2014/main" id="{935F979E-0CFE-4BB2-B52B-DC3B89E2C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9" name="Oval 142">
              <a:extLst>
                <a:ext uri="{FF2B5EF4-FFF2-40B4-BE49-F238E27FC236}">
                  <a16:creationId xmlns:a16="http://schemas.microsoft.com/office/drawing/2014/main" id="{8D332249-9A95-4037-ACDD-BA129C931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20" name="Oval 143">
              <a:extLst>
                <a:ext uri="{FF2B5EF4-FFF2-40B4-BE49-F238E27FC236}">
                  <a16:creationId xmlns:a16="http://schemas.microsoft.com/office/drawing/2014/main" id="{D922EF9A-B6AC-49B0-8B70-3E001CD11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0" name="Group 144">
            <a:extLst>
              <a:ext uri="{FF2B5EF4-FFF2-40B4-BE49-F238E27FC236}">
                <a16:creationId xmlns:a16="http://schemas.microsoft.com/office/drawing/2014/main" id="{06A4AE41-8C94-4FFA-AD98-5E9A2D5681DB}"/>
              </a:ext>
            </a:extLst>
          </p:cNvPr>
          <p:cNvGrpSpPr>
            <a:grpSpLocks/>
          </p:cNvGrpSpPr>
          <p:nvPr/>
        </p:nvGrpSpPr>
        <p:grpSpPr bwMode="auto">
          <a:xfrm>
            <a:off x="2389188" y="5778500"/>
            <a:ext cx="804862" cy="1079500"/>
            <a:chOff x="476" y="3521"/>
            <a:chExt cx="507" cy="680"/>
          </a:xfrm>
        </p:grpSpPr>
        <p:sp>
          <p:nvSpPr>
            <p:cNvPr id="4213" name="Freeform 145">
              <a:extLst>
                <a:ext uri="{FF2B5EF4-FFF2-40B4-BE49-F238E27FC236}">
                  <a16:creationId xmlns:a16="http://schemas.microsoft.com/office/drawing/2014/main" id="{4AFBC8D4-2586-4B59-8FC5-263222032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4" name="Oval 146">
              <a:extLst>
                <a:ext uri="{FF2B5EF4-FFF2-40B4-BE49-F238E27FC236}">
                  <a16:creationId xmlns:a16="http://schemas.microsoft.com/office/drawing/2014/main" id="{4FCE8D22-AB81-4BF1-AAAF-6CDC3452D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5" name="Oval 147">
              <a:extLst>
                <a:ext uri="{FF2B5EF4-FFF2-40B4-BE49-F238E27FC236}">
                  <a16:creationId xmlns:a16="http://schemas.microsoft.com/office/drawing/2014/main" id="{C4E5EEAB-1D59-4BAB-858A-BF054BFD3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6" name="Oval 148">
              <a:extLst>
                <a:ext uri="{FF2B5EF4-FFF2-40B4-BE49-F238E27FC236}">
                  <a16:creationId xmlns:a16="http://schemas.microsoft.com/office/drawing/2014/main" id="{DB79F38A-61E8-4496-B5E4-ED9EE1E26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30" name="Group 149">
            <a:extLst>
              <a:ext uri="{FF2B5EF4-FFF2-40B4-BE49-F238E27FC236}">
                <a16:creationId xmlns:a16="http://schemas.microsoft.com/office/drawing/2014/main" id="{C84713F4-C1B2-49E6-B079-A2B3D1B8A998}"/>
              </a:ext>
            </a:extLst>
          </p:cNvPr>
          <p:cNvGrpSpPr>
            <a:grpSpLocks/>
          </p:cNvGrpSpPr>
          <p:nvPr/>
        </p:nvGrpSpPr>
        <p:grpSpPr bwMode="auto">
          <a:xfrm>
            <a:off x="2028826" y="5778500"/>
            <a:ext cx="804863" cy="1079500"/>
            <a:chOff x="476" y="3521"/>
            <a:chExt cx="507" cy="680"/>
          </a:xfrm>
        </p:grpSpPr>
        <p:sp>
          <p:nvSpPr>
            <p:cNvPr id="4209" name="Freeform 150">
              <a:extLst>
                <a:ext uri="{FF2B5EF4-FFF2-40B4-BE49-F238E27FC236}">
                  <a16:creationId xmlns:a16="http://schemas.microsoft.com/office/drawing/2014/main" id="{B9A7C5A8-88B2-4D35-B578-6C510ED4B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521"/>
              <a:ext cx="507" cy="680"/>
            </a:xfrm>
            <a:custGeom>
              <a:avLst/>
              <a:gdLst>
                <a:gd name="T0" fmla="*/ 45 w 507"/>
                <a:gd name="T1" fmla="*/ 544 h 680"/>
                <a:gd name="T2" fmla="*/ 45 w 507"/>
                <a:gd name="T3" fmla="*/ 136 h 680"/>
                <a:gd name="T4" fmla="*/ 136 w 507"/>
                <a:gd name="T5" fmla="*/ 0 h 680"/>
                <a:gd name="T6" fmla="*/ 181 w 507"/>
                <a:gd name="T7" fmla="*/ 136 h 680"/>
                <a:gd name="T8" fmla="*/ 181 w 507"/>
                <a:gd name="T9" fmla="*/ 544 h 680"/>
                <a:gd name="T10" fmla="*/ 227 w 507"/>
                <a:gd name="T11" fmla="*/ 363 h 680"/>
                <a:gd name="T12" fmla="*/ 227 w 507"/>
                <a:gd name="T13" fmla="*/ 45 h 680"/>
                <a:gd name="T14" fmla="*/ 363 w 507"/>
                <a:gd name="T15" fmla="*/ 91 h 680"/>
                <a:gd name="T16" fmla="*/ 272 w 507"/>
                <a:gd name="T17" fmla="*/ 499 h 680"/>
                <a:gd name="T18" fmla="*/ 363 w 507"/>
                <a:gd name="T19" fmla="*/ 272 h 680"/>
                <a:gd name="T20" fmla="*/ 499 w 507"/>
                <a:gd name="T21" fmla="*/ 363 h 680"/>
                <a:gd name="T22" fmla="*/ 317 w 507"/>
                <a:gd name="T23" fmla="*/ 635 h 680"/>
                <a:gd name="T24" fmla="*/ 45 w 507"/>
                <a:gd name="T25" fmla="*/ 635 h 680"/>
                <a:gd name="T26" fmla="*/ 45 w 507"/>
                <a:gd name="T27" fmla="*/ 544 h 6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07" h="680">
                  <a:moveTo>
                    <a:pt x="45" y="544"/>
                  </a:moveTo>
                  <a:cubicBezTo>
                    <a:pt x="45" y="461"/>
                    <a:pt x="30" y="227"/>
                    <a:pt x="45" y="136"/>
                  </a:cubicBezTo>
                  <a:cubicBezTo>
                    <a:pt x="60" y="45"/>
                    <a:pt x="113" y="0"/>
                    <a:pt x="136" y="0"/>
                  </a:cubicBezTo>
                  <a:cubicBezTo>
                    <a:pt x="159" y="0"/>
                    <a:pt x="173" y="45"/>
                    <a:pt x="181" y="136"/>
                  </a:cubicBezTo>
                  <a:cubicBezTo>
                    <a:pt x="189" y="227"/>
                    <a:pt x="173" y="506"/>
                    <a:pt x="181" y="544"/>
                  </a:cubicBezTo>
                  <a:cubicBezTo>
                    <a:pt x="189" y="582"/>
                    <a:pt x="219" y="446"/>
                    <a:pt x="227" y="363"/>
                  </a:cubicBezTo>
                  <a:cubicBezTo>
                    <a:pt x="235" y="280"/>
                    <a:pt x="204" y="90"/>
                    <a:pt x="227" y="45"/>
                  </a:cubicBezTo>
                  <a:cubicBezTo>
                    <a:pt x="250" y="0"/>
                    <a:pt x="356" y="15"/>
                    <a:pt x="363" y="91"/>
                  </a:cubicBezTo>
                  <a:cubicBezTo>
                    <a:pt x="370" y="167"/>
                    <a:pt x="272" y="469"/>
                    <a:pt x="272" y="499"/>
                  </a:cubicBezTo>
                  <a:cubicBezTo>
                    <a:pt x="272" y="529"/>
                    <a:pt x="325" y="295"/>
                    <a:pt x="363" y="272"/>
                  </a:cubicBezTo>
                  <a:cubicBezTo>
                    <a:pt x="401" y="249"/>
                    <a:pt x="507" y="303"/>
                    <a:pt x="499" y="363"/>
                  </a:cubicBezTo>
                  <a:cubicBezTo>
                    <a:pt x="491" y="423"/>
                    <a:pt x="393" y="590"/>
                    <a:pt x="317" y="635"/>
                  </a:cubicBezTo>
                  <a:cubicBezTo>
                    <a:pt x="241" y="680"/>
                    <a:pt x="90" y="650"/>
                    <a:pt x="45" y="635"/>
                  </a:cubicBezTo>
                  <a:cubicBezTo>
                    <a:pt x="0" y="620"/>
                    <a:pt x="45" y="627"/>
                    <a:pt x="45" y="544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0" name="Oval 151">
              <a:extLst>
                <a:ext uri="{FF2B5EF4-FFF2-40B4-BE49-F238E27FC236}">
                  <a16:creationId xmlns:a16="http://schemas.microsoft.com/office/drawing/2014/main" id="{B4C503E4-A943-4804-8F42-94BD1B40F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566"/>
              <a:ext cx="45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1" name="Oval 152">
              <a:extLst>
                <a:ext uri="{FF2B5EF4-FFF2-40B4-BE49-F238E27FC236}">
                  <a16:creationId xmlns:a16="http://schemas.microsoft.com/office/drawing/2014/main" id="{9DAA9A31-0BB7-421F-9381-854AE0025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3566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6" name="Oval 153">
              <a:extLst>
                <a:ext uri="{FF2B5EF4-FFF2-40B4-BE49-F238E27FC236}">
                  <a16:creationId xmlns:a16="http://schemas.microsoft.com/office/drawing/2014/main" id="{4B770C6C-0AAD-4D8C-BA5E-2B06D7FEF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3838"/>
              <a:ext cx="91" cy="91"/>
            </a:xfrm>
            <a:prstGeom prst="ellipse">
              <a:avLst/>
            </a:prstGeom>
            <a:solidFill>
              <a:srgbClr val="9900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131" name="Picture 154" descr="scrit">
            <a:extLst>
              <a:ext uri="{FF2B5EF4-FFF2-40B4-BE49-F238E27FC236}">
                <a16:creationId xmlns:a16="http://schemas.microsoft.com/office/drawing/2014/main" id="{75403F24-3F41-4A76-BC08-D9ABFF6ACE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924175"/>
            <a:ext cx="6143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1" name="AutoShape 155">
            <a:extLst>
              <a:ext uri="{FF2B5EF4-FFF2-40B4-BE49-F238E27FC236}">
                <a16:creationId xmlns:a16="http://schemas.microsoft.com/office/drawing/2014/main" id="{1EB0CF3B-D988-463F-A4DB-89FBC0F7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595" y="115969"/>
            <a:ext cx="2484437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dirty="0">
                <a:solidFill>
                  <a:srgbClr val="000000"/>
                </a:solidFill>
                <a:latin typeface="Forte" panose="03060902040502070203" pitchFamily="66" charset="0"/>
              </a:rPr>
              <a:t>TRUE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te" panose="03060902040502070203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52" name="AutoShape 156">
            <a:extLst>
              <a:ext uri="{FF2B5EF4-FFF2-40B4-BE49-F238E27FC236}">
                <a16:creationId xmlns:a16="http://schemas.microsoft.com/office/drawing/2014/main" id="{9FF9F2AB-CD14-4ADE-9B79-19EDD5E6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0122" y="118091"/>
            <a:ext cx="2484437" cy="692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dirty="0">
                <a:solidFill>
                  <a:srgbClr val="000000"/>
                </a:solidFill>
                <a:latin typeface="Forte" panose="03060902040502070203" pitchFamily="66" charset="0"/>
              </a:rPr>
              <a:t>FALSE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te" panose="03060902040502070203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35" name="Picture 158" descr="scrit">
            <a:extLst>
              <a:ext uri="{FF2B5EF4-FFF2-40B4-BE49-F238E27FC236}">
                <a16:creationId xmlns:a16="http://schemas.microsoft.com/office/drawing/2014/main" id="{6C80E038-B5B7-4087-86E2-68B1873D1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89363"/>
            <a:ext cx="6143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5" name="AutoShape 159">
            <a:extLst>
              <a:ext uri="{FF2B5EF4-FFF2-40B4-BE49-F238E27FC236}">
                <a16:creationId xmlns:a16="http://schemas.microsoft.com/office/drawing/2014/main" id="{7FF4C2DE-AFB4-4BB6-AE34-A9A1346DA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7" y="927180"/>
            <a:ext cx="8653463" cy="1607731"/>
          </a:xfrm>
          <a:prstGeom prst="cloudCallout">
            <a:avLst>
              <a:gd name="adj1" fmla="val -11074"/>
              <a:gd name="adj2" fmla="val 8120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500" b="1" noProof="0" dirty="0">
                <a:solidFill>
                  <a:srgbClr val="000000"/>
                </a:solidFill>
                <a:latin typeface="Comic Sans MS" panose="030F0702030302020204" pitchFamily="66" charset="0"/>
              </a:rPr>
              <a:t>Son </a:t>
            </a:r>
            <a:r>
              <a:rPr lang="en-US" altLang="zh-CN" sz="3500" b="1" noProof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Doong</a:t>
            </a:r>
            <a:r>
              <a:rPr lang="en-US" altLang="zh-CN" sz="3500" b="1" noProof="0" dirty="0">
                <a:solidFill>
                  <a:srgbClr val="000000"/>
                </a:solidFill>
                <a:latin typeface="Comic Sans MS" panose="030F0702030302020204" pitchFamily="66" charset="0"/>
              </a:rPr>
              <a:t> is one of the largest cave in the world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.</a:t>
            </a:r>
          </a:p>
        </p:txBody>
      </p:sp>
      <p:grpSp>
        <p:nvGrpSpPr>
          <p:cNvPr id="4256" name="Group 160">
            <a:extLst>
              <a:ext uri="{FF2B5EF4-FFF2-40B4-BE49-F238E27FC236}">
                <a16:creationId xmlns:a16="http://schemas.microsoft.com/office/drawing/2014/main" id="{9DD25109-5C54-49E6-93A9-BEC4859A0D8E}"/>
              </a:ext>
            </a:extLst>
          </p:cNvPr>
          <p:cNvGrpSpPr>
            <a:grpSpLocks/>
          </p:cNvGrpSpPr>
          <p:nvPr/>
        </p:nvGrpSpPr>
        <p:grpSpPr bwMode="auto">
          <a:xfrm>
            <a:off x="3935414" y="3860800"/>
            <a:ext cx="1152525" cy="1943100"/>
            <a:chOff x="-703" y="2251"/>
            <a:chExt cx="726" cy="1224"/>
          </a:xfrm>
        </p:grpSpPr>
        <p:grpSp>
          <p:nvGrpSpPr>
            <p:cNvPr id="4193" name="Group 161">
              <a:extLst>
                <a:ext uri="{FF2B5EF4-FFF2-40B4-BE49-F238E27FC236}">
                  <a16:creationId xmlns:a16="http://schemas.microsoft.com/office/drawing/2014/main" id="{0A6DC7A9-5D1A-433F-8EBC-2E526B4F8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4258" name="Oval 162">
                <a:extLst>
                  <a:ext uri="{FF2B5EF4-FFF2-40B4-BE49-F238E27FC236}">
                    <a16:creationId xmlns:a16="http://schemas.microsoft.com/office/drawing/2014/main" id="{1ACC7ECC-5276-4304-99ED-9A5035E13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07" name="Oval 163">
                <a:extLst>
                  <a:ext uri="{FF2B5EF4-FFF2-40B4-BE49-F238E27FC236}">
                    <a16:creationId xmlns:a16="http://schemas.microsoft.com/office/drawing/2014/main" id="{0CCC64A0-61A3-4CC0-ACCE-BBE66E4D9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08" name="Oval 164">
                <a:extLst>
                  <a:ext uri="{FF2B5EF4-FFF2-40B4-BE49-F238E27FC236}">
                    <a16:creationId xmlns:a16="http://schemas.microsoft.com/office/drawing/2014/main" id="{9829E327-D590-4D4B-9EFD-50F18EF63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94" name="Group 165">
              <a:extLst>
                <a:ext uri="{FF2B5EF4-FFF2-40B4-BE49-F238E27FC236}">
                  <a16:creationId xmlns:a16="http://schemas.microsoft.com/office/drawing/2014/main" id="{DB5B7B28-FA22-4C85-8D5D-32D837CC2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4262" name="Oval 166">
                <a:extLst>
                  <a:ext uri="{FF2B5EF4-FFF2-40B4-BE49-F238E27FC236}">
                    <a16:creationId xmlns:a16="http://schemas.microsoft.com/office/drawing/2014/main" id="{272D4378-B592-4C35-B866-CFB3E5AE2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04" name="Oval 167">
                <a:extLst>
                  <a:ext uri="{FF2B5EF4-FFF2-40B4-BE49-F238E27FC236}">
                    <a16:creationId xmlns:a16="http://schemas.microsoft.com/office/drawing/2014/main" id="{0372353E-41D8-4BCF-8A9A-7544178C4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05" name="Oval 168">
                <a:extLst>
                  <a:ext uri="{FF2B5EF4-FFF2-40B4-BE49-F238E27FC236}">
                    <a16:creationId xmlns:a16="http://schemas.microsoft.com/office/drawing/2014/main" id="{0A5CCA57-8246-4047-AA52-4C7958F8E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95" name="Group 169">
              <a:extLst>
                <a:ext uri="{FF2B5EF4-FFF2-40B4-BE49-F238E27FC236}">
                  <a16:creationId xmlns:a16="http://schemas.microsoft.com/office/drawing/2014/main" id="{C9E29D0F-9172-4066-BF01-6C486BD60C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4266" name="Oval 170">
                <a:extLst>
                  <a:ext uri="{FF2B5EF4-FFF2-40B4-BE49-F238E27FC236}">
                    <a16:creationId xmlns:a16="http://schemas.microsoft.com/office/drawing/2014/main" id="{0347033C-2C0F-4CBD-ACAF-4A758D160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01" name="Oval 171">
                <a:extLst>
                  <a:ext uri="{FF2B5EF4-FFF2-40B4-BE49-F238E27FC236}">
                    <a16:creationId xmlns:a16="http://schemas.microsoft.com/office/drawing/2014/main" id="{6AD7CEA2-3BBB-496D-AD63-E05937365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02" name="Oval 172">
                <a:extLst>
                  <a:ext uri="{FF2B5EF4-FFF2-40B4-BE49-F238E27FC236}">
                    <a16:creationId xmlns:a16="http://schemas.microsoft.com/office/drawing/2014/main" id="{B47FE9E2-AEBA-4D83-91EA-94543088C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96" name="Group 173">
              <a:extLst>
                <a:ext uri="{FF2B5EF4-FFF2-40B4-BE49-F238E27FC236}">
                  <a16:creationId xmlns:a16="http://schemas.microsoft.com/office/drawing/2014/main" id="{76143604-638C-42C9-AED6-D2F425536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4270" name="Oval 174">
                <a:extLst>
                  <a:ext uri="{FF2B5EF4-FFF2-40B4-BE49-F238E27FC236}">
                    <a16:creationId xmlns:a16="http://schemas.microsoft.com/office/drawing/2014/main" id="{B4970B04-3167-43D5-835E-20479A150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98" name="Oval 175">
                <a:extLst>
                  <a:ext uri="{FF2B5EF4-FFF2-40B4-BE49-F238E27FC236}">
                    <a16:creationId xmlns:a16="http://schemas.microsoft.com/office/drawing/2014/main" id="{4E1AE69A-A333-457E-8280-6A673E953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99" name="Oval 176">
                <a:extLst>
                  <a:ext uri="{FF2B5EF4-FFF2-40B4-BE49-F238E27FC236}">
                    <a16:creationId xmlns:a16="http://schemas.microsoft.com/office/drawing/2014/main" id="{329490C5-5A2D-4405-9907-9BCAF9FCA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4273" name="Group 177">
            <a:extLst>
              <a:ext uri="{FF2B5EF4-FFF2-40B4-BE49-F238E27FC236}">
                <a16:creationId xmlns:a16="http://schemas.microsoft.com/office/drawing/2014/main" id="{DB5EA253-31BC-419C-8A51-A64974576C38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3644900"/>
            <a:ext cx="1152525" cy="1943100"/>
            <a:chOff x="-703" y="2251"/>
            <a:chExt cx="726" cy="1224"/>
          </a:xfrm>
        </p:grpSpPr>
        <p:grpSp>
          <p:nvGrpSpPr>
            <p:cNvPr id="4097" name="Group 178">
              <a:extLst>
                <a:ext uri="{FF2B5EF4-FFF2-40B4-BE49-F238E27FC236}">
                  <a16:creationId xmlns:a16="http://schemas.microsoft.com/office/drawing/2014/main" id="{2B6356FF-3D26-4CCA-8B8E-C1E469CB4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4275" name="Oval 179">
                <a:extLst>
                  <a:ext uri="{FF2B5EF4-FFF2-40B4-BE49-F238E27FC236}">
                    <a16:creationId xmlns:a16="http://schemas.microsoft.com/office/drawing/2014/main" id="{32B34B96-58CA-4EDA-BCCE-DD0C2F297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91" name="Oval 180">
                <a:extLst>
                  <a:ext uri="{FF2B5EF4-FFF2-40B4-BE49-F238E27FC236}">
                    <a16:creationId xmlns:a16="http://schemas.microsoft.com/office/drawing/2014/main" id="{560C1645-D11D-46AF-8B66-46DB11CE8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05" name="Oval 181">
                <a:extLst>
                  <a:ext uri="{FF2B5EF4-FFF2-40B4-BE49-F238E27FC236}">
                    <a16:creationId xmlns:a16="http://schemas.microsoft.com/office/drawing/2014/main" id="{82053849-ADFF-43A5-A9D1-C36635A6D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78" name="Group 182">
              <a:extLst>
                <a:ext uri="{FF2B5EF4-FFF2-40B4-BE49-F238E27FC236}">
                  <a16:creationId xmlns:a16="http://schemas.microsoft.com/office/drawing/2014/main" id="{6BF39670-F53D-488B-9098-50241A74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4279" name="Oval 183">
                <a:extLst>
                  <a:ext uri="{FF2B5EF4-FFF2-40B4-BE49-F238E27FC236}">
                    <a16:creationId xmlns:a16="http://schemas.microsoft.com/office/drawing/2014/main" id="{379C1C3A-1E75-4C26-AC92-DD436F381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88" name="Oval 184">
                <a:extLst>
                  <a:ext uri="{FF2B5EF4-FFF2-40B4-BE49-F238E27FC236}">
                    <a16:creationId xmlns:a16="http://schemas.microsoft.com/office/drawing/2014/main" id="{E8F66F46-086F-403A-9E9B-866240C44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89" name="Oval 185">
                <a:extLst>
                  <a:ext uri="{FF2B5EF4-FFF2-40B4-BE49-F238E27FC236}">
                    <a16:creationId xmlns:a16="http://schemas.microsoft.com/office/drawing/2014/main" id="{19340AB3-3522-4BBB-8AA8-5DD0C318D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79" name="Group 186">
              <a:extLst>
                <a:ext uri="{FF2B5EF4-FFF2-40B4-BE49-F238E27FC236}">
                  <a16:creationId xmlns:a16="http://schemas.microsoft.com/office/drawing/2014/main" id="{26F553D2-F4AC-414D-905E-35E8910596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4283" name="Oval 187">
                <a:extLst>
                  <a:ext uri="{FF2B5EF4-FFF2-40B4-BE49-F238E27FC236}">
                    <a16:creationId xmlns:a16="http://schemas.microsoft.com/office/drawing/2014/main" id="{5C21706A-2BB0-4789-8B5B-49EEF579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85" name="Oval 188">
                <a:extLst>
                  <a:ext uri="{FF2B5EF4-FFF2-40B4-BE49-F238E27FC236}">
                    <a16:creationId xmlns:a16="http://schemas.microsoft.com/office/drawing/2014/main" id="{30D38F81-0CD2-4FAF-89F4-BA7FEA2BF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86" name="Oval 189">
                <a:extLst>
                  <a:ext uri="{FF2B5EF4-FFF2-40B4-BE49-F238E27FC236}">
                    <a16:creationId xmlns:a16="http://schemas.microsoft.com/office/drawing/2014/main" id="{0ED0A1C1-ADC2-4AE5-94E0-FA00772F7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80" name="Group 190">
              <a:extLst>
                <a:ext uri="{FF2B5EF4-FFF2-40B4-BE49-F238E27FC236}">
                  <a16:creationId xmlns:a16="http://schemas.microsoft.com/office/drawing/2014/main" id="{996C4392-0BA5-4B17-8E8E-94D58655A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4287" name="Oval 191">
                <a:extLst>
                  <a:ext uri="{FF2B5EF4-FFF2-40B4-BE49-F238E27FC236}">
                    <a16:creationId xmlns:a16="http://schemas.microsoft.com/office/drawing/2014/main" id="{43717E3C-18AD-49F4-B497-12E2E6828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82" name="Oval 192">
                <a:extLst>
                  <a:ext uri="{FF2B5EF4-FFF2-40B4-BE49-F238E27FC236}">
                    <a16:creationId xmlns:a16="http://schemas.microsoft.com/office/drawing/2014/main" id="{65CD0906-0CEC-4726-82C2-B514F8A54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83" name="Oval 193">
                <a:extLst>
                  <a:ext uri="{FF2B5EF4-FFF2-40B4-BE49-F238E27FC236}">
                    <a16:creationId xmlns:a16="http://schemas.microsoft.com/office/drawing/2014/main" id="{7640C86D-8355-4F25-81F2-C31C312A8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4290" name="Group 194">
            <a:extLst>
              <a:ext uri="{FF2B5EF4-FFF2-40B4-BE49-F238E27FC236}">
                <a16:creationId xmlns:a16="http://schemas.microsoft.com/office/drawing/2014/main" id="{6B0605CD-78EF-4530-83B8-3C03BB22986E}"/>
              </a:ext>
            </a:extLst>
          </p:cNvPr>
          <p:cNvGrpSpPr>
            <a:grpSpLocks/>
          </p:cNvGrpSpPr>
          <p:nvPr/>
        </p:nvGrpSpPr>
        <p:grpSpPr bwMode="auto">
          <a:xfrm>
            <a:off x="7248526" y="3573463"/>
            <a:ext cx="1152525" cy="1943100"/>
            <a:chOff x="-703" y="2251"/>
            <a:chExt cx="726" cy="1224"/>
          </a:xfrm>
        </p:grpSpPr>
        <p:grpSp>
          <p:nvGrpSpPr>
            <p:cNvPr id="4161" name="Group 195">
              <a:extLst>
                <a:ext uri="{FF2B5EF4-FFF2-40B4-BE49-F238E27FC236}">
                  <a16:creationId xmlns:a16="http://schemas.microsoft.com/office/drawing/2014/main" id="{45D69751-59AF-4568-A1A3-4F1ECCDB2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4292" name="Oval 196">
                <a:extLst>
                  <a:ext uri="{FF2B5EF4-FFF2-40B4-BE49-F238E27FC236}">
                    <a16:creationId xmlns:a16="http://schemas.microsoft.com/office/drawing/2014/main" id="{19866A05-46BC-48F1-BA54-A52E6D797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75" name="Oval 197">
                <a:extLst>
                  <a:ext uri="{FF2B5EF4-FFF2-40B4-BE49-F238E27FC236}">
                    <a16:creationId xmlns:a16="http://schemas.microsoft.com/office/drawing/2014/main" id="{2A074EE1-E14E-41BC-9D09-988A68948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76" name="Oval 198">
                <a:extLst>
                  <a:ext uri="{FF2B5EF4-FFF2-40B4-BE49-F238E27FC236}">
                    <a16:creationId xmlns:a16="http://schemas.microsoft.com/office/drawing/2014/main" id="{DA0FFBDC-A8C3-4619-989B-44B2224B3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62" name="Group 199">
              <a:extLst>
                <a:ext uri="{FF2B5EF4-FFF2-40B4-BE49-F238E27FC236}">
                  <a16:creationId xmlns:a16="http://schemas.microsoft.com/office/drawing/2014/main" id="{F37AF19D-9A34-4A57-935E-EB1169EF6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4296" name="Oval 200">
                <a:extLst>
                  <a:ext uri="{FF2B5EF4-FFF2-40B4-BE49-F238E27FC236}">
                    <a16:creationId xmlns:a16="http://schemas.microsoft.com/office/drawing/2014/main" id="{A1882C4F-F40A-4157-AD78-A5D218549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72" name="Oval 201">
                <a:extLst>
                  <a:ext uri="{FF2B5EF4-FFF2-40B4-BE49-F238E27FC236}">
                    <a16:creationId xmlns:a16="http://schemas.microsoft.com/office/drawing/2014/main" id="{17037051-7D7C-46E0-87C5-2D059D51A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73" name="Oval 202">
                <a:extLst>
                  <a:ext uri="{FF2B5EF4-FFF2-40B4-BE49-F238E27FC236}">
                    <a16:creationId xmlns:a16="http://schemas.microsoft.com/office/drawing/2014/main" id="{4C2D7C1A-75D7-4EE7-83BD-C484D921B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63" name="Group 203">
              <a:extLst>
                <a:ext uri="{FF2B5EF4-FFF2-40B4-BE49-F238E27FC236}">
                  <a16:creationId xmlns:a16="http://schemas.microsoft.com/office/drawing/2014/main" id="{17912FD8-B83A-42CA-9018-8C053073A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4300" name="Oval 204">
                <a:extLst>
                  <a:ext uri="{FF2B5EF4-FFF2-40B4-BE49-F238E27FC236}">
                    <a16:creationId xmlns:a16="http://schemas.microsoft.com/office/drawing/2014/main" id="{78B988FB-CA1B-4B2D-9986-E721D643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69" name="Oval 205">
                <a:extLst>
                  <a:ext uri="{FF2B5EF4-FFF2-40B4-BE49-F238E27FC236}">
                    <a16:creationId xmlns:a16="http://schemas.microsoft.com/office/drawing/2014/main" id="{638F95F7-A143-4F77-A3ED-813F7F5B8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70" name="Oval 206">
                <a:extLst>
                  <a:ext uri="{FF2B5EF4-FFF2-40B4-BE49-F238E27FC236}">
                    <a16:creationId xmlns:a16="http://schemas.microsoft.com/office/drawing/2014/main" id="{8899A1AB-AF67-49A5-B09A-577D8C28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64" name="Group 207">
              <a:extLst>
                <a:ext uri="{FF2B5EF4-FFF2-40B4-BE49-F238E27FC236}">
                  <a16:creationId xmlns:a16="http://schemas.microsoft.com/office/drawing/2014/main" id="{A8308408-4A8E-47DE-BA10-6E5F75519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4304" name="Oval 208">
                <a:extLst>
                  <a:ext uri="{FF2B5EF4-FFF2-40B4-BE49-F238E27FC236}">
                    <a16:creationId xmlns:a16="http://schemas.microsoft.com/office/drawing/2014/main" id="{D9BC10C5-9870-4C1A-8C75-A173C656C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66" name="Oval 209">
                <a:extLst>
                  <a:ext uri="{FF2B5EF4-FFF2-40B4-BE49-F238E27FC236}">
                    <a16:creationId xmlns:a16="http://schemas.microsoft.com/office/drawing/2014/main" id="{EEB65A5B-07EE-40BC-96CC-2296079ED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06" name="Oval 210">
                <a:extLst>
                  <a:ext uri="{FF2B5EF4-FFF2-40B4-BE49-F238E27FC236}">
                    <a16:creationId xmlns:a16="http://schemas.microsoft.com/office/drawing/2014/main" id="{E9520B79-C873-4A55-9AAB-0D29F637F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308" name="AutoShape 2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059178-9BE4-4EF4-8970-48FA55636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476" y="260350"/>
            <a:ext cx="1152525" cy="719138"/>
          </a:xfrm>
          <a:custGeom>
            <a:avLst/>
            <a:gdLst>
              <a:gd name="T0" fmla="*/ 864394 w 21600"/>
              <a:gd name="T1" fmla="*/ 0 h 21600"/>
              <a:gd name="T2" fmla="*/ 0 w 21600"/>
              <a:gd name="T3" fmla="*/ 359569 h 21600"/>
              <a:gd name="T4" fmla="*/ 864394 w 21600"/>
              <a:gd name="T5" fmla="*/ 719138 h 21600"/>
              <a:gd name="T6" fmla="*/ 1152525 w 21600"/>
              <a:gd name="T7" fmla="*/ 3595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Next</a:t>
            </a:r>
          </a:p>
        </p:txBody>
      </p:sp>
      <p:grpSp>
        <p:nvGrpSpPr>
          <p:cNvPr id="4309" name="Group 213">
            <a:extLst>
              <a:ext uri="{FF2B5EF4-FFF2-40B4-BE49-F238E27FC236}">
                <a16:creationId xmlns:a16="http://schemas.microsoft.com/office/drawing/2014/main" id="{57D1D285-8D45-49E3-9A00-7A852547EF0E}"/>
              </a:ext>
            </a:extLst>
          </p:cNvPr>
          <p:cNvGrpSpPr>
            <a:grpSpLocks/>
          </p:cNvGrpSpPr>
          <p:nvPr/>
        </p:nvGrpSpPr>
        <p:grpSpPr bwMode="auto">
          <a:xfrm>
            <a:off x="2351089" y="3716338"/>
            <a:ext cx="1152525" cy="1943100"/>
            <a:chOff x="-703" y="2251"/>
            <a:chExt cx="726" cy="1224"/>
          </a:xfrm>
        </p:grpSpPr>
        <p:grpSp>
          <p:nvGrpSpPr>
            <p:cNvPr id="4145" name="Group 214">
              <a:extLst>
                <a:ext uri="{FF2B5EF4-FFF2-40B4-BE49-F238E27FC236}">
                  <a16:creationId xmlns:a16="http://schemas.microsoft.com/office/drawing/2014/main" id="{75A1FC22-9134-4F09-A589-4D7257E8AF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58" y="3158"/>
              <a:ext cx="363" cy="317"/>
              <a:chOff x="884" y="2659"/>
              <a:chExt cx="363" cy="317"/>
            </a:xfrm>
          </p:grpSpPr>
          <p:sp>
            <p:nvSpPr>
              <p:cNvPr id="4311" name="Oval 215">
                <a:extLst>
                  <a:ext uri="{FF2B5EF4-FFF2-40B4-BE49-F238E27FC236}">
                    <a16:creationId xmlns:a16="http://schemas.microsoft.com/office/drawing/2014/main" id="{7B15F6FC-8F61-4DC7-8B59-2EA9DEFD5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59" name="Oval 216">
                <a:extLst>
                  <a:ext uri="{FF2B5EF4-FFF2-40B4-BE49-F238E27FC236}">
                    <a16:creationId xmlns:a16="http://schemas.microsoft.com/office/drawing/2014/main" id="{D54470C8-2555-484B-8568-BFBB91511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60" name="Oval 217">
                <a:extLst>
                  <a:ext uri="{FF2B5EF4-FFF2-40B4-BE49-F238E27FC236}">
                    <a16:creationId xmlns:a16="http://schemas.microsoft.com/office/drawing/2014/main" id="{FF95BC63-F585-49FA-8F12-ACAC02FA6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46" name="Group 218">
              <a:extLst>
                <a:ext uri="{FF2B5EF4-FFF2-40B4-BE49-F238E27FC236}">
                  <a16:creationId xmlns:a16="http://schemas.microsoft.com/office/drawing/2014/main" id="{2CC638C0-73FC-4E21-B4CC-68F3F8BDCE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931"/>
              <a:ext cx="363" cy="317"/>
              <a:chOff x="884" y="2659"/>
              <a:chExt cx="363" cy="317"/>
            </a:xfrm>
          </p:grpSpPr>
          <p:sp>
            <p:nvSpPr>
              <p:cNvPr id="4315" name="Oval 219">
                <a:extLst>
                  <a:ext uri="{FF2B5EF4-FFF2-40B4-BE49-F238E27FC236}">
                    <a16:creationId xmlns:a16="http://schemas.microsoft.com/office/drawing/2014/main" id="{F8B3C8CD-C164-4CEA-943B-582123D5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56" name="Oval 220">
                <a:extLst>
                  <a:ext uri="{FF2B5EF4-FFF2-40B4-BE49-F238E27FC236}">
                    <a16:creationId xmlns:a16="http://schemas.microsoft.com/office/drawing/2014/main" id="{E6E8381F-414D-4D07-972A-17AB9B8BB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57" name="Oval 221">
                <a:extLst>
                  <a:ext uri="{FF2B5EF4-FFF2-40B4-BE49-F238E27FC236}">
                    <a16:creationId xmlns:a16="http://schemas.microsoft.com/office/drawing/2014/main" id="{E92F5205-8694-48A8-9D8C-45D597517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47" name="Group 222">
              <a:extLst>
                <a:ext uri="{FF2B5EF4-FFF2-40B4-BE49-F238E27FC236}">
                  <a16:creationId xmlns:a16="http://schemas.microsoft.com/office/drawing/2014/main" id="{EAB9EA79-942A-44B8-8804-8B58FC809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703" y="2568"/>
              <a:ext cx="363" cy="317"/>
              <a:chOff x="884" y="2659"/>
              <a:chExt cx="363" cy="317"/>
            </a:xfrm>
          </p:grpSpPr>
          <p:sp>
            <p:nvSpPr>
              <p:cNvPr id="4319" name="Oval 223">
                <a:extLst>
                  <a:ext uri="{FF2B5EF4-FFF2-40B4-BE49-F238E27FC236}">
                    <a16:creationId xmlns:a16="http://schemas.microsoft.com/office/drawing/2014/main" id="{FA27C7B8-8C78-4F08-AD14-0D4AA6AC4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53" name="Oval 224">
                <a:extLst>
                  <a:ext uri="{FF2B5EF4-FFF2-40B4-BE49-F238E27FC236}">
                    <a16:creationId xmlns:a16="http://schemas.microsoft.com/office/drawing/2014/main" id="{769DA7D7-39A0-433E-9A1A-A6856D6DB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54" name="Oval 225">
                <a:extLst>
                  <a:ext uri="{FF2B5EF4-FFF2-40B4-BE49-F238E27FC236}">
                    <a16:creationId xmlns:a16="http://schemas.microsoft.com/office/drawing/2014/main" id="{6266DE9E-1AED-4CAE-AC1A-E65B31303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148" name="Group 226">
              <a:extLst>
                <a:ext uri="{FF2B5EF4-FFF2-40B4-BE49-F238E27FC236}">
                  <a16:creationId xmlns:a16="http://schemas.microsoft.com/office/drawing/2014/main" id="{BCEC182C-3C74-48DA-A228-775617FA62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0" y="2251"/>
              <a:ext cx="363" cy="317"/>
              <a:chOff x="884" y="2659"/>
              <a:chExt cx="363" cy="317"/>
            </a:xfrm>
          </p:grpSpPr>
          <p:sp>
            <p:nvSpPr>
              <p:cNvPr id="4323" name="Oval 227">
                <a:extLst>
                  <a:ext uri="{FF2B5EF4-FFF2-40B4-BE49-F238E27FC236}">
                    <a16:creationId xmlns:a16="http://schemas.microsoft.com/office/drawing/2014/main" id="{255C6D21-6F95-4CFF-B19E-7FE731350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2659"/>
                <a:ext cx="363" cy="31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1600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  <a:alpha val="83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50" name="Oval 228">
                <a:extLst>
                  <a:ext uri="{FF2B5EF4-FFF2-40B4-BE49-F238E27FC236}">
                    <a16:creationId xmlns:a16="http://schemas.microsoft.com/office/drawing/2014/main" id="{07684902-C3E6-4198-95D5-9DC08EA85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11" y="2704"/>
                <a:ext cx="46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51" name="Oval 229">
                <a:extLst>
                  <a:ext uri="{FF2B5EF4-FFF2-40B4-BE49-F238E27FC236}">
                    <a16:creationId xmlns:a16="http://schemas.microsoft.com/office/drawing/2014/main" id="{A54EC9CC-E7BB-4B94-9C3E-47D729CE2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327501" flipH="1">
                <a:off x="1156" y="2795"/>
                <a:ext cx="65" cy="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4143" name="Picture 230" descr="scrit">
            <a:extLst>
              <a:ext uri="{FF2B5EF4-FFF2-40B4-BE49-F238E27FC236}">
                <a16:creationId xmlns:a16="http://schemas.microsoft.com/office/drawing/2014/main" id="{0BD502A6-A562-4DEF-A445-D04C08F15F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24400"/>
            <a:ext cx="6143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7" name="WordArt 231">
            <a:extLst>
              <a:ext uri="{FF2B5EF4-FFF2-40B4-BE49-F238E27FC236}">
                <a16:creationId xmlns:a16="http://schemas.microsoft.com/office/drawing/2014/main" id="{D2EA88A0-4538-44F9-A637-92F0A58DC9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5549" y="3049752"/>
            <a:ext cx="1800225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Matura MT Script Capitals" panose="03020802060602070202" pitchFamily="66" charset="0"/>
                <a:ea typeface="宋体" panose="02010600030101010101" pitchFamily="2" charset="-122"/>
                <a:cs typeface="+mn-cs"/>
              </a:rPr>
              <a:t>Great!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4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4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4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2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/>
                                        <p:tgtEl>
                                          <p:spTgt spid="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/>
                                        <p:tgtEl>
                                          <p:spTgt spid="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0"/>
                                        <p:tgtEl>
                                          <p:spTgt spid="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i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1"/>
                  </p:tgtEl>
                </p:cond>
              </p:nextCondLst>
            </p:seq>
          </p:childTnLst>
        </p:cTn>
      </p:par>
    </p:tnLst>
    <p:bldLst>
      <p:bldP spid="4252" grpId="0" animBg="1"/>
      <p:bldP spid="4255" grpId="0" build="allAtOnce" animBg="1"/>
      <p:bldP spid="43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7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ONG">
            <a:hlinkClick r:id="" action="ppaction://media"/>
            <a:extLst>
              <a:ext uri="{FF2B5EF4-FFF2-40B4-BE49-F238E27FC236}">
                <a16:creationId xmlns:a16="http://schemas.microsoft.com/office/drawing/2014/main" id="{2A9F1BB3-773A-445D-8CEC-269294E17F9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513" y="439387"/>
            <a:ext cx="11364684" cy="5986712"/>
          </a:xfrm>
        </p:spPr>
      </p:pic>
    </p:spTree>
    <p:extLst>
      <p:ext uri="{BB962C8B-B14F-4D97-AF65-F5344CB8AC3E}">
        <p14:creationId xmlns:p14="http://schemas.microsoft.com/office/powerpoint/2010/main" val="11628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5B1245-A6C9-4400-80C8-699F9ECC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8800">
                <a:solidFill>
                  <a:srgbClr val="7030A0"/>
                </a:solidFill>
                <a:latin typeface="Snap ITC" panose="04040A07060A02020202" pitchFamily="82" charset="0"/>
              </a:rPr>
              <a:t>Task</a:t>
            </a:r>
            <a:endParaRPr lang="en-US" sz="8800" dirty="0">
              <a:solidFill>
                <a:srgbClr val="7030A0"/>
              </a:solidFill>
              <a:latin typeface="Snap ITC" panose="04040A07060A02020202" pitchFamily="82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A90714B-32C5-41C9-9676-FB1F20732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533" y="801865"/>
            <a:ext cx="6282046" cy="578893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  <a:latin typeface="Script MT Bold" panose="03040602040607080904" pitchFamily="66" charset="0"/>
              </a:rPr>
              <a:t>Write about your class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Script MT Bold" panose="03040602040607080904" pitchFamily="66" charset="0"/>
              </a:rPr>
              <a:t>. Who is the tallest student?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Script MT Bold" panose="03040602040607080904" pitchFamily="66" charset="0"/>
              </a:rPr>
              <a:t>. Who is the lightest?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Script MT Bold" panose="03040602040607080904" pitchFamily="66" charset="0"/>
              </a:rPr>
              <a:t>. Who is the strongest?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Script MT Bold" panose="03040602040607080904" pitchFamily="66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4251577331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F555-1EEA-4835-9A3E-1CEBD299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2" y="789853"/>
            <a:ext cx="4652159" cy="3663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Workbook time!!!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6880D4D-D00F-45A6-94F3-5062FFA16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218" r="2" b="2927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982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749F0-4216-459B-86B4-C79E942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900" y="1624084"/>
            <a:ext cx="6581013" cy="210710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Listen and point</a:t>
            </a:r>
            <a:r>
              <a:rPr lang="en-US" sz="5200" dirty="0"/>
              <a:t/>
            </a:r>
            <a:br>
              <a:rPr lang="en-US" sz="5200" dirty="0"/>
            </a:b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651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6537988" y="2026804"/>
            <a:ext cx="510723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>
                <a:ln w="0"/>
                <a:solidFill>
                  <a:srgbClr val="003399"/>
                </a:solidFill>
                <a:effectLst>
                  <a:reflection blurRad="6350" stA="53000" endA="300" endPos="35500" dir="5400000" sy="-90000" algn="bl" rotWithShape="0"/>
                </a:effectLst>
                <a:latin typeface="Forte" panose="03060902040502070203" pitchFamily="66" charset="0"/>
              </a:rPr>
              <a:t>world</a:t>
            </a:r>
            <a:endParaRPr kumimoji="0" lang="en-US" sz="15000" b="0" i="0" u="none" strike="noStrike" kern="1200" cap="none" spc="0" normalizeH="0" baseline="0" noProof="0" dirty="0">
              <a:ln w="0"/>
              <a:solidFill>
                <a:srgbClr val="003399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2" name="Picture 2" descr="Best Best Earth Clipart #4324 - Clipartion.com">
            <a:extLst>
              <a:ext uri="{FF2B5EF4-FFF2-40B4-BE49-F238E27FC236}">
                <a16:creationId xmlns:a16="http://schemas.microsoft.com/office/drawing/2014/main" id="{29D2FE52-2880-446F-A38F-8D00471FF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0" y="1109233"/>
            <a:ext cx="4979298" cy="46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ORLD">
            <a:hlinkClick r:id="" action="ppaction://media"/>
            <a:extLst>
              <a:ext uri="{FF2B5EF4-FFF2-40B4-BE49-F238E27FC236}">
                <a16:creationId xmlns:a16="http://schemas.microsoft.com/office/drawing/2014/main" id="{C4EFDBD6-7324-46B4-9EDC-6BEC14FC6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43987" y="571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7438573" y="2073926"/>
            <a:ext cx="359739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>
                <a:ln w="0"/>
                <a:solidFill>
                  <a:srgbClr val="4D4D4D"/>
                </a:solidFill>
                <a:effectLst>
                  <a:reflection blurRad="6350" stA="53000" endA="300" endPos="35500" dir="5400000" sy="-90000" algn="bl" rotWithShape="0"/>
                </a:effectLst>
                <a:latin typeface="Forte" panose="03060902040502070203" pitchFamily="66" charset="0"/>
              </a:rPr>
              <a:t>cave</a:t>
            </a:r>
            <a:endParaRPr kumimoji="0" lang="en-US" sz="15000" b="0" i="0" u="none" strike="noStrike" kern="1200" cap="none" spc="0" normalizeH="0" baseline="0" noProof="0" dirty="0">
              <a:ln w="0"/>
              <a:solidFill>
                <a:srgbClr val="4D4D4D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3074" name="Picture 2" descr="Cartoon Cave | Cave drawings, Bear cartoon, Surfboard art">
            <a:extLst>
              <a:ext uri="{FF2B5EF4-FFF2-40B4-BE49-F238E27FC236}">
                <a16:creationId xmlns:a16="http://schemas.microsoft.com/office/drawing/2014/main" id="{439F0A6B-85D2-4927-AB15-88025AB5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4" y="666750"/>
            <a:ext cx="6383143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AVE">
            <a:hlinkClick r:id="" action="ppaction://media"/>
            <a:extLst>
              <a:ext uri="{FF2B5EF4-FFF2-40B4-BE49-F238E27FC236}">
                <a16:creationId xmlns:a16="http://schemas.microsoft.com/office/drawing/2014/main" id="{06BE61B7-AEB2-49CB-899F-4E36D5804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9589" y="666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7710423" y="2228671"/>
            <a:ext cx="352365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>
                <a:ln w="0"/>
                <a:solidFill>
                  <a:srgbClr val="008000"/>
                </a:solidFill>
                <a:effectLst>
                  <a:reflection blurRad="6350" stA="53000" endA="300" endPos="35500" dir="5400000" sy="-90000" algn="bl" rotWithShape="0"/>
                </a:effectLst>
                <a:latin typeface="Forte" panose="03060902040502070203" pitchFamily="66" charset="0"/>
              </a:rPr>
              <a:t>river</a:t>
            </a:r>
            <a:endParaRPr kumimoji="0" lang="en-US" sz="15000" b="0" i="0" u="none" strike="noStrike" kern="1200" cap="none" spc="0" normalizeH="0" baseline="0" noProof="0" dirty="0">
              <a:ln w="0"/>
              <a:solidFill>
                <a:srgbClr val="008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4100" name="Picture 4" descr="Forest With River Clipart">
            <a:extLst>
              <a:ext uri="{FF2B5EF4-FFF2-40B4-BE49-F238E27FC236}">
                <a16:creationId xmlns:a16="http://schemas.microsoft.com/office/drawing/2014/main" id="{60A4061A-6D6E-4B1F-A53D-C601E6906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1030825"/>
            <a:ext cx="6649476" cy="479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IVER">
            <a:hlinkClick r:id="" action="ppaction://media"/>
            <a:extLst>
              <a:ext uri="{FF2B5EF4-FFF2-40B4-BE49-F238E27FC236}">
                <a16:creationId xmlns:a16="http://schemas.microsoft.com/office/drawing/2014/main" id="{2A708B71-F89D-4C3A-9399-0929808D2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42430" y="726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4743758" y="2228671"/>
            <a:ext cx="709361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>
                <a:ln w="0"/>
                <a:solidFill>
                  <a:srgbClr val="1B86BB"/>
                </a:solidFill>
                <a:effectLst>
                  <a:reflection blurRad="6350" stA="53000" endA="300" endPos="35500" dir="5400000" sy="-90000" algn="bl" rotWithShape="0"/>
                </a:effectLst>
                <a:latin typeface="Forte" panose="03060902040502070203" pitchFamily="66" charset="0"/>
              </a:rPr>
              <a:t>building</a:t>
            </a:r>
            <a:endParaRPr kumimoji="0" lang="en-US" sz="15000" b="0" i="0" u="none" strike="noStrike" kern="1200" cap="none" spc="0" normalizeH="0" baseline="0" noProof="0" dirty="0">
              <a:ln w="0"/>
              <a:solidFill>
                <a:srgbClr val="1B86BB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5122" name="Picture 2" descr="3d building clipart 5 » Clipart Station">
            <a:extLst>
              <a:ext uri="{FF2B5EF4-FFF2-40B4-BE49-F238E27FC236}">
                <a16:creationId xmlns:a16="http://schemas.microsoft.com/office/drawing/2014/main" id="{904008AB-473C-4E86-9A92-585D79DA0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02" y="571500"/>
            <a:ext cx="6498102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UILDING">
            <a:hlinkClick r:id="" action="ppaction://media"/>
            <a:extLst>
              <a:ext uri="{FF2B5EF4-FFF2-40B4-BE49-F238E27FC236}">
                <a16:creationId xmlns:a16="http://schemas.microsoft.com/office/drawing/2014/main" id="{0BEC69BC-52E5-4A3C-868E-6A4CCD158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22140" y="1154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CB58B-9072-4828-A196-D7A169A5010A}"/>
              </a:ext>
            </a:extLst>
          </p:cNvPr>
          <p:cNvSpPr/>
          <p:nvPr/>
        </p:nvSpPr>
        <p:spPr>
          <a:xfrm>
            <a:off x="6021962" y="2408126"/>
            <a:ext cx="55932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Forte" panose="03060902040502070203" pitchFamily="66" charset="0"/>
              </a:rPr>
              <a:t>island</a:t>
            </a:r>
            <a:endParaRPr kumimoji="0" lang="en-US" sz="15000" b="0" i="0" u="none" strike="noStrike" kern="1200" cap="none" spc="0" normalizeH="0" baseline="0" noProof="0" dirty="0">
              <a:ln w="0"/>
              <a:solidFill>
                <a:srgbClr val="FF66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BF8CE-4182-4AE5-8517-1DF044EF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6" y="1106966"/>
            <a:ext cx="5221094" cy="4644065"/>
          </a:xfrm>
          <a:prstGeom prst="rect">
            <a:avLst/>
          </a:prstGeom>
        </p:spPr>
      </p:pic>
      <p:pic>
        <p:nvPicPr>
          <p:cNvPr id="5" name="ISLAND">
            <a:hlinkClick r:id="" action="ppaction://media"/>
            <a:extLst>
              <a:ext uri="{FF2B5EF4-FFF2-40B4-BE49-F238E27FC236}">
                <a16:creationId xmlns:a16="http://schemas.microsoft.com/office/drawing/2014/main" id="{09813610-F427-4766-AFC0-752DDE25E7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7735" y="662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/>
              </a:rPr>
              <a:t>LISTEN and REPEAT</a:t>
            </a:r>
            <a:br>
              <a:rPr lang="en-US" b="1" dirty="0">
                <a:solidFill>
                  <a:srgbClr val="0070C0"/>
                </a:solidFill>
                <a:latin typeface="Calibri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941696"/>
            <a:ext cx="11423176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8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120</Words>
  <Application>Microsoft Office PowerPoint</Application>
  <PresentationFormat>Widescreen</PresentationFormat>
  <Paragraphs>40</Paragraphs>
  <Slides>21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宋体</vt:lpstr>
      <vt:lpstr>Algerian</vt:lpstr>
      <vt:lpstr>Arial</vt:lpstr>
      <vt:lpstr>Calibri</vt:lpstr>
      <vt:lpstr>Calibri Light</vt:lpstr>
      <vt:lpstr>Comic Sans MS</vt:lpstr>
      <vt:lpstr>Forte</vt:lpstr>
      <vt:lpstr>Matura MT Script Capitals</vt:lpstr>
      <vt:lpstr>Open Sans Extrabold</vt:lpstr>
      <vt:lpstr>Script MT Bold</vt:lpstr>
      <vt:lpstr>Showcard Gothic</vt:lpstr>
      <vt:lpstr>Snap ITC</vt:lpstr>
      <vt:lpstr>1_Office Theme</vt:lpstr>
      <vt:lpstr>Default Design</vt:lpstr>
      <vt:lpstr>Тема Office</vt:lpstr>
      <vt:lpstr>2_Тема Office</vt:lpstr>
      <vt:lpstr>Office Theme</vt:lpstr>
      <vt:lpstr>PowerPoint Presentation</vt:lpstr>
      <vt:lpstr>PowerPoint Presentation</vt:lpstr>
      <vt:lpstr>Listen and point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 </vt:lpstr>
      <vt:lpstr>PowerPoint Presentation</vt:lpstr>
      <vt:lpstr>Listen and point </vt:lpstr>
      <vt:lpstr>PowerPoint Presentation</vt:lpstr>
      <vt:lpstr>READ AGAIN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  <vt:lpstr>Workbook time!!!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Luxury</cp:lastModifiedBy>
  <cp:revision>5</cp:revision>
  <dcterms:created xsi:type="dcterms:W3CDTF">2020-11-08T04:47:22Z</dcterms:created>
  <dcterms:modified xsi:type="dcterms:W3CDTF">2022-04-16T14:53:30Z</dcterms:modified>
</cp:coreProperties>
</file>