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3"/>
  </p:notesMasterIdLst>
  <p:sldIdLst>
    <p:sldId id="364" r:id="rId2"/>
    <p:sldId id="345" r:id="rId3"/>
    <p:sldId id="344" r:id="rId4"/>
    <p:sldId id="346" r:id="rId5"/>
    <p:sldId id="365" r:id="rId6"/>
    <p:sldId id="366" r:id="rId7"/>
    <p:sldId id="348" r:id="rId8"/>
    <p:sldId id="349" r:id="rId9"/>
    <p:sldId id="367" r:id="rId10"/>
    <p:sldId id="368" r:id="rId11"/>
    <p:sldId id="257" r:id="rId12"/>
    <p:sldId id="258" r:id="rId13"/>
    <p:sldId id="259" r:id="rId14"/>
    <p:sldId id="261" r:id="rId15"/>
    <p:sldId id="264" r:id="rId16"/>
    <p:sldId id="265" r:id="rId17"/>
    <p:sldId id="266" r:id="rId18"/>
    <p:sldId id="281" r:id="rId19"/>
    <p:sldId id="276" r:id="rId20"/>
    <p:sldId id="279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F471-BA17-4061-81BF-EE8CC1C63AA3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31881-582B-464F-9409-C3DED0C4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4F1F34E-19E1-4489-B2EB-FD0DAE80A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C12EF63-EAC7-45B6-8E35-0DA2C2573C6D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B1A00A33-89D9-44CA-900D-970B06F5C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E053F0E-FE40-4E5F-8719-AF0AF8E05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2ECE947-58EC-479B-856D-D14781B533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5A3B25-08B6-454F-A1F3-67F7DB6D39E1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20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9939391B-92A3-44A0-AC10-53C83BCDB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86B563CC-9A20-4A4A-9C1F-7C5580ABF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E0A4F1B-C259-41BD-841E-F62D432E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1289175-E53A-4F5E-89A9-C4916E2EA38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D79E00AA-C896-436F-92F5-555B5D6C6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8BBC9ED7-43EF-4F7B-8B79-BC968F2DC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9EB932E-EBB2-46C9-AA85-16B05AEA2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F19C322-92B2-4FE0-AC35-E7381DAF5468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45CA7410-600F-48E6-B0DD-C662622C3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32FB30A-87DC-4FCB-8FAD-06916E880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1B56362-9CF2-4375-9C49-6058D1DB1C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4009A-4AF9-49A3-A2D3-BD11B55C3063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9A111F88-A480-4DBD-912A-45F7A436F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850462B-E353-4FC7-B292-E4664AB77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72B5CA1-0C8C-4BEA-9941-418BDAA1DA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D560872-B487-4FD6-91C0-8F70E8B2917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8B35CBC7-71C6-4DBB-81B7-76317DB3A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1418BD5-B916-4AC4-860E-5759CCC2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07DA203-255A-4856-AF7B-6228366A5C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35926DB-0F9C-47E1-A367-28F109BC4628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7DB74C25-1896-4BC1-9D3F-A47A21F44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16B319F-3065-427B-A243-F4858D55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87157A8-FEA2-44F0-BD5B-330CB5A56D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06C4E89-10AB-4066-8E41-D6726E7E99B8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17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963957EE-B24F-4C3B-A22F-928DDA28B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1004F2C-C51C-4FFE-AEFE-B0A9EC136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E73B7FC-610F-4630-9C04-DAB2D3A0FA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BCC3B56-8FC5-43D3-B0A0-4A849779390E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18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998D6C8F-D9EC-4AF6-AF4A-CCB031661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34F81769-A1D8-43E3-8E37-C902ACEFB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324BB36-0322-4930-AE9A-400F0A1D63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C12D941-201D-4CEA-B6E0-55C73FB32A0B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19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84E95A30-AD7B-425D-95C8-19838DBAB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59F73566-9686-49E3-BFCE-D5B436A13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4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7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1" y="1911351"/>
            <a:ext cx="10293351" cy="14335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FCB2A-D534-463C-A4D6-D6929D3A22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01DFE-10AD-4BC1-81E5-F50828144C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71ED4-AD54-43BC-ADEE-D003779C878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3B3744-EAD9-4823-B0E3-AF678493FE70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00347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0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0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2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F946-F3DD-403A-8BA1-B9E4A33D1A2E}" type="slidenum">
              <a:rPr lang="es-ES" altLang="es-ES" smtClean="0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05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ting.sv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188B3C-211F-4446-BD4B-BCF015440F6B}"/>
              </a:ext>
            </a:extLst>
          </p:cNvPr>
          <p:cNvSpPr/>
          <p:nvPr/>
        </p:nvSpPr>
        <p:spPr>
          <a:xfrm>
            <a:off x="598211" y="1446550"/>
            <a:ext cx="10995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fastest animal in the world?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9">
            <a:extLst>
              <a:ext uri="{FF2B5EF4-FFF2-40B4-BE49-F238E27FC236}">
                <a16:creationId xmlns:a16="http://schemas.microsoft.com/office/drawing/2014/main" id="{AB1F371A-32A9-456F-9AB0-57922D2F3CE5}"/>
              </a:ext>
            </a:extLst>
          </p:cNvPr>
          <p:cNvSpPr/>
          <p:nvPr/>
        </p:nvSpPr>
        <p:spPr>
          <a:xfrm>
            <a:off x="3007966" y="161127"/>
            <a:ext cx="58326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>
                <a:ln w="900" cmpd="sng">
                  <a:solidFill>
                    <a:srgbClr val="2F547C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D6980279-A7CA-4023-9069-B483E4167DAD}"/>
              </a:ext>
            </a:extLst>
          </p:cNvPr>
          <p:cNvSpPr txBox="1"/>
          <p:nvPr/>
        </p:nvSpPr>
        <p:spPr>
          <a:xfrm>
            <a:off x="4420701" y="2430995"/>
            <a:ext cx="35958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pt-PT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ᐈ Slow turtle stock cliparts, Royalty Free fast slow vectors | download on  Depositphotos®">
            <a:extLst>
              <a:ext uri="{FF2B5EF4-FFF2-40B4-BE49-F238E27FC236}">
                <a16:creationId xmlns:a16="http://schemas.microsoft.com/office/drawing/2014/main" id="{807BF70A-A2DB-44C0-92A8-7BA015A3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3655303"/>
            <a:ext cx="9583449" cy="3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B5DA9D-4B95-4C61-A026-FA432E9CA687}"/>
              </a:ext>
            </a:extLst>
          </p:cNvPr>
          <p:cNvSpPr txBox="1"/>
          <p:nvPr/>
        </p:nvSpPr>
        <p:spPr>
          <a:xfrm>
            <a:off x="394786" y="403729"/>
            <a:ext cx="191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GRADE 5</a:t>
            </a:r>
          </a:p>
        </p:txBody>
      </p:sp>
    </p:spTree>
    <p:extLst>
      <p:ext uri="{BB962C8B-B14F-4D97-AF65-F5344CB8AC3E}">
        <p14:creationId xmlns:p14="http://schemas.microsoft.com/office/powerpoint/2010/main" val="37494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B1741-1343-4483-B269-86F6B2B22288}"/>
              </a:ext>
            </a:extLst>
          </p:cNvPr>
          <p:cNvSpPr txBox="1"/>
          <p:nvPr/>
        </p:nvSpPr>
        <p:spPr>
          <a:xfrm>
            <a:off x="285009" y="92885"/>
            <a:ext cx="1138843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U.S.A is 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(big) than Viet Nam.</a:t>
            </a:r>
          </a:p>
          <a:p>
            <a:pPr algn="just"/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Mount Everest is the ________ (high) mountain in the world.</a:t>
            </a:r>
          </a:p>
          <a:p>
            <a:pPr algn="just"/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Cars are _______ (fast) than bikes.</a:t>
            </a:r>
          </a:p>
          <a:p>
            <a:pPr algn="just"/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Grapes are _______ (small) than apples.</a:t>
            </a:r>
          </a:p>
          <a:p>
            <a:pPr algn="just"/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Lake Baikal is the ________ (deep) lake in the world.</a:t>
            </a:r>
          </a:p>
          <a:p>
            <a:pPr algn="just"/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Mice are _______ (slow) than cheetahs.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9D798-7998-454B-AE04-A470A16149E4}"/>
              </a:ext>
            </a:extLst>
          </p:cNvPr>
          <p:cNvSpPr txBox="1"/>
          <p:nvPr/>
        </p:nvSpPr>
        <p:spPr>
          <a:xfrm>
            <a:off x="4335948" y="1087199"/>
            <a:ext cx="179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5881D-2CC8-45D6-997C-BE1FCE4B3DA2}"/>
              </a:ext>
            </a:extLst>
          </p:cNvPr>
          <p:cNvSpPr txBox="1"/>
          <p:nvPr/>
        </p:nvSpPr>
        <p:spPr>
          <a:xfrm>
            <a:off x="2230844" y="2035429"/>
            <a:ext cx="179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509A8-3C47-47D6-812A-A816E67971DF}"/>
              </a:ext>
            </a:extLst>
          </p:cNvPr>
          <p:cNvSpPr txBox="1"/>
          <p:nvPr/>
        </p:nvSpPr>
        <p:spPr>
          <a:xfrm>
            <a:off x="2536172" y="2901305"/>
            <a:ext cx="179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B1674-729C-40C7-B4DA-C92DB52A2C30}"/>
              </a:ext>
            </a:extLst>
          </p:cNvPr>
          <p:cNvSpPr txBox="1"/>
          <p:nvPr/>
        </p:nvSpPr>
        <p:spPr>
          <a:xfrm>
            <a:off x="3813434" y="3942558"/>
            <a:ext cx="179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B1674-729C-40C7-B4DA-C92DB52A2C30}"/>
              </a:ext>
            </a:extLst>
          </p:cNvPr>
          <p:cNvSpPr txBox="1"/>
          <p:nvPr/>
        </p:nvSpPr>
        <p:spPr>
          <a:xfrm>
            <a:off x="2230843" y="4890788"/>
            <a:ext cx="179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>
            <a:extLst>
              <a:ext uri="{FF2B5EF4-FFF2-40B4-BE49-F238E27FC236}">
                <a16:creationId xmlns:a16="http://schemas.microsoft.com/office/drawing/2014/main" id="{428B74FA-DB3C-4DCC-B1F7-6322E7488809}"/>
              </a:ext>
            </a:extLst>
          </p:cNvPr>
          <p:cNvSpPr/>
          <p:nvPr/>
        </p:nvSpPr>
        <p:spPr>
          <a:xfrm>
            <a:off x="2857501" y="973139"/>
            <a:ext cx="7096125" cy="4649787"/>
          </a:xfrm>
          <a:custGeom>
            <a:avLst/>
            <a:gdLst>
              <a:gd name="connsiteX0" fmla="*/ 1612900 w 6391997"/>
              <a:gd name="connsiteY0" fmla="*/ 939800 h 4127500"/>
              <a:gd name="connsiteX1" fmla="*/ 1257300 w 6391997"/>
              <a:gd name="connsiteY1" fmla="*/ 965200 h 4127500"/>
              <a:gd name="connsiteX2" fmla="*/ 1168400 w 6391997"/>
              <a:gd name="connsiteY2" fmla="*/ 990600 h 4127500"/>
              <a:gd name="connsiteX3" fmla="*/ 1143000 w 6391997"/>
              <a:gd name="connsiteY3" fmla="*/ 1028700 h 4127500"/>
              <a:gd name="connsiteX4" fmla="*/ 1066800 w 6391997"/>
              <a:gd name="connsiteY4" fmla="*/ 1079500 h 4127500"/>
              <a:gd name="connsiteX5" fmla="*/ 990600 w 6391997"/>
              <a:gd name="connsiteY5" fmla="*/ 1117600 h 4127500"/>
              <a:gd name="connsiteX6" fmla="*/ 914400 w 6391997"/>
              <a:gd name="connsiteY6" fmla="*/ 1181100 h 4127500"/>
              <a:gd name="connsiteX7" fmla="*/ 876300 w 6391997"/>
              <a:gd name="connsiteY7" fmla="*/ 1193800 h 4127500"/>
              <a:gd name="connsiteX8" fmla="*/ 838200 w 6391997"/>
              <a:gd name="connsiteY8" fmla="*/ 1231900 h 4127500"/>
              <a:gd name="connsiteX9" fmla="*/ 762000 w 6391997"/>
              <a:gd name="connsiteY9" fmla="*/ 1282700 h 4127500"/>
              <a:gd name="connsiteX10" fmla="*/ 698500 w 6391997"/>
              <a:gd name="connsiteY10" fmla="*/ 1346200 h 4127500"/>
              <a:gd name="connsiteX11" fmla="*/ 673100 w 6391997"/>
              <a:gd name="connsiteY11" fmla="*/ 1384300 h 4127500"/>
              <a:gd name="connsiteX12" fmla="*/ 635000 w 6391997"/>
              <a:gd name="connsiteY12" fmla="*/ 1422400 h 4127500"/>
              <a:gd name="connsiteX13" fmla="*/ 584200 w 6391997"/>
              <a:gd name="connsiteY13" fmla="*/ 1498600 h 4127500"/>
              <a:gd name="connsiteX14" fmla="*/ 520700 w 6391997"/>
              <a:gd name="connsiteY14" fmla="*/ 1587500 h 4127500"/>
              <a:gd name="connsiteX15" fmla="*/ 482600 w 6391997"/>
              <a:gd name="connsiteY15" fmla="*/ 1663700 h 4127500"/>
              <a:gd name="connsiteX16" fmla="*/ 457200 w 6391997"/>
              <a:gd name="connsiteY16" fmla="*/ 1739900 h 4127500"/>
              <a:gd name="connsiteX17" fmla="*/ 419100 w 6391997"/>
              <a:gd name="connsiteY17" fmla="*/ 1816100 h 4127500"/>
              <a:gd name="connsiteX18" fmla="*/ 393700 w 6391997"/>
              <a:gd name="connsiteY18" fmla="*/ 1854200 h 4127500"/>
              <a:gd name="connsiteX19" fmla="*/ 381000 w 6391997"/>
              <a:gd name="connsiteY19" fmla="*/ 1917700 h 4127500"/>
              <a:gd name="connsiteX20" fmla="*/ 368300 w 6391997"/>
              <a:gd name="connsiteY20" fmla="*/ 1968500 h 4127500"/>
              <a:gd name="connsiteX21" fmla="*/ 381000 w 6391997"/>
              <a:gd name="connsiteY21" fmla="*/ 2171700 h 4127500"/>
              <a:gd name="connsiteX22" fmla="*/ 406400 w 6391997"/>
              <a:gd name="connsiteY22" fmla="*/ 2247900 h 4127500"/>
              <a:gd name="connsiteX23" fmla="*/ 419100 w 6391997"/>
              <a:gd name="connsiteY23" fmla="*/ 2286000 h 4127500"/>
              <a:gd name="connsiteX24" fmla="*/ 533400 w 6391997"/>
              <a:gd name="connsiteY24" fmla="*/ 2374900 h 4127500"/>
              <a:gd name="connsiteX25" fmla="*/ 609600 w 6391997"/>
              <a:gd name="connsiteY25" fmla="*/ 2400300 h 4127500"/>
              <a:gd name="connsiteX26" fmla="*/ 647700 w 6391997"/>
              <a:gd name="connsiteY26" fmla="*/ 2413000 h 4127500"/>
              <a:gd name="connsiteX27" fmla="*/ 850900 w 6391997"/>
              <a:gd name="connsiteY27" fmla="*/ 2425700 h 4127500"/>
              <a:gd name="connsiteX28" fmla="*/ 914400 w 6391997"/>
              <a:gd name="connsiteY28" fmla="*/ 2438400 h 4127500"/>
              <a:gd name="connsiteX29" fmla="*/ 927100 w 6391997"/>
              <a:gd name="connsiteY29" fmla="*/ 2514600 h 4127500"/>
              <a:gd name="connsiteX30" fmla="*/ 889000 w 6391997"/>
              <a:gd name="connsiteY30" fmla="*/ 2527300 h 4127500"/>
              <a:gd name="connsiteX31" fmla="*/ 850900 w 6391997"/>
              <a:gd name="connsiteY31" fmla="*/ 2552700 h 4127500"/>
              <a:gd name="connsiteX32" fmla="*/ 812800 w 6391997"/>
              <a:gd name="connsiteY32" fmla="*/ 2565400 h 4127500"/>
              <a:gd name="connsiteX33" fmla="*/ 774700 w 6391997"/>
              <a:gd name="connsiteY33" fmla="*/ 2590800 h 4127500"/>
              <a:gd name="connsiteX34" fmla="*/ 698500 w 6391997"/>
              <a:gd name="connsiteY34" fmla="*/ 2616200 h 4127500"/>
              <a:gd name="connsiteX35" fmla="*/ 660400 w 6391997"/>
              <a:gd name="connsiteY35" fmla="*/ 2654300 h 4127500"/>
              <a:gd name="connsiteX36" fmla="*/ 647700 w 6391997"/>
              <a:gd name="connsiteY36" fmla="*/ 2882900 h 4127500"/>
              <a:gd name="connsiteX37" fmla="*/ 635000 w 6391997"/>
              <a:gd name="connsiteY37" fmla="*/ 2921000 h 4127500"/>
              <a:gd name="connsiteX38" fmla="*/ 558800 w 6391997"/>
              <a:gd name="connsiteY38" fmla="*/ 2895600 h 4127500"/>
              <a:gd name="connsiteX39" fmla="*/ 520700 w 6391997"/>
              <a:gd name="connsiteY39" fmla="*/ 2870200 h 4127500"/>
              <a:gd name="connsiteX40" fmla="*/ 444500 w 6391997"/>
              <a:gd name="connsiteY40" fmla="*/ 2806700 h 4127500"/>
              <a:gd name="connsiteX41" fmla="*/ 368300 w 6391997"/>
              <a:gd name="connsiteY41" fmla="*/ 2781300 h 4127500"/>
              <a:gd name="connsiteX42" fmla="*/ 165100 w 6391997"/>
              <a:gd name="connsiteY42" fmla="*/ 2794000 h 4127500"/>
              <a:gd name="connsiteX43" fmla="*/ 127000 w 6391997"/>
              <a:gd name="connsiteY43" fmla="*/ 2832100 h 4127500"/>
              <a:gd name="connsiteX44" fmla="*/ 88900 w 6391997"/>
              <a:gd name="connsiteY44" fmla="*/ 2908300 h 4127500"/>
              <a:gd name="connsiteX45" fmla="*/ 101600 w 6391997"/>
              <a:gd name="connsiteY45" fmla="*/ 3098800 h 4127500"/>
              <a:gd name="connsiteX46" fmla="*/ 127000 w 6391997"/>
              <a:gd name="connsiteY46" fmla="*/ 3187700 h 4127500"/>
              <a:gd name="connsiteX47" fmla="*/ 101600 w 6391997"/>
              <a:gd name="connsiteY47" fmla="*/ 3276600 h 4127500"/>
              <a:gd name="connsiteX48" fmla="*/ 50800 w 6391997"/>
              <a:gd name="connsiteY48" fmla="*/ 3352800 h 4127500"/>
              <a:gd name="connsiteX49" fmla="*/ 12700 w 6391997"/>
              <a:gd name="connsiteY49" fmla="*/ 3429000 h 4127500"/>
              <a:gd name="connsiteX50" fmla="*/ 0 w 6391997"/>
              <a:gd name="connsiteY50" fmla="*/ 3467100 h 4127500"/>
              <a:gd name="connsiteX51" fmla="*/ 12700 w 6391997"/>
              <a:gd name="connsiteY51" fmla="*/ 3581400 h 4127500"/>
              <a:gd name="connsiteX52" fmla="*/ 279400 w 6391997"/>
              <a:gd name="connsiteY52" fmla="*/ 3644900 h 4127500"/>
              <a:gd name="connsiteX53" fmla="*/ 330200 w 6391997"/>
              <a:gd name="connsiteY53" fmla="*/ 3721100 h 4127500"/>
              <a:gd name="connsiteX54" fmla="*/ 342900 w 6391997"/>
              <a:gd name="connsiteY54" fmla="*/ 3797300 h 4127500"/>
              <a:gd name="connsiteX55" fmla="*/ 355600 w 6391997"/>
              <a:gd name="connsiteY55" fmla="*/ 3835400 h 4127500"/>
              <a:gd name="connsiteX56" fmla="*/ 368300 w 6391997"/>
              <a:gd name="connsiteY56" fmla="*/ 3886200 h 4127500"/>
              <a:gd name="connsiteX57" fmla="*/ 419100 w 6391997"/>
              <a:gd name="connsiteY57" fmla="*/ 4000500 h 4127500"/>
              <a:gd name="connsiteX58" fmla="*/ 495300 w 6391997"/>
              <a:gd name="connsiteY58" fmla="*/ 4051300 h 4127500"/>
              <a:gd name="connsiteX59" fmla="*/ 622300 w 6391997"/>
              <a:gd name="connsiteY59" fmla="*/ 4089400 h 4127500"/>
              <a:gd name="connsiteX60" fmla="*/ 660400 w 6391997"/>
              <a:gd name="connsiteY60" fmla="*/ 4102100 h 4127500"/>
              <a:gd name="connsiteX61" fmla="*/ 774700 w 6391997"/>
              <a:gd name="connsiteY61" fmla="*/ 4127500 h 4127500"/>
              <a:gd name="connsiteX62" fmla="*/ 939800 w 6391997"/>
              <a:gd name="connsiteY62" fmla="*/ 4114800 h 4127500"/>
              <a:gd name="connsiteX63" fmla="*/ 1016000 w 6391997"/>
              <a:gd name="connsiteY63" fmla="*/ 4076700 h 4127500"/>
              <a:gd name="connsiteX64" fmla="*/ 1092200 w 6391997"/>
              <a:gd name="connsiteY64" fmla="*/ 4051300 h 4127500"/>
              <a:gd name="connsiteX65" fmla="*/ 1130300 w 6391997"/>
              <a:gd name="connsiteY65" fmla="*/ 4038600 h 4127500"/>
              <a:gd name="connsiteX66" fmla="*/ 1168400 w 6391997"/>
              <a:gd name="connsiteY66" fmla="*/ 4025900 h 4127500"/>
              <a:gd name="connsiteX67" fmla="*/ 1219200 w 6391997"/>
              <a:gd name="connsiteY67" fmla="*/ 4013200 h 4127500"/>
              <a:gd name="connsiteX68" fmla="*/ 1295400 w 6391997"/>
              <a:gd name="connsiteY68" fmla="*/ 3987800 h 4127500"/>
              <a:gd name="connsiteX69" fmla="*/ 1371600 w 6391997"/>
              <a:gd name="connsiteY69" fmla="*/ 3949700 h 4127500"/>
              <a:gd name="connsiteX70" fmla="*/ 1409700 w 6391997"/>
              <a:gd name="connsiteY70" fmla="*/ 3911600 h 4127500"/>
              <a:gd name="connsiteX71" fmla="*/ 1435100 w 6391997"/>
              <a:gd name="connsiteY71" fmla="*/ 3873500 h 4127500"/>
              <a:gd name="connsiteX72" fmla="*/ 1473200 w 6391997"/>
              <a:gd name="connsiteY72" fmla="*/ 3860800 h 4127500"/>
              <a:gd name="connsiteX73" fmla="*/ 1485900 w 6391997"/>
              <a:gd name="connsiteY73" fmla="*/ 3810000 h 4127500"/>
              <a:gd name="connsiteX74" fmla="*/ 1536700 w 6391997"/>
              <a:gd name="connsiteY74" fmla="*/ 3733800 h 4127500"/>
              <a:gd name="connsiteX75" fmla="*/ 1612900 w 6391997"/>
              <a:gd name="connsiteY75" fmla="*/ 3771900 h 4127500"/>
              <a:gd name="connsiteX76" fmla="*/ 1651000 w 6391997"/>
              <a:gd name="connsiteY76" fmla="*/ 3797300 h 4127500"/>
              <a:gd name="connsiteX77" fmla="*/ 1778000 w 6391997"/>
              <a:gd name="connsiteY77" fmla="*/ 3835400 h 4127500"/>
              <a:gd name="connsiteX78" fmla="*/ 2082800 w 6391997"/>
              <a:gd name="connsiteY78" fmla="*/ 3822700 h 4127500"/>
              <a:gd name="connsiteX79" fmla="*/ 2159000 w 6391997"/>
              <a:gd name="connsiteY79" fmla="*/ 3797300 h 4127500"/>
              <a:gd name="connsiteX80" fmla="*/ 2197100 w 6391997"/>
              <a:gd name="connsiteY80" fmla="*/ 3784600 h 4127500"/>
              <a:gd name="connsiteX81" fmla="*/ 2235200 w 6391997"/>
              <a:gd name="connsiteY81" fmla="*/ 3771900 h 4127500"/>
              <a:gd name="connsiteX82" fmla="*/ 2273300 w 6391997"/>
              <a:gd name="connsiteY82" fmla="*/ 3746500 h 4127500"/>
              <a:gd name="connsiteX83" fmla="*/ 2349500 w 6391997"/>
              <a:gd name="connsiteY83" fmla="*/ 3708400 h 4127500"/>
              <a:gd name="connsiteX84" fmla="*/ 2387600 w 6391997"/>
              <a:gd name="connsiteY84" fmla="*/ 3670300 h 4127500"/>
              <a:gd name="connsiteX85" fmla="*/ 2438400 w 6391997"/>
              <a:gd name="connsiteY85" fmla="*/ 3632200 h 4127500"/>
              <a:gd name="connsiteX86" fmla="*/ 2476500 w 6391997"/>
              <a:gd name="connsiteY86" fmla="*/ 3606800 h 4127500"/>
              <a:gd name="connsiteX87" fmla="*/ 2514600 w 6391997"/>
              <a:gd name="connsiteY87" fmla="*/ 3568700 h 4127500"/>
              <a:gd name="connsiteX88" fmla="*/ 2565400 w 6391997"/>
              <a:gd name="connsiteY88" fmla="*/ 3505200 h 4127500"/>
              <a:gd name="connsiteX89" fmla="*/ 2578100 w 6391997"/>
              <a:gd name="connsiteY89" fmla="*/ 3467100 h 4127500"/>
              <a:gd name="connsiteX90" fmla="*/ 2641600 w 6391997"/>
              <a:gd name="connsiteY90" fmla="*/ 3403600 h 4127500"/>
              <a:gd name="connsiteX91" fmla="*/ 2654300 w 6391997"/>
              <a:gd name="connsiteY91" fmla="*/ 3365500 h 4127500"/>
              <a:gd name="connsiteX92" fmla="*/ 2730500 w 6391997"/>
              <a:gd name="connsiteY92" fmla="*/ 3276600 h 4127500"/>
              <a:gd name="connsiteX93" fmla="*/ 2743200 w 6391997"/>
              <a:gd name="connsiteY93" fmla="*/ 3238500 h 4127500"/>
              <a:gd name="connsiteX94" fmla="*/ 2819400 w 6391997"/>
              <a:gd name="connsiteY94" fmla="*/ 3200400 h 4127500"/>
              <a:gd name="connsiteX95" fmla="*/ 2857500 w 6391997"/>
              <a:gd name="connsiteY95" fmla="*/ 3238500 h 4127500"/>
              <a:gd name="connsiteX96" fmla="*/ 2882900 w 6391997"/>
              <a:gd name="connsiteY96" fmla="*/ 3276600 h 4127500"/>
              <a:gd name="connsiteX97" fmla="*/ 2959100 w 6391997"/>
              <a:gd name="connsiteY97" fmla="*/ 3327400 h 4127500"/>
              <a:gd name="connsiteX98" fmla="*/ 2997200 w 6391997"/>
              <a:gd name="connsiteY98" fmla="*/ 3352800 h 4127500"/>
              <a:gd name="connsiteX99" fmla="*/ 3035300 w 6391997"/>
              <a:gd name="connsiteY99" fmla="*/ 3378200 h 4127500"/>
              <a:gd name="connsiteX100" fmla="*/ 3073400 w 6391997"/>
              <a:gd name="connsiteY100" fmla="*/ 3390900 h 4127500"/>
              <a:gd name="connsiteX101" fmla="*/ 3175000 w 6391997"/>
              <a:gd name="connsiteY101" fmla="*/ 3416300 h 4127500"/>
              <a:gd name="connsiteX102" fmla="*/ 3213100 w 6391997"/>
              <a:gd name="connsiteY102" fmla="*/ 3429000 h 4127500"/>
              <a:gd name="connsiteX103" fmla="*/ 3314700 w 6391997"/>
              <a:gd name="connsiteY103" fmla="*/ 3416300 h 4127500"/>
              <a:gd name="connsiteX104" fmla="*/ 3352800 w 6391997"/>
              <a:gd name="connsiteY104" fmla="*/ 3403600 h 4127500"/>
              <a:gd name="connsiteX105" fmla="*/ 3454400 w 6391997"/>
              <a:gd name="connsiteY105" fmla="*/ 3289300 h 4127500"/>
              <a:gd name="connsiteX106" fmla="*/ 3467100 w 6391997"/>
              <a:gd name="connsiteY106" fmla="*/ 3251200 h 4127500"/>
              <a:gd name="connsiteX107" fmla="*/ 3492500 w 6391997"/>
              <a:gd name="connsiteY107" fmla="*/ 3200400 h 4127500"/>
              <a:gd name="connsiteX108" fmla="*/ 3517900 w 6391997"/>
              <a:gd name="connsiteY108" fmla="*/ 3124200 h 4127500"/>
              <a:gd name="connsiteX109" fmla="*/ 3556000 w 6391997"/>
              <a:gd name="connsiteY109" fmla="*/ 3136900 h 4127500"/>
              <a:gd name="connsiteX110" fmla="*/ 3619500 w 6391997"/>
              <a:gd name="connsiteY110" fmla="*/ 3200400 h 4127500"/>
              <a:gd name="connsiteX111" fmla="*/ 3695700 w 6391997"/>
              <a:gd name="connsiteY111" fmla="*/ 3225800 h 4127500"/>
              <a:gd name="connsiteX112" fmla="*/ 3860800 w 6391997"/>
              <a:gd name="connsiteY112" fmla="*/ 3213100 h 4127500"/>
              <a:gd name="connsiteX113" fmla="*/ 3873500 w 6391997"/>
              <a:gd name="connsiteY113" fmla="*/ 3175000 h 4127500"/>
              <a:gd name="connsiteX114" fmla="*/ 3911600 w 6391997"/>
              <a:gd name="connsiteY114" fmla="*/ 3098800 h 4127500"/>
              <a:gd name="connsiteX115" fmla="*/ 3924300 w 6391997"/>
              <a:gd name="connsiteY115" fmla="*/ 2997200 h 4127500"/>
              <a:gd name="connsiteX116" fmla="*/ 3962400 w 6391997"/>
              <a:gd name="connsiteY116" fmla="*/ 3022600 h 4127500"/>
              <a:gd name="connsiteX117" fmla="*/ 4000500 w 6391997"/>
              <a:gd name="connsiteY117" fmla="*/ 3098800 h 4127500"/>
              <a:gd name="connsiteX118" fmla="*/ 4076700 w 6391997"/>
              <a:gd name="connsiteY118" fmla="*/ 3136900 h 4127500"/>
              <a:gd name="connsiteX119" fmla="*/ 4127500 w 6391997"/>
              <a:gd name="connsiteY119" fmla="*/ 3149600 h 4127500"/>
              <a:gd name="connsiteX120" fmla="*/ 4318000 w 6391997"/>
              <a:gd name="connsiteY120" fmla="*/ 3136900 h 4127500"/>
              <a:gd name="connsiteX121" fmla="*/ 4356100 w 6391997"/>
              <a:gd name="connsiteY121" fmla="*/ 3124200 h 4127500"/>
              <a:gd name="connsiteX122" fmla="*/ 4445000 w 6391997"/>
              <a:gd name="connsiteY122" fmla="*/ 3022600 h 4127500"/>
              <a:gd name="connsiteX123" fmla="*/ 4495800 w 6391997"/>
              <a:gd name="connsiteY123" fmla="*/ 2933700 h 4127500"/>
              <a:gd name="connsiteX124" fmla="*/ 4533900 w 6391997"/>
              <a:gd name="connsiteY124" fmla="*/ 2895600 h 4127500"/>
              <a:gd name="connsiteX125" fmla="*/ 4584700 w 6391997"/>
              <a:gd name="connsiteY125" fmla="*/ 2819400 h 4127500"/>
              <a:gd name="connsiteX126" fmla="*/ 4610100 w 6391997"/>
              <a:gd name="connsiteY126" fmla="*/ 2781300 h 4127500"/>
              <a:gd name="connsiteX127" fmla="*/ 4622800 w 6391997"/>
              <a:gd name="connsiteY127" fmla="*/ 2743200 h 4127500"/>
              <a:gd name="connsiteX128" fmla="*/ 4660900 w 6391997"/>
              <a:gd name="connsiteY128" fmla="*/ 2667000 h 4127500"/>
              <a:gd name="connsiteX129" fmla="*/ 4699000 w 6391997"/>
              <a:gd name="connsiteY129" fmla="*/ 2679700 h 4127500"/>
              <a:gd name="connsiteX130" fmla="*/ 4749800 w 6391997"/>
              <a:gd name="connsiteY130" fmla="*/ 2755900 h 4127500"/>
              <a:gd name="connsiteX131" fmla="*/ 4826000 w 6391997"/>
              <a:gd name="connsiteY131" fmla="*/ 2781300 h 4127500"/>
              <a:gd name="connsiteX132" fmla="*/ 4864100 w 6391997"/>
              <a:gd name="connsiteY132" fmla="*/ 2794000 h 4127500"/>
              <a:gd name="connsiteX133" fmla="*/ 4991100 w 6391997"/>
              <a:gd name="connsiteY133" fmla="*/ 2806700 h 4127500"/>
              <a:gd name="connsiteX134" fmla="*/ 5080000 w 6391997"/>
              <a:gd name="connsiteY134" fmla="*/ 2794000 h 4127500"/>
              <a:gd name="connsiteX135" fmla="*/ 5118100 w 6391997"/>
              <a:gd name="connsiteY135" fmla="*/ 2717800 h 4127500"/>
              <a:gd name="connsiteX136" fmla="*/ 5130800 w 6391997"/>
              <a:gd name="connsiteY136" fmla="*/ 2616200 h 4127500"/>
              <a:gd name="connsiteX137" fmla="*/ 5168900 w 6391997"/>
              <a:gd name="connsiteY137" fmla="*/ 2590800 h 4127500"/>
              <a:gd name="connsiteX138" fmla="*/ 5232400 w 6391997"/>
              <a:gd name="connsiteY138" fmla="*/ 2603500 h 4127500"/>
              <a:gd name="connsiteX139" fmla="*/ 5384800 w 6391997"/>
              <a:gd name="connsiteY139" fmla="*/ 2641600 h 4127500"/>
              <a:gd name="connsiteX140" fmla="*/ 5689600 w 6391997"/>
              <a:gd name="connsiteY140" fmla="*/ 2603500 h 4127500"/>
              <a:gd name="connsiteX141" fmla="*/ 5727700 w 6391997"/>
              <a:gd name="connsiteY141" fmla="*/ 2578100 h 4127500"/>
              <a:gd name="connsiteX142" fmla="*/ 5778500 w 6391997"/>
              <a:gd name="connsiteY142" fmla="*/ 2501900 h 4127500"/>
              <a:gd name="connsiteX143" fmla="*/ 5803900 w 6391997"/>
              <a:gd name="connsiteY143" fmla="*/ 2463800 h 4127500"/>
              <a:gd name="connsiteX144" fmla="*/ 5829300 w 6391997"/>
              <a:gd name="connsiteY144" fmla="*/ 2387600 h 4127500"/>
              <a:gd name="connsiteX145" fmla="*/ 5842000 w 6391997"/>
              <a:gd name="connsiteY145" fmla="*/ 2349500 h 4127500"/>
              <a:gd name="connsiteX146" fmla="*/ 5880100 w 6391997"/>
              <a:gd name="connsiteY146" fmla="*/ 2324100 h 4127500"/>
              <a:gd name="connsiteX147" fmla="*/ 5956300 w 6391997"/>
              <a:gd name="connsiteY147" fmla="*/ 2349500 h 4127500"/>
              <a:gd name="connsiteX148" fmla="*/ 6070600 w 6391997"/>
              <a:gd name="connsiteY148" fmla="*/ 2374900 h 4127500"/>
              <a:gd name="connsiteX149" fmla="*/ 6223000 w 6391997"/>
              <a:gd name="connsiteY149" fmla="*/ 2362200 h 4127500"/>
              <a:gd name="connsiteX150" fmla="*/ 6299200 w 6391997"/>
              <a:gd name="connsiteY150" fmla="*/ 2336800 h 4127500"/>
              <a:gd name="connsiteX151" fmla="*/ 6350000 w 6391997"/>
              <a:gd name="connsiteY151" fmla="*/ 2260600 h 4127500"/>
              <a:gd name="connsiteX152" fmla="*/ 6375400 w 6391997"/>
              <a:gd name="connsiteY152" fmla="*/ 2222500 h 4127500"/>
              <a:gd name="connsiteX153" fmla="*/ 6388100 w 6391997"/>
              <a:gd name="connsiteY153" fmla="*/ 2184400 h 4127500"/>
              <a:gd name="connsiteX154" fmla="*/ 6337300 w 6391997"/>
              <a:gd name="connsiteY154" fmla="*/ 1930400 h 4127500"/>
              <a:gd name="connsiteX155" fmla="*/ 6299200 w 6391997"/>
              <a:gd name="connsiteY155" fmla="*/ 1905000 h 4127500"/>
              <a:gd name="connsiteX156" fmla="*/ 6248400 w 6391997"/>
              <a:gd name="connsiteY156" fmla="*/ 1828800 h 4127500"/>
              <a:gd name="connsiteX157" fmla="*/ 6223000 w 6391997"/>
              <a:gd name="connsiteY157" fmla="*/ 1790700 h 4127500"/>
              <a:gd name="connsiteX158" fmla="*/ 6184900 w 6391997"/>
              <a:gd name="connsiteY158" fmla="*/ 1676400 h 4127500"/>
              <a:gd name="connsiteX159" fmla="*/ 6172200 w 6391997"/>
              <a:gd name="connsiteY159" fmla="*/ 1638300 h 4127500"/>
              <a:gd name="connsiteX160" fmla="*/ 6159500 w 6391997"/>
              <a:gd name="connsiteY160" fmla="*/ 1574800 h 4127500"/>
              <a:gd name="connsiteX161" fmla="*/ 6146800 w 6391997"/>
              <a:gd name="connsiteY161" fmla="*/ 1384300 h 4127500"/>
              <a:gd name="connsiteX162" fmla="*/ 6121400 w 6391997"/>
              <a:gd name="connsiteY162" fmla="*/ 1181100 h 4127500"/>
              <a:gd name="connsiteX163" fmla="*/ 6096000 w 6391997"/>
              <a:gd name="connsiteY163" fmla="*/ 1079500 h 4127500"/>
              <a:gd name="connsiteX164" fmla="*/ 6070600 w 6391997"/>
              <a:gd name="connsiteY164" fmla="*/ 952500 h 4127500"/>
              <a:gd name="connsiteX165" fmla="*/ 6057900 w 6391997"/>
              <a:gd name="connsiteY165" fmla="*/ 901700 h 4127500"/>
              <a:gd name="connsiteX166" fmla="*/ 5956300 w 6391997"/>
              <a:gd name="connsiteY166" fmla="*/ 812800 h 4127500"/>
              <a:gd name="connsiteX167" fmla="*/ 5918200 w 6391997"/>
              <a:gd name="connsiteY167" fmla="*/ 787400 h 4127500"/>
              <a:gd name="connsiteX168" fmla="*/ 5842000 w 6391997"/>
              <a:gd name="connsiteY168" fmla="*/ 762000 h 4127500"/>
              <a:gd name="connsiteX169" fmla="*/ 5664200 w 6391997"/>
              <a:gd name="connsiteY169" fmla="*/ 774700 h 4127500"/>
              <a:gd name="connsiteX170" fmla="*/ 5613400 w 6391997"/>
              <a:gd name="connsiteY170" fmla="*/ 800100 h 4127500"/>
              <a:gd name="connsiteX171" fmla="*/ 5537200 w 6391997"/>
              <a:gd name="connsiteY171" fmla="*/ 838200 h 4127500"/>
              <a:gd name="connsiteX172" fmla="*/ 5486400 w 6391997"/>
              <a:gd name="connsiteY172" fmla="*/ 901700 h 4127500"/>
              <a:gd name="connsiteX173" fmla="*/ 5461000 w 6391997"/>
              <a:gd name="connsiteY173" fmla="*/ 939800 h 4127500"/>
              <a:gd name="connsiteX174" fmla="*/ 5384800 w 6391997"/>
              <a:gd name="connsiteY174" fmla="*/ 990600 h 4127500"/>
              <a:gd name="connsiteX175" fmla="*/ 5283200 w 6391997"/>
              <a:gd name="connsiteY175" fmla="*/ 1079500 h 4127500"/>
              <a:gd name="connsiteX176" fmla="*/ 5207000 w 6391997"/>
              <a:gd name="connsiteY176" fmla="*/ 1104900 h 4127500"/>
              <a:gd name="connsiteX177" fmla="*/ 5080000 w 6391997"/>
              <a:gd name="connsiteY177" fmla="*/ 1092200 h 4127500"/>
              <a:gd name="connsiteX178" fmla="*/ 5041900 w 6391997"/>
              <a:gd name="connsiteY178" fmla="*/ 1066800 h 4127500"/>
              <a:gd name="connsiteX179" fmla="*/ 5054600 w 6391997"/>
              <a:gd name="connsiteY179" fmla="*/ 939800 h 4127500"/>
              <a:gd name="connsiteX180" fmla="*/ 5105400 w 6391997"/>
              <a:gd name="connsiteY180" fmla="*/ 825500 h 4127500"/>
              <a:gd name="connsiteX181" fmla="*/ 5143500 w 6391997"/>
              <a:gd name="connsiteY181" fmla="*/ 800100 h 4127500"/>
              <a:gd name="connsiteX182" fmla="*/ 5181600 w 6391997"/>
              <a:gd name="connsiteY182" fmla="*/ 685800 h 4127500"/>
              <a:gd name="connsiteX183" fmla="*/ 5194300 w 6391997"/>
              <a:gd name="connsiteY183" fmla="*/ 647700 h 4127500"/>
              <a:gd name="connsiteX184" fmla="*/ 5168900 w 6391997"/>
              <a:gd name="connsiteY184" fmla="*/ 558800 h 4127500"/>
              <a:gd name="connsiteX185" fmla="*/ 5130800 w 6391997"/>
              <a:gd name="connsiteY185" fmla="*/ 533400 h 4127500"/>
              <a:gd name="connsiteX186" fmla="*/ 5092700 w 6391997"/>
              <a:gd name="connsiteY186" fmla="*/ 495300 h 4127500"/>
              <a:gd name="connsiteX187" fmla="*/ 5067300 w 6391997"/>
              <a:gd name="connsiteY187" fmla="*/ 457200 h 4127500"/>
              <a:gd name="connsiteX188" fmla="*/ 5029200 w 6391997"/>
              <a:gd name="connsiteY188" fmla="*/ 444500 h 4127500"/>
              <a:gd name="connsiteX189" fmla="*/ 4991100 w 6391997"/>
              <a:gd name="connsiteY189" fmla="*/ 419100 h 4127500"/>
              <a:gd name="connsiteX190" fmla="*/ 4838700 w 6391997"/>
              <a:gd name="connsiteY190" fmla="*/ 393700 h 4127500"/>
              <a:gd name="connsiteX191" fmla="*/ 4876800 w 6391997"/>
              <a:gd name="connsiteY191" fmla="*/ 355600 h 4127500"/>
              <a:gd name="connsiteX192" fmla="*/ 4914900 w 6391997"/>
              <a:gd name="connsiteY192" fmla="*/ 330200 h 4127500"/>
              <a:gd name="connsiteX193" fmla="*/ 4940300 w 6391997"/>
              <a:gd name="connsiteY193" fmla="*/ 254000 h 4127500"/>
              <a:gd name="connsiteX194" fmla="*/ 4914900 w 6391997"/>
              <a:gd name="connsiteY194" fmla="*/ 152400 h 4127500"/>
              <a:gd name="connsiteX195" fmla="*/ 4851400 w 6391997"/>
              <a:gd name="connsiteY195" fmla="*/ 76200 h 4127500"/>
              <a:gd name="connsiteX196" fmla="*/ 4775200 w 6391997"/>
              <a:gd name="connsiteY196" fmla="*/ 25400 h 4127500"/>
              <a:gd name="connsiteX197" fmla="*/ 4673600 w 6391997"/>
              <a:gd name="connsiteY197" fmla="*/ 0 h 4127500"/>
              <a:gd name="connsiteX198" fmla="*/ 4368800 w 6391997"/>
              <a:gd name="connsiteY198" fmla="*/ 25400 h 4127500"/>
              <a:gd name="connsiteX199" fmla="*/ 4254500 w 6391997"/>
              <a:gd name="connsiteY199" fmla="*/ 63500 h 4127500"/>
              <a:gd name="connsiteX200" fmla="*/ 4216400 w 6391997"/>
              <a:gd name="connsiteY200" fmla="*/ 76200 h 4127500"/>
              <a:gd name="connsiteX201" fmla="*/ 4178300 w 6391997"/>
              <a:gd name="connsiteY201" fmla="*/ 88900 h 4127500"/>
              <a:gd name="connsiteX202" fmla="*/ 4140200 w 6391997"/>
              <a:gd name="connsiteY202" fmla="*/ 127000 h 4127500"/>
              <a:gd name="connsiteX203" fmla="*/ 4114800 w 6391997"/>
              <a:gd name="connsiteY203" fmla="*/ 165100 h 4127500"/>
              <a:gd name="connsiteX204" fmla="*/ 4076700 w 6391997"/>
              <a:gd name="connsiteY204" fmla="*/ 177800 h 4127500"/>
              <a:gd name="connsiteX205" fmla="*/ 4064000 w 6391997"/>
              <a:gd name="connsiteY205" fmla="*/ 215900 h 4127500"/>
              <a:gd name="connsiteX206" fmla="*/ 4025900 w 6391997"/>
              <a:gd name="connsiteY206" fmla="*/ 292100 h 4127500"/>
              <a:gd name="connsiteX207" fmla="*/ 3962400 w 6391997"/>
              <a:gd name="connsiteY207" fmla="*/ 279400 h 4127500"/>
              <a:gd name="connsiteX208" fmla="*/ 3886200 w 6391997"/>
              <a:gd name="connsiteY208" fmla="*/ 254000 h 4127500"/>
              <a:gd name="connsiteX209" fmla="*/ 3594100 w 6391997"/>
              <a:gd name="connsiteY209" fmla="*/ 292100 h 4127500"/>
              <a:gd name="connsiteX210" fmla="*/ 3556000 w 6391997"/>
              <a:gd name="connsiteY210" fmla="*/ 304800 h 4127500"/>
              <a:gd name="connsiteX211" fmla="*/ 3517900 w 6391997"/>
              <a:gd name="connsiteY211" fmla="*/ 317500 h 4127500"/>
              <a:gd name="connsiteX212" fmla="*/ 3403600 w 6391997"/>
              <a:gd name="connsiteY212" fmla="*/ 393700 h 4127500"/>
              <a:gd name="connsiteX213" fmla="*/ 3365500 w 6391997"/>
              <a:gd name="connsiteY213" fmla="*/ 419100 h 4127500"/>
              <a:gd name="connsiteX214" fmla="*/ 3340100 w 6391997"/>
              <a:gd name="connsiteY214" fmla="*/ 457200 h 4127500"/>
              <a:gd name="connsiteX215" fmla="*/ 3314700 w 6391997"/>
              <a:gd name="connsiteY215" fmla="*/ 533400 h 4127500"/>
              <a:gd name="connsiteX216" fmla="*/ 3276600 w 6391997"/>
              <a:gd name="connsiteY216" fmla="*/ 546100 h 4127500"/>
              <a:gd name="connsiteX217" fmla="*/ 3060700 w 6391997"/>
              <a:gd name="connsiteY217" fmla="*/ 508000 h 4127500"/>
              <a:gd name="connsiteX218" fmla="*/ 3009900 w 6391997"/>
              <a:gd name="connsiteY218" fmla="*/ 495300 h 4127500"/>
              <a:gd name="connsiteX219" fmla="*/ 2882900 w 6391997"/>
              <a:gd name="connsiteY219" fmla="*/ 482600 h 4127500"/>
              <a:gd name="connsiteX220" fmla="*/ 2755900 w 6391997"/>
              <a:gd name="connsiteY220" fmla="*/ 495300 h 4127500"/>
              <a:gd name="connsiteX221" fmla="*/ 2667000 w 6391997"/>
              <a:gd name="connsiteY221" fmla="*/ 596900 h 4127500"/>
              <a:gd name="connsiteX222" fmla="*/ 2616200 w 6391997"/>
              <a:gd name="connsiteY222" fmla="*/ 673100 h 4127500"/>
              <a:gd name="connsiteX223" fmla="*/ 2590800 w 6391997"/>
              <a:gd name="connsiteY223" fmla="*/ 711200 h 4127500"/>
              <a:gd name="connsiteX224" fmla="*/ 2565400 w 6391997"/>
              <a:gd name="connsiteY224" fmla="*/ 825500 h 4127500"/>
              <a:gd name="connsiteX225" fmla="*/ 2476500 w 6391997"/>
              <a:gd name="connsiteY225" fmla="*/ 736600 h 4127500"/>
              <a:gd name="connsiteX226" fmla="*/ 2438400 w 6391997"/>
              <a:gd name="connsiteY226" fmla="*/ 711200 h 4127500"/>
              <a:gd name="connsiteX227" fmla="*/ 2247900 w 6391997"/>
              <a:gd name="connsiteY227" fmla="*/ 736600 h 4127500"/>
              <a:gd name="connsiteX228" fmla="*/ 2209800 w 6391997"/>
              <a:gd name="connsiteY228" fmla="*/ 762000 h 4127500"/>
              <a:gd name="connsiteX229" fmla="*/ 2159000 w 6391997"/>
              <a:gd name="connsiteY229" fmla="*/ 838200 h 4127500"/>
              <a:gd name="connsiteX230" fmla="*/ 2146300 w 6391997"/>
              <a:gd name="connsiteY230" fmla="*/ 876300 h 4127500"/>
              <a:gd name="connsiteX231" fmla="*/ 2120900 w 6391997"/>
              <a:gd name="connsiteY231" fmla="*/ 914400 h 4127500"/>
              <a:gd name="connsiteX232" fmla="*/ 2108200 w 6391997"/>
              <a:gd name="connsiteY232" fmla="*/ 952500 h 4127500"/>
              <a:gd name="connsiteX233" fmla="*/ 2019300 w 6391997"/>
              <a:gd name="connsiteY233" fmla="*/ 1066800 h 4127500"/>
              <a:gd name="connsiteX234" fmla="*/ 1981200 w 6391997"/>
              <a:gd name="connsiteY234" fmla="*/ 1079500 h 4127500"/>
              <a:gd name="connsiteX235" fmla="*/ 1943100 w 6391997"/>
              <a:gd name="connsiteY235" fmla="*/ 1054100 h 4127500"/>
              <a:gd name="connsiteX236" fmla="*/ 1892300 w 6391997"/>
              <a:gd name="connsiteY236" fmla="*/ 1003300 h 4127500"/>
              <a:gd name="connsiteX237" fmla="*/ 1866900 w 6391997"/>
              <a:gd name="connsiteY237" fmla="*/ 965200 h 4127500"/>
              <a:gd name="connsiteX238" fmla="*/ 1803400 w 6391997"/>
              <a:gd name="connsiteY238" fmla="*/ 952500 h 4127500"/>
              <a:gd name="connsiteX239" fmla="*/ 1663700 w 6391997"/>
              <a:gd name="connsiteY239" fmla="*/ 939800 h 4127500"/>
              <a:gd name="connsiteX240" fmla="*/ 1536700 w 6391997"/>
              <a:gd name="connsiteY240" fmla="*/ 927100 h 4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91997" h="4127500">
                <a:moveTo>
                  <a:pt x="1612900" y="939800"/>
                </a:moveTo>
                <a:cubicBezTo>
                  <a:pt x="1436954" y="974989"/>
                  <a:pt x="1647176" y="936320"/>
                  <a:pt x="1257300" y="965200"/>
                </a:cubicBezTo>
                <a:cubicBezTo>
                  <a:pt x="1236797" y="966719"/>
                  <a:pt x="1189861" y="983446"/>
                  <a:pt x="1168400" y="990600"/>
                </a:cubicBezTo>
                <a:cubicBezTo>
                  <a:pt x="1159933" y="1003300"/>
                  <a:pt x="1154487" y="1018649"/>
                  <a:pt x="1143000" y="1028700"/>
                </a:cubicBezTo>
                <a:cubicBezTo>
                  <a:pt x="1120026" y="1048802"/>
                  <a:pt x="1092200" y="1062567"/>
                  <a:pt x="1066800" y="1079500"/>
                </a:cubicBezTo>
                <a:cubicBezTo>
                  <a:pt x="1017561" y="1112326"/>
                  <a:pt x="1043180" y="1100073"/>
                  <a:pt x="990600" y="1117600"/>
                </a:cubicBezTo>
                <a:cubicBezTo>
                  <a:pt x="962513" y="1145687"/>
                  <a:pt x="949763" y="1163419"/>
                  <a:pt x="914400" y="1181100"/>
                </a:cubicBezTo>
                <a:cubicBezTo>
                  <a:pt x="902426" y="1187087"/>
                  <a:pt x="889000" y="1189567"/>
                  <a:pt x="876300" y="1193800"/>
                </a:cubicBezTo>
                <a:cubicBezTo>
                  <a:pt x="863600" y="1206500"/>
                  <a:pt x="852377" y="1220873"/>
                  <a:pt x="838200" y="1231900"/>
                </a:cubicBezTo>
                <a:cubicBezTo>
                  <a:pt x="814103" y="1250642"/>
                  <a:pt x="762000" y="1282700"/>
                  <a:pt x="762000" y="1282700"/>
                </a:cubicBezTo>
                <a:cubicBezTo>
                  <a:pt x="694267" y="1384300"/>
                  <a:pt x="783167" y="1261533"/>
                  <a:pt x="698500" y="1346200"/>
                </a:cubicBezTo>
                <a:cubicBezTo>
                  <a:pt x="687707" y="1356993"/>
                  <a:pt x="682871" y="1372574"/>
                  <a:pt x="673100" y="1384300"/>
                </a:cubicBezTo>
                <a:cubicBezTo>
                  <a:pt x="661602" y="1398098"/>
                  <a:pt x="646027" y="1408223"/>
                  <a:pt x="635000" y="1422400"/>
                </a:cubicBezTo>
                <a:cubicBezTo>
                  <a:pt x="616258" y="1446497"/>
                  <a:pt x="601133" y="1473200"/>
                  <a:pt x="584200" y="1498600"/>
                </a:cubicBezTo>
                <a:cubicBezTo>
                  <a:pt x="547059" y="1554312"/>
                  <a:pt x="567958" y="1524489"/>
                  <a:pt x="520700" y="1587500"/>
                </a:cubicBezTo>
                <a:cubicBezTo>
                  <a:pt x="474383" y="1726451"/>
                  <a:pt x="548252" y="1515984"/>
                  <a:pt x="482600" y="1663700"/>
                </a:cubicBezTo>
                <a:cubicBezTo>
                  <a:pt x="471726" y="1688166"/>
                  <a:pt x="472052" y="1717623"/>
                  <a:pt x="457200" y="1739900"/>
                </a:cubicBezTo>
                <a:cubicBezTo>
                  <a:pt x="384407" y="1849089"/>
                  <a:pt x="471680" y="1710940"/>
                  <a:pt x="419100" y="1816100"/>
                </a:cubicBezTo>
                <a:cubicBezTo>
                  <a:pt x="412274" y="1829752"/>
                  <a:pt x="402167" y="1841500"/>
                  <a:pt x="393700" y="1854200"/>
                </a:cubicBezTo>
                <a:cubicBezTo>
                  <a:pt x="389467" y="1875367"/>
                  <a:pt x="385683" y="1896628"/>
                  <a:pt x="381000" y="1917700"/>
                </a:cubicBezTo>
                <a:cubicBezTo>
                  <a:pt x="377214" y="1934739"/>
                  <a:pt x="368300" y="1951046"/>
                  <a:pt x="368300" y="1968500"/>
                </a:cubicBezTo>
                <a:cubicBezTo>
                  <a:pt x="368300" y="2036365"/>
                  <a:pt x="371830" y="2104457"/>
                  <a:pt x="381000" y="2171700"/>
                </a:cubicBezTo>
                <a:cubicBezTo>
                  <a:pt x="384618" y="2198228"/>
                  <a:pt x="397933" y="2222500"/>
                  <a:pt x="406400" y="2247900"/>
                </a:cubicBezTo>
                <a:cubicBezTo>
                  <a:pt x="410633" y="2260600"/>
                  <a:pt x="409634" y="2276534"/>
                  <a:pt x="419100" y="2286000"/>
                </a:cubicBezTo>
                <a:cubicBezTo>
                  <a:pt x="451974" y="2318874"/>
                  <a:pt x="487828" y="2359709"/>
                  <a:pt x="533400" y="2374900"/>
                </a:cubicBezTo>
                <a:lnTo>
                  <a:pt x="609600" y="2400300"/>
                </a:lnTo>
                <a:cubicBezTo>
                  <a:pt x="622300" y="2404533"/>
                  <a:pt x="634339" y="2412165"/>
                  <a:pt x="647700" y="2413000"/>
                </a:cubicBezTo>
                <a:lnTo>
                  <a:pt x="850900" y="2425700"/>
                </a:lnTo>
                <a:cubicBezTo>
                  <a:pt x="872067" y="2429933"/>
                  <a:pt x="895658" y="2427690"/>
                  <a:pt x="914400" y="2438400"/>
                </a:cubicBezTo>
                <a:cubicBezTo>
                  <a:pt x="941189" y="2453708"/>
                  <a:pt x="949921" y="2491779"/>
                  <a:pt x="927100" y="2514600"/>
                </a:cubicBezTo>
                <a:cubicBezTo>
                  <a:pt x="917634" y="2524066"/>
                  <a:pt x="900974" y="2521313"/>
                  <a:pt x="889000" y="2527300"/>
                </a:cubicBezTo>
                <a:cubicBezTo>
                  <a:pt x="875348" y="2534126"/>
                  <a:pt x="864552" y="2545874"/>
                  <a:pt x="850900" y="2552700"/>
                </a:cubicBezTo>
                <a:cubicBezTo>
                  <a:pt x="838926" y="2558687"/>
                  <a:pt x="824774" y="2559413"/>
                  <a:pt x="812800" y="2565400"/>
                </a:cubicBezTo>
                <a:cubicBezTo>
                  <a:pt x="799148" y="2572226"/>
                  <a:pt x="788648" y="2584601"/>
                  <a:pt x="774700" y="2590800"/>
                </a:cubicBezTo>
                <a:cubicBezTo>
                  <a:pt x="750234" y="2601674"/>
                  <a:pt x="698500" y="2616200"/>
                  <a:pt x="698500" y="2616200"/>
                </a:cubicBezTo>
                <a:cubicBezTo>
                  <a:pt x="685800" y="2628900"/>
                  <a:pt x="671898" y="2640502"/>
                  <a:pt x="660400" y="2654300"/>
                </a:cubicBezTo>
                <a:cubicBezTo>
                  <a:pt x="598574" y="2728491"/>
                  <a:pt x="638672" y="2747474"/>
                  <a:pt x="647700" y="2882900"/>
                </a:cubicBezTo>
                <a:cubicBezTo>
                  <a:pt x="643467" y="2895600"/>
                  <a:pt x="648252" y="2919107"/>
                  <a:pt x="635000" y="2921000"/>
                </a:cubicBezTo>
                <a:cubicBezTo>
                  <a:pt x="608495" y="2924786"/>
                  <a:pt x="581077" y="2910452"/>
                  <a:pt x="558800" y="2895600"/>
                </a:cubicBezTo>
                <a:cubicBezTo>
                  <a:pt x="546100" y="2887133"/>
                  <a:pt x="532426" y="2879971"/>
                  <a:pt x="520700" y="2870200"/>
                </a:cubicBezTo>
                <a:cubicBezTo>
                  <a:pt x="486520" y="2841716"/>
                  <a:pt x="485041" y="2824718"/>
                  <a:pt x="444500" y="2806700"/>
                </a:cubicBezTo>
                <a:cubicBezTo>
                  <a:pt x="420034" y="2795826"/>
                  <a:pt x="368300" y="2781300"/>
                  <a:pt x="368300" y="2781300"/>
                </a:cubicBezTo>
                <a:cubicBezTo>
                  <a:pt x="300567" y="2785533"/>
                  <a:pt x="231510" y="2780019"/>
                  <a:pt x="165100" y="2794000"/>
                </a:cubicBezTo>
                <a:cubicBezTo>
                  <a:pt x="147525" y="2797700"/>
                  <a:pt x="138498" y="2818302"/>
                  <a:pt x="127000" y="2832100"/>
                </a:cubicBezTo>
                <a:cubicBezTo>
                  <a:pt x="99645" y="2864926"/>
                  <a:pt x="101628" y="2870115"/>
                  <a:pt x="88900" y="2908300"/>
                </a:cubicBezTo>
                <a:cubicBezTo>
                  <a:pt x="93133" y="2971800"/>
                  <a:pt x="94938" y="3035509"/>
                  <a:pt x="101600" y="3098800"/>
                </a:cubicBezTo>
                <a:cubicBezTo>
                  <a:pt x="104053" y="3122107"/>
                  <a:pt x="119129" y="3164088"/>
                  <a:pt x="127000" y="3187700"/>
                </a:cubicBezTo>
                <a:cubicBezTo>
                  <a:pt x="124011" y="3199657"/>
                  <a:pt x="109882" y="3261693"/>
                  <a:pt x="101600" y="3276600"/>
                </a:cubicBezTo>
                <a:cubicBezTo>
                  <a:pt x="86775" y="3303285"/>
                  <a:pt x="60453" y="3323840"/>
                  <a:pt x="50800" y="3352800"/>
                </a:cubicBezTo>
                <a:cubicBezTo>
                  <a:pt x="18878" y="3448565"/>
                  <a:pt x="61939" y="3330523"/>
                  <a:pt x="12700" y="3429000"/>
                </a:cubicBezTo>
                <a:cubicBezTo>
                  <a:pt x="6713" y="3440974"/>
                  <a:pt x="4233" y="3454400"/>
                  <a:pt x="0" y="3467100"/>
                </a:cubicBezTo>
                <a:cubicBezTo>
                  <a:pt x="4233" y="3505200"/>
                  <a:pt x="-5474" y="3547648"/>
                  <a:pt x="12700" y="3581400"/>
                </a:cubicBezTo>
                <a:cubicBezTo>
                  <a:pt x="55980" y="3661777"/>
                  <a:pt x="237463" y="3642104"/>
                  <a:pt x="279400" y="3644900"/>
                </a:cubicBezTo>
                <a:cubicBezTo>
                  <a:pt x="296333" y="3670300"/>
                  <a:pt x="325181" y="3690988"/>
                  <a:pt x="330200" y="3721100"/>
                </a:cubicBezTo>
                <a:cubicBezTo>
                  <a:pt x="334433" y="3746500"/>
                  <a:pt x="337314" y="3772163"/>
                  <a:pt x="342900" y="3797300"/>
                </a:cubicBezTo>
                <a:cubicBezTo>
                  <a:pt x="345804" y="3810368"/>
                  <a:pt x="351922" y="3822528"/>
                  <a:pt x="355600" y="3835400"/>
                </a:cubicBezTo>
                <a:cubicBezTo>
                  <a:pt x="360395" y="3852183"/>
                  <a:pt x="363284" y="3869482"/>
                  <a:pt x="368300" y="3886200"/>
                </a:cubicBezTo>
                <a:cubicBezTo>
                  <a:pt x="376478" y="3913459"/>
                  <a:pt x="391418" y="3976279"/>
                  <a:pt x="419100" y="4000500"/>
                </a:cubicBezTo>
                <a:cubicBezTo>
                  <a:pt x="442074" y="4020602"/>
                  <a:pt x="466340" y="4041647"/>
                  <a:pt x="495300" y="4051300"/>
                </a:cubicBezTo>
                <a:cubicBezTo>
                  <a:pt x="676384" y="4111661"/>
                  <a:pt x="487945" y="4051013"/>
                  <a:pt x="622300" y="4089400"/>
                </a:cubicBezTo>
                <a:cubicBezTo>
                  <a:pt x="635172" y="4093078"/>
                  <a:pt x="647332" y="4099196"/>
                  <a:pt x="660400" y="4102100"/>
                </a:cubicBezTo>
                <a:cubicBezTo>
                  <a:pt x="794507" y="4131902"/>
                  <a:pt x="688931" y="4098910"/>
                  <a:pt x="774700" y="4127500"/>
                </a:cubicBezTo>
                <a:cubicBezTo>
                  <a:pt x="829733" y="4123267"/>
                  <a:pt x="885030" y="4121646"/>
                  <a:pt x="939800" y="4114800"/>
                </a:cubicBezTo>
                <a:cubicBezTo>
                  <a:pt x="988131" y="4108759"/>
                  <a:pt x="971607" y="4096430"/>
                  <a:pt x="1016000" y="4076700"/>
                </a:cubicBezTo>
                <a:cubicBezTo>
                  <a:pt x="1040466" y="4065826"/>
                  <a:pt x="1066800" y="4059767"/>
                  <a:pt x="1092200" y="4051300"/>
                </a:cubicBezTo>
                <a:lnTo>
                  <a:pt x="1130300" y="4038600"/>
                </a:lnTo>
                <a:cubicBezTo>
                  <a:pt x="1143000" y="4034367"/>
                  <a:pt x="1155413" y="4029147"/>
                  <a:pt x="1168400" y="4025900"/>
                </a:cubicBezTo>
                <a:cubicBezTo>
                  <a:pt x="1185333" y="4021667"/>
                  <a:pt x="1202482" y="4018216"/>
                  <a:pt x="1219200" y="4013200"/>
                </a:cubicBezTo>
                <a:cubicBezTo>
                  <a:pt x="1244845" y="4005507"/>
                  <a:pt x="1273123" y="4002652"/>
                  <a:pt x="1295400" y="3987800"/>
                </a:cubicBezTo>
                <a:cubicBezTo>
                  <a:pt x="1344639" y="3954974"/>
                  <a:pt x="1319020" y="3967227"/>
                  <a:pt x="1371600" y="3949700"/>
                </a:cubicBezTo>
                <a:cubicBezTo>
                  <a:pt x="1384300" y="3937000"/>
                  <a:pt x="1398202" y="3925398"/>
                  <a:pt x="1409700" y="3911600"/>
                </a:cubicBezTo>
                <a:cubicBezTo>
                  <a:pt x="1419471" y="3899874"/>
                  <a:pt x="1423181" y="3883035"/>
                  <a:pt x="1435100" y="3873500"/>
                </a:cubicBezTo>
                <a:cubicBezTo>
                  <a:pt x="1445553" y="3865137"/>
                  <a:pt x="1460500" y="3865033"/>
                  <a:pt x="1473200" y="3860800"/>
                </a:cubicBezTo>
                <a:cubicBezTo>
                  <a:pt x="1477433" y="3843867"/>
                  <a:pt x="1478094" y="3825612"/>
                  <a:pt x="1485900" y="3810000"/>
                </a:cubicBezTo>
                <a:cubicBezTo>
                  <a:pt x="1499552" y="3782696"/>
                  <a:pt x="1536700" y="3733800"/>
                  <a:pt x="1536700" y="3733800"/>
                </a:cubicBezTo>
                <a:cubicBezTo>
                  <a:pt x="1645889" y="3806593"/>
                  <a:pt x="1507740" y="3719320"/>
                  <a:pt x="1612900" y="3771900"/>
                </a:cubicBezTo>
                <a:cubicBezTo>
                  <a:pt x="1626552" y="3778726"/>
                  <a:pt x="1637052" y="3791101"/>
                  <a:pt x="1651000" y="3797300"/>
                </a:cubicBezTo>
                <a:cubicBezTo>
                  <a:pt x="1690754" y="3814968"/>
                  <a:pt x="1735780" y="3824845"/>
                  <a:pt x="1778000" y="3835400"/>
                </a:cubicBezTo>
                <a:cubicBezTo>
                  <a:pt x="1879600" y="3831167"/>
                  <a:pt x="1981617" y="3832818"/>
                  <a:pt x="2082800" y="3822700"/>
                </a:cubicBezTo>
                <a:cubicBezTo>
                  <a:pt x="2109441" y="3820036"/>
                  <a:pt x="2133600" y="3805767"/>
                  <a:pt x="2159000" y="3797300"/>
                </a:cubicBezTo>
                <a:lnTo>
                  <a:pt x="2197100" y="3784600"/>
                </a:lnTo>
                <a:cubicBezTo>
                  <a:pt x="2209800" y="3780367"/>
                  <a:pt x="2224061" y="3779326"/>
                  <a:pt x="2235200" y="3771900"/>
                </a:cubicBezTo>
                <a:cubicBezTo>
                  <a:pt x="2247900" y="3763433"/>
                  <a:pt x="2259648" y="3753326"/>
                  <a:pt x="2273300" y="3746500"/>
                </a:cubicBezTo>
                <a:cubicBezTo>
                  <a:pt x="2330578" y="3717861"/>
                  <a:pt x="2294905" y="3753896"/>
                  <a:pt x="2349500" y="3708400"/>
                </a:cubicBezTo>
                <a:cubicBezTo>
                  <a:pt x="2363298" y="3696902"/>
                  <a:pt x="2373963" y="3681989"/>
                  <a:pt x="2387600" y="3670300"/>
                </a:cubicBezTo>
                <a:cubicBezTo>
                  <a:pt x="2403671" y="3656525"/>
                  <a:pt x="2421176" y="3644503"/>
                  <a:pt x="2438400" y="3632200"/>
                </a:cubicBezTo>
                <a:cubicBezTo>
                  <a:pt x="2450820" y="3623328"/>
                  <a:pt x="2464774" y="3616571"/>
                  <a:pt x="2476500" y="3606800"/>
                </a:cubicBezTo>
                <a:cubicBezTo>
                  <a:pt x="2490298" y="3595302"/>
                  <a:pt x="2501900" y="3581400"/>
                  <a:pt x="2514600" y="3568700"/>
                </a:cubicBezTo>
                <a:cubicBezTo>
                  <a:pt x="2546522" y="3472935"/>
                  <a:pt x="2499748" y="3587264"/>
                  <a:pt x="2565400" y="3505200"/>
                </a:cubicBezTo>
                <a:cubicBezTo>
                  <a:pt x="2573763" y="3494747"/>
                  <a:pt x="2572113" y="3479074"/>
                  <a:pt x="2578100" y="3467100"/>
                </a:cubicBezTo>
                <a:cubicBezTo>
                  <a:pt x="2599267" y="3424767"/>
                  <a:pt x="2603500" y="3429000"/>
                  <a:pt x="2641600" y="3403600"/>
                </a:cubicBezTo>
                <a:cubicBezTo>
                  <a:pt x="2645833" y="3390900"/>
                  <a:pt x="2647658" y="3377123"/>
                  <a:pt x="2654300" y="3365500"/>
                </a:cubicBezTo>
                <a:cubicBezTo>
                  <a:pt x="2676023" y="3327485"/>
                  <a:pt x="2700473" y="3306627"/>
                  <a:pt x="2730500" y="3276600"/>
                </a:cubicBezTo>
                <a:cubicBezTo>
                  <a:pt x="2734733" y="3263900"/>
                  <a:pt x="2734837" y="3248953"/>
                  <a:pt x="2743200" y="3238500"/>
                </a:cubicBezTo>
                <a:cubicBezTo>
                  <a:pt x="2761105" y="3216119"/>
                  <a:pt x="2794301" y="3208766"/>
                  <a:pt x="2819400" y="3200400"/>
                </a:cubicBezTo>
                <a:cubicBezTo>
                  <a:pt x="2832100" y="3213100"/>
                  <a:pt x="2846002" y="3224702"/>
                  <a:pt x="2857500" y="3238500"/>
                </a:cubicBezTo>
                <a:cubicBezTo>
                  <a:pt x="2867271" y="3250226"/>
                  <a:pt x="2871413" y="3266549"/>
                  <a:pt x="2882900" y="3276600"/>
                </a:cubicBezTo>
                <a:cubicBezTo>
                  <a:pt x="2905874" y="3296702"/>
                  <a:pt x="2933700" y="3310467"/>
                  <a:pt x="2959100" y="3327400"/>
                </a:cubicBezTo>
                <a:lnTo>
                  <a:pt x="2997200" y="3352800"/>
                </a:lnTo>
                <a:cubicBezTo>
                  <a:pt x="3009900" y="3361267"/>
                  <a:pt x="3020820" y="3373373"/>
                  <a:pt x="3035300" y="3378200"/>
                </a:cubicBezTo>
                <a:cubicBezTo>
                  <a:pt x="3048000" y="3382433"/>
                  <a:pt x="3060485" y="3387378"/>
                  <a:pt x="3073400" y="3390900"/>
                </a:cubicBezTo>
                <a:cubicBezTo>
                  <a:pt x="3107079" y="3400085"/>
                  <a:pt x="3141882" y="3405261"/>
                  <a:pt x="3175000" y="3416300"/>
                </a:cubicBezTo>
                <a:lnTo>
                  <a:pt x="3213100" y="3429000"/>
                </a:lnTo>
                <a:cubicBezTo>
                  <a:pt x="3246967" y="3424767"/>
                  <a:pt x="3281120" y="3422405"/>
                  <a:pt x="3314700" y="3416300"/>
                </a:cubicBezTo>
                <a:cubicBezTo>
                  <a:pt x="3327871" y="3413905"/>
                  <a:pt x="3342233" y="3411819"/>
                  <a:pt x="3352800" y="3403600"/>
                </a:cubicBezTo>
                <a:cubicBezTo>
                  <a:pt x="3380339" y="3382181"/>
                  <a:pt x="3434338" y="3329425"/>
                  <a:pt x="3454400" y="3289300"/>
                </a:cubicBezTo>
                <a:cubicBezTo>
                  <a:pt x="3460387" y="3277326"/>
                  <a:pt x="3461827" y="3263505"/>
                  <a:pt x="3467100" y="3251200"/>
                </a:cubicBezTo>
                <a:cubicBezTo>
                  <a:pt x="3474558" y="3233799"/>
                  <a:pt x="3485469" y="3217978"/>
                  <a:pt x="3492500" y="3200400"/>
                </a:cubicBezTo>
                <a:cubicBezTo>
                  <a:pt x="3502444" y="3175541"/>
                  <a:pt x="3517900" y="3124200"/>
                  <a:pt x="3517900" y="3124200"/>
                </a:cubicBezTo>
                <a:cubicBezTo>
                  <a:pt x="3530600" y="3128433"/>
                  <a:pt x="3545547" y="3128537"/>
                  <a:pt x="3556000" y="3136900"/>
                </a:cubicBezTo>
                <a:cubicBezTo>
                  <a:pt x="3624792" y="3191933"/>
                  <a:pt x="3533775" y="3162300"/>
                  <a:pt x="3619500" y="3200400"/>
                </a:cubicBezTo>
                <a:cubicBezTo>
                  <a:pt x="3643966" y="3211274"/>
                  <a:pt x="3695700" y="3225800"/>
                  <a:pt x="3695700" y="3225800"/>
                </a:cubicBezTo>
                <a:cubicBezTo>
                  <a:pt x="3750733" y="3221567"/>
                  <a:pt x="3807728" y="3228263"/>
                  <a:pt x="3860800" y="3213100"/>
                </a:cubicBezTo>
                <a:cubicBezTo>
                  <a:pt x="3873672" y="3209422"/>
                  <a:pt x="3867513" y="3186974"/>
                  <a:pt x="3873500" y="3175000"/>
                </a:cubicBezTo>
                <a:cubicBezTo>
                  <a:pt x="3922739" y="3076523"/>
                  <a:pt x="3879678" y="3194565"/>
                  <a:pt x="3911600" y="3098800"/>
                </a:cubicBezTo>
                <a:cubicBezTo>
                  <a:pt x="3915833" y="3064933"/>
                  <a:pt x="3905368" y="3025598"/>
                  <a:pt x="3924300" y="2997200"/>
                </a:cubicBezTo>
                <a:cubicBezTo>
                  <a:pt x="3932767" y="2984500"/>
                  <a:pt x="3952865" y="3010681"/>
                  <a:pt x="3962400" y="3022600"/>
                </a:cubicBezTo>
                <a:cubicBezTo>
                  <a:pt x="4045034" y="3125892"/>
                  <a:pt x="3893441" y="2991741"/>
                  <a:pt x="4000500" y="3098800"/>
                </a:cubicBezTo>
                <a:cubicBezTo>
                  <a:pt x="4022764" y="3121064"/>
                  <a:pt x="4047778" y="3128637"/>
                  <a:pt x="4076700" y="3136900"/>
                </a:cubicBezTo>
                <a:cubicBezTo>
                  <a:pt x="4093483" y="3141695"/>
                  <a:pt x="4110567" y="3145367"/>
                  <a:pt x="4127500" y="3149600"/>
                </a:cubicBezTo>
                <a:cubicBezTo>
                  <a:pt x="4191000" y="3145367"/>
                  <a:pt x="4254748" y="3143928"/>
                  <a:pt x="4318000" y="3136900"/>
                </a:cubicBezTo>
                <a:cubicBezTo>
                  <a:pt x="4331305" y="3135422"/>
                  <a:pt x="4346634" y="3133666"/>
                  <a:pt x="4356100" y="3124200"/>
                </a:cubicBezTo>
                <a:cubicBezTo>
                  <a:pt x="4504267" y="2976033"/>
                  <a:pt x="4337050" y="3094567"/>
                  <a:pt x="4445000" y="3022600"/>
                </a:cubicBezTo>
                <a:cubicBezTo>
                  <a:pt x="4460527" y="2991546"/>
                  <a:pt x="4473361" y="2960626"/>
                  <a:pt x="4495800" y="2933700"/>
                </a:cubicBezTo>
                <a:cubicBezTo>
                  <a:pt x="4507298" y="2919902"/>
                  <a:pt x="4522873" y="2909777"/>
                  <a:pt x="4533900" y="2895600"/>
                </a:cubicBezTo>
                <a:cubicBezTo>
                  <a:pt x="4552642" y="2871503"/>
                  <a:pt x="4567767" y="2844800"/>
                  <a:pt x="4584700" y="2819400"/>
                </a:cubicBezTo>
                <a:cubicBezTo>
                  <a:pt x="4593167" y="2806700"/>
                  <a:pt x="4605273" y="2795780"/>
                  <a:pt x="4610100" y="2781300"/>
                </a:cubicBezTo>
                <a:cubicBezTo>
                  <a:pt x="4614333" y="2768600"/>
                  <a:pt x="4616813" y="2755174"/>
                  <a:pt x="4622800" y="2743200"/>
                </a:cubicBezTo>
                <a:cubicBezTo>
                  <a:pt x="4672039" y="2644723"/>
                  <a:pt x="4628978" y="2762765"/>
                  <a:pt x="4660900" y="2667000"/>
                </a:cubicBezTo>
                <a:cubicBezTo>
                  <a:pt x="4673600" y="2671233"/>
                  <a:pt x="4689534" y="2670234"/>
                  <a:pt x="4699000" y="2679700"/>
                </a:cubicBezTo>
                <a:cubicBezTo>
                  <a:pt x="4720586" y="2701286"/>
                  <a:pt x="4720840" y="2746247"/>
                  <a:pt x="4749800" y="2755900"/>
                </a:cubicBezTo>
                <a:lnTo>
                  <a:pt x="4826000" y="2781300"/>
                </a:lnTo>
                <a:cubicBezTo>
                  <a:pt x="4838700" y="2785533"/>
                  <a:pt x="4850779" y="2792668"/>
                  <a:pt x="4864100" y="2794000"/>
                </a:cubicBezTo>
                <a:lnTo>
                  <a:pt x="4991100" y="2806700"/>
                </a:lnTo>
                <a:cubicBezTo>
                  <a:pt x="5020733" y="2802467"/>
                  <a:pt x="5052646" y="2806157"/>
                  <a:pt x="5080000" y="2794000"/>
                </a:cubicBezTo>
                <a:cubicBezTo>
                  <a:pt x="5099267" y="2785437"/>
                  <a:pt x="5112465" y="2734706"/>
                  <a:pt x="5118100" y="2717800"/>
                </a:cubicBezTo>
                <a:cubicBezTo>
                  <a:pt x="5122333" y="2683933"/>
                  <a:pt x="5118124" y="2647889"/>
                  <a:pt x="5130800" y="2616200"/>
                </a:cubicBezTo>
                <a:cubicBezTo>
                  <a:pt x="5136469" y="2602028"/>
                  <a:pt x="5153754" y="2592693"/>
                  <a:pt x="5168900" y="2590800"/>
                </a:cubicBezTo>
                <a:cubicBezTo>
                  <a:pt x="5190319" y="2588123"/>
                  <a:pt x="5211575" y="2597820"/>
                  <a:pt x="5232400" y="2603500"/>
                </a:cubicBezTo>
                <a:cubicBezTo>
                  <a:pt x="5390531" y="2646627"/>
                  <a:pt x="5226886" y="2615281"/>
                  <a:pt x="5384800" y="2641600"/>
                </a:cubicBezTo>
                <a:cubicBezTo>
                  <a:pt x="5409090" y="2640251"/>
                  <a:pt x="5622054" y="2648531"/>
                  <a:pt x="5689600" y="2603500"/>
                </a:cubicBezTo>
                <a:lnTo>
                  <a:pt x="5727700" y="2578100"/>
                </a:lnTo>
                <a:lnTo>
                  <a:pt x="5778500" y="2501900"/>
                </a:lnTo>
                <a:cubicBezTo>
                  <a:pt x="5786967" y="2489200"/>
                  <a:pt x="5799073" y="2478280"/>
                  <a:pt x="5803900" y="2463800"/>
                </a:cubicBezTo>
                <a:lnTo>
                  <a:pt x="5829300" y="2387600"/>
                </a:lnTo>
                <a:cubicBezTo>
                  <a:pt x="5833533" y="2374900"/>
                  <a:pt x="5830861" y="2356926"/>
                  <a:pt x="5842000" y="2349500"/>
                </a:cubicBezTo>
                <a:lnTo>
                  <a:pt x="5880100" y="2324100"/>
                </a:lnTo>
                <a:cubicBezTo>
                  <a:pt x="5905500" y="2332567"/>
                  <a:pt x="5930046" y="2344249"/>
                  <a:pt x="5956300" y="2349500"/>
                </a:cubicBezTo>
                <a:cubicBezTo>
                  <a:pt x="6036916" y="2365623"/>
                  <a:pt x="5998859" y="2356965"/>
                  <a:pt x="6070600" y="2374900"/>
                </a:cubicBezTo>
                <a:cubicBezTo>
                  <a:pt x="6121400" y="2370667"/>
                  <a:pt x="6172718" y="2370580"/>
                  <a:pt x="6223000" y="2362200"/>
                </a:cubicBezTo>
                <a:cubicBezTo>
                  <a:pt x="6249410" y="2357798"/>
                  <a:pt x="6299200" y="2336800"/>
                  <a:pt x="6299200" y="2336800"/>
                </a:cubicBezTo>
                <a:lnTo>
                  <a:pt x="6350000" y="2260600"/>
                </a:lnTo>
                <a:cubicBezTo>
                  <a:pt x="6358467" y="2247900"/>
                  <a:pt x="6370573" y="2236980"/>
                  <a:pt x="6375400" y="2222500"/>
                </a:cubicBezTo>
                <a:lnTo>
                  <a:pt x="6388100" y="2184400"/>
                </a:lnTo>
                <a:cubicBezTo>
                  <a:pt x="6378031" y="2013232"/>
                  <a:pt x="6425458" y="2003865"/>
                  <a:pt x="6337300" y="1930400"/>
                </a:cubicBezTo>
                <a:cubicBezTo>
                  <a:pt x="6325574" y="1920629"/>
                  <a:pt x="6311900" y="1913467"/>
                  <a:pt x="6299200" y="1905000"/>
                </a:cubicBezTo>
                <a:lnTo>
                  <a:pt x="6248400" y="1828800"/>
                </a:lnTo>
                <a:cubicBezTo>
                  <a:pt x="6239933" y="1816100"/>
                  <a:pt x="6227827" y="1805180"/>
                  <a:pt x="6223000" y="1790700"/>
                </a:cubicBezTo>
                <a:lnTo>
                  <a:pt x="6184900" y="1676400"/>
                </a:lnTo>
                <a:cubicBezTo>
                  <a:pt x="6180667" y="1663700"/>
                  <a:pt x="6174825" y="1651427"/>
                  <a:pt x="6172200" y="1638300"/>
                </a:cubicBezTo>
                <a:lnTo>
                  <a:pt x="6159500" y="1574800"/>
                </a:lnTo>
                <a:cubicBezTo>
                  <a:pt x="6155267" y="1511300"/>
                  <a:pt x="6152085" y="1447721"/>
                  <a:pt x="6146800" y="1384300"/>
                </a:cubicBezTo>
                <a:cubicBezTo>
                  <a:pt x="6142665" y="1334679"/>
                  <a:pt x="6130252" y="1234212"/>
                  <a:pt x="6121400" y="1181100"/>
                </a:cubicBezTo>
                <a:cubicBezTo>
                  <a:pt x="6090082" y="993192"/>
                  <a:pt x="6125444" y="1207092"/>
                  <a:pt x="6096000" y="1079500"/>
                </a:cubicBezTo>
                <a:cubicBezTo>
                  <a:pt x="6086292" y="1037434"/>
                  <a:pt x="6081071" y="994383"/>
                  <a:pt x="6070600" y="952500"/>
                </a:cubicBezTo>
                <a:cubicBezTo>
                  <a:pt x="6066367" y="935567"/>
                  <a:pt x="6064776" y="917743"/>
                  <a:pt x="6057900" y="901700"/>
                </a:cubicBezTo>
                <a:cubicBezTo>
                  <a:pt x="6036733" y="852311"/>
                  <a:pt x="6002867" y="843844"/>
                  <a:pt x="5956300" y="812800"/>
                </a:cubicBezTo>
                <a:cubicBezTo>
                  <a:pt x="5943600" y="804333"/>
                  <a:pt x="5932680" y="792227"/>
                  <a:pt x="5918200" y="787400"/>
                </a:cubicBezTo>
                <a:lnTo>
                  <a:pt x="5842000" y="762000"/>
                </a:lnTo>
                <a:cubicBezTo>
                  <a:pt x="5782733" y="766233"/>
                  <a:pt x="5722809" y="764932"/>
                  <a:pt x="5664200" y="774700"/>
                </a:cubicBezTo>
                <a:cubicBezTo>
                  <a:pt x="5645526" y="777812"/>
                  <a:pt x="5630801" y="792642"/>
                  <a:pt x="5613400" y="800100"/>
                </a:cubicBezTo>
                <a:cubicBezTo>
                  <a:pt x="5539788" y="831648"/>
                  <a:pt x="5610419" y="789387"/>
                  <a:pt x="5537200" y="838200"/>
                </a:cubicBezTo>
                <a:cubicBezTo>
                  <a:pt x="5512476" y="912373"/>
                  <a:pt x="5543845" y="844255"/>
                  <a:pt x="5486400" y="901700"/>
                </a:cubicBezTo>
                <a:cubicBezTo>
                  <a:pt x="5475607" y="912493"/>
                  <a:pt x="5472487" y="929749"/>
                  <a:pt x="5461000" y="939800"/>
                </a:cubicBezTo>
                <a:cubicBezTo>
                  <a:pt x="5438026" y="959902"/>
                  <a:pt x="5384800" y="990600"/>
                  <a:pt x="5384800" y="990600"/>
                </a:cubicBezTo>
                <a:cubicBezTo>
                  <a:pt x="5355167" y="1035050"/>
                  <a:pt x="5346700" y="1058333"/>
                  <a:pt x="5283200" y="1079500"/>
                </a:cubicBezTo>
                <a:lnTo>
                  <a:pt x="5207000" y="1104900"/>
                </a:lnTo>
                <a:cubicBezTo>
                  <a:pt x="5164667" y="1100667"/>
                  <a:pt x="5121455" y="1101767"/>
                  <a:pt x="5080000" y="1092200"/>
                </a:cubicBezTo>
                <a:cubicBezTo>
                  <a:pt x="5065127" y="1088768"/>
                  <a:pt x="5044409" y="1081856"/>
                  <a:pt x="5041900" y="1066800"/>
                </a:cubicBezTo>
                <a:cubicBezTo>
                  <a:pt x="5034906" y="1024834"/>
                  <a:pt x="5046760" y="981616"/>
                  <a:pt x="5054600" y="939800"/>
                </a:cubicBezTo>
                <a:cubicBezTo>
                  <a:pt x="5060404" y="908845"/>
                  <a:pt x="5079072" y="851828"/>
                  <a:pt x="5105400" y="825500"/>
                </a:cubicBezTo>
                <a:cubicBezTo>
                  <a:pt x="5116193" y="814707"/>
                  <a:pt x="5130800" y="808567"/>
                  <a:pt x="5143500" y="800100"/>
                </a:cubicBezTo>
                <a:lnTo>
                  <a:pt x="5181600" y="685800"/>
                </a:lnTo>
                <a:lnTo>
                  <a:pt x="5194300" y="647700"/>
                </a:lnTo>
                <a:cubicBezTo>
                  <a:pt x="5193470" y="644381"/>
                  <a:pt x="5175525" y="567082"/>
                  <a:pt x="5168900" y="558800"/>
                </a:cubicBezTo>
                <a:cubicBezTo>
                  <a:pt x="5159365" y="546881"/>
                  <a:pt x="5142526" y="543171"/>
                  <a:pt x="5130800" y="533400"/>
                </a:cubicBezTo>
                <a:cubicBezTo>
                  <a:pt x="5117002" y="521902"/>
                  <a:pt x="5104198" y="509098"/>
                  <a:pt x="5092700" y="495300"/>
                </a:cubicBezTo>
                <a:cubicBezTo>
                  <a:pt x="5082929" y="483574"/>
                  <a:pt x="5079219" y="466735"/>
                  <a:pt x="5067300" y="457200"/>
                </a:cubicBezTo>
                <a:cubicBezTo>
                  <a:pt x="5056847" y="448837"/>
                  <a:pt x="5041174" y="450487"/>
                  <a:pt x="5029200" y="444500"/>
                </a:cubicBezTo>
                <a:cubicBezTo>
                  <a:pt x="5015548" y="437674"/>
                  <a:pt x="5004752" y="425926"/>
                  <a:pt x="4991100" y="419100"/>
                </a:cubicBezTo>
                <a:cubicBezTo>
                  <a:pt x="4948547" y="397824"/>
                  <a:pt x="4874916" y="397724"/>
                  <a:pt x="4838700" y="393700"/>
                </a:cubicBezTo>
                <a:cubicBezTo>
                  <a:pt x="4851400" y="381000"/>
                  <a:pt x="4863002" y="367098"/>
                  <a:pt x="4876800" y="355600"/>
                </a:cubicBezTo>
                <a:cubicBezTo>
                  <a:pt x="4888526" y="345829"/>
                  <a:pt x="4906810" y="343143"/>
                  <a:pt x="4914900" y="330200"/>
                </a:cubicBezTo>
                <a:cubicBezTo>
                  <a:pt x="4929090" y="307496"/>
                  <a:pt x="4940300" y="254000"/>
                  <a:pt x="4940300" y="254000"/>
                </a:cubicBezTo>
                <a:cubicBezTo>
                  <a:pt x="4935470" y="229848"/>
                  <a:pt x="4927917" y="178435"/>
                  <a:pt x="4914900" y="152400"/>
                </a:cubicBezTo>
                <a:cubicBezTo>
                  <a:pt x="4901559" y="125717"/>
                  <a:pt x="4874381" y="94074"/>
                  <a:pt x="4851400" y="76200"/>
                </a:cubicBezTo>
                <a:cubicBezTo>
                  <a:pt x="4827303" y="57458"/>
                  <a:pt x="4804160" y="35053"/>
                  <a:pt x="4775200" y="25400"/>
                </a:cubicBezTo>
                <a:cubicBezTo>
                  <a:pt x="4716622" y="5874"/>
                  <a:pt x="4750227" y="15325"/>
                  <a:pt x="4673600" y="0"/>
                </a:cubicBezTo>
                <a:cubicBezTo>
                  <a:pt x="4531398" y="7110"/>
                  <a:pt x="4475233" y="-6530"/>
                  <a:pt x="4368800" y="25400"/>
                </a:cubicBezTo>
                <a:lnTo>
                  <a:pt x="4254500" y="63500"/>
                </a:lnTo>
                <a:lnTo>
                  <a:pt x="4216400" y="76200"/>
                </a:lnTo>
                <a:lnTo>
                  <a:pt x="4178300" y="88900"/>
                </a:lnTo>
                <a:cubicBezTo>
                  <a:pt x="4165600" y="101600"/>
                  <a:pt x="4151698" y="113202"/>
                  <a:pt x="4140200" y="127000"/>
                </a:cubicBezTo>
                <a:cubicBezTo>
                  <a:pt x="4130429" y="138726"/>
                  <a:pt x="4126719" y="155565"/>
                  <a:pt x="4114800" y="165100"/>
                </a:cubicBezTo>
                <a:cubicBezTo>
                  <a:pt x="4104347" y="173463"/>
                  <a:pt x="4089400" y="173567"/>
                  <a:pt x="4076700" y="177800"/>
                </a:cubicBezTo>
                <a:cubicBezTo>
                  <a:pt x="4072467" y="190500"/>
                  <a:pt x="4069987" y="203926"/>
                  <a:pt x="4064000" y="215900"/>
                </a:cubicBezTo>
                <a:cubicBezTo>
                  <a:pt x="4014761" y="314377"/>
                  <a:pt x="4057822" y="196335"/>
                  <a:pt x="4025900" y="292100"/>
                </a:cubicBezTo>
                <a:cubicBezTo>
                  <a:pt x="4004733" y="287867"/>
                  <a:pt x="3983225" y="285080"/>
                  <a:pt x="3962400" y="279400"/>
                </a:cubicBezTo>
                <a:cubicBezTo>
                  <a:pt x="3936569" y="272355"/>
                  <a:pt x="3886200" y="254000"/>
                  <a:pt x="3886200" y="254000"/>
                </a:cubicBezTo>
                <a:cubicBezTo>
                  <a:pt x="3643572" y="268272"/>
                  <a:pt x="3738692" y="243903"/>
                  <a:pt x="3594100" y="292100"/>
                </a:cubicBezTo>
                <a:lnTo>
                  <a:pt x="3556000" y="304800"/>
                </a:lnTo>
                <a:cubicBezTo>
                  <a:pt x="3543300" y="309033"/>
                  <a:pt x="3529039" y="310074"/>
                  <a:pt x="3517900" y="317500"/>
                </a:cubicBezTo>
                <a:lnTo>
                  <a:pt x="3403600" y="393700"/>
                </a:lnTo>
                <a:lnTo>
                  <a:pt x="3365500" y="419100"/>
                </a:lnTo>
                <a:cubicBezTo>
                  <a:pt x="3357033" y="431800"/>
                  <a:pt x="3346299" y="443252"/>
                  <a:pt x="3340100" y="457200"/>
                </a:cubicBezTo>
                <a:cubicBezTo>
                  <a:pt x="3329226" y="481666"/>
                  <a:pt x="3340100" y="524933"/>
                  <a:pt x="3314700" y="533400"/>
                </a:cubicBezTo>
                <a:lnTo>
                  <a:pt x="3276600" y="546100"/>
                </a:lnTo>
                <a:cubicBezTo>
                  <a:pt x="3185520" y="485380"/>
                  <a:pt x="3267512" y="530979"/>
                  <a:pt x="3060700" y="508000"/>
                </a:cubicBezTo>
                <a:cubicBezTo>
                  <a:pt x="3043352" y="506072"/>
                  <a:pt x="3027179" y="497768"/>
                  <a:pt x="3009900" y="495300"/>
                </a:cubicBezTo>
                <a:cubicBezTo>
                  <a:pt x="2967783" y="489283"/>
                  <a:pt x="2925233" y="486833"/>
                  <a:pt x="2882900" y="482600"/>
                </a:cubicBezTo>
                <a:cubicBezTo>
                  <a:pt x="2840567" y="486833"/>
                  <a:pt x="2797355" y="485733"/>
                  <a:pt x="2755900" y="495300"/>
                </a:cubicBezTo>
                <a:cubicBezTo>
                  <a:pt x="2714208" y="504921"/>
                  <a:pt x="2682651" y="573424"/>
                  <a:pt x="2667000" y="596900"/>
                </a:cubicBezTo>
                <a:lnTo>
                  <a:pt x="2616200" y="673100"/>
                </a:lnTo>
                <a:cubicBezTo>
                  <a:pt x="2607733" y="685800"/>
                  <a:pt x="2595627" y="696720"/>
                  <a:pt x="2590800" y="711200"/>
                </a:cubicBezTo>
                <a:cubicBezTo>
                  <a:pt x="2569957" y="773729"/>
                  <a:pt x="2580301" y="736095"/>
                  <a:pt x="2565400" y="825500"/>
                </a:cubicBezTo>
                <a:cubicBezTo>
                  <a:pt x="2543047" y="758440"/>
                  <a:pt x="2563839" y="794826"/>
                  <a:pt x="2476500" y="736600"/>
                </a:cubicBezTo>
                <a:lnTo>
                  <a:pt x="2438400" y="711200"/>
                </a:lnTo>
                <a:cubicBezTo>
                  <a:pt x="2421890" y="712851"/>
                  <a:pt x="2286161" y="722252"/>
                  <a:pt x="2247900" y="736600"/>
                </a:cubicBezTo>
                <a:cubicBezTo>
                  <a:pt x="2233608" y="741959"/>
                  <a:pt x="2222500" y="753533"/>
                  <a:pt x="2209800" y="762000"/>
                </a:cubicBezTo>
                <a:cubicBezTo>
                  <a:pt x="2192867" y="787400"/>
                  <a:pt x="2168653" y="809240"/>
                  <a:pt x="2159000" y="838200"/>
                </a:cubicBezTo>
                <a:cubicBezTo>
                  <a:pt x="2154767" y="850900"/>
                  <a:pt x="2152287" y="864326"/>
                  <a:pt x="2146300" y="876300"/>
                </a:cubicBezTo>
                <a:cubicBezTo>
                  <a:pt x="2139474" y="889952"/>
                  <a:pt x="2127726" y="900748"/>
                  <a:pt x="2120900" y="914400"/>
                </a:cubicBezTo>
                <a:cubicBezTo>
                  <a:pt x="2114913" y="926374"/>
                  <a:pt x="2114701" y="940798"/>
                  <a:pt x="2108200" y="952500"/>
                </a:cubicBezTo>
                <a:cubicBezTo>
                  <a:pt x="2093359" y="979214"/>
                  <a:pt x="2051968" y="1045021"/>
                  <a:pt x="2019300" y="1066800"/>
                </a:cubicBezTo>
                <a:cubicBezTo>
                  <a:pt x="2008161" y="1074226"/>
                  <a:pt x="1993900" y="1075267"/>
                  <a:pt x="1981200" y="1079500"/>
                </a:cubicBezTo>
                <a:cubicBezTo>
                  <a:pt x="1968500" y="1071033"/>
                  <a:pt x="1952635" y="1066019"/>
                  <a:pt x="1943100" y="1054100"/>
                </a:cubicBezTo>
                <a:cubicBezTo>
                  <a:pt x="1893839" y="992524"/>
                  <a:pt x="1975427" y="1031009"/>
                  <a:pt x="1892300" y="1003300"/>
                </a:cubicBezTo>
                <a:cubicBezTo>
                  <a:pt x="1883833" y="990600"/>
                  <a:pt x="1880152" y="972773"/>
                  <a:pt x="1866900" y="965200"/>
                </a:cubicBezTo>
                <a:cubicBezTo>
                  <a:pt x="1848158" y="954490"/>
                  <a:pt x="1824819" y="955177"/>
                  <a:pt x="1803400" y="952500"/>
                </a:cubicBezTo>
                <a:cubicBezTo>
                  <a:pt x="1757002" y="946700"/>
                  <a:pt x="1710173" y="944964"/>
                  <a:pt x="1663700" y="939800"/>
                </a:cubicBezTo>
                <a:cubicBezTo>
                  <a:pt x="1533236" y="925304"/>
                  <a:pt x="1617034" y="927100"/>
                  <a:pt x="1536700" y="927100"/>
                </a:cubicBezTo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435E2C16-1790-4ED8-9A36-4C0B42B5FC26}"/>
              </a:ext>
            </a:extLst>
          </p:cNvPr>
          <p:cNvGrpSpPr>
            <a:grpSpLocks noChangeAspect="1"/>
          </p:cNvGrpSpPr>
          <p:nvPr/>
        </p:nvGrpSpPr>
        <p:grpSpPr bwMode="auto">
          <a:xfrm rot="20509950">
            <a:off x="2559051" y="1549401"/>
            <a:ext cx="6900863" cy="3211513"/>
            <a:chOff x="1020" y="890"/>
            <a:chExt cx="3946" cy="2340"/>
          </a:xfrm>
        </p:grpSpPr>
        <p:sp>
          <p:nvSpPr>
            <p:cNvPr id="14345" name="AutoShape 6">
              <a:extLst>
                <a:ext uri="{FF2B5EF4-FFF2-40B4-BE49-F238E27FC236}">
                  <a16:creationId xmlns:a16="http://schemas.microsoft.com/office/drawing/2014/main" id="{A3F29E57-9B79-4D34-BF91-3B5B56900E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890"/>
              <a:ext cx="3946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6" name="Freeform 8">
              <a:extLst>
                <a:ext uri="{FF2B5EF4-FFF2-40B4-BE49-F238E27FC236}">
                  <a16:creationId xmlns:a16="http://schemas.microsoft.com/office/drawing/2014/main" id="{C29C2EE6-0289-44A2-8115-AB7FB702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095"/>
              <a:ext cx="725" cy="893"/>
            </a:xfrm>
            <a:custGeom>
              <a:avLst/>
              <a:gdLst>
                <a:gd name="T0" fmla="*/ 683 w 725"/>
                <a:gd name="T1" fmla="*/ 483 h 895"/>
                <a:gd name="T2" fmla="*/ 685 w 725"/>
                <a:gd name="T3" fmla="*/ 556 h 895"/>
                <a:gd name="T4" fmla="*/ 683 w 725"/>
                <a:gd name="T5" fmla="*/ 640 h 895"/>
                <a:gd name="T6" fmla="*/ 678 w 725"/>
                <a:gd name="T7" fmla="*/ 723 h 895"/>
                <a:gd name="T8" fmla="*/ 697 w 725"/>
                <a:gd name="T9" fmla="*/ 861 h 895"/>
                <a:gd name="T10" fmla="*/ 668 w 725"/>
                <a:gd name="T11" fmla="*/ 863 h 895"/>
                <a:gd name="T12" fmla="*/ 636 w 725"/>
                <a:gd name="T13" fmla="*/ 762 h 895"/>
                <a:gd name="T14" fmla="*/ 628 w 725"/>
                <a:gd name="T15" fmla="*/ 704 h 895"/>
                <a:gd name="T16" fmla="*/ 621 w 725"/>
                <a:gd name="T17" fmla="*/ 680 h 895"/>
                <a:gd name="T18" fmla="*/ 628 w 725"/>
                <a:gd name="T19" fmla="*/ 628 h 895"/>
                <a:gd name="T20" fmla="*/ 624 w 725"/>
                <a:gd name="T21" fmla="*/ 525 h 895"/>
                <a:gd name="T22" fmla="*/ 581 w 725"/>
                <a:gd name="T23" fmla="*/ 525 h 895"/>
                <a:gd name="T24" fmla="*/ 492 w 725"/>
                <a:gd name="T25" fmla="*/ 553 h 895"/>
                <a:gd name="T26" fmla="*/ 363 w 725"/>
                <a:gd name="T27" fmla="*/ 582 h 895"/>
                <a:gd name="T28" fmla="*/ 297 w 725"/>
                <a:gd name="T29" fmla="*/ 598 h 895"/>
                <a:gd name="T30" fmla="*/ 252 w 725"/>
                <a:gd name="T31" fmla="*/ 600 h 895"/>
                <a:gd name="T32" fmla="*/ 193 w 725"/>
                <a:gd name="T33" fmla="*/ 605 h 895"/>
                <a:gd name="T34" fmla="*/ 92 w 725"/>
                <a:gd name="T35" fmla="*/ 577 h 895"/>
                <a:gd name="T36" fmla="*/ 12 w 725"/>
                <a:gd name="T37" fmla="*/ 436 h 895"/>
                <a:gd name="T38" fmla="*/ 19 w 725"/>
                <a:gd name="T39" fmla="*/ 394 h 895"/>
                <a:gd name="T40" fmla="*/ 47 w 725"/>
                <a:gd name="T41" fmla="*/ 328 h 895"/>
                <a:gd name="T42" fmla="*/ 75 w 725"/>
                <a:gd name="T43" fmla="*/ 274 h 895"/>
                <a:gd name="T44" fmla="*/ 92 w 725"/>
                <a:gd name="T45" fmla="*/ 258 h 895"/>
                <a:gd name="T46" fmla="*/ 99 w 725"/>
                <a:gd name="T47" fmla="*/ 246 h 895"/>
                <a:gd name="T48" fmla="*/ 125 w 725"/>
                <a:gd name="T49" fmla="*/ 235 h 895"/>
                <a:gd name="T50" fmla="*/ 160 w 725"/>
                <a:gd name="T51" fmla="*/ 201 h 895"/>
                <a:gd name="T52" fmla="*/ 210 w 725"/>
                <a:gd name="T53" fmla="*/ 164 h 895"/>
                <a:gd name="T54" fmla="*/ 292 w 725"/>
                <a:gd name="T55" fmla="*/ 117 h 895"/>
                <a:gd name="T56" fmla="*/ 323 w 725"/>
                <a:gd name="T57" fmla="*/ 93 h 895"/>
                <a:gd name="T58" fmla="*/ 351 w 725"/>
                <a:gd name="T59" fmla="*/ 79 h 895"/>
                <a:gd name="T60" fmla="*/ 400 w 725"/>
                <a:gd name="T61" fmla="*/ 65 h 895"/>
                <a:gd name="T62" fmla="*/ 450 w 725"/>
                <a:gd name="T63" fmla="*/ 35 h 895"/>
                <a:gd name="T64" fmla="*/ 494 w 725"/>
                <a:gd name="T65" fmla="*/ 18 h 895"/>
                <a:gd name="T66" fmla="*/ 551 w 725"/>
                <a:gd name="T67" fmla="*/ 9 h 895"/>
                <a:gd name="T68" fmla="*/ 633 w 725"/>
                <a:gd name="T69" fmla="*/ 28 h 895"/>
                <a:gd name="T70" fmla="*/ 638 w 725"/>
                <a:gd name="T71" fmla="*/ 75 h 895"/>
                <a:gd name="T72" fmla="*/ 541 w 725"/>
                <a:gd name="T73" fmla="*/ 63 h 895"/>
                <a:gd name="T74" fmla="*/ 445 w 725"/>
                <a:gd name="T75" fmla="*/ 77 h 895"/>
                <a:gd name="T76" fmla="*/ 395 w 725"/>
                <a:gd name="T77" fmla="*/ 108 h 895"/>
                <a:gd name="T78" fmla="*/ 292 w 725"/>
                <a:gd name="T79" fmla="*/ 152 h 895"/>
                <a:gd name="T80" fmla="*/ 233 w 725"/>
                <a:gd name="T81" fmla="*/ 204 h 895"/>
                <a:gd name="T82" fmla="*/ 184 w 725"/>
                <a:gd name="T83" fmla="*/ 223 h 895"/>
                <a:gd name="T84" fmla="*/ 80 w 725"/>
                <a:gd name="T85" fmla="*/ 361 h 895"/>
                <a:gd name="T86" fmla="*/ 66 w 725"/>
                <a:gd name="T87" fmla="*/ 476 h 895"/>
                <a:gd name="T88" fmla="*/ 120 w 725"/>
                <a:gd name="T89" fmla="*/ 542 h 895"/>
                <a:gd name="T90" fmla="*/ 254 w 725"/>
                <a:gd name="T91" fmla="*/ 563 h 895"/>
                <a:gd name="T92" fmla="*/ 405 w 725"/>
                <a:gd name="T93" fmla="*/ 542 h 895"/>
                <a:gd name="T94" fmla="*/ 530 w 725"/>
                <a:gd name="T95" fmla="*/ 504 h 895"/>
                <a:gd name="T96" fmla="*/ 614 w 725"/>
                <a:gd name="T97" fmla="*/ 485 h 895"/>
                <a:gd name="T98" fmla="*/ 631 w 725"/>
                <a:gd name="T99" fmla="*/ 453 h 895"/>
                <a:gd name="T100" fmla="*/ 640 w 725"/>
                <a:gd name="T101" fmla="*/ 387 h 895"/>
                <a:gd name="T102" fmla="*/ 711 w 725"/>
                <a:gd name="T103" fmla="*/ 396 h 8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5" h="895">
                  <a:moveTo>
                    <a:pt x="725" y="408"/>
                  </a:moveTo>
                  <a:lnTo>
                    <a:pt x="685" y="480"/>
                  </a:lnTo>
                  <a:lnTo>
                    <a:pt x="683" y="485"/>
                  </a:lnTo>
                  <a:lnTo>
                    <a:pt x="683" y="490"/>
                  </a:lnTo>
                  <a:lnTo>
                    <a:pt x="683" y="492"/>
                  </a:lnTo>
                  <a:lnTo>
                    <a:pt x="685" y="497"/>
                  </a:lnTo>
                  <a:lnTo>
                    <a:pt x="690" y="504"/>
                  </a:lnTo>
                  <a:lnTo>
                    <a:pt x="697" y="516"/>
                  </a:lnTo>
                  <a:lnTo>
                    <a:pt x="690" y="520"/>
                  </a:lnTo>
                  <a:lnTo>
                    <a:pt x="685" y="565"/>
                  </a:lnTo>
                  <a:lnTo>
                    <a:pt x="673" y="598"/>
                  </a:lnTo>
                  <a:lnTo>
                    <a:pt x="690" y="614"/>
                  </a:lnTo>
                  <a:lnTo>
                    <a:pt x="671" y="623"/>
                  </a:lnTo>
                  <a:lnTo>
                    <a:pt x="671" y="640"/>
                  </a:lnTo>
                  <a:lnTo>
                    <a:pt x="683" y="649"/>
                  </a:lnTo>
                  <a:lnTo>
                    <a:pt x="678" y="673"/>
                  </a:lnTo>
                  <a:lnTo>
                    <a:pt x="683" y="701"/>
                  </a:lnTo>
                  <a:lnTo>
                    <a:pt x="678" y="719"/>
                  </a:lnTo>
                  <a:lnTo>
                    <a:pt x="685" y="729"/>
                  </a:lnTo>
                  <a:lnTo>
                    <a:pt x="678" y="741"/>
                  </a:lnTo>
                  <a:lnTo>
                    <a:pt x="683" y="771"/>
                  </a:lnTo>
                  <a:lnTo>
                    <a:pt x="671" y="802"/>
                  </a:lnTo>
                  <a:lnTo>
                    <a:pt x="685" y="816"/>
                  </a:lnTo>
                  <a:lnTo>
                    <a:pt x="683" y="848"/>
                  </a:lnTo>
                  <a:lnTo>
                    <a:pt x="697" y="879"/>
                  </a:lnTo>
                  <a:lnTo>
                    <a:pt x="694" y="891"/>
                  </a:lnTo>
                  <a:lnTo>
                    <a:pt x="685" y="895"/>
                  </a:lnTo>
                  <a:lnTo>
                    <a:pt x="680" y="893"/>
                  </a:lnTo>
                  <a:lnTo>
                    <a:pt x="676" y="888"/>
                  </a:lnTo>
                  <a:lnTo>
                    <a:pt x="668" y="881"/>
                  </a:lnTo>
                  <a:lnTo>
                    <a:pt x="668" y="879"/>
                  </a:lnTo>
                  <a:lnTo>
                    <a:pt x="661" y="837"/>
                  </a:lnTo>
                  <a:lnTo>
                    <a:pt x="647" y="832"/>
                  </a:lnTo>
                  <a:lnTo>
                    <a:pt x="647" y="816"/>
                  </a:lnTo>
                  <a:lnTo>
                    <a:pt x="636" y="780"/>
                  </a:lnTo>
                  <a:lnTo>
                    <a:pt x="636" y="762"/>
                  </a:lnTo>
                  <a:lnTo>
                    <a:pt x="628" y="752"/>
                  </a:lnTo>
                  <a:lnTo>
                    <a:pt x="631" y="738"/>
                  </a:lnTo>
                  <a:lnTo>
                    <a:pt x="624" y="734"/>
                  </a:lnTo>
                  <a:lnTo>
                    <a:pt x="628" y="722"/>
                  </a:lnTo>
                  <a:lnTo>
                    <a:pt x="619" y="722"/>
                  </a:lnTo>
                  <a:lnTo>
                    <a:pt x="619" y="717"/>
                  </a:lnTo>
                  <a:lnTo>
                    <a:pt x="624" y="715"/>
                  </a:lnTo>
                  <a:lnTo>
                    <a:pt x="628" y="719"/>
                  </a:lnTo>
                  <a:lnTo>
                    <a:pt x="621" y="698"/>
                  </a:lnTo>
                  <a:lnTo>
                    <a:pt x="628" y="682"/>
                  </a:lnTo>
                  <a:lnTo>
                    <a:pt x="624" y="663"/>
                  </a:lnTo>
                  <a:lnTo>
                    <a:pt x="631" y="652"/>
                  </a:lnTo>
                  <a:lnTo>
                    <a:pt x="624" y="649"/>
                  </a:lnTo>
                  <a:lnTo>
                    <a:pt x="628" y="637"/>
                  </a:lnTo>
                  <a:lnTo>
                    <a:pt x="628" y="626"/>
                  </a:lnTo>
                  <a:lnTo>
                    <a:pt x="624" y="572"/>
                  </a:lnTo>
                  <a:lnTo>
                    <a:pt x="631" y="546"/>
                  </a:lnTo>
                  <a:lnTo>
                    <a:pt x="628" y="539"/>
                  </a:lnTo>
                  <a:lnTo>
                    <a:pt x="624" y="534"/>
                  </a:lnTo>
                  <a:lnTo>
                    <a:pt x="624" y="525"/>
                  </a:lnTo>
                  <a:lnTo>
                    <a:pt x="614" y="506"/>
                  </a:lnTo>
                  <a:lnTo>
                    <a:pt x="603" y="516"/>
                  </a:lnTo>
                  <a:lnTo>
                    <a:pt x="593" y="527"/>
                  </a:lnTo>
                  <a:lnTo>
                    <a:pt x="581" y="534"/>
                  </a:lnTo>
                  <a:lnTo>
                    <a:pt x="565" y="539"/>
                  </a:lnTo>
                  <a:lnTo>
                    <a:pt x="541" y="541"/>
                  </a:lnTo>
                  <a:lnTo>
                    <a:pt x="518" y="544"/>
                  </a:lnTo>
                  <a:lnTo>
                    <a:pt x="504" y="551"/>
                  </a:lnTo>
                  <a:lnTo>
                    <a:pt x="492" y="562"/>
                  </a:lnTo>
                  <a:lnTo>
                    <a:pt x="450" y="572"/>
                  </a:lnTo>
                  <a:lnTo>
                    <a:pt x="433" y="584"/>
                  </a:lnTo>
                  <a:lnTo>
                    <a:pt x="405" y="584"/>
                  </a:lnTo>
                  <a:lnTo>
                    <a:pt x="386" y="593"/>
                  </a:lnTo>
                  <a:lnTo>
                    <a:pt x="363" y="591"/>
                  </a:lnTo>
                  <a:lnTo>
                    <a:pt x="346" y="605"/>
                  </a:lnTo>
                  <a:lnTo>
                    <a:pt x="332" y="598"/>
                  </a:lnTo>
                  <a:lnTo>
                    <a:pt x="320" y="609"/>
                  </a:lnTo>
                  <a:lnTo>
                    <a:pt x="304" y="607"/>
                  </a:lnTo>
                  <a:lnTo>
                    <a:pt x="297" y="607"/>
                  </a:lnTo>
                  <a:lnTo>
                    <a:pt x="292" y="605"/>
                  </a:lnTo>
                  <a:lnTo>
                    <a:pt x="280" y="607"/>
                  </a:lnTo>
                  <a:lnTo>
                    <a:pt x="271" y="614"/>
                  </a:lnTo>
                  <a:lnTo>
                    <a:pt x="259" y="607"/>
                  </a:lnTo>
                  <a:lnTo>
                    <a:pt x="252" y="609"/>
                  </a:lnTo>
                  <a:lnTo>
                    <a:pt x="250" y="612"/>
                  </a:lnTo>
                  <a:lnTo>
                    <a:pt x="243" y="609"/>
                  </a:lnTo>
                  <a:lnTo>
                    <a:pt x="224" y="621"/>
                  </a:lnTo>
                  <a:lnTo>
                    <a:pt x="207" y="607"/>
                  </a:lnTo>
                  <a:lnTo>
                    <a:pt x="193" y="614"/>
                  </a:lnTo>
                  <a:lnTo>
                    <a:pt x="155" y="600"/>
                  </a:lnTo>
                  <a:lnTo>
                    <a:pt x="148" y="607"/>
                  </a:lnTo>
                  <a:lnTo>
                    <a:pt x="134" y="598"/>
                  </a:lnTo>
                  <a:lnTo>
                    <a:pt x="106" y="598"/>
                  </a:lnTo>
                  <a:lnTo>
                    <a:pt x="92" y="586"/>
                  </a:lnTo>
                  <a:lnTo>
                    <a:pt x="66" y="572"/>
                  </a:lnTo>
                  <a:lnTo>
                    <a:pt x="24" y="523"/>
                  </a:lnTo>
                  <a:lnTo>
                    <a:pt x="17" y="485"/>
                  </a:lnTo>
                  <a:lnTo>
                    <a:pt x="5" y="466"/>
                  </a:lnTo>
                  <a:lnTo>
                    <a:pt x="12" y="445"/>
                  </a:lnTo>
                  <a:lnTo>
                    <a:pt x="3" y="433"/>
                  </a:lnTo>
                  <a:lnTo>
                    <a:pt x="10" y="424"/>
                  </a:lnTo>
                  <a:lnTo>
                    <a:pt x="0" y="410"/>
                  </a:lnTo>
                  <a:lnTo>
                    <a:pt x="5" y="405"/>
                  </a:lnTo>
                  <a:lnTo>
                    <a:pt x="19" y="403"/>
                  </a:lnTo>
                  <a:lnTo>
                    <a:pt x="19" y="387"/>
                  </a:lnTo>
                  <a:lnTo>
                    <a:pt x="31" y="365"/>
                  </a:lnTo>
                  <a:lnTo>
                    <a:pt x="33" y="370"/>
                  </a:lnTo>
                  <a:lnTo>
                    <a:pt x="43" y="354"/>
                  </a:lnTo>
                  <a:lnTo>
                    <a:pt x="47" y="337"/>
                  </a:lnTo>
                  <a:lnTo>
                    <a:pt x="45" y="330"/>
                  </a:lnTo>
                  <a:lnTo>
                    <a:pt x="57" y="326"/>
                  </a:lnTo>
                  <a:lnTo>
                    <a:pt x="66" y="319"/>
                  </a:lnTo>
                  <a:lnTo>
                    <a:pt x="71" y="304"/>
                  </a:lnTo>
                  <a:lnTo>
                    <a:pt x="75" y="283"/>
                  </a:lnTo>
                  <a:lnTo>
                    <a:pt x="66" y="302"/>
                  </a:lnTo>
                  <a:lnTo>
                    <a:pt x="73" y="286"/>
                  </a:lnTo>
                  <a:lnTo>
                    <a:pt x="78" y="276"/>
                  </a:lnTo>
                  <a:lnTo>
                    <a:pt x="85" y="269"/>
                  </a:lnTo>
                  <a:lnTo>
                    <a:pt x="92" y="267"/>
                  </a:lnTo>
                  <a:lnTo>
                    <a:pt x="94" y="267"/>
                  </a:lnTo>
                  <a:lnTo>
                    <a:pt x="90" y="276"/>
                  </a:lnTo>
                  <a:lnTo>
                    <a:pt x="97" y="269"/>
                  </a:lnTo>
                  <a:lnTo>
                    <a:pt x="99" y="258"/>
                  </a:lnTo>
                  <a:lnTo>
                    <a:pt x="99" y="255"/>
                  </a:lnTo>
                  <a:lnTo>
                    <a:pt x="113" y="253"/>
                  </a:lnTo>
                  <a:lnTo>
                    <a:pt x="111" y="258"/>
                  </a:lnTo>
                  <a:lnTo>
                    <a:pt x="118" y="255"/>
                  </a:lnTo>
                  <a:lnTo>
                    <a:pt x="120" y="236"/>
                  </a:lnTo>
                  <a:lnTo>
                    <a:pt x="125" y="244"/>
                  </a:lnTo>
                  <a:lnTo>
                    <a:pt x="125" y="232"/>
                  </a:lnTo>
                  <a:lnTo>
                    <a:pt x="139" y="232"/>
                  </a:lnTo>
                  <a:lnTo>
                    <a:pt x="148" y="225"/>
                  </a:lnTo>
                  <a:lnTo>
                    <a:pt x="153" y="218"/>
                  </a:lnTo>
                  <a:lnTo>
                    <a:pt x="160" y="201"/>
                  </a:lnTo>
                  <a:lnTo>
                    <a:pt x="184" y="197"/>
                  </a:lnTo>
                  <a:lnTo>
                    <a:pt x="195" y="185"/>
                  </a:lnTo>
                  <a:lnTo>
                    <a:pt x="203" y="176"/>
                  </a:lnTo>
                  <a:lnTo>
                    <a:pt x="207" y="168"/>
                  </a:lnTo>
                  <a:lnTo>
                    <a:pt x="210" y="164"/>
                  </a:lnTo>
                  <a:lnTo>
                    <a:pt x="226" y="157"/>
                  </a:lnTo>
                  <a:lnTo>
                    <a:pt x="233" y="145"/>
                  </a:lnTo>
                  <a:lnTo>
                    <a:pt x="254" y="143"/>
                  </a:lnTo>
                  <a:lnTo>
                    <a:pt x="273" y="122"/>
                  </a:lnTo>
                  <a:lnTo>
                    <a:pt x="292" y="117"/>
                  </a:lnTo>
                  <a:lnTo>
                    <a:pt x="308" y="108"/>
                  </a:lnTo>
                  <a:lnTo>
                    <a:pt x="313" y="103"/>
                  </a:lnTo>
                  <a:lnTo>
                    <a:pt x="315" y="105"/>
                  </a:lnTo>
                  <a:lnTo>
                    <a:pt x="325" y="96"/>
                  </a:lnTo>
                  <a:lnTo>
                    <a:pt x="323" y="93"/>
                  </a:lnTo>
                  <a:lnTo>
                    <a:pt x="332" y="89"/>
                  </a:lnTo>
                  <a:lnTo>
                    <a:pt x="337" y="86"/>
                  </a:lnTo>
                  <a:lnTo>
                    <a:pt x="339" y="86"/>
                  </a:lnTo>
                  <a:lnTo>
                    <a:pt x="346" y="89"/>
                  </a:lnTo>
                  <a:lnTo>
                    <a:pt x="351" y="79"/>
                  </a:lnTo>
                  <a:lnTo>
                    <a:pt x="358" y="72"/>
                  </a:lnTo>
                  <a:lnTo>
                    <a:pt x="363" y="68"/>
                  </a:lnTo>
                  <a:lnTo>
                    <a:pt x="370" y="65"/>
                  </a:lnTo>
                  <a:lnTo>
                    <a:pt x="395" y="65"/>
                  </a:lnTo>
                  <a:lnTo>
                    <a:pt x="400" y="65"/>
                  </a:lnTo>
                  <a:lnTo>
                    <a:pt x="407" y="61"/>
                  </a:lnTo>
                  <a:lnTo>
                    <a:pt x="414" y="54"/>
                  </a:lnTo>
                  <a:lnTo>
                    <a:pt x="421" y="44"/>
                  </a:lnTo>
                  <a:lnTo>
                    <a:pt x="433" y="47"/>
                  </a:lnTo>
                  <a:lnTo>
                    <a:pt x="450" y="35"/>
                  </a:lnTo>
                  <a:lnTo>
                    <a:pt x="459" y="37"/>
                  </a:lnTo>
                  <a:lnTo>
                    <a:pt x="468" y="30"/>
                  </a:lnTo>
                  <a:lnTo>
                    <a:pt x="480" y="28"/>
                  </a:lnTo>
                  <a:lnTo>
                    <a:pt x="490" y="23"/>
                  </a:lnTo>
                  <a:lnTo>
                    <a:pt x="494" y="18"/>
                  </a:lnTo>
                  <a:lnTo>
                    <a:pt x="501" y="16"/>
                  </a:lnTo>
                  <a:lnTo>
                    <a:pt x="506" y="16"/>
                  </a:lnTo>
                  <a:lnTo>
                    <a:pt x="532" y="16"/>
                  </a:lnTo>
                  <a:lnTo>
                    <a:pt x="537" y="7"/>
                  </a:lnTo>
                  <a:lnTo>
                    <a:pt x="551" y="9"/>
                  </a:lnTo>
                  <a:lnTo>
                    <a:pt x="574" y="4"/>
                  </a:lnTo>
                  <a:lnTo>
                    <a:pt x="577" y="0"/>
                  </a:lnTo>
                  <a:lnTo>
                    <a:pt x="596" y="9"/>
                  </a:lnTo>
                  <a:lnTo>
                    <a:pt x="614" y="9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4" y="42"/>
                  </a:lnTo>
                  <a:lnTo>
                    <a:pt x="659" y="56"/>
                  </a:lnTo>
                  <a:lnTo>
                    <a:pt x="650" y="65"/>
                  </a:lnTo>
                  <a:lnTo>
                    <a:pt x="638" y="75"/>
                  </a:lnTo>
                  <a:lnTo>
                    <a:pt x="621" y="79"/>
                  </a:lnTo>
                  <a:lnTo>
                    <a:pt x="586" y="58"/>
                  </a:lnTo>
                  <a:lnTo>
                    <a:pt x="574" y="63"/>
                  </a:lnTo>
                  <a:lnTo>
                    <a:pt x="556" y="54"/>
                  </a:lnTo>
                  <a:lnTo>
                    <a:pt x="541" y="63"/>
                  </a:lnTo>
                  <a:lnTo>
                    <a:pt x="523" y="56"/>
                  </a:lnTo>
                  <a:lnTo>
                    <a:pt x="487" y="77"/>
                  </a:lnTo>
                  <a:lnTo>
                    <a:pt x="473" y="68"/>
                  </a:lnTo>
                  <a:lnTo>
                    <a:pt x="457" y="72"/>
                  </a:lnTo>
                  <a:lnTo>
                    <a:pt x="445" y="77"/>
                  </a:lnTo>
                  <a:lnTo>
                    <a:pt x="436" y="79"/>
                  </a:lnTo>
                  <a:lnTo>
                    <a:pt x="431" y="82"/>
                  </a:lnTo>
                  <a:lnTo>
                    <a:pt x="421" y="93"/>
                  </a:lnTo>
                  <a:lnTo>
                    <a:pt x="407" y="105"/>
                  </a:lnTo>
                  <a:lnTo>
                    <a:pt x="395" y="108"/>
                  </a:lnTo>
                  <a:lnTo>
                    <a:pt x="384" y="105"/>
                  </a:lnTo>
                  <a:lnTo>
                    <a:pt x="348" y="126"/>
                  </a:lnTo>
                  <a:lnTo>
                    <a:pt x="320" y="143"/>
                  </a:lnTo>
                  <a:lnTo>
                    <a:pt x="301" y="150"/>
                  </a:lnTo>
                  <a:lnTo>
                    <a:pt x="292" y="152"/>
                  </a:lnTo>
                  <a:lnTo>
                    <a:pt x="287" y="164"/>
                  </a:lnTo>
                  <a:lnTo>
                    <a:pt x="278" y="164"/>
                  </a:lnTo>
                  <a:lnTo>
                    <a:pt x="266" y="183"/>
                  </a:lnTo>
                  <a:lnTo>
                    <a:pt x="252" y="185"/>
                  </a:lnTo>
                  <a:lnTo>
                    <a:pt x="233" y="204"/>
                  </a:lnTo>
                  <a:lnTo>
                    <a:pt x="212" y="218"/>
                  </a:lnTo>
                  <a:lnTo>
                    <a:pt x="203" y="222"/>
                  </a:lnTo>
                  <a:lnTo>
                    <a:pt x="193" y="227"/>
                  </a:lnTo>
                  <a:lnTo>
                    <a:pt x="188" y="229"/>
                  </a:lnTo>
                  <a:lnTo>
                    <a:pt x="184" y="232"/>
                  </a:lnTo>
                  <a:lnTo>
                    <a:pt x="155" y="265"/>
                  </a:lnTo>
                  <a:lnTo>
                    <a:pt x="137" y="281"/>
                  </a:lnTo>
                  <a:lnTo>
                    <a:pt x="118" y="309"/>
                  </a:lnTo>
                  <a:lnTo>
                    <a:pt x="80" y="342"/>
                  </a:lnTo>
                  <a:lnTo>
                    <a:pt x="80" y="370"/>
                  </a:lnTo>
                  <a:lnTo>
                    <a:pt x="75" y="377"/>
                  </a:lnTo>
                  <a:lnTo>
                    <a:pt x="54" y="436"/>
                  </a:lnTo>
                  <a:lnTo>
                    <a:pt x="54" y="459"/>
                  </a:lnTo>
                  <a:lnTo>
                    <a:pt x="57" y="473"/>
                  </a:lnTo>
                  <a:lnTo>
                    <a:pt x="66" y="485"/>
                  </a:lnTo>
                  <a:lnTo>
                    <a:pt x="73" y="497"/>
                  </a:lnTo>
                  <a:lnTo>
                    <a:pt x="75" y="508"/>
                  </a:lnTo>
                  <a:lnTo>
                    <a:pt x="75" y="516"/>
                  </a:lnTo>
                  <a:lnTo>
                    <a:pt x="90" y="532"/>
                  </a:lnTo>
                  <a:lnTo>
                    <a:pt x="120" y="551"/>
                  </a:lnTo>
                  <a:lnTo>
                    <a:pt x="153" y="562"/>
                  </a:lnTo>
                  <a:lnTo>
                    <a:pt x="193" y="560"/>
                  </a:lnTo>
                  <a:lnTo>
                    <a:pt x="238" y="569"/>
                  </a:lnTo>
                  <a:lnTo>
                    <a:pt x="245" y="569"/>
                  </a:lnTo>
                  <a:lnTo>
                    <a:pt x="254" y="572"/>
                  </a:lnTo>
                  <a:lnTo>
                    <a:pt x="323" y="565"/>
                  </a:lnTo>
                  <a:lnTo>
                    <a:pt x="339" y="560"/>
                  </a:lnTo>
                  <a:lnTo>
                    <a:pt x="358" y="555"/>
                  </a:lnTo>
                  <a:lnTo>
                    <a:pt x="379" y="553"/>
                  </a:lnTo>
                  <a:lnTo>
                    <a:pt x="405" y="551"/>
                  </a:lnTo>
                  <a:lnTo>
                    <a:pt x="403" y="546"/>
                  </a:lnTo>
                  <a:lnTo>
                    <a:pt x="459" y="539"/>
                  </a:lnTo>
                  <a:lnTo>
                    <a:pt x="459" y="537"/>
                  </a:lnTo>
                  <a:lnTo>
                    <a:pt x="523" y="518"/>
                  </a:lnTo>
                  <a:lnTo>
                    <a:pt x="530" y="513"/>
                  </a:lnTo>
                  <a:lnTo>
                    <a:pt x="539" y="508"/>
                  </a:lnTo>
                  <a:lnTo>
                    <a:pt x="551" y="504"/>
                  </a:lnTo>
                  <a:lnTo>
                    <a:pt x="567" y="501"/>
                  </a:lnTo>
                  <a:lnTo>
                    <a:pt x="596" y="499"/>
                  </a:lnTo>
                  <a:lnTo>
                    <a:pt x="614" y="494"/>
                  </a:lnTo>
                  <a:lnTo>
                    <a:pt x="612" y="485"/>
                  </a:lnTo>
                  <a:lnTo>
                    <a:pt x="619" y="485"/>
                  </a:lnTo>
                  <a:lnTo>
                    <a:pt x="619" y="480"/>
                  </a:lnTo>
                  <a:lnTo>
                    <a:pt x="636" y="473"/>
                  </a:lnTo>
                  <a:lnTo>
                    <a:pt x="631" y="462"/>
                  </a:lnTo>
                  <a:lnTo>
                    <a:pt x="645" y="445"/>
                  </a:lnTo>
                  <a:lnTo>
                    <a:pt x="645" y="422"/>
                  </a:lnTo>
                  <a:lnTo>
                    <a:pt x="638" y="419"/>
                  </a:lnTo>
                  <a:lnTo>
                    <a:pt x="636" y="415"/>
                  </a:lnTo>
                  <a:lnTo>
                    <a:pt x="640" y="396"/>
                  </a:lnTo>
                  <a:lnTo>
                    <a:pt x="636" y="372"/>
                  </a:lnTo>
                  <a:lnTo>
                    <a:pt x="671" y="370"/>
                  </a:lnTo>
                  <a:lnTo>
                    <a:pt x="683" y="382"/>
                  </a:lnTo>
                  <a:lnTo>
                    <a:pt x="692" y="382"/>
                  </a:lnTo>
                  <a:lnTo>
                    <a:pt x="711" y="405"/>
                  </a:lnTo>
                  <a:lnTo>
                    <a:pt x="725" y="40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7" name="Freeform 9">
              <a:extLst>
                <a:ext uri="{FF2B5EF4-FFF2-40B4-BE49-F238E27FC236}">
                  <a16:creationId xmlns:a16="http://schemas.microsoft.com/office/drawing/2014/main" id="{1FEFE75C-4EB3-46A1-AA90-D28F393F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225"/>
              <a:ext cx="550" cy="528"/>
            </a:xfrm>
            <a:custGeom>
              <a:avLst/>
              <a:gdLst>
                <a:gd name="T0" fmla="*/ 550 w 550"/>
                <a:gd name="T1" fmla="*/ 467 h 528"/>
                <a:gd name="T2" fmla="*/ 524 w 550"/>
                <a:gd name="T3" fmla="*/ 499 h 528"/>
                <a:gd name="T4" fmla="*/ 480 w 550"/>
                <a:gd name="T5" fmla="*/ 523 h 528"/>
                <a:gd name="T6" fmla="*/ 442 w 550"/>
                <a:gd name="T7" fmla="*/ 525 h 528"/>
                <a:gd name="T8" fmla="*/ 374 w 550"/>
                <a:gd name="T9" fmla="*/ 476 h 528"/>
                <a:gd name="T10" fmla="*/ 353 w 550"/>
                <a:gd name="T11" fmla="*/ 401 h 528"/>
                <a:gd name="T12" fmla="*/ 353 w 550"/>
                <a:gd name="T13" fmla="*/ 326 h 528"/>
                <a:gd name="T14" fmla="*/ 336 w 550"/>
                <a:gd name="T15" fmla="*/ 249 h 528"/>
                <a:gd name="T16" fmla="*/ 305 w 550"/>
                <a:gd name="T17" fmla="*/ 284 h 528"/>
                <a:gd name="T18" fmla="*/ 268 w 550"/>
                <a:gd name="T19" fmla="*/ 321 h 528"/>
                <a:gd name="T20" fmla="*/ 230 w 550"/>
                <a:gd name="T21" fmla="*/ 375 h 528"/>
                <a:gd name="T22" fmla="*/ 176 w 550"/>
                <a:gd name="T23" fmla="*/ 434 h 528"/>
                <a:gd name="T24" fmla="*/ 94 w 550"/>
                <a:gd name="T25" fmla="*/ 509 h 528"/>
                <a:gd name="T26" fmla="*/ 40 w 550"/>
                <a:gd name="T27" fmla="*/ 509 h 528"/>
                <a:gd name="T28" fmla="*/ 28 w 550"/>
                <a:gd name="T29" fmla="*/ 483 h 528"/>
                <a:gd name="T30" fmla="*/ 11 w 550"/>
                <a:gd name="T31" fmla="*/ 445 h 528"/>
                <a:gd name="T32" fmla="*/ 0 w 550"/>
                <a:gd name="T33" fmla="*/ 382 h 528"/>
                <a:gd name="T34" fmla="*/ 4 w 550"/>
                <a:gd name="T35" fmla="*/ 342 h 528"/>
                <a:gd name="T36" fmla="*/ 9 w 550"/>
                <a:gd name="T37" fmla="*/ 293 h 528"/>
                <a:gd name="T38" fmla="*/ 11 w 550"/>
                <a:gd name="T39" fmla="*/ 256 h 528"/>
                <a:gd name="T40" fmla="*/ 7 w 550"/>
                <a:gd name="T41" fmla="*/ 183 h 528"/>
                <a:gd name="T42" fmla="*/ 11 w 550"/>
                <a:gd name="T43" fmla="*/ 12 h 528"/>
                <a:gd name="T44" fmla="*/ 47 w 550"/>
                <a:gd name="T45" fmla="*/ 7 h 528"/>
                <a:gd name="T46" fmla="*/ 51 w 550"/>
                <a:gd name="T47" fmla="*/ 150 h 528"/>
                <a:gd name="T48" fmla="*/ 42 w 550"/>
                <a:gd name="T49" fmla="*/ 220 h 528"/>
                <a:gd name="T50" fmla="*/ 42 w 550"/>
                <a:gd name="T51" fmla="*/ 237 h 528"/>
                <a:gd name="T52" fmla="*/ 40 w 550"/>
                <a:gd name="T53" fmla="*/ 288 h 528"/>
                <a:gd name="T54" fmla="*/ 47 w 550"/>
                <a:gd name="T55" fmla="*/ 359 h 528"/>
                <a:gd name="T56" fmla="*/ 44 w 550"/>
                <a:gd name="T57" fmla="*/ 424 h 528"/>
                <a:gd name="T58" fmla="*/ 87 w 550"/>
                <a:gd name="T59" fmla="*/ 462 h 528"/>
                <a:gd name="T60" fmla="*/ 117 w 550"/>
                <a:gd name="T61" fmla="*/ 431 h 528"/>
                <a:gd name="T62" fmla="*/ 155 w 550"/>
                <a:gd name="T63" fmla="*/ 406 h 528"/>
                <a:gd name="T64" fmla="*/ 207 w 550"/>
                <a:gd name="T65" fmla="*/ 359 h 528"/>
                <a:gd name="T66" fmla="*/ 235 w 550"/>
                <a:gd name="T67" fmla="*/ 309 h 528"/>
                <a:gd name="T68" fmla="*/ 268 w 550"/>
                <a:gd name="T69" fmla="*/ 279 h 528"/>
                <a:gd name="T70" fmla="*/ 301 w 550"/>
                <a:gd name="T71" fmla="*/ 241 h 528"/>
                <a:gd name="T72" fmla="*/ 348 w 550"/>
                <a:gd name="T73" fmla="*/ 192 h 528"/>
                <a:gd name="T74" fmla="*/ 360 w 550"/>
                <a:gd name="T75" fmla="*/ 159 h 528"/>
                <a:gd name="T76" fmla="*/ 390 w 550"/>
                <a:gd name="T77" fmla="*/ 77 h 528"/>
                <a:gd name="T78" fmla="*/ 400 w 550"/>
                <a:gd name="T79" fmla="*/ 56 h 528"/>
                <a:gd name="T80" fmla="*/ 437 w 550"/>
                <a:gd name="T81" fmla="*/ 9 h 528"/>
                <a:gd name="T82" fmla="*/ 421 w 550"/>
                <a:gd name="T83" fmla="*/ 115 h 528"/>
                <a:gd name="T84" fmla="*/ 385 w 550"/>
                <a:gd name="T85" fmla="*/ 220 h 528"/>
                <a:gd name="T86" fmla="*/ 378 w 550"/>
                <a:gd name="T87" fmla="*/ 377 h 528"/>
                <a:gd name="T88" fmla="*/ 383 w 550"/>
                <a:gd name="T89" fmla="*/ 413 h 528"/>
                <a:gd name="T90" fmla="*/ 402 w 550"/>
                <a:gd name="T91" fmla="*/ 453 h 528"/>
                <a:gd name="T92" fmla="*/ 465 w 550"/>
                <a:gd name="T93" fmla="*/ 481 h 528"/>
                <a:gd name="T94" fmla="*/ 520 w 550"/>
                <a:gd name="T95" fmla="*/ 460 h 5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0" h="528">
                  <a:moveTo>
                    <a:pt x="520" y="460"/>
                  </a:moveTo>
                  <a:lnTo>
                    <a:pt x="538" y="457"/>
                  </a:lnTo>
                  <a:lnTo>
                    <a:pt x="548" y="460"/>
                  </a:lnTo>
                  <a:lnTo>
                    <a:pt x="550" y="467"/>
                  </a:lnTo>
                  <a:lnTo>
                    <a:pt x="548" y="478"/>
                  </a:lnTo>
                  <a:lnTo>
                    <a:pt x="538" y="488"/>
                  </a:lnTo>
                  <a:lnTo>
                    <a:pt x="529" y="492"/>
                  </a:lnTo>
                  <a:lnTo>
                    <a:pt x="524" y="499"/>
                  </a:lnTo>
                  <a:lnTo>
                    <a:pt x="517" y="504"/>
                  </a:lnTo>
                  <a:lnTo>
                    <a:pt x="503" y="513"/>
                  </a:lnTo>
                  <a:lnTo>
                    <a:pt x="484" y="518"/>
                  </a:lnTo>
                  <a:lnTo>
                    <a:pt x="480" y="523"/>
                  </a:lnTo>
                  <a:lnTo>
                    <a:pt x="473" y="525"/>
                  </a:lnTo>
                  <a:lnTo>
                    <a:pt x="461" y="525"/>
                  </a:lnTo>
                  <a:lnTo>
                    <a:pt x="447" y="528"/>
                  </a:lnTo>
                  <a:lnTo>
                    <a:pt x="442" y="525"/>
                  </a:lnTo>
                  <a:lnTo>
                    <a:pt x="430" y="521"/>
                  </a:lnTo>
                  <a:lnTo>
                    <a:pt x="418" y="516"/>
                  </a:lnTo>
                  <a:lnTo>
                    <a:pt x="411" y="513"/>
                  </a:lnTo>
                  <a:lnTo>
                    <a:pt x="374" y="476"/>
                  </a:lnTo>
                  <a:lnTo>
                    <a:pt x="367" y="436"/>
                  </a:lnTo>
                  <a:lnTo>
                    <a:pt x="355" y="424"/>
                  </a:lnTo>
                  <a:lnTo>
                    <a:pt x="355" y="417"/>
                  </a:lnTo>
                  <a:lnTo>
                    <a:pt x="353" y="401"/>
                  </a:lnTo>
                  <a:lnTo>
                    <a:pt x="345" y="385"/>
                  </a:lnTo>
                  <a:lnTo>
                    <a:pt x="348" y="354"/>
                  </a:lnTo>
                  <a:lnTo>
                    <a:pt x="350" y="335"/>
                  </a:lnTo>
                  <a:lnTo>
                    <a:pt x="353" y="326"/>
                  </a:lnTo>
                  <a:lnTo>
                    <a:pt x="350" y="312"/>
                  </a:lnTo>
                  <a:lnTo>
                    <a:pt x="345" y="298"/>
                  </a:lnTo>
                  <a:lnTo>
                    <a:pt x="348" y="239"/>
                  </a:lnTo>
                  <a:lnTo>
                    <a:pt x="336" y="249"/>
                  </a:lnTo>
                  <a:lnTo>
                    <a:pt x="327" y="263"/>
                  </a:lnTo>
                  <a:lnTo>
                    <a:pt x="317" y="270"/>
                  </a:lnTo>
                  <a:lnTo>
                    <a:pt x="310" y="274"/>
                  </a:lnTo>
                  <a:lnTo>
                    <a:pt x="305" y="284"/>
                  </a:lnTo>
                  <a:lnTo>
                    <a:pt x="296" y="286"/>
                  </a:lnTo>
                  <a:lnTo>
                    <a:pt x="284" y="300"/>
                  </a:lnTo>
                  <a:lnTo>
                    <a:pt x="282" y="312"/>
                  </a:lnTo>
                  <a:lnTo>
                    <a:pt x="268" y="321"/>
                  </a:lnTo>
                  <a:lnTo>
                    <a:pt x="261" y="335"/>
                  </a:lnTo>
                  <a:lnTo>
                    <a:pt x="254" y="349"/>
                  </a:lnTo>
                  <a:lnTo>
                    <a:pt x="242" y="363"/>
                  </a:lnTo>
                  <a:lnTo>
                    <a:pt x="230" y="375"/>
                  </a:lnTo>
                  <a:lnTo>
                    <a:pt x="223" y="382"/>
                  </a:lnTo>
                  <a:lnTo>
                    <a:pt x="211" y="389"/>
                  </a:lnTo>
                  <a:lnTo>
                    <a:pt x="178" y="434"/>
                  </a:lnTo>
                  <a:lnTo>
                    <a:pt x="176" y="434"/>
                  </a:lnTo>
                  <a:lnTo>
                    <a:pt x="148" y="469"/>
                  </a:lnTo>
                  <a:lnTo>
                    <a:pt x="127" y="483"/>
                  </a:lnTo>
                  <a:lnTo>
                    <a:pt x="117" y="499"/>
                  </a:lnTo>
                  <a:lnTo>
                    <a:pt x="94" y="509"/>
                  </a:lnTo>
                  <a:lnTo>
                    <a:pt x="70" y="521"/>
                  </a:lnTo>
                  <a:lnTo>
                    <a:pt x="51" y="509"/>
                  </a:lnTo>
                  <a:lnTo>
                    <a:pt x="44" y="511"/>
                  </a:lnTo>
                  <a:lnTo>
                    <a:pt x="40" y="509"/>
                  </a:lnTo>
                  <a:lnTo>
                    <a:pt x="37" y="504"/>
                  </a:lnTo>
                  <a:lnTo>
                    <a:pt x="37" y="495"/>
                  </a:lnTo>
                  <a:lnTo>
                    <a:pt x="25" y="488"/>
                  </a:lnTo>
                  <a:lnTo>
                    <a:pt x="28" y="483"/>
                  </a:lnTo>
                  <a:lnTo>
                    <a:pt x="30" y="476"/>
                  </a:lnTo>
                  <a:lnTo>
                    <a:pt x="14" y="460"/>
                  </a:lnTo>
                  <a:lnTo>
                    <a:pt x="23" y="445"/>
                  </a:lnTo>
                  <a:lnTo>
                    <a:pt x="11" y="445"/>
                  </a:lnTo>
                  <a:lnTo>
                    <a:pt x="2" y="422"/>
                  </a:lnTo>
                  <a:lnTo>
                    <a:pt x="11" y="413"/>
                  </a:lnTo>
                  <a:lnTo>
                    <a:pt x="0" y="396"/>
                  </a:lnTo>
                  <a:lnTo>
                    <a:pt x="0" y="382"/>
                  </a:lnTo>
                  <a:lnTo>
                    <a:pt x="2" y="373"/>
                  </a:lnTo>
                  <a:lnTo>
                    <a:pt x="2" y="366"/>
                  </a:lnTo>
                  <a:lnTo>
                    <a:pt x="4" y="363"/>
                  </a:lnTo>
                  <a:lnTo>
                    <a:pt x="4" y="342"/>
                  </a:lnTo>
                  <a:lnTo>
                    <a:pt x="7" y="328"/>
                  </a:lnTo>
                  <a:lnTo>
                    <a:pt x="11" y="314"/>
                  </a:lnTo>
                  <a:lnTo>
                    <a:pt x="2" y="307"/>
                  </a:lnTo>
                  <a:lnTo>
                    <a:pt x="9" y="293"/>
                  </a:lnTo>
                  <a:lnTo>
                    <a:pt x="11" y="281"/>
                  </a:lnTo>
                  <a:lnTo>
                    <a:pt x="9" y="274"/>
                  </a:lnTo>
                  <a:lnTo>
                    <a:pt x="7" y="263"/>
                  </a:lnTo>
                  <a:lnTo>
                    <a:pt x="11" y="256"/>
                  </a:lnTo>
                  <a:lnTo>
                    <a:pt x="11" y="241"/>
                  </a:lnTo>
                  <a:lnTo>
                    <a:pt x="11" y="234"/>
                  </a:lnTo>
                  <a:lnTo>
                    <a:pt x="11" y="225"/>
                  </a:lnTo>
                  <a:lnTo>
                    <a:pt x="7" y="183"/>
                  </a:lnTo>
                  <a:lnTo>
                    <a:pt x="21" y="91"/>
                  </a:lnTo>
                  <a:lnTo>
                    <a:pt x="14" y="42"/>
                  </a:lnTo>
                  <a:lnTo>
                    <a:pt x="9" y="21"/>
                  </a:lnTo>
                  <a:lnTo>
                    <a:pt x="11" y="12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7" y="7"/>
                  </a:lnTo>
                  <a:lnTo>
                    <a:pt x="56" y="16"/>
                  </a:lnTo>
                  <a:lnTo>
                    <a:pt x="51" y="45"/>
                  </a:lnTo>
                  <a:lnTo>
                    <a:pt x="49" y="108"/>
                  </a:lnTo>
                  <a:lnTo>
                    <a:pt x="51" y="150"/>
                  </a:lnTo>
                  <a:lnTo>
                    <a:pt x="42" y="171"/>
                  </a:lnTo>
                  <a:lnTo>
                    <a:pt x="47" y="183"/>
                  </a:lnTo>
                  <a:lnTo>
                    <a:pt x="42" y="202"/>
                  </a:lnTo>
                  <a:lnTo>
                    <a:pt x="42" y="220"/>
                  </a:lnTo>
                  <a:lnTo>
                    <a:pt x="40" y="223"/>
                  </a:lnTo>
                  <a:lnTo>
                    <a:pt x="40" y="227"/>
                  </a:lnTo>
                  <a:lnTo>
                    <a:pt x="40" y="232"/>
                  </a:lnTo>
                  <a:lnTo>
                    <a:pt x="42" y="237"/>
                  </a:lnTo>
                  <a:lnTo>
                    <a:pt x="37" y="251"/>
                  </a:lnTo>
                  <a:lnTo>
                    <a:pt x="44" y="263"/>
                  </a:lnTo>
                  <a:lnTo>
                    <a:pt x="33" y="277"/>
                  </a:lnTo>
                  <a:lnTo>
                    <a:pt x="40" y="288"/>
                  </a:lnTo>
                  <a:lnTo>
                    <a:pt x="37" y="305"/>
                  </a:lnTo>
                  <a:lnTo>
                    <a:pt x="40" y="326"/>
                  </a:lnTo>
                  <a:lnTo>
                    <a:pt x="40" y="352"/>
                  </a:lnTo>
                  <a:lnTo>
                    <a:pt x="47" y="359"/>
                  </a:lnTo>
                  <a:lnTo>
                    <a:pt x="42" y="389"/>
                  </a:lnTo>
                  <a:lnTo>
                    <a:pt x="42" y="399"/>
                  </a:lnTo>
                  <a:lnTo>
                    <a:pt x="49" y="410"/>
                  </a:lnTo>
                  <a:lnTo>
                    <a:pt x="44" y="424"/>
                  </a:lnTo>
                  <a:lnTo>
                    <a:pt x="51" y="441"/>
                  </a:lnTo>
                  <a:lnTo>
                    <a:pt x="61" y="453"/>
                  </a:lnTo>
                  <a:lnTo>
                    <a:pt x="75" y="467"/>
                  </a:lnTo>
                  <a:lnTo>
                    <a:pt x="87" y="462"/>
                  </a:lnTo>
                  <a:lnTo>
                    <a:pt x="96" y="455"/>
                  </a:lnTo>
                  <a:lnTo>
                    <a:pt x="108" y="443"/>
                  </a:lnTo>
                  <a:lnTo>
                    <a:pt x="122" y="431"/>
                  </a:lnTo>
                  <a:lnTo>
                    <a:pt x="117" y="431"/>
                  </a:lnTo>
                  <a:lnTo>
                    <a:pt x="131" y="422"/>
                  </a:lnTo>
                  <a:lnTo>
                    <a:pt x="136" y="410"/>
                  </a:lnTo>
                  <a:lnTo>
                    <a:pt x="148" y="408"/>
                  </a:lnTo>
                  <a:lnTo>
                    <a:pt x="155" y="406"/>
                  </a:lnTo>
                  <a:lnTo>
                    <a:pt x="157" y="389"/>
                  </a:lnTo>
                  <a:lnTo>
                    <a:pt x="169" y="385"/>
                  </a:lnTo>
                  <a:lnTo>
                    <a:pt x="183" y="368"/>
                  </a:lnTo>
                  <a:lnTo>
                    <a:pt x="207" y="359"/>
                  </a:lnTo>
                  <a:lnTo>
                    <a:pt x="207" y="347"/>
                  </a:lnTo>
                  <a:lnTo>
                    <a:pt x="228" y="328"/>
                  </a:lnTo>
                  <a:lnTo>
                    <a:pt x="230" y="317"/>
                  </a:lnTo>
                  <a:lnTo>
                    <a:pt x="235" y="309"/>
                  </a:lnTo>
                  <a:lnTo>
                    <a:pt x="244" y="305"/>
                  </a:lnTo>
                  <a:lnTo>
                    <a:pt x="254" y="302"/>
                  </a:lnTo>
                  <a:lnTo>
                    <a:pt x="258" y="284"/>
                  </a:lnTo>
                  <a:lnTo>
                    <a:pt x="268" y="279"/>
                  </a:lnTo>
                  <a:lnTo>
                    <a:pt x="284" y="256"/>
                  </a:lnTo>
                  <a:lnTo>
                    <a:pt x="289" y="256"/>
                  </a:lnTo>
                  <a:lnTo>
                    <a:pt x="289" y="249"/>
                  </a:lnTo>
                  <a:lnTo>
                    <a:pt x="301" y="241"/>
                  </a:lnTo>
                  <a:lnTo>
                    <a:pt x="308" y="223"/>
                  </a:lnTo>
                  <a:lnTo>
                    <a:pt x="336" y="209"/>
                  </a:lnTo>
                  <a:lnTo>
                    <a:pt x="341" y="195"/>
                  </a:lnTo>
                  <a:lnTo>
                    <a:pt x="348" y="192"/>
                  </a:lnTo>
                  <a:lnTo>
                    <a:pt x="348" y="183"/>
                  </a:lnTo>
                  <a:lnTo>
                    <a:pt x="353" y="183"/>
                  </a:lnTo>
                  <a:lnTo>
                    <a:pt x="355" y="169"/>
                  </a:lnTo>
                  <a:lnTo>
                    <a:pt x="360" y="159"/>
                  </a:lnTo>
                  <a:lnTo>
                    <a:pt x="364" y="152"/>
                  </a:lnTo>
                  <a:lnTo>
                    <a:pt x="374" y="150"/>
                  </a:lnTo>
                  <a:lnTo>
                    <a:pt x="369" y="148"/>
                  </a:lnTo>
                  <a:lnTo>
                    <a:pt x="390" y="77"/>
                  </a:lnTo>
                  <a:lnTo>
                    <a:pt x="397" y="77"/>
                  </a:lnTo>
                  <a:lnTo>
                    <a:pt x="397" y="59"/>
                  </a:lnTo>
                  <a:lnTo>
                    <a:pt x="400" y="56"/>
                  </a:lnTo>
                  <a:lnTo>
                    <a:pt x="404" y="47"/>
                  </a:lnTo>
                  <a:lnTo>
                    <a:pt x="409" y="33"/>
                  </a:lnTo>
                  <a:lnTo>
                    <a:pt x="416" y="12"/>
                  </a:lnTo>
                  <a:lnTo>
                    <a:pt x="437" y="9"/>
                  </a:lnTo>
                  <a:lnTo>
                    <a:pt x="435" y="14"/>
                  </a:lnTo>
                  <a:lnTo>
                    <a:pt x="447" y="40"/>
                  </a:lnTo>
                  <a:lnTo>
                    <a:pt x="437" y="87"/>
                  </a:lnTo>
                  <a:lnTo>
                    <a:pt x="421" y="115"/>
                  </a:lnTo>
                  <a:lnTo>
                    <a:pt x="409" y="162"/>
                  </a:lnTo>
                  <a:lnTo>
                    <a:pt x="395" y="173"/>
                  </a:lnTo>
                  <a:lnTo>
                    <a:pt x="395" y="202"/>
                  </a:lnTo>
                  <a:lnTo>
                    <a:pt x="385" y="220"/>
                  </a:lnTo>
                  <a:lnTo>
                    <a:pt x="388" y="241"/>
                  </a:lnTo>
                  <a:lnTo>
                    <a:pt x="381" y="251"/>
                  </a:lnTo>
                  <a:lnTo>
                    <a:pt x="383" y="307"/>
                  </a:lnTo>
                  <a:lnTo>
                    <a:pt x="378" y="377"/>
                  </a:lnTo>
                  <a:lnTo>
                    <a:pt x="381" y="385"/>
                  </a:lnTo>
                  <a:lnTo>
                    <a:pt x="381" y="394"/>
                  </a:lnTo>
                  <a:lnTo>
                    <a:pt x="383" y="394"/>
                  </a:lnTo>
                  <a:lnTo>
                    <a:pt x="383" y="413"/>
                  </a:lnTo>
                  <a:lnTo>
                    <a:pt x="390" y="427"/>
                  </a:lnTo>
                  <a:lnTo>
                    <a:pt x="397" y="438"/>
                  </a:lnTo>
                  <a:lnTo>
                    <a:pt x="400" y="448"/>
                  </a:lnTo>
                  <a:lnTo>
                    <a:pt x="402" y="453"/>
                  </a:lnTo>
                  <a:lnTo>
                    <a:pt x="418" y="457"/>
                  </a:lnTo>
                  <a:lnTo>
                    <a:pt x="421" y="467"/>
                  </a:lnTo>
                  <a:lnTo>
                    <a:pt x="449" y="483"/>
                  </a:lnTo>
                  <a:lnTo>
                    <a:pt x="465" y="481"/>
                  </a:lnTo>
                  <a:lnTo>
                    <a:pt x="477" y="485"/>
                  </a:lnTo>
                  <a:lnTo>
                    <a:pt x="496" y="476"/>
                  </a:lnTo>
                  <a:lnTo>
                    <a:pt x="505" y="471"/>
                  </a:lnTo>
                  <a:lnTo>
                    <a:pt x="520" y="46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8" name="Freeform 10">
              <a:extLst>
                <a:ext uri="{FF2B5EF4-FFF2-40B4-BE49-F238E27FC236}">
                  <a16:creationId xmlns:a16="http://schemas.microsoft.com/office/drawing/2014/main" id="{CAAA4396-89B1-4A23-9F5E-A738CEDF5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1154"/>
              <a:ext cx="329" cy="652"/>
            </a:xfrm>
            <a:custGeom>
              <a:avLst/>
              <a:gdLst>
                <a:gd name="T0" fmla="*/ 284 w 329"/>
                <a:gd name="T1" fmla="*/ 516 h 652"/>
                <a:gd name="T2" fmla="*/ 261 w 329"/>
                <a:gd name="T3" fmla="*/ 535 h 652"/>
                <a:gd name="T4" fmla="*/ 242 w 329"/>
                <a:gd name="T5" fmla="*/ 551 h 652"/>
                <a:gd name="T6" fmla="*/ 209 w 329"/>
                <a:gd name="T7" fmla="*/ 577 h 652"/>
                <a:gd name="T8" fmla="*/ 112 w 329"/>
                <a:gd name="T9" fmla="*/ 594 h 652"/>
                <a:gd name="T10" fmla="*/ 51 w 329"/>
                <a:gd name="T11" fmla="*/ 565 h 652"/>
                <a:gd name="T12" fmla="*/ 32 w 329"/>
                <a:gd name="T13" fmla="*/ 521 h 652"/>
                <a:gd name="T14" fmla="*/ 28 w 329"/>
                <a:gd name="T15" fmla="*/ 465 h 652"/>
                <a:gd name="T16" fmla="*/ 37 w 329"/>
                <a:gd name="T17" fmla="*/ 394 h 652"/>
                <a:gd name="T18" fmla="*/ 51 w 329"/>
                <a:gd name="T19" fmla="*/ 338 h 652"/>
                <a:gd name="T20" fmla="*/ 89 w 329"/>
                <a:gd name="T21" fmla="*/ 322 h 652"/>
                <a:gd name="T22" fmla="*/ 162 w 329"/>
                <a:gd name="T23" fmla="*/ 298 h 652"/>
                <a:gd name="T24" fmla="*/ 192 w 329"/>
                <a:gd name="T25" fmla="*/ 284 h 652"/>
                <a:gd name="T26" fmla="*/ 249 w 329"/>
                <a:gd name="T27" fmla="*/ 223 h 652"/>
                <a:gd name="T28" fmla="*/ 287 w 329"/>
                <a:gd name="T29" fmla="*/ 110 h 652"/>
                <a:gd name="T30" fmla="*/ 280 w 329"/>
                <a:gd name="T31" fmla="*/ 54 h 652"/>
                <a:gd name="T32" fmla="*/ 268 w 329"/>
                <a:gd name="T33" fmla="*/ 31 h 652"/>
                <a:gd name="T34" fmla="*/ 244 w 329"/>
                <a:gd name="T35" fmla="*/ 19 h 652"/>
                <a:gd name="T36" fmla="*/ 218 w 329"/>
                <a:gd name="T37" fmla="*/ 7 h 652"/>
                <a:gd name="T38" fmla="*/ 188 w 329"/>
                <a:gd name="T39" fmla="*/ 7 h 652"/>
                <a:gd name="T40" fmla="*/ 169 w 329"/>
                <a:gd name="T41" fmla="*/ 21 h 652"/>
                <a:gd name="T42" fmla="*/ 136 w 329"/>
                <a:gd name="T43" fmla="*/ 50 h 652"/>
                <a:gd name="T44" fmla="*/ 112 w 329"/>
                <a:gd name="T45" fmla="*/ 85 h 652"/>
                <a:gd name="T46" fmla="*/ 82 w 329"/>
                <a:gd name="T47" fmla="*/ 141 h 652"/>
                <a:gd name="T48" fmla="*/ 63 w 329"/>
                <a:gd name="T49" fmla="*/ 195 h 652"/>
                <a:gd name="T50" fmla="*/ 25 w 329"/>
                <a:gd name="T51" fmla="*/ 188 h 652"/>
                <a:gd name="T52" fmla="*/ 25 w 329"/>
                <a:gd name="T53" fmla="*/ 261 h 652"/>
                <a:gd name="T54" fmla="*/ 21 w 329"/>
                <a:gd name="T55" fmla="*/ 312 h 652"/>
                <a:gd name="T56" fmla="*/ 9 w 329"/>
                <a:gd name="T57" fmla="*/ 359 h 652"/>
                <a:gd name="T58" fmla="*/ 2 w 329"/>
                <a:gd name="T59" fmla="*/ 450 h 652"/>
                <a:gd name="T60" fmla="*/ 21 w 329"/>
                <a:gd name="T61" fmla="*/ 575 h 652"/>
                <a:gd name="T62" fmla="*/ 47 w 329"/>
                <a:gd name="T63" fmla="*/ 622 h 652"/>
                <a:gd name="T64" fmla="*/ 89 w 329"/>
                <a:gd name="T65" fmla="*/ 640 h 652"/>
                <a:gd name="T66" fmla="*/ 134 w 329"/>
                <a:gd name="T67" fmla="*/ 652 h 652"/>
                <a:gd name="T68" fmla="*/ 169 w 329"/>
                <a:gd name="T69" fmla="*/ 643 h 652"/>
                <a:gd name="T70" fmla="*/ 209 w 329"/>
                <a:gd name="T71" fmla="*/ 636 h 652"/>
                <a:gd name="T72" fmla="*/ 265 w 329"/>
                <a:gd name="T73" fmla="*/ 586 h 652"/>
                <a:gd name="T74" fmla="*/ 308 w 329"/>
                <a:gd name="T75" fmla="*/ 537 h 652"/>
                <a:gd name="T76" fmla="*/ 324 w 329"/>
                <a:gd name="T77" fmla="*/ 490 h 652"/>
                <a:gd name="T78" fmla="*/ 209 w 329"/>
                <a:gd name="T79" fmla="*/ 202 h 652"/>
                <a:gd name="T80" fmla="*/ 174 w 329"/>
                <a:gd name="T81" fmla="*/ 235 h 652"/>
                <a:gd name="T82" fmla="*/ 138 w 329"/>
                <a:gd name="T83" fmla="*/ 244 h 652"/>
                <a:gd name="T84" fmla="*/ 82 w 329"/>
                <a:gd name="T85" fmla="*/ 261 h 652"/>
                <a:gd name="T86" fmla="*/ 91 w 329"/>
                <a:gd name="T87" fmla="*/ 207 h 652"/>
                <a:gd name="T88" fmla="*/ 105 w 329"/>
                <a:gd name="T89" fmla="*/ 169 h 652"/>
                <a:gd name="T90" fmla="*/ 145 w 329"/>
                <a:gd name="T91" fmla="*/ 108 h 652"/>
                <a:gd name="T92" fmla="*/ 152 w 329"/>
                <a:gd name="T93" fmla="*/ 89 h 652"/>
                <a:gd name="T94" fmla="*/ 164 w 329"/>
                <a:gd name="T95" fmla="*/ 85 h 652"/>
                <a:gd name="T96" fmla="*/ 204 w 329"/>
                <a:gd name="T97" fmla="*/ 59 h 652"/>
                <a:gd name="T98" fmla="*/ 230 w 329"/>
                <a:gd name="T99" fmla="*/ 57 h 652"/>
                <a:gd name="T100" fmla="*/ 261 w 329"/>
                <a:gd name="T101" fmla="*/ 96 h 652"/>
                <a:gd name="T102" fmla="*/ 242 w 329"/>
                <a:gd name="T103" fmla="*/ 153 h 652"/>
                <a:gd name="T104" fmla="*/ 223 w 329"/>
                <a:gd name="T105" fmla="*/ 190 h 6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9" h="652">
                  <a:moveTo>
                    <a:pt x="305" y="483"/>
                  </a:moveTo>
                  <a:lnTo>
                    <a:pt x="301" y="497"/>
                  </a:lnTo>
                  <a:lnTo>
                    <a:pt x="294" y="509"/>
                  </a:lnTo>
                  <a:lnTo>
                    <a:pt x="284" y="516"/>
                  </a:lnTo>
                  <a:lnTo>
                    <a:pt x="275" y="521"/>
                  </a:lnTo>
                  <a:lnTo>
                    <a:pt x="270" y="528"/>
                  </a:lnTo>
                  <a:lnTo>
                    <a:pt x="263" y="530"/>
                  </a:lnTo>
                  <a:lnTo>
                    <a:pt x="261" y="535"/>
                  </a:lnTo>
                  <a:lnTo>
                    <a:pt x="258" y="542"/>
                  </a:lnTo>
                  <a:lnTo>
                    <a:pt x="254" y="544"/>
                  </a:lnTo>
                  <a:lnTo>
                    <a:pt x="249" y="547"/>
                  </a:lnTo>
                  <a:lnTo>
                    <a:pt x="242" y="551"/>
                  </a:lnTo>
                  <a:lnTo>
                    <a:pt x="230" y="556"/>
                  </a:lnTo>
                  <a:lnTo>
                    <a:pt x="230" y="561"/>
                  </a:lnTo>
                  <a:lnTo>
                    <a:pt x="218" y="561"/>
                  </a:lnTo>
                  <a:lnTo>
                    <a:pt x="209" y="577"/>
                  </a:lnTo>
                  <a:lnTo>
                    <a:pt x="200" y="582"/>
                  </a:lnTo>
                  <a:lnTo>
                    <a:pt x="183" y="594"/>
                  </a:lnTo>
                  <a:lnTo>
                    <a:pt x="155" y="598"/>
                  </a:lnTo>
                  <a:lnTo>
                    <a:pt x="112" y="594"/>
                  </a:lnTo>
                  <a:lnTo>
                    <a:pt x="82" y="589"/>
                  </a:lnTo>
                  <a:lnTo>
                    <a:pt x="82" y="582"/>
                  </a:lnTo>
                  <a:lnTo>
                    <a:pt x="65" y="575"/>
                  </a:lnTo>
                  <a:lnTo>
                    <a:pt x="51" y="565"/>
                  </a:lnTo>
                  <a:lnTo>
                    <a:pt x="42" y="554"/>
                  </a:lnTo>
                  <a:lnTo>
                    <a:pt x="40" y="542"/>
                  </a:lnTo>
                  <a:lnTo>
                    <a:pt x="35" y="537"/>
                  </a:lnTo>
                  <a:lnTo>
                    <a:pt x="32" y="521"/>
                  </a:lnTo>
                  <a:lnTo>
                    <a:pt x="30" y="504"/>
                  </a:lnTo>
                  <a:lnTo>
                    <a:pt x="28" y="497"/>
                  </a:lnTo>
                  <a:lnTo>
                    <a:pt x="30" y="479"/>
                  </a:lnTo>
                  <a:lnTo>
                    <a:pt x="28" y="465"/>
                  </a:lnTo>
                  <a:lnTo>
                    <a:pt x="35" y="458"/>
                  </a:lnTo>
                  <a:lnTo>
                    <a:pt x="28" y="411"/>
                  </a:lnTo>
                  <a:lnTo>
                    <a:pt x="35" y="408"/>
                  </a:lnTo>
                  <a:lnTo>
                    <a:pt x="37" y="394"/>
                  </a:lnTo>
                  <a:lnTo>
                    <a:pt x="40" y="375"/>
                  </a:lnTo>
                  <a:lnTo>
                    <a:pt x="49" y="364"/>
                  </a:lnTo>
                  <a:lnTo>
                    <a:pt x="49" y="350"/>
                  </a:lnTo>
                  <a:lnTo>
                    <a:pt x="51" y="338"/>
                  </a:lnTo>
                  <a:lnTo>
                    <a:pt x="58" y="326"/>
                  </a:lnTo>
                  <a:lnTo>
                    <a:pt x="65" y="317"/>
                  </a:lnTo>
                  <a:lnTo>
                    <a:pt x="82" y="319"/>
                  </a:lnTo>
                  <a:lnTo>
                    <a:pt x="89" y="322"/>
                  </a:lnTo>
                  <a:lnTo>
                    <a:pt x="101" y="329"/>
                  </a:lnTo>
                  <a:lnTo>
                    <a:pt x="122" y="317"/>
                  </a:lnTo>
                  <a:lnTo>
                    <a:pt x="136" y="317"/>
                  </a:lnTo>
                  <a:lnTo>
                    <a:pt x="162" y="298"/>
                  </a:lnTo>
                  <a:lnTo>
                    <a:pt x="171" y="300"/>
                  </a:lnTo>
                  <a:lnTo>
                    <a:pt x="176" y="298"/>
                  </a:lnTo>
                  <a:lnTo>
                    <a:pt x="178" y="293"/>
                  </a:lnTo>
                  <a:lnTo>
                    <a:pt x="192" y="284"/>
                  </a:lnTo>
                  <a:lnTo>
                    <a:pt x="209" y="272"/>
                  </a:lnTo>
                  <a:lnTo>
                    <a:pt x="228" y="258"/>
                  </a:lnTo>
                  <a:lnTo>
                    <a:pt x="247" y="242"/>
                  </a:lnTo>
                  <a:lnTo>
                    <a:pt x="249" y="223"/>
                  </a:lnTo>
                  <a:lnTo>
                    <a:pt x="272" y="190"/>
                  </a:lnTo>
                  <a:lnTo>
                    <a:pt x="284" y="153"/>
                  </a:lnTo>
                  <a:lnTo>
                    <a:pt x="291" y="146"/>
                  </a:lnTo>
                  <a:lnTo>
                    <a:pt x="287" y="110"/>
                  </a:lnTo>
                  <a:lnTo>
                    <a:pt x="291" y="96"/>
                  </a:lnTo>
                  <a:lnTo>
                    <a:pt x="289" y="80"/>
                  </a:lnTo>
                  <a:lnTo>
                    <a:pt x="284" y="66"/>
                  </a:lnTo>
                  <a:lnTo>
                    <a:pt x="280" y="54"/>
                  </a:lnTo>
                  <a:lnTo>
                    <a:pt x="270" y="47"/>
                  </a:lnTo>
                  <a:lnTo>
                    <a:pt x="275" y="45"/>
                  </a:lnTo>
                  <a:lnTo>
                    <a:pt x="270" y="40"/>
                  </a:lnTo>
                  <a:lnTo>
                    <a:pt x="268" y="31"/>
                  </a:lnTo>
                  <a:lnTo>
                    <a:pt x="265" y="31"/>
                  </a:lnTo>
                  <a:lnTo>
                    <a:pt x="256" y="31"/>
                  </a:lnTo>
                  <a:lnTo>
                    <a:pt x="249" y="26"/>
                  </a:lnTo>
                  <a:lnTo>
                    <a:pt x="244" y="19"/>
                  </a:lnTo>
                  <a:lnTo>
                    <a:pt x="242" y="10"/>
                  </a:lnTo>
                  <a:lnTo>
                    <a:pt x="235" y="10"/>
                  </a:lnTo>
                  <a:lnTo>
                    <a:pt x="230" y="5"/>
                  </a:lnTo>
                  <a:lnTo>
                    <a:pt x="218" y="7"/>
                  </a:lnTo>
                  <a:lnTo>
                    <a:pt x="214" y="3"/>
                  </a:lnTo>
                  <a:lnTo>
                    <a:pt x="209" y="0"/>
                  </a:lnTo>
                  <a:lnTo>
                    <a:pt x="202" y="3"/>
                  </a:lnTo>
                  <a:lnTo>
                    <a:pt x="188" y="7"/>
                  </a:lnTo>
                  <a:lnTo>
                    <a:pt x="181" y="19"/>
                  </a:lnTo>
                  <a:lnTo>
                    <a:pt x="178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0" y="33"/>
                  </a:lnTo>
                  <a:lnTo>
                    <a:pt x="150" y="42"/>
                  </a:lnTo>
                  <a:lnTo>
                    <a:pt x="143" y="47"/>
                  </a:lnTo>
                  <a:lnTo>
                    <a:pt x="136" y="50"/>
                  </a:lnTo>
                  <a:lnTo>
                    <a:pt x="129" y="61"/>
                  </a:lnTo>
                  <a:lnTo>
                    <a:pt x="124" y="68"/>
                  </a:lnTo>
                  <a:lnTo>
                    <a:pt x="117" y="73"/>
                  </a:lnTo>
                  <a:lnTo>
                    <a:pt x="112" y="85"/>
                  </a:lnTo>
                  <a:lnTo>
                    <a:pt x="108" y="85"/>
                  </a:lnTo>
                  <a:lnTo>
                    <a:pt x="103" y="99"/>
                  </a:lnTo>
                  <a:lnTo>
                    <a:pt x="96" y="110"/>
                  </a:lnTo>
                  <a:lnTo>
                    <a:pt x="82" y="141"/>
                  </a:lnTo>
                  <a:lnTo>
                    <a:pt x="70" y="169"/>
                  </a:lnTo>
                  <a:lnTo>
                    <a:pt x="63" y="178"/>
                  </a:lnTo>
                  <a:lnTo>
                    <a:pt x="61" y="186"/>
                  </a:lnTo>
                  <a:lnTo>
                    <a:pt x="63" y="195"/>
                  </a:lnTo>
                  <a:lnTo>
                    <a:pt x="49" y="197"/>
                  </a:lnTo>
                  <a:lnTo>
                    <a:pt x="40" y="200"/>
                  </a:lnTo>
                  <a:lnTo>
                    <a:pt x="32" y="197"/>
                  </a:lnTo>
                  <a:lnTo>
                    <a:pt x="25" y="188"/>
                  </a:lnTo>
                  <a:lnTo>
                    <a:pt x="23" y="202"/>
                  </a:lnTo>
                  <a:lnTo>
                    <a:pt x="21" y="216"/>
                  </a:lnTo>
                  <a:lnTo>
                    <a:pt x="28" y="254"/>
                  </a:lnTo>
                  <a:lnTo>
                    <a:pt x="25" y="261"/>
                  </a:lnTo>
                  <a:lnTo>
                    <a:pt x="21" y="272"/>
                  </a:lnTo>
                  <a:lnTo>
                    <a:pt x="30" y="284"/>
                  </a:lnTo>
                  <a:lnTo>
                    <a:pt x="21" y="293"/>
                  </a:lnTo>
                  <a:lnTo>
                    <a:pt x="21" y="312"/>
                  </a:lnTo>
                  <a:lnTo>
                    <a:pt x="23" y="326"/>
                  </a:lnTo>
                  <a:lnTo>
                    <a:pt x="18" y="345"/>
                  </a:lnTo>
                  <a:lnTo>
                    <a:pt x="14" y="354"/>
                  </a:lnTo>
                  <a:lnTo>
                    <a:pt x="9" y="359"/>
                  </a:lnTo>
                  <a:lnTo>
                    <a:pt x="11" y="375"/>
                  </a:lnTo>
                  <a:lnTo>
                    <a:pt x="4" y="399"/>
                  </a:lnTo>
                  <a:lnTo>
                    <a:pt x="4" y="427"/>
                  </a:lnTo>
                  <a:lnTo>
                    <a:pt x="2" y="450"/>
                  </a:lnTo>
                  <a:lnTo>
                    <a:pt x="0" y="495"/>
                  </a:lnTo>
                  <a:lnTo>
                    <a:pt x="11" y="556"/>
                  </a:lnTo>
                  <a:lnTo>
                    <a:pt x="11" y="565"/>
                  </a:lnTo>
                  <a:lnTo>
                    <a:pt x="21" y="575"/>
                  </a:lnTo>
                  <a:lnTo>
                    <a:pt x="23" y="582"/>
                  </a:lnTo>
                  <a:lnTo>
                    <a:pt x="28" y="594"/>
                  </a:lnTo>
                  <a:lnTo>
                    <a:pt x="47" y="605"/>
                  </a:lnTo>
                  <a:lnTo>
                    <a:pt x="47" y="622"/>
                  </a:lnTo>
                  <a:lnTo>
                    <a:pt x="54" y="629"/>
                  </a:lnTo>
                  <a:lnTo>
                    <a:pt x="63" y="636"/>
                  </a:lnTo>
                  <a:lnTo>
                    <a:pt x="75" y="638"/>
                  </a:lnTo>
                  <a:lnTo>
                    <a:pt x="89" y="640"/>
                  </a:lnTo>
                  <a:lnTo>
                    <a:pt x="96" y="647"/>
                  </a:lnTo>
                  <a:lnTo>
                    <a:pt x="112" y="645"/>
                  </a:lnTo>
                  <a:lnTo>
                    <a:pt x="120" y="650"/>
                  </a:lnTo>
                  <a:lnTo>
                    <a:pt x="134" y="652"/>
                  </a:lnTo>
                  <a:lnTo>
                    <a:pt x="141" y="650"/>
                  </a:lnTo>
                  <a:lnTo>
                    <a:pt x="152" y="645"/>
                  </a:lnTo>
                  <a:lnTo>
                    <a:pt x="160" y="652"/>
                  </a:lnTo>
                  <a:lnTo>
                    <a:pt x="169" y="643"/>
                  </a:lnTo>
                  <a:lnTo>
                    <a:pt x="181" y="640"/>
                  </a:lnTo>
                  <a:lnTo>
                    <a:pt x="190" y="640"/>
                  </a:lnTo>
                  <a:lnTo>
                    <a:pt x="192" y="636"/>
                  </a:lnTo>
                  <a:lnTo>
                    <a:pt x="209" y="636"/>
                  </a:lnTo>
                  <a:lnTo>
                    <a:pt x="218" y="622"/>
                  </a:lnTo>
                  <a:lnTo>
                    <a:pt x="230" y="624"/>
                  </a:lnTo>
                  <a:lnTo>
                    <a:pt x="235" y="610"/>
                  </a:lnTo>
                  <a:lnTo>
                    <a:pt x="265" y="586"/>
                  </a:lnTo>
                  <a:lnTo>
                    <a:pt x="280" y="584"/>
                  </a:lnTo>
                  <a:lnTo>
                    <a:pt x="294" y="556"/>
                  </a:lnTo>
                  <a:lnTo>
                    <a:pt x="301" y="556"/>
                  </a:lnTo>
                  <a:lnTo>
                    <a:pt x="308" y="537"/>
                  </a:lnTo>
                  <a:lnTo>
                    <a:pt x="317" y="521"/>
                  </a:lnTo>
                  <a:lnTo>
                    <a:pt x="324" y="507"/>
                  </a:lnTo>
                  <a:lnTo>
                    <a:pt x="329" y="500"/>
                  </a:lnTo>
                  <a:lnTo>
                    <a:pt x="324" y="490"/>
                  </a:lnTo>
                  <a:lnTo>
                    <a:pt x="320" y="479"/>
                  </a:lnTo>
                  <a:lnTo>
                    <a:pt x="305" y="483"/>
                  </a:lnTo>
                  <a:close/>
                  <a:moveTo>
                    <a:pt x="223" y="190"/>
                  </a:moveTo>
                  <a:lnTo>
                    <a:pt x="209" y="202"/>
                  </a:lnTo>
                  <a:lnTo>
                    <a:pt x="195" y="207"/>
                  </a:lnTo>
                  <a:lnTo>
                    <a:pt x="190" y="221"/>
                  </a:lnTo>
                  <a:lnTo>
                    <a:pt x="181" y="221"/>
                  </a:lnTo>
                  <a:lnTo>
                    <a:pt x="174" y="235"/>
                  </a:lnTo>
                  <a:lnTo>
                    <a:pt x="160" y="239"/>
                  </a:lnTo>
                  <a:lnTo>
                    <a:pt x="152" y="244"/>
                  </a:lnTo>
                  <a:lnTo>
                    <a:pt x="148" y="246"/>
                  </a:lnTo>
                  <a:lnTo>
                    <a:pt x="138" y="244"/>
                  </a:lnTo>
                  <a:lnTo>
                    <a:pt x="136" y="251"/>
                  </a:lnTo>
                  <a:lnTo>
                    <a:pt x="117" y="258"/>
                  </a:lnTo>
                  <a:lnTo>
                    <a:pt x="101" y="268"/>
                  </a:lnTo>
                  <a:lnTo>
                    <a:pt x="82" y="261"/>
                  </a:lnTo>
                  <a:lnTo>
                    <a:pt x="77" y="251"/>
                  </a:lnTo>
                  <a:lnTo>
                    <a:pt x="70" y="246"/>
                  </a:lnTo>
                  <a:lnTo>
                    <a:pt x="82" y="225"/>
                  </a:lnTo>
                  <a:lnTo>
                    <a:pt x="91" y="207"/>
                  </a:lnTo>
                  <a:lnTo>
                    <a:pt x="96" y="195"/>
                  </a:lnTo>
                  <a:lnTo>
                    <a:pt x="101" y="186"/>
                  </a:lnTo>
                  <a:lnTo>
                    <a:pt x="103" y="176"/>
                  </a:lnTo>
                  <a:lnTo>
                    <a:pt x="105" y="169"/>
                  </a:lnTo>
                  <a:lnTo>
                    <a:pt x="115" y="162"/>
                  </a:lnTo>
                  <a:lnTo>
                    <a:pt x="131" y="127"/>
                  </a:lnTo>
                  <a:lnTo>
                    <a:pt x="141" y="115"/>
                  </a:lnTo>
                  <a:lnTo>
                    <a:pt x="145" y="108"/>
                  </a:lnTo>
                  <a:lnTo>
                    <a:pt x="148" y="103"/>
                  </a:lnTo>
                  <a:lnTo>
                    <a:pt x="148" y="99"/>
                  </a:lnTo>
                  <a:lnTo>
                    <a:pt x="150" y="94"/>
                  </a:lnTo>
                  <a:lnTo>
                    <a:pt x="152" y="89"/>
                  </a:lnTo>
                  <a:lnTo>
                    <a:pt x="155" y="87"/>
                  </a:lnTo>
                  <a:lnTo>
                    <a:pt x="157" y="85"/>
                  </a:lnTo>
                  <a:lnTo>
                    <a:pt x="160" y="85"/>
                  </a:lnTo>
                  <a:lnTo>
                    <a:pt x="164" y="85"/>
                  </a:lnTo>
                  <a:lnTo>
                    <a:pt x="169" y="75"/>
                  </a:lnTo>
                  <a:lnTo>
                    <a:pt x="185" y="71"/>
                  </a:lnTo>
                  <a:lnTo>
                    <a:pt x="200" y="66"/>
                  </a:lnTo>
                  <a:lnTo>
                    <a:pt x="204" y="59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3" y="57"/>
                  </a:lnTo>
                  <a:lnTo>
                    <a:pt x="230" y="57"/>
                  </a:lnTo>
                  <a:lnTo>
                    <a:pt x="254" y="64"/>
                  </a:lnTo>
                  <a:lnTo>
                    <a:pt x="256" y="78"/>
                  </a:lnTo>
                  <a:lnTo>
                    <a:pt x="258" y="87"/>
                  </a:lnTo>
                  <a:lnTo>
                    <a:pt x="261" y="96"/>
                  </a:lnTo>
                  <a:lnTo>
                    <a:pt x="261" y="101"/>
                  </a:lnTo>
                  <a:lnTo>
                    <a:pt x="258" y="120"/>
                  </a:lnTo>
                  <a:lnTo>
                    <a:pt x="254" y="132"/>
                  </a:lnTo>
                  <a:lnTo>
                    <a:pt x="242" y="153"/>
                  </a:lnTo>
                  <a:lnTo>
                    <a:pt x="240" y="169"/>
                  </a:lnTo>
                  <a:lnTo>
                    <a:pt x="230" y="181"/>
                  </a:lnTo>
                  <a:lnTo>
                    <a:pt x="223" y="186"/>
                  </a:lnTo>
                  <a:lnTo>
                    <a:pt x="223" y="19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49" name="Freeform 11">
              <a:extLst>
                <a:ext uri="{FF2B5EF4-FFF2-40B4-BE49-F238E27FC236}">
                  <a16:creationId xmlns:a16="http://schemas.microsoft.com/office/drawing/2014/main" id="{47054D8F-A9D7-48C5-8197-CDD5D8F1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181"/>
              <a:ext cx="433" cy="585"/>
            </a:xfrm>
            <a:custGeom>
              <a:avLst/>
              <a:gdLst>
                <a:gd name="T0" fmla="*/ 421 w 433"/>
                <a:gd name="T1" fmla="*/ 490 h 584"/>
                <a:gd name="T2" fmla="*/ 409 w 433"/>
                <a:gd name="T3" fmla="*/ 523 h 584"/>
                <a:gd name="T4" fmla="*/ 379 w 433"/>
                <a:gd name="T5" fmla="*/ 544 h 584"/>
                <a:gd name="T6" fmla="*/ 329 w 433"/>
                <a:gd name="T7" fmla="*/ 570 h 584"/>
                <a:gd name="T8" fmla="*/ 303 w 433"/>
                <a:gd name="T9" fmla="*/ 575 h 584"/>
                <a:gd name="T10" fmla="*/ 266 w 433"/>
                <a:gd name="T11" fmla="*/ 584 h 584"/>
                <a:gd name="T12" fmla="*/ 233 w 433"/>
                <a:gd name="T13" fmla="*/ 586 h 584"/>
                <a:gd name="T14" fmla="*/ 209 w 433"/>
                <a:gd name="T15" fmla="*/ 586 h 584"/>
                <a:gd name="T16" fmla="*/ 181 w 433"/>
                <a:gd name="T17" fmla="*/ 586 h 584"/>
                <a:gd name="T18" fmla="*/ 158 w 433"/>
                <a:gd name="T19" fmla="*/ 593 h 584"/>
                <a:gd name="T20" fmla="*/ 129 w 433"/>
                <a:gd name="T21" fmla="*/ 584 h 584"/>
                <a:gd name="T22" fmla="*/ 103 w 433"/>
                <a:gd name="T23" fmla="*/ 582 h 584"/>
                <a:gd name="T24" fmla="*/ 59 w 433"/>
                <a:gd name="T25" fmla="*/ 582 h 584"/>
                <a:gd name="T26" fmla="*/ 42 w 433"/>
                <a:gd name="T27" fmla="*/ 579 h 584"/>
                <a:gd name="T28" fmla="*/ 19 w 433"/>
                <a:gd name="T29" fmla="*/ 567 h 584"/>
                <a:gd name="T30" fmla="*/ 0 w 433"/>
                <a:gd name="T31" fmla="*/ 514 h 584"/>
                <a:gd name="T32" fmla="*/ 28 w 433"/>
                <a:gd name="T33" fmla="*/ 492 h 584"/>
                <a:gd name="T34" fmla="*/ 38 w 433"/>
                <a:gd name="T35" fmla="*/ 507 h 584"/>
                <a:gd name="T36" fmla="*/ 59 w 433"/>
                <a:gd name="T37" fmla="*/ 509 h 584"/>
                <a:gd name="T38" fmla="*/ 66 w 433"/>
                <a:gd name="T39" fmla="*/ 542 h 584"/>
                <a:gd name="T40" fmla="*/ 110 w 433"/>
                <a:gd name="T41" fmla="*/ 551 h 584"/>
                <a:gd name="T42" fmla="*/ 313 w 433"/>
                <a:gd name="T43" fmla="*/ 523 h 584"/>
                <a:gd name="T44" fmla="*/ 353 w 433"/>
                <a:gd name="T45" fmla="*/ 509 h 584"/>
                <a:gd name="T46" fmla="*/ 381 w 433"/>
                <a:gd name="T47" fmla="*/ 492 h 584"/>
                <a:gd name="T48" fmla="*/ 383 w 433"/>
                <a:gd name="T49" fmla="*/ 471 h 584"/>
                <a:gd name="T50" fmla="*/ 372 w 433"/>
                <a:gd name="T51" fmla="*/ 439 h 584"/>
                <a:gd name="T52" fmla="*/ 355 w 433"/>
                <a:gd name="T53" fmla="*/ 434 h 584"/>
                <a:gd name="T54" fmla="*/ 334 w 433"/>
                <a:gd name="T55" fmla="*/ 413 h 584"/>
                <a:gd name="T56" fmla="*/ 308 w 433"/>
                <a:gd name="T57" fmla="*/ 403 h 584"/>
                <a:gd name="T58" fmla="*/ 266 w 433"/>
                <a:gd name="T59" fmla="*/ 392 h 584"/>
                <a:gd name="T60" fmla="*/ 233 w 433"/>
                <a:gd name="T61" fmla="*/ 387 h 584"/>
                <a:gd name="T62" fmla="*/ 209 w 433"/>
                <a:gd name="T63" fmla="*/ 368 h 584"/>
                <a:gd name="T64" fmla="*/ 122 w 433"/>
                <a:gd name="T65" fmla="*/ 331 h 584"/>
                <a:gd name="T66" fmla="*/ 73 w 433"/>
                <a:gd name="T67" fmla="*/ 251 h 584"/>
                <a:gd name="T68" fmla="*/ 61 w 433"/>
                <a:gd name="T69" fmla="*/ 165 h 584"/>
                <a:gd name="T70" fmla="*/ 82 w 433"/>
                <a:gd name="T71" fmla="*/ 115 h 584"/>
                <a:gd name="T72" fmla="*/ 103 w 433"/>
                <a:gd name="T73" fmla="*/ 97 h 584"/>
                <a:gd name="T74" fmla="*/ 139 w 433"/>
                <a:gd name="T75" fmla="*/ 52 h 584"/>
                <a:gd name="T76" fmla="*/ 273 w 433"/>
                <a:gd name="T77" fmla="*/ 0 h 584"/>
                <a:gd name="T78" fmla="*/ 332 w 433"/>
                <a:gd name="T79" fmla="*/ 12 h 584"/>
                <a:gd name="T80" fmla="*/ 346 w 433"/>
                <a:gd name="T81" fmla="*/ 31 h 584"/>
                <a:gd name="T82" fmla="*/ 355 w 433"/>
                <a:gd name="T83" fmla="*/ 66 h 584"/>
                <a:gd name="T84" fmla="*/ 350 w 433"/>
                <a:gd name="T85" fmla="*/ 85 h 584"/>
                <a:gd name="T86" fmla="*/ 339 w 433"/>
                <a:gd name="T87" fmla="*/ 80 h 584"/>
                <a:gd name="T88" fmla="*/ 296 w 433"/>
                <a:gd name="T89" fmla="*/ 57 h 584"/>
                <a:gd name="T90" fmla="*/ 268 w 433"/>
                <a:gd name="T91" fmla="*/ 45 h 584"/>
                <a:gd name="T92" fmla="*/ 254 w 433"/>
                <a:gd name="T93" fmla="*/ 57 h 584"/>
                <a:gd name="T94" fmla="*/ 205 w 433"/>
                <a:gd name="T95" fmla="*/ 75 h 584"/>
                <a:gd name="T96" fmla="*/ 169 w 433"/>
                <a:gd name="T97" fmla="*/ 92 h 584"/>
                <a:gd name="T98" fmla="*/ 143 w 433"/>
                <a:gd name="T99" fmla="*/ 108 h 584"/>
                <a:gd name="T100" fmla="*/ 110 w 433"/>
                <a:gd name="T101" fmla="*/ 146 h 584"/>
                <a:gd name="T102" fmla="*/ 80 w 433"/>
                <a:gd name="T103" fmla="*/ 216 h 584"/>
                <a:gd name="T104" fmla="*/ 87 w 433"/>
                <a:gd name="T105" fmla="*/ 233 h 584"/>
                <a:gd name="T106" fmla="*/ 106 w 433"/>
                <a:gd name="T107" fmla="*/ 258 h 584"/>
                <a:gd name="T108" fmla="*/ 143 w 433"/>
                <a:gd name="T109" fmla="*/ 286 h 584"/>
                <a:gd name="T110" fmla="*/ 198 w 433"/>
                <a:gd name="T111" fmla="*/ 328 h 584"/>
                <a:gd name="T112" fmla="*/ 282 w 433"/>
                <a:gd name="T113" fmla="*/ 356 h 584"/>
                <a:gd name="T114" fmla="*/ 303 w 433"/>
                <a:gd name="T115" fmla="*/ 366 h 584"/>
                <a:gd name="T116" fmla="*/ 339 w 433"/>
                <a:gd name="T117" fmla="*/ 380 h 584"/>
                <a:gd name="T118" fmla="*/ 374 w 433"/>
                <a:gd name="T119" fmla="*/ 392 h 584"/>
                <a:gd name="T120" fmla="*/ 409 w 433"/>
                <a:gd name="T121" fmla="*/ 431 h 584"/>
                <a:gd name="T122" fmla="*/ 423 w 433"/>
                <a:gd name="T123" fmla="*/ 446 h 584"/>
                <a:gd name="T124" fmla="*/ 433 w 433"/>
                <a:gd name="T125" fmla="*/ 476 h 5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3" h="584">
                  <a:moveTo>
                    <a:pt x="433" y="467"/>
                  </a:moveTo>
                  <a:lnTo>
                    <a:pt x="423" y="476"/>
                  </a:lnTo>
                  <a:lnTo>
                    <a:pt x="421" y="481"/>
                  </a:lnTo>
                  <a:lnTo>
                    <a:pt x="419" y="488"/>
                  </a:lnTo>
                  <a:lnTo>
                    <a:pt x="414" y="500"/>
                  </a:lnTo>
                  <a:lnTo>
                    <a:pt x="409" y="514"/>
                  </a:lnTo>
                  <a:lnTo>
                    <a:pt x="393" y="528"/>
                  </a:lnTo>
                  <a:lnTo>
                    <a:pt x="393" y="535"/>
                  </a:lnTo>
                  <a:lnTo>
                    <a:pt x="379" y="535"/>
                  </a:lnTo>
                  <a:lnTo>
                    <a:pt x="362" y="554"/>
                  </a:lnTo>
                  <a:lnTo>
                    <a:pt x="343" y="554"/>
                  </a:lnTo>
                  <a:lnTo>
                    <a:pt x="329" y="561"/>
                  </a:lnTo>
                  <a:lnTo>
                    <a:pt x="325" y="563"/>
                  </a:lnTo>
                  <a:lnTo>
                    <a:pt x="318" y="570"/>
                  </a:lnTo>
                  <a:lnTo>
                    <a:pt x="303" y="566"/>
                  </a:lnTo>
                  <a:lnTo>
                    <a:pt x="287" y="570"/>
                  </a:lnTo>
                  <a:lnTo>
                    <a:pt x="287" y="577"/>
                  </a:lnTo>
                  <a:lnTo>
                    <a:pt x="266" y="575"/>
                  </a:lnTo>
                  <a:lnTo>
                    <a:pt x="249" y="577"/>
                  </a:lnTo>
                  <a:lnTo>
                    <a:pt x="235" y="575"/>
                  </a:lnTo>
                  <a:lnTo>
                    <a:pt x="233" y="577"/>
                  </a:lnTo>
                  <a:lnTo>
                    <a:pt x="226" y="575"/>
                  </a:lnTo>
                  <a:lnTo>
                    <a:pt x="216" y="577"/>
                  </a:lnTo>
                  <a:lnTo>
                    <a:pt x="209" y="577"/>
                  </a:lnTo>
                  <a:lnTo>
                    <a:pt x="200" y="577"/>
                  </a:lnTo>
                  <a:lnTo>
                    <a:pt x="193" y="582"/>
                  </a:lnTo>
                  <a:lnTo>
                    <a:pt x="181" y="577"/>
                  </a:lnTo>
                  <a:lnTo>
                    <a:pt x="172" y="584"/>
                  </a:lnTo>
                  <a:lnTo>
                    <a:pt x="167" y="577"/>
                  </a:lnTo>
                  <a:lnTo>
                    <a:pt x="158" y="584"/>
                  </a:lnTo>
                  <a:lnTo>
                    <a:pt x="143" y="575"/>
                  </a:lnTo>
                  <a:lnTo>
                    <a:pt x="134" y="575"/>
                  </a:lnTo>
                  <a:lnTo>
                    <a:pt x="129" y="575"/>
                  </a:lnTo>
                  <a:lnTo>
                    <a:pt x="125" y="577"/>
                  </a:lnTo>
                  <a:lnTo>
                    <a:pt x="115" y="573"/>
                  </a:lnTo>
                  <a:lnTo>
                    <a:pt x="103" y="573"/>
                  </a:lnTo>
                  <a:lnTo>
                    <a:pt x="78" y="570"/>
                  </a:lnTo>
                  <a:lnTo>
                    <a:pt x="68" y="570"/>
                  </a:lnTo>
                  <a:lnTo>
                    <a:pt x="59" y="573"/>
                  </a:lnTo>
                  <a:lnTo>
                    <a:pt x="56" y="566"/>
                  </a:lnTo>
                  <a:lnTo>
                    <a:pt x="47" y="575"/>
                  </a:lnTo>
                  <a:lnTo>
                    <a:pt x="42" y="570"/>
                  </a:lnTo>
                  <a:lnTo>
                    <a:pt x="38" y="570"/>
                  </a:lnTo>
                  <a:lnTo>
                    <a:pt x="35" y="561"/>
                  </a:lnTo>
                  <a:lnTo>
                    <a:pt x="19" y="558"/>
                  </a:lnTo>
                  <a:lnTo>
                    <a:pt x="7" y="547"/>
                  </a:lnTo>
                  <a:lnTo>
                    <a:pt x="2" y="528"/>
                  </a:lnTo>
                  <a:lnTo>
                    <a:pt x="0" y="505"/>
                  </a:lnTo>
                  <a:lnTo>
                    <a:pt x="23" y="502"/>
                  </a:lnTo>
                  <a:lnTo>
                    <a:pt x="23" y="493"/>
                  </a:lnTo>
                  <a:lnTo>
                    <a:pt x="28" y="483"/>
                  </a:lnTo>
                  <a:lnTo>
                    <a:pt x="30" y="490"/>
                  </a:lnTo>
                  <a:lnTo>
                    <a:pt x="38" y="490"/>
                  </a:lnTo>
                  <a:lnTo>
                    <a:pt x="38" y="498"/>
                  </a:lnTo>
                  <a:lnTo>
                    <a:pt x="49" y="490"/>
                  </a:lnTo>
                  <a:lnTo>
                    <a:pt x="56" y="495"/>
                  </a:lnTo>
                  <a:lnTo>
                    <a:pt x="59" y="500"/>
                  </a:lnTo>
                  <a:lnTo>
                    <a:pt x="54" y="512"/>
                  </a:lnTo>
                  <a:lnTo>
                    <a:pt x="66" y="512"/>
                  </a:lnTo>
                  <a:lnTo>
                    <a:pt x="66" y="533"/>
                  </a:lnTo>
                  <a:lnTo>
                    <a:pt x="94" y="537"/>
                  </a:lnTo>
                  <a:lnTo>
                    <a:pt x="106" y="549"/>
                  </a:lnTo>
                  <a:lnTo>
                    <a:pt x="110" y="542"/>
                  </a:lnTo>
                  <a:lnTo>
                    <a:pt x="259" y="533"/>
                  </a:lnTo>
                  <a:lnTo>
                    <a:pt x="308" y="521"/>
                  </a:lnTo>
                  <a:lnTo>
                    <a:pt x="313" y="514"/>
                  </a:lnTo>
                  <a:lnTo>
                    <a:pt x="325" y="512"/>
                  </a:lnTo>
                  <a:lnTo>
                    <a:pt x="327" y="507"/>
                  </a:lnTo>
                  <a:lnTo>
                    <a:pt x="353" y="500"/>
                  </a:lnTo>
                  <a:lnTo>
                    <a:pt x="374" y="486"/>
                  </a:lnTo>
                  <a:lnTo>
                    <a:pt x="379" y="490"/>
                  </a:lnTo>
                  <a:lnTo>
                    <a:pt x="381" y="483"/>
                  </a:lnTo>
                  <a:lnTo>
                    <a:pt x="388" y="476"/>
                  </a:lnTo>
                  <a:lnTo>
                    <a:pt x="390" y="472"/>
                  </a:lnTo>
                  <a:lnTo>
                    <a:pt x="383" y="462"/>
                  </a:lnTo>
                  <a:lnTo>
                    <a:pt x="386" y="451"/>
                  </a:lnTo>
                  <a:lnTo>
                    <a:pt x="374" y="439"/>
                  </a:lnTo>
                  <a:lnTo>
                    <a:pt x="372" y="430"/>
                  </a:lnTo>
                  <a:lnTo>
                    <a:pt x="365" y="425"/>
                  </a:lnTo>
                  <a:lnTo>
                    <a:pt x="360" y="422"/>
                  </a:lnTo>
                  <a:lnTo>
                    <a:pt x="355" y="425"/>
                  </a:lnTo>
                  <a:lnTo>
                    <a:pt x="343" y="413"/>
                  </a:lnTo>
                  <a:lnTo>
                    <a:pt x="339" y="413"/>
                  </a:lnTo>
                  <a:lnTo>
                    <a:pt x="334" y="404"/>
                  </a:lnTo>
                  <a:lnTo>
                    <a:pt x="322" y="404"/>
                  </a:lnTo>
                  <a:lnTo>
                    <a:pt x="318" y="397"/>
                  </a:lnTo>
                  <a:lnTo>
                    <a:pt x="308" y="394"/>
                  </a:lnTo>
                  <a:lnTo>
                    <a:pt x="301" y="397"/>
                  </a:lnTo>
                  <a:lnTo>
                    <a:pt x="282" y="392"/>
                  </a:lnTo>
                  <a:lnTo>
                    <a:pt x="266" y="383"/>
                  </a:lnTo>
                  <a:lnTo>
                    <a:pt x="254" y="383"/>
                  </a:lnTo>
                  <a:lnTo>
                    <a:pt x="240" y="373"/>
                  </a:lnTo>
                  <a:lnTo>
                    <a:pt x="233" y="378"/>
                  </a:lnTo>
                  <a:lnTo>
                    <a:pt x="228" y="371"/>
                  </a:lnTo>
                  <a:lnTo>
                    <a:pt x="221" y="371"/>
                  </a:lnTo>
                  <a:lnTo>
                    <a:pt x="209" y="359"/>
                  </a:lnTo>
                  <a:lnTo>
                    <a:pt x="174" y="343"/>
                  </a:lnTo>
                  <a:lnTo>
                    <a:pt x="160" y="329"/>
                  </a:lnTo>
                  <a:lnTo>
                    <a:pt x="122" y="322"/>
                  </a:lnTo>
                  <a:lnTo>
                    <a:pt x="120" y="319"/>
                  </a:lnTo>
                  <a:lnTo>
                    <a:pt x="87" y="294"/>
                  </a:lnTo>
                  <a:lnTo>
                    <a:pt x="73" y="251"/>
                  </a:lnTo>
                  <a:lnTo>
                    <a:pt x="61" y="230"/>
                  </a:lnTo>
                  <a:lnTo>
                    <a:pt x="56" y="172"/>
                  </a:lnTo>
                  <a:lnTo>
                    <a:pt x="61" y="165"/>
                  </a:lnTo>
                  <a:lnTo>
                    <a:pt x="63" y="141"/>
                  </a:lnTo>
                  <a:lnTo>
                    <a:pt x="73" y="122"/>
                  </a:lnTo>
                  <a:lnTo>
                    <a:pt x="82" y="115"/>
                  </a:lnTo>
                  <a:lnTo>
                    <a:pt x="89" y="108"/>
                  </a:lnTo>
                  <a:lnTo>
                    <a:pt x="94" y="94"/>
                  </a:lnTo>
                  <a:lnTo>
                    <a:pt x="103" y="97"/>
                  </a:lnTo>
                  <a:lnTo>
                    <a:pt x="110" y="80"/>
                  </a:lnTo>
                  <a:lnTo>
                    <a:pt x="125" y="64"/>
                  </a:lnTo>
                  <a:lnTo>
                    <a:pt x="139" y="52"/>
                  </a:lnTo>
                  <a:lnTo>
                    <a:pt x="207" y="19"/>
                  </a:lnTo>
                  <a:lnTo>
                    <a:pt x="240" y="12"/>
                  </a:lnTo>
                  <a:lnTo>
                    <a:pt x="273" y="0"/>
                  </a:lnTo>
                  <a:lnTo>
                    <a:pt x="325" y="5"/>
                  </a:lnTo>
                  <a:lnTo>
                    <a:pt x="327" y="12"/>
                  </a:lnTo>
                  <a:lnTo>
                    <a:pt x="332" y="12"/>
                  </a:lnTo>
                  <a:lnTo>
                    <a:pt x="339" y="14"/>
                  </a:lnTo>
                  <a:lnTo>
                    <a:pt x="346" y="19"/>
                  </a:lnTo>
                  <a:lnTo>
                    <a:pt x="346" y="31"/>
                  </a:lnTo>
                  <a:lnTo>
                    <a:pt x="360" y="40"/>
                  </a:lnTo>
                  <a:lnTo>
                    <a:pt x="358" y="54"/>
                  </a:lnTo>
                  <a:lnTo>
                    <a:pt x="355" y="66"/>
                  </a:lnTo>
                  <a:lnTo>
                    <a:pt x="355" y="71"/>
                  </a:lnTo>
                  <a:lnTo>
                    <a:pt x="355" y="75"/>
                  </a:lnTo>
                  <a:lnTo>
                    <a:pt x="350" y="85"/>
                  </a:lnTo>
                  <a:lnTo>
                    <a:pt x="343" y="87"/>
                  </a:lnTo>
                  <a:lnTo>
                    <a:pt x="341" y="85"/>
                  </a:lnTo>
                  <a:lnTo>
                    <a:pt x="339" y="80"/>
                  </a:lnTo>
                  <a:lnTo>
                    <a:pt x="334" y="71"/>
                  </a:lnTo>
                  <a:lnTo>
                    <a:pt x="327" y="59"/>
                  </a:lnTo>
                  <a:lnTo>
                    <a:pt x="296" y="57"/>
                  </a:lnTo>
                  <a:lnTo>
                    <a:pt x="289" y="59"/>
                  </a:lnTo>
                  <a:lnTo>
                    <a:pt x="275" y="50"/>
                  </a:lnTo>
                  <a:lnTo>
                    <a:pt x="268" y="45"/>
                  </a:lnTo>
                  <a:lnTo>
                    <a:pt x="266" y="45"/>
                  </a:lnTo>
                  <a:lnTo>
                    <a:pt x="263" y="47"/>
                  </a:lnTo>
                  <a:lnTo>
                    <a:pt x="254" y="57"/>
                  </a:lnTo>
                  <a:lnTo>
                    <a:pt x="235" y="61"/>
                  </a:lnTo>
                  <a:lnTo>
                    <a:pt x="223" y="68"/>
                  </a:lnTo>
                  <a:lnTo>
                    <a:pt x="205" y="75"/>
                  </a:lnTo>
                  <a:lnTo>
                    <a:pt x="193" y="85"/>
                  </a:lnTo>
                  <a:lnTo>
                    <a:pt x="179" y="85"/>
                  </a:lnTo>
                  <a:lnTo>
                    <a:pt x="169" y="92"/>
                  </a:lnTo>
                  <a:lnTo>
                    <a:pt x="162" y="97"/>
                  </a:lnTo>
                  <a:lnTo>
                    <a:pt x="146" y="101"/>
                  </a:lnTo>
                  <a:lnTo>
                    <a:pt x="143" y="108"/>
                  </a:lnTo>
                  <a:lnTo>
                    <a:pt x="136" y="111"/>
                  </a:lnTo>
                  <a:lnTo>
                    <a:pt x="120" y="127"/>
                  </a:lnTo>
                  <a:lnTo>
                    <a:pt x="110" y="146"/>
                  </a:lnTo>
                  <a:lnTo>
                    <a:pt x="96" y="158"/>
                  </a:lnTo>
                  <a:lnTo>
                    <a:pt x="92" y="162"/>
                  </a:lnTo>
                  <a:lnTo>
                    <a:pt x="80" y="216"/>
                  </a:lnTo>
                  <a:lnTo>
                    <a:pt x="87" y="218"/>
                  </a:lnTo>
                  <a:lnTo>
                    <a:pt x="87" y="223"/>
                  </a:lnTo>
                  <a:lnTo>
                    <a:pt x="87" y="233"/>
                  </a:lnTo>
                  <a:lnTo>
                    <a:pt x="89" y="244"/>
                  </a:lnTo>
                  <a:lnTo>
                    <a:pt x="96" y="251"/>
                  </a:lnTo>
                  <a:lnTo>
                    <a:pt x="106" y="258"/>
                  </a:lnTo>
                  <a:lnTo>
                    <a:pt x="106" y="265"/>
                  </a:lnTo>
                  <a:lnTo>
                    <a:pt x="136" y="286"/>
                  </a:lnTo>
                  <a:lnTo>
                    <a:pt x="143" y="286"/>
                  </a:lnTo>
                  <a:lnTo>
                    <a:pt x="160" y="305"/>
                  </a:lnTo>
                  <a:lnTo>
                    <a:pt x="183" y="305"/>
                  </a:lnTo>
                  <a:lnTo>
                    <a:pt x="198" y="319"/>
                  </a:lnTo>
                  <a:lnTo>
                    <a:pt x="226" y="322"/>
                  </a:lnTo>
                  <a:lnTo>
                    <a:pt x="233" y="329"/>
                  </a:lnTo>
                  <a:lnTo>
                    <a:pt x="282" y="347"/>
                  </a:lnTo>
                  <a:lnTo>
                    <a:pt x="285" y="352"/>
                  </a:lnTo>
                  <a:lnTo>
                    <a:pt x="292" y="354"/>
                  </a:lnTo>
                  <a:lnTo>
                    <a:pt x="303" y="357"/>
                  </a:lnTo>
                  <a:lnTo>
                    <a:pt x="318" y="362"/>
                  </a:lnTo>
                  <a:lnTo>
                    <a:pt x="329" y="369"/>
                  </a:lnTo>
                  <a:lnTo>
                    <a:pt x="339" y="371"/>
                  </a:lnTo>
                  <a:lnTo>
                    <a:pt x="341" y="378"/>
                  </a:lnTo>
                  <a:lnTo>
                    <a:pt x="350" y="383"/>
                  </a:lnTo>
                  <a:lnTo>
                    <a:pt x="374" y="383"/>
                  </a:lnTo>
                  <a:lnTo>
                    <a:pt x="393" y="399"/>
                  </a:lnTo>
                  <a:lnTo>
                    <a:pt x="400" y="411"/>
                  </a:lnTo>
                  <a:lnTo>
                    <a:pt x="409" y="422"/>
                  </a:lnTo>
                  <a:lnTo>
                    <a:pt x="407" y="425"/>
                  </a:lnTo>
                  <a:lnTo>
                    <a:pt x="414" y="434"/>
                  </a:lnTo>
                  <a:lnTo>
                    <a:pt x="423" y="437"/>
                  </a:lnTo>
                  <a:lnTo>
                    <a:pt x="419" y="446"/>
                  </a:lnTo>
                  <a:lnTo>
                    <a:pt x="428" y="455"/>
                  </a:lnTo>
                  <a:lnTo>
                    <a:pt x="433" y="46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0" name="Freeform 12">
              <a:extLst>
                <a:ext uri="{FF2B5EF4-FFF2-40B4-BE49-F238E27FC236}">
                  <a16:creationId xmlns:a16="http://schemas.microsoft.com/office/drawing/2014/main" id="{8D10EA32-061F-4A81-9129-045E673D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181"/>
              <a:ext cx="431" cy="584"/>
            </a:xfrm>
            <a:custGeom>
              <a:avLst/>
              <a:gdLst>
                <a:gd name="T0" fmla="*/ 406 w 433"/>
                <a:gd name="T1" fmla="*/ 481 h 584"/>
                <a:gd name="T2" fmla="*/ 392 w 433"/>
                <a:gd name="T3" fmla="*/ 514 h 584"/>
                <a:gd name="T4" fmla="*/ 361 w 433"/>
                <a:gd name="T5" fmla="*/ 535 h 584"/>
                <a:gd name="T6" fmla="*/ 319 w 433"/>
                <a:gd name="T7" fmla="*/ 561 h 584"/>
                <a:gd name="T8" fmla="*/ 295 w 433"/>
                <a:gd name="T9" fmla="*/ 566 h 584"/>
                <a:gd name="T10" fmla="*/ 260 w 433"/>
                <a:gd name="T11" fmla="*/ 575 h 584"/>
                <a:gd name="T12" fmla="*/ 224 w 433"/>
                <a:gd name="T13" fmla="*/ 577 h 584"/>
                <a:gd name="T14" fmla="*/ 201 w 433"/>
                <a:gd name="T15" fmla="*/ 577 h 584"/>
                <a:gd name="T16" fmla="*/ 173 w 433"/>
                <a:gd name="T17" fmla="*/ 577 h 584"/>
                <a:gd name="T18" fmla="*/ 151 w 433"/>
                <a:gd name="T19" fmla="*/ 584 h 584"/>
                <a:gd name="T20" fmla="*/ 121 w 433"/>
                <a:gd name="T21" fmla="*/ 575 h 584"/>
                <a:gd name="T22" fmla="*/ 106 w 433"/>
                <a:gd name="T23" fmla="*/ 573 h 584"/>
                <a:gd name="T24" fmla="*/ 62 w 433"/>
                <a:gd name="T25" fmla="*/ 573 h 584"/>
                <a:gd name="T26" fmla="*/ 45 w 433"/>
                <a:gd name="T27" fmla="*/ 570 h 584"/>
                <a:gd name="T28" fmla="*/ 22 w 433"/>
                <a:gd name="T29" fmla="*/ 558 h 584"/>
                <a:gd name="T30" fmla="*/ 0 w 433"/>
                <a:gd name="T31" fmla="*/ 505 h 584"/>
                <a:gd name="T32" fmla="*/ 29 w 433"/>
                <a:gd name="T33" fmla="*/ 483 h 584"/>
                <a:gd name="T34" fmla="*/ 40 w 433"/>
                <a:gd name="T35" fmla="*/ 498 h 584"/>
                <a:gd name="T36" fmla="*/ 59 w 433"/>
                <a:gd name="T37" fmla="*/ 500 h 584"/>
                <a:gd name="T38" fmla="*/ 66 w 433"/>
                <a:gd name="T39" fmla="*/ 533 h 584"/>
                <a:gd name="T40" fmla="*/ 108 w 433"/>
                <a:gd name="T41" fmla="*/ 542 h 584"/>
                <a:gd name="T42" fmla="*/ 304 w 433"/>
                <a:gd name="T43" fmla="*/ 514 h 584"/>
                <a:gd name="T44" fmla="*/ 335 w 433"/>
                <a:gd name="T45" fmla="*/ 500 h 584"/>
                <a:gd name="T46" fmla="*/ 364 w 433"/>
                <a:gd name="T47" fmla="*/ 483 h 584"/>
                <a:gd name="T48" fmla="*/ 368 w 433"/>
                <a:gd name="T49" fmla="*/ 462 h 584"/>
                <a:gd name="T50" fmla="*/ 354 w 433"/>
                <a:gd name="T51" fmla="*/ 430 h 584"/>
                <a:gd name="T52" fmla="*/ 338 w 433"/>
                <a:gd name="T53" fmla="*/ 425 h 584"/>
                <a:gd name="T54" fmla="*/ 320 w 433"/>
                <a:gd name="T55" fmla="*/ 404 h 584"/>
                <a:gd name="T56" fmla="*/ 302 w 433"/>
                <a:gd name="T57" fmla="*/ 394 h 584"/>
                <a:gd name="T58" fmla="*/ 260 w 433"/>
                <a:gd name="T59" fmla="*/ 383 h 584"/>
                <a:gd name="T60" fmla="*/ 224 w 433"/>
                <a:gd name="T61" fmla="*/ 378 h 584"/>
                <a:gd name="T62" fmla="*/ 201 w 433"/>
                <a:gd name="T63" fmla="*/ 359 h 584"/>
                <a:gd name="T64" fmla="*/ 114 w 433"/>
                <a:gd name="T65" fmla="*/ 322 h 584"/>
                <a:gd name="T66" fmla="*/ 73 w 433"/>
                <a:gd name="T67" fmla="*/ 251 h 584"/>
                <a:gd name="T68" fmla="*/ 62 w 433"/>
                <a:gd name="T69" fmla="*/ 165 h 584"/>
                <a:gd name="T70" fmla="*/ 83 w 433"/>
                <a:gd name="T71" fmla="*/ 115 h 584"/>
                <a:gd name="T72" fmla="*/ 104 w 433"/>
                <a:gd name="T73" fmla="*/ 97 h 584"/>
                <a:gd name="T74" fmla="*/ 130 w 433"/>
                <a:gd name="T75" fmla="*/ 52 h 584"/>
                <a:gd name="T76" fmla="*/ 267 w 433"/>
                <a:gd name="T77" fmla="*/ 0 h 584"/>
                <a:gd name="T78" fmla="*/ 319 w 433"/>
                <a:gd name="T79" fmla="*/ 12 h 584"/>
                <a:gd name="T80" fmla="*/ 331 w 433"/>
                <a:gd name="T81" fmla="*/ 31 h 584"/>
                <a:gd name="T82" fmla="*/ 340 w 433"/>
                <a:gd name="T83" fmla="*/ 66 h 584"/>
                <a:gd name="T84" fmla="*/ 335 w 433"/>
                <a:gd name="T85" fmla="*/ 85 h 584"/>
                <a:gd name="T86" fmla="*/ 322 w 433"/>
                <a:gd name="T87" fmla="*/ 80 h 584"/>
                <a:gd name="T88" fmla="*/ 290 w 433"/>
                <a:gd name="T89" fmla="*/ 57 h 584"/>
                <a:gd name="T90" fmla="*/ 260 w 433"/>
                <a:gd name="T91" fmla="*/ 45 h 584"/>
                <a:gd name="T92" fmla="*/ 246 w 433"/>
                <a:gd name="T93" fmla="*/ 57 h 584"/>
                <a:gd name="T94" fmla="*/ 196 w 433"/>
                <a:gd name="T95" fmla="*/ 75 h 584"/>
                <a:gd name="T96" fmla="*/ 163 w 433"/>
                <a:gd name="T97" fmla="*/ 92 h 584"/>
                <a:gd name="T98" fmla="*/ 135 w 433"/>
                <a:gd name="T99" fmla="*/ 108 h 584"/>
                <a:gd name="T100" fmla="*/ 108 w 433"/>
                <a:gd name="T101" fmla="*/ 146 h 584"/>
                <a:gd name="T102" fmla="*/ 83 w 433"/>
                <a:gd name="T103" fmla="*/ 216 h 584"/>
                <a:gd name="T104" fmla="*/ 88 w 433"/>
                <a:gd name="T105" fmla="*/ 233 h 584"/>
                <a:gd name="T106" fmla="*/ 106 w 433"/>
                <a:gd name="T107" fmla="*/ 258 h 584"/>
                <a:gd name="T108" fmla="*/ 135 w 433"/>
                <a:gd name="T109" fmla="*/ 286 h 584"/>
                <a:gd name="T110" fmla="*/ 191 w 433"/>
                <a:gd name="T111" fmla="*/ 319 h 584"/>
                <a:gd name="T112" fmla="*/ 276 w 433"/>
                <a:gd name="T113" fmla="*/ 347 h 584"/>
                <a:gd name="T114" fmla="*/ 297 w 433"/>
                <a:gd name="T115" fmla="*/ 357 h 584"/>
                <a:gd name="T116" fmla="*/ 324 w 433"/>
                <a:gd name="T117" fmla="*/ 371 h 584"/>
                <a:gd name="T118" fmla="*/ 357 w 433"/>
                <a:gd name="T119" fmla="*/ 383 h 584"/>
                <a:gd name="T120" fmla="*/ 392 w 433"/>
                <a:gd name="T121" fmla="*/ 422 h 584"/>
                <a:gd name="T122" fmla="*/ 406 w 433"/>
                <a:gd name="T123" fmla="*/ 437 h 584"/>
                <a:gd name="T124" fmla="*/ 415 w 433"/>
                <a:gd name="T125" fmla="*/ 467 h 5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3" h="584">
                  <a:moveTo>
                    <a:pt x="433" y="467"/>
                  </a:moveTo>
                  <a:lnTo>
                    <a:pt x="426" y="476"/>
                  </a:lnTo>
                  <a:lnTo>
                    <a:pt x="424" y="481"/>
                  </a:lnTo>
                  <a:lnTo>
                    <a:pt x="419" y="488"/>
                  </a:lnTo>
                  <a:lnTo>
                    <a:pt x="415" y="500"/>
                  </a:lnTo>
                  <a:lnTo>
                    <a:pt x="410" y="514"/>
                  </a:lnTo>
                  <a:lnTo>
                    <a:pt x="393" y="528"/>
                  </a:lnTo>
                  <a:lnTo>
                    <a:pt x="396" y="535"/>
                  </a:lnTo>
                  <a:lnTo>
                    <a:pt x="379" y="535"/>
                  </a:lnTo>
                  <a:lnTo>
                    <a:pt x="365" y="554"/>
                  </a:lnTo>
                  <a:lnTo>
                    <a:pt x="344" y="554"/>
                  </a:lnTo>
                  <a:lnTo>
                    <a:pt x="332" y="561"/>
                  </a:lnTo>
                  <a:lnTo>
                    <a:pt x="325" y="563"/>
                  </a:lnTo>
                  <a:lnTo>
                    <a:pt x="320" y="570"/>
                  </a:lnTo>
                  <a:lnTo>
                    <a:pt x="304" y="566"/>
                  </a:lnTo>
                  <a:lnTo>
                    <a:pt x="290" y="570"/>
                  </a:lnTo>
                  <a:lnTo>
                    <a:pt x="290" y="577"/>
                  </a:lnTo>
                  <a:lnTo>
                    <a:pt x="269" y="575"/>
                  </a:lnTo>
                  <a:lnTo>
                    <a:pt x="252" y="577"/>
                  </a:lnTo>
                  <a:lnTo>
                    <a:pt x="236" y="575"/>
                  </a:lnTo>
                  <a:lnTo>
                    <a:pt x="233" y="577"/>
                  </a:lnTo>
                  <a:lnTo>
                    <a:pt x="229" y="575"/>
                  </a:lnTo>
                  <a:lnTo>
                    <a:pt x="219" y="577"/>
                  </a:lnTo>
                  <a:lnTo>
                    <a:pt x="210" y="577"/>
                  </a:lnTo>
                  <a:lnTo>
                    <a:pt x="203" y="577"/>
                  </a:lnTo>
                  <a:lnTo>
                    <a:pt x="193" y="582"/>
                  </a:lnTo>
                  <a:lnTo>
                    <a:pt x="182" y="577"/>
                  </a:lnTo>
                  <a:lnTo>
                    <a:pt x="172" y="584"/>
                  </a:lnTo>
                  <a:lnTo>
                    <a:pt x="168" y="577"/>
                  </a:lnTo>
                  <a:lnTo>
                    <a:pt x="160" y="584"/>
                  </a:lnTo>
                  <a:lnTo>
                    <a:pt x="146" y="575"/>
                  </a:lnTo>
                  <a:lnTo>
                    <a:pt x="135" y="575"/>
                  </a:lnTo>
                  <a:lnTo>
                    <a:pt x="130" y="575"/>
                  </a:lnTo>
                  <a:lnTo>
                    <a:pt x="125" y="577"/>
                  </a:lnTo>
                  <a:lnTo>
                    <a:pt x="116" y="573"/>
                  </a:lnTo>
                  <a:lnTo>
                    <a:pt x="106" y="573"/>
                  </a:lnTo>
                  <a:lnTo>
                    <a:pt x="80" y="570"/>
                  </a:lnTo>
                  <a:lnTo>
                    <a:pt x="69" y="570"/>
                  </a:lnTo>
                  <a:lnTo>
                    <a:pt x="62" y="573"/>
                  </a:lnTo>
                  <a:lnTo>
                    <a:pt x="59" y="566"/>
                  </a:lnTo>
                  <a:lnTo>
                    <a:pt x="48" y="575"/>
                  </a:lnTo>
                  <a:lnTo>
                    <a:pt x="45" y="570"/>
                  </a:lnTo>
                  <a:lnTo>
                    <a:pt x="40" y="570"/>
                  </a:lnTo>
                  <a:lnTo>
                    <a:pt x="36" y="561"/>
                  </a:lnTo>
                  <a:lnTo>
                    <a:pt x="22" y="558"/>
                  </a:lnTo>
                  <a:lnTo>
                    <a:pt x="10" y="547"/>
                  </a:lnTo>
                  <a:lnTo>
                    <a:pt x="3" y="528"/>
                  </a:lnTo>
                  <a:lnTo>
                    <a:pt x="0" y="505"/>
                  </a:lnTo>
                  <a:lnTo>
                    <a:pt x="26" y="502"/>
                  </a:lnTo>
                  <a:lnTo>
                    <a:pt x="24" y="493"/>
                  </a:lnTo>
                  <a:lnTo>
                    <a:pt x="29" y="483"/>
                  </a:lnTo>
                  <a:lnTo>
                    <a:pt x="33" y="490"/>
                  </a:lnTo>
                  <a:lnTo>
                    <a:pt x="40" y="490"/>
                  </a:lnTo>
                  <a:lnTo>
                    <a:pt x="40" y="498"/>
                  </a:lnTo>
                  <a:lnTo>
                    <a:pt x="50" y="490"/>
                  </a:lnTo>
                  <a:lnTo>
                    <a:pt x="57" y="495"/>
                  </a:lnTo>
                  <a:lnTo>
                    <a:pt x="59" y="500"/>
                  </a:lnTo>
                  <a:lnTo>
                    <a:pt x="57" y="512"/>
                  </a:lnTo>
                  <a:lnTo>
                    <a:pt x="66" y="512"/>
                  </a:lnTo>
                  <a:lnTo>
                    <a:pt x="66" y="533"/>
                  </a:lnTo>
                  <a:lnTo>
                    <a:pt x="97" y="537"/>
                  </a:lnTo>
                  <a:lnTo>
                    <a:pt x="109" y="549"/>
                  </a:lnTo>
                  <a:lnTo>
                    <a:pt x="111" y="542"/>
                  </a:lnTo>
                  <a:lnTo>
                    <a:pt x="259" y="533"/>
                  </a:lnTo>
                  <a:lnTo>
                    <a:pt x="311" y="521"/>
                  </a:lnTo>
                  <a:lnTo>
                    <a:pt x="313" y="514"/>
                  </a:lnTo>
                  <a:lnTo>
                    <a:pt x="325" y="512"/>
                  </a:lnTo>
                  <a:lnTo>
                    <a:pt x="330" y="507"/>
                  </a:lnTo>
                  <a:lnTo>
                    <a:pt x="353" y="500"/>
                  </a:lnTo>
                  <a:lnTo>
                    <a:pt x="377" y="486"/>
                  </a:lnTo>
                  <a:lnTo>
                    <a:pt x="379" y="490"/>
                  </a:lnTo>
                  <a:lnTo>
                    <a:pt x="382" y="483"/>
                  </a:lnTo>
                  <a:lnTo>
                    <a:pt x="391" y="476"/>
                  </a:lnTo>
                  <a:lnTo>
                    <a:pt x="391" y="472"/>
                  </a:lnTo>
                  <a:lnTo>
                    <a:pt x="386" y="462"/>
                  </a:lnTo>
                  <a:lnTo>
                    <a:pt x="389" y="451"/>
                  </a:lnTo>
                  <a:lnTo>
                    <a:pt x="375" y="439"/>
                  </a:lnTo>
                  <a:lnTo>
                    <a:pt x="372" y="430"/>
                  </a:lnTo>
                  <a:lnTo>
                    <a:pt x="365" y="425"/>
                  </a:lnTo>
                  <a:lnTo>
                    <a:pt x="360" y="422"/>
                  </a:lnTo>
                  <a:lnTo>
                    <a:pt x="356" y="425"/>
                  </a:lnTo>
                  <a:lnTo>
                    <a:pt x="344" y="413"/>
                  </a:lnTo>
                  <a:lnTo>
                    <a:pt x="339" y="413"/>
                  </a:lnTo>
                  <a:lnTo>
                    <a:pt x="335" y="404"/>
                  </a:lnTo>
                  <a:lnTo>
                    <a:pt x="323" y="404"/>
                  </a:lnTo>
                  <a:lnTo>
                    <a:pt x="318" y="397"/>
                  </a:lnTo>
                  <a:lnTo>
                    <a:pt x="311" y="394"/>
                  </a:lnTo>
                  <a:lnTo>
                    <a:pt x="304" y="397"/>
                  </a:lnTo>
                  <a:lnTo>
                    <a:pt x="285" y="392"/>
                  </a:lnTo>
                  <a:lnTo>
                    <a:pt x="269" y="383"/>
                  </a:lnTo>
                  <a:lnTo>
                    <a:pt x="257" y="383"/>
                  </a:lnTo>
                  <a:lnTo>
                    <a:pt x="240" y="373"/>
                  </a:lnTo>
                  <a:lnTo>
                    <a:pt x="233" y="378"/>
                  </a:lnTo>
                  <a:lnTo>
                    <a:pt x="231" y="371"/>
                  </a:lnTo>
                  <a:lnTo>
                    <a:pt x="224" y="371"/>
                  </a:lnTo>
                  <a:lnTo>
                    <a:pt x="210" y="359"/>
                  </a:lnTo>
                  <a:lnTo>
                    <a:pt x="175" y="343"/>
                  </a:lnTo>
                  <a:lnTo>
                    <a:pt x="163" y="329"/>
                  </a:lnTo>
                  <a:lnTo>
                    <a:pt x="123" y="322"/>
                  </a:lnTo>
                  <a:lnTo>
                    <a:pt x="123" y="319"/>
                  </a:lnTo>
                  <a:lnTo>
                    <a:pt x="90" y="294"/>
                  </a:lnTo>
                  <a:lnTo>
                    <a:pt x="73" y="251"/>
                  </a:lnTo>
                  <a:lnTo>
                    <a:pt x="62" y="230"/>
                  </a:lnTo>
                  <a:lnTo>
                    <a:pt x="59" y="172"/>
                  </a:lnTo>
                  <a:lnTo>
                    <a:pt x="62" y="165"/>
                  </a:lnTo>
                  <a:lnTo>
                    <a:pt x="64" y="141"/>
                  </a:lnTo>
                  <a:lnTo>
                    <a:pt x="73" y="122"/>
                  </a:lnTo>
                  <a:lnTo>
                    <a:pt x="83" y="115"/>
                  </a:lnTo>
                  <a:lnTo>
                    <a:pt x="90" y="108"/>
                  </a:lnTo>
                  <a:lnTo>
                    <a:pt x="97" y="94"/>
                  </a:lnTo>
                  <a:lnTo>
                    <a:pt x="104" y="97"/>
                  </a:lnTo>
                  <a:lnTo>
                    <a:pt x="111" y="80"/>
                  </a:lnTo>
                  <a:lnTo>
                    <a:pt x="125" y="64"/>
                  </a:lnTo>
                  <a:lnTo>
                    <a:pt x="139" y="52"/>
                  </a:lnTo>
                  <a:lnTo>
                    <a:pt x="208" y="19"/>
                  </a:lnTo>
                  <a:lnTo>
                    <a:pt x="240" y="12"/>
                  </a:lnTo>
                  <a:lnTo>
                    <a:pt x="276" y="0"/>
                  </a:lnTo>
                  <a:lnTo>
                    <a:pt x="328" y="5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42" y="14"/>
                  </a:lnTo>
                  <a:lnTo>
                    <a:pt x="349" y="19"/>
                  </a:lnTo>
                  <a:lnTo>
                    <a:pt x="349" y="31"/>
                  </a:lnTo>
                  <a:lnTo>
                    <a:pt x="363" y="40"/>
                  </a:lnTo>
                  <a:lnTo>
                    <a:pt x="360" y="54"/>
                  </a:lnTo>
                  <a:lnTo>
                    <a:pt x="358" y="66"/>
                  </a:lnTo>
                  <a:lnTo>
                    <a:pt x="356" y="71"/>
                  </a:lnTo>
                  <a:lnTo>
                    <a:pt x="356" y="75"/>
                  </a:lnTo>
                  <a:lnTo>
                    <a:pt x="353" y="85"/>
                  </a:lnTo>
                  <a:lnTo>
                    <a:pt x="346" y="87"/>
                  </a:lnTo>
                  <a:lnTo>
                    <a:pt x="344" y="85"/>
                  </a:lnTo>
                  <a:lnTo>
                    <a:pt x="339" y="80"/>
                  </a:lnTo>
                  <a:lnTo>
                    <a:pt x="335" y="71"/>
                  </a:lnTo>
                  <a:lnTo>
                    <a:pt x="330" y="59"/>
                  </a:lnTo>
                  <a:lnTo>
                    <a:pt x="299" y="57"/>
                  </a:lnTo>
                  <a:lnTo>
                    <a:pt x="290" y="59"/>
                  </a:lnTo>
                  <a:lnTo>
                    <a:pt x="276" y="50"/>
                  </a:lnTo>
                  <a:lnTo>
                    <a:pt x="269" y="45"/>
                  </a:lnTo>
                  <a:lnTo>
                    <a:pt x="266" y="45"/>
                  </a:lnTo>
                  <a:lnTo>
                    <a:pt x="266" y="47"/>
                  </a:lnTo>
                  <a:lnTo>
                    <a:pt x="255" y="57"/>
                  </a:lnTo>
                  <a:lnTo>
                    <a:pt x="238" y="61"/>
                  </a:lnTo>
                  <a:lnTo>
                    <a:pt x="224" y="68"/>
                  </a:lnTo>
                  <a:lnTo>
                    <a:pt x="205" y="75"/>
                  </a:lnTo>
                  <a:lnTo>
                    <a:pt x="193" y="85"/>
                  </a:lnTo>
                  <a:lnTo>
                    <a:pt x="182" y="85"/>
                  </a:lnTo>
                  <a:lnTo>
                    <a:pt x="172" y="92"/>
                  </a:lnTo>
                  <a:lnTo>
                    <a:pt x="163" y="97"/>
                  </a:lnTo>
                  <a:lnTo>
                    <a:pt x="149" y="101"/>
                  </a:lnTo>
                  <a:lnTo>
                    <a:pt x="144" y="108"/>
                  </a:lnTo>
                  <a:lnTo>
                    <a:pt x="137" y="111"/>
                  </a:lnTo>
                  <a:lnTo>
                    <a:pt x="123" y="127"/>
                  </a:lnTo>
                  <a:lnTo>
                    <a:pt x="111" y="146"/>
                  </a:lnTo>
                  <a:lnTo>
                    <a:pt x="99" y="158"/>
                  </a:lnTo>
                  <a:lnTo>
                    <a:pt x="95" y="162"/>
                  </a:lnTo>
                  <a:lnTo>
                    <a:pt x="83" y="216"/>
                  </a:lnTo>
                  <a:lnTo>
                    <a:pt x="88" y="218"/>
                  </a:lnTo>
                  <a:lnTo>
                    <a:pt x="88" y="223"/>
                  </a:lnTo>
                  <a:lnTo>
                    <a:pt x="88" y="23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106" y="258"/>
                  </a:lnTo>
                  <a:lnTo>
                    <a:pt x="106" y="265"/>
                  </a:lnTo>
                  <a:lnTo>
                    <a:pt x="137" y="286"/>
                  </a:lnTo>
                  <a:lnTo>
                    <a:pt x="144" y="286"/>
                  </a:lnTo>
                  <a:lnTo>
                    <a:pt x="163" y="305"/>
                  </a:lnTo>
                  <a:lnTo>
                    <a:pt x="186" y="305"/>
                  </a:lnTo>
                  <a:lnTo>
                    <a:pt x="200" y="319"/>
                  </a:lnTo>
                  <a:lnTo>
                    <a:pt x="226" y="322"/>
                  </a:lnTo>
                  <a:lnTo>
                    <a:pt x="233" y="329"/>
                  </a:lnTo>
                  <a:lnTo>
                    <a:pt x="285" y="347"/>
                  </a:lnTo>
                  <a:lnTo>
                    <a:pt x="288" y="352"/>
                  </a:lnTo>
                  <a:lnTo>
                    <a:pt x="292" y="354"/>
                  </a:lnTo>
                  <a:lnTo>
                    <a:pt x="306" y="357"/>
                  </a:lnTo>
                  <a:lnTo>
                    <a:pt x="318" y="362"/>
                  </a:lnTo>
                  <a:lnTo>
                    <a:pt x="330" y="369"/>
                  </a:lnTo>
                  <a:lnTo>
                    <a:pt x="342" y="371"/>
                  </a:lnTo>
                  <a:lnTo>
                    <a:pt x="342" y="378"/>
                  </a:lnTo>
                  <a:lnTo>
                    <a:pt x="353" y="383"/>
                  </a:lnTo>
                  <a:lnTo>
                    <a:pt x="375" y="383"/>
                  </a:lnTo>
                  <a:lnTo>
                    <a:pt x="396" y="399"/>
                  </a:lnTo>
                  <a:lnTo>
                    <a:pt x="400" y="411"/>
                  </a:lnTo>
                  <a:lnTo>
                    <a:pt x="410" y="422"/>
                  </a:lnTo>
                  <a:lnTo>
                    <a:pt x="410" y="425"/>
                  </a:lnTo>
                  <a:lnTo>
                    <a:pt x="415" y="434"/>
                  </a:lnTo>
                  <a:lnTo>
                    <a:pt x="424" y="437"/>
                  </a:lnTo>
                  <a:lnTo>
                    <a:pt x="422" y="446"/>
                  </a:lnTo>
                  <a:lnTo>
                    <a:pt x="429" y="455"/>
                  </a:lnTo>
                  <a:lnTo>
                    <a:pt x="433" y="46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1" name="Freeform 13">
              <a:extLst>
                <a:ext uri="{FF2B5EF4-FFF2-40B4-BE49-F238E27FC236}">
                  <a16:creationId xmlns:a16="http://schemas.microsoft.com/office/drawing/2014/main" id="{B57CD6ED-E025-46C3-B059-2C37C0F6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237"/>
              <a:ext cx="411" cy="742"/>
            </a:xfrm>
            <a:custGeom>
              <a:avLst/>
              <a:gdLst>
                <a:gd name="T0" fmla="*/ 347 w 409"/>
                <a:gd name="T1" fmla="*/ 248 h 741"/>
                <a:gd name="T2" fmla="*/ 416 w 409"/>
                <a:gd name="T3" fmla="*/ 248 h 741"/>
                <a:gd name="T4" fmla="*/ 423 w 409"/>
                <a:gd name="T5" fmla="*/ 272 h 741"/>
                <a:gd name="T6" fmla="*/ 392 w 409"/>
                <a:gd name="T7" fmla="*/ 277 h 741"/>
                <a:gd name="T8" fmla="*/ 336 w 409"/>
                <a:gd name="T9" fmla="*/ 279 h 741"/>
                <a:gd name="T10" fmla="*/ 263 w 409"/>
                <a:gd name="T11" fmla="*/ 288 h 741"/>
                <a:gd name="T12" fmla="*/ 240 w 409"/>
                <a:gd name="T13" fmla="*/ 293 h 741"/>
                <a:gd name="T14" fmla="*/ 207 w 409"/>
                <a:gd name="T15" fmla="*/ 314 h 741"/>
                <a:gd name="T16" fmla="*/ 169 w 409"/>
                <a:gd name="T17" fmla="*/ 314 h 741"/>
                <a:gd name="T18" fmla="*/ 160 w 409"/>
                <a:gd name="T19" fmla="*/ 312 h 741"/>
                <a:gd name="T20" fmla="*/ 129 w 409"/>
                <a:gd name="T21" fmla="*/ 398 h 741"/>
                <a:gd name="T22" fmla="*/ 129 w 409"/>
                <a:gd name="T23" fmla="*/ 539 h 741"/>
                <a:gd name="T24" fmla="*/ 145 w 409"/>
                <a:gd name="T25" fmla="*/ 619 h 741"/>
                <a:gd name="T26" fmla="*/ 152 w 409"/>
                <a:gd name="T27" fmla="*/ 647 h 741"/>
                <a:gd name="T28" fmla="*/ 174 w 409"/>
                <a:gd name="T29" fmla="*/ 677 h 741"/>
                <a:gd name="T30" fmla="*/ 251 w 409"/>
                <a:gd name="T31" fmla="*/ 710 h 741"/>
                <a:gd name="T32" fmla="*/ 376 w 409"/>
                <a:gd name="T33" fmla="*/ 679 h 741"/>
                <a:gd name="T34" fmla="*/ 399 w 409"/>
                <a:gd name="T35" fmla="*/ 701 h 741"/>
                <a:gd name="T36" fmla="*/ 376 w 409"/>
                <a:gd name="T37" fmla="*/ 717 h 741"/>
                <a:gd name="T38" fmla="*/ 296 w 409"/>
                <a:gd name="T39" fmla="*/ 747 h 741"/>
                <a:gd name="T40" fmla="*/ 242 w 409"/>
                <a:gd name="T41" fmla="*/ 750 h 741"/>
                <a:gd name="T42" fmla="*/ 164 w 409"/>
                <a:gd name="T43" fmla="*/ 717 h 741"/>
                <a:gd name="T44" fmla="*/ 101 w 409"/>
                <a:gd name="T45" fmla="*/ 609 h 741"/>
                <a:gd name="T46" fmla="*/ 87 w 409"/>
                <a:gd name="T47" fmla="*/ 515 h 741"/>
                <a:gd name="T48" fmla="*/ 99 w 409"/>
                <a:gd name="T49" fmla="*/ 466 h 741"/>
                <a:gd name="T50" fmla="*/ 89 w 409"/>
                <a:gd name="T51" fmla="*/ 424 h 741"/>
                <a:gd name="T52" fmla="*/ 96 w 409"/>
                <a:gd name="T53" fmla="*/ 382 h 741"/>
                <a:gd name="T54" fmla="*/ 87 w 409"/>
                <a:gd name="T55" fmla="*/ 309 h 741"/>
                <a:gd name="T56" fmla="*/ 47 w 409"/>
                <a:gd name="T57" fmla="*/ 314 h 741"/>
                <a:gd name="T58" fmla="*/ 9 w 409"/>
                <a:gd name="T59" fmla="*/ 295 h 741"/>
                <a:gd name="T60" fmla="*/ 0 w 409"/>
                <a:gd name="T61" fmla="*/ 255 h 741"/>
                <a:gd name="T62" fmla="*/ 33 w 409"/>
                <a:gd name="T63" fmla="*/ 244 h 741"/>
                <a:gd name="T64" fmla="*/ 112 w 409"/>
                <a:gd name="T65" fmla="*/ 220 h 741"/>
                <a:gd name="T66" fmla="*/ 112 w 409"/>
                <a:gd name="T67" fmla="*/ 162 h 741"/>
                <a:gd name="T68" fmla="*/ 99 w 409"/>
                <a:gd name="T69" fmla="*/ 138 h 741"/>
                <a:gd name="T70" fmla="*/ 92 w 409"/>
                <a:gd name="T71" fmla="*/ 61 h 741"/>
                <a:gd name="T72" fmla="*/ 89 w 409"/>
                <a:gd name="T73" fmla="*/ 19 h 741"/>
                <a:gd name="T74" fmla="*/ 124 w 409"/>
                <a:gd name="T75" fmla="*/ 9 h 741"/>
                <a:gd name="T76" fmla="*/ 143 w 409"/>
                <a:gd name="T77" fmla="*/ 21 h 741"/>
                <a:gd name="T78" fmla="*/ 145 w 409"/>
                <a:gd name="T79" fmla="*/ 51 h 741"/>
                <a:gd name="T80" fmla="*/ 143 w 409"/>
                <a:gd name="T81" fmla="*/ 77 h 741"/>
                <a:gd name="T82" fmla="*/ 148 w 409"/>
                <a:gd name="T83" fmla="*/ 96 h 741"/>
                <a:gd name="T84" fmla="*/ 136 w 409"/>
                <a:gd name="T85" fmla="*/ 138 h 741"/>
                <a:gd name="T86" fmla="*/ 143 w 409"/>
                <a:gd name="T87" fmla="*/ 218 h 741"/>
                <a:gd name="T88" fmla="*/ 167 w 409"/>
                <a:gd name="T89" fmla="*/ 260 h 7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9" h="741">
                  <a:moveTo>
                    <a:pt x="172" y="248"/>
                  </a:moveTo>
                  <a:lnTo>
                    <a:pt x="252" y="253"/>
                  </a:lnTo>
                  <a:lnTo>
                    <a:pt x="329" y="248"/>
                  </a:lnTo>
                  <a:lnTo>
                    <a:pt x="348" y="251"/>
                  </a:lnTo>
                  <a:lnTo>
                    <a:pt x="355" y="248"/>
                  </a:lnTo>
                  <a:lnTo>
                    <a:pt x="398" y="248"/>
                  </a:lnTo>
                  <a:lnTo>
                    <a:pt x="407" y="253"/>
                  </a:lnTo>
                  <a:lnTo>
                    <a:pt x="409" y="260"/>
                  </a:lnTo>
                  <a:lnTo>
                    <a:pt x="405" y="272"/>
                  </a:lnTo>
                  <a:lnTo>
                    <a:pt x="391" y="277"/>
                  </a:lnTo>
                  <a:lnTo>
                    <a:pt x="381" y="274"/>
                  </a:lnTo>
                  <a:lnTo>
                    <a:pt x="374" y="277"/>
                  </a:lnTo>
                  <a:lnTo>
                    <a:pt x="367" y="281"/>
                  </a:lnTo>
                  <a:lnTo>
                    <a:pt x="351" y="277"/>
                  </a:lnTo>
                  <a:lnTo>
                    <a:pt x="318" y="279"/>
                  </a:lnTo>
                  <a:lnTo>
                    <a:pt x="296" y="288"/>
                  </a:lnTo>
                  <a:lnTo>
                    <a:pt x="275" y="293"/>
                  </a:lnTo>
                  <a:lnTo>
                    <a:pt x="254" y="288"/>
                  </a:lnTo>
                  <a:lnTo>
                    <a:pt x="242" y="300"/>
                  </a:lnTo>
                  <a:lnTo>
                    <a:pt x="231" y="300"/>
                  </a:lnTo>
                  <a:lnTo>
                    <a:pt x="231" y="293"/>
                  </a:lnTo>
                  <a:lnTo>
                    <a:pt x="212" y="302"/>
                  </a:lnTo>
                  <a:lnTo>
                    <a:pt x="202" y="302"/>
                  </a:lnTo>
                  <a:lnTo>
                    <a:pt x="198" y="314"/>
                  </a:lnTo>
                  <a:lnTo>
                    <a:pt x="183" y="312"/>
                  </a:lnTo>
                  <a:lnTo>
                    <a:pt x="165" y="309"/>
                  </a:lnTo>
                  <a:lnTo>
                    <a:pt x="160" y="314"/>
                  </a:lnTo>
                  <a:lnTo>
                    <a:pt x="158" y="316"/>
                  </a:lnTo>
                  <a:lnTo>
                    <a:pt x="155" y="314"/>
                  </a:lnTo>
                  <a:lnTo>
                    <a:pt x="151" y="312"/>
                  </a:lnTo>
                  <a:lnTo>
                    <a:pt x="134" y="314"/>
                  </a:lnTo>
                  <a:lnTo>
                    <a:pt x="122" y="326"/>
                  </a:lnTo>
                  <a:lnTo>
                    <a:pt x="120" y="389"/>
                  </a:lnTo>
                  <a:lnTo>
                    <a:pt x="122" y="427"/>
                  </a:lnTo>
                  <a:lnTo>
                    <a:pt x="120" y="476"/>
                  </a:lnTo>
                  <a:lnTo>
                    <a:pt x="120" y="530"/>
                  </a:lnTo>
                  <a:lnTo>
                    <a:pt x="122" y="556"/>
                  </a:lnTo>
                  <a:lnTo>
                    <a:pt x="122" y="579"/>
                  </a:lnTo>
                  <a:lnTo>
                    <a:pt x="136" y="610"/>
                  </a:lnTo>
                  <a:lnTo>
                    <a:pt x="136" y="617"/>
                  </a:lnTo>
                  <a:lnTo>
                    <a:pt x="139" y="628"/>
                  </a:lnTo>
                  <a:lnTo>
                    <a:pt x="143" y="638"/>
                  </a:lnTo>
                  <a:lnTo>
                    <a:pt x="151" y="649"/>
                  </a:lnTo>
                  <a:lnTo>
                    <a:pt x="160" y="659"/>
                  </a:lnTo>
                  <a:lnTo>
                    <a:pt x="165" y="668"/>
                  </a:lnTo>
                  <a:lnTo>
                    <a:pt x="186" y="675"/>
                  </a:lnTo>
                  <a:lnTo>
                    <a:pt x="200" y="692"/>
                  </a:lnTo>
                  <a:lnTo>
                    <a:pt x="242" y="701"/>
                  </a:lnTo>
                  <a:lnTo>
                    <a:pt x="299" y="687"/>
                  </a:lnTo>
                  <a:lnTo>
                    <a:pt x="315" y="692"/>
                  </a:lnTo>
                  <a:lnTo>
                    <a:pt x="358" y="670"/>
                  </a:lnTo>
                  <a:lnTo>
                    <a:pt x="372" y="675"/>
                  </a:lnTo>
                  <a:lnTo>
                    <a:pt x="379" y="682"/>
                  </a:lnTo>
                  <a:lnTo>
                    <a:pt x="381" y="692"/>
                  </a:lnTo>
                  <a:lnTo>
                    <a:pt x="376" y="701"/>
                  </a:lnTo>
                  <a:lnTo>
                    <a:pt x="365" y="710"/>
                  </a:lnTo>
                  <a:lnTo>
                    <a:pt x="358" y="708"/>
                  </a:lnTo>
                  <a:lnTo>
                    <a:pt x="339" y="724"/>
                  </a:lnTo>
                  <a:lnTo>
                    <a:pt x="299" y="729"/>
                  </a:lnTo>
                  <a:lnTo>
                    <a:pt x="287" y="738"/>
                  </a:lnTo>
                  <a:lnTo>
                    <a:pt x="273" y="729"/>
                  </a:lnTo>
                  <a:lnTo>
                    <a:pt x="254" y="738"/>
                  </a:lnTo>
                  <a:lnTo>
                    <a:pt x="233" y="741"/>
                  </a:lnTo>
                  <a:lnTo>
                    <a:pt x="209" y="736"/>
                  </a:lnTo>
                  <a:lnTo>
                    <a:pt x="198" y="736"/>
                  </a:lnTo>
                  <a:lnTo>
                    <a:pt x="155" y="708"/>
                  </a:lnTo>
                  <a:lnTo>
                    <a:pt x="134" y="678"/>
                  </a:lnTo>
                  <a:lnTo>
                    <a:pt x="120" y="661"/>
                  </a:lnTo>
                  <a:lnTo>
                    <a:pt x="101" y="600"/>
                  </a:lnTo>
                  <a:lnTo>
                    <a:pt x="89" y="542"/>
                  </a:lnTo>
                  <a:lnTo>
                    <a:pt x="96" y="518"/>
                  </a:lnTo>
                  <a:lnTo>
                    <a:pt x="87" y="506"/>
                  </a:lnTo>
                  <a:lnTo>
                    <a:pt x="89" y="492"/>
                  </a:lnTo>
                  <a:lnTo>
                    <a:pt x="87" y="469"/>
                  </a:lnTo>
                  <a:lnTo>
                    <a:pt x="99" y="457"/>
                  </a:lnTo>
                  <a:lnTo>
                    <a:pt x="92" y="445"/>
                  </a:lnTo>
                  <a:lnTo>
                    <a:pt x="96" y="431"/>
                  </a:lnTo>
                  <a:lnTo>
                    <a:pt x="89" y="415"/>
                  </a:lnTo>
                  <a:lnTo>
                    <a:pt x="92" y="389"/>
                  </a:lnTo>
                  <a:lnTo>
                    <a:pt x="89" y="377"/>
                  </a:lnTo>
                  <a:lnTo>
                    <a:pt x="96" y="373"/>
                  </a:lnTo>
                  <a:lnTo>
                    <a:pt x="96" y="326"/>
                  </a:lnTo>
                  <a:lnTo>
                    <a:pt x="92" y="314"/>
                  </a:lnTo>
                  <a:lnTo>
                    <a:pt x="87" y="309"/>
                  </a:lnTo>
                  <a:lnTo>
                    <a:pt x="80" y="314"/>
                  </a:lnTo>
                  <a:lnTo>
                    <a:pt x="66" y="309"/>
                  </a:lnTo>
                  <a:lnTo>
                    <a:pt x="47" y="314"/>
                  </a:lnTo>
                  <a:lnTo>
                    <a:pt x="28" y="298"/>
                  </a:lnTo>
                  <a:lnTo>
                    <a:pt x="19" y="298"/>
                  </a:lnTo>
                  <a:lnTo>
                    <a:pt x="9" y="295"/>
                  </a:lnTo>
                  <a:lnTo>
                    <a:pt x="7" y="281"/>
                  </a:lnTo>
                  <a:lnTo>
                    <a:pt x="7" y="262"/>
                  </a:lnTo>
                  <a:lnTo>
                    <a:pt x="0" y="255"/>
                  </a:lnTo>
                  <a:lnTo>
                    <a:pt x="5" y="244"/>
                  </a:lnTo>
                  <a:lnTo>
                    <a:pt x="21" y="246"/>
                  </a:lnTo>
                  <a:lnTo>
                    <a:pt x="33" y="244"/>
                  </a:lnTo>
                  <a:lnTo>
                    <a:pt x="52" y="251"/>
                  </a:lnTo>
                  <a:lnTo>
                    <a:pt x="101" y="251"/>
                  </a:lnTo>
                  <a:lnTo>
                    <a:pt x="103" y="220"/>
                  </a:lnTo>
                  <a:lnTo>
                    <a:pt x="103" y="192"/>
                  </a:lnTo>
                  <a:lnTo>
                    <a:pt x="96" y="169"/>
                  </a:lnTo>
                  <a:lnTo>
                    <a:pt x="103" y="162"/>
                  </a:lnTo>
                  <a:lnTo>
                    <a:pt x="106" y="152"/>
                  </a:lnTo>
                  <a:lnTo>
                    <a:pt x="103" y="145"/>
                  </a:lnTo>
                  <a:lnTo>
                    <a:pt x="99" y="138"/>
                  </a:lnTo>
                  <a:lnTo>
                    <a:pt x="101" y="89"/>
                  </a:lnTo>
                  <a:lnTo>
                    <a:pt x="89" y="73"/>
                  </a:lnTo>
                  <a:lnTo>
                    <a:pt x="92" y="61"/>
                  </a:lnTo>
                  <a:lnTo>
                    <a:pt x="85" y="59"/>
                  </a:lnTo>
                  <a:lnTo>
                    <a:pt x="82" y="51"/>
                  </a:lnTo>
                  <a:lnTo>
                    <a:pt x="89" y="19"/>
                  </a:lnTo>
                  <a:lnTo>
                    <a:pt x="96" y="7"/>
                  </a:lnTo>
                  <a:lnTo>
                    <a:pt x="101" y="0"/>
                  </a:lnTo>
                  <a:lnTo>
                    <a:pt x="115" y="9"/>
                  </a:lnTo>
                  <a:lnTo>
                    <a:pt x="125" y="16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29" y="35"/>
                  </a:lnTo>
                  <a:lnTo>
                    <a:pt x="136" y="51"/>
                  </a:lnTo>
                  <a:lnTo>
                    <a:pt x="139" y="63"/>
                  </a:lnTo>
                  <a:lnTo>
                    <a:pt x="139" y="68"/>
                  </a:lnTo>
                  <a:lnTo>
                    <a:pt x="134" y="77"/>
                  </a:lnTo>
                  <a:lnTo>
                    <a:pt x="134" y="87"/>
                  </a:lnTo>
                  <a:lnTo>
                    <a:pt x="134" y="91"/>
                  </a:lnTo>
                  <a:lnTo>
                    <a:pt x="139" y="96"/>
                  </a:lnTo>
                  <a:lnTo>
                    <a:pt x="136" y="108"/>
                  </a:lnTo>
                  <a:lnTo>
                    <a:pt x="139" y="122"/>
                  </a:lnTo>
                  <a:lnTo>
                    <a:pt x="127" y="138"/>
                  </a:lnTo>
                  <a:lnTo>
                    <a:pt x="134" y="171"/>
                  </a:lnTo>
                  <a:lnTo>
                    <a:pt x="129" y="211"/>
                  </a:lnTo>
                  <a:lnTo>
                    <a:pt x="134" y="218"/>
                  </a:lnTo>
                  <a:lnTo>
                    <a:pt x="127" y="230"/>
                  </a:lnTo>
                  <a:lnTo>
                    <a:pt x="136" y="260"/>
                  </a:lnTo>
                  <a:lnTo>
                    <a:pt x="158" y="260"/>
                  </a:lnTo>
                  <a:lnTo>
                    <a:pt x="172" y="24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2" name="Freeform 14">
              <a:extLst>
                <a:ext uri="{FF2B5EF4-FFF2-40B4-BE49-F238E27FC236}">
                  <a16:creationId xmlns:a16="http://schemas.microsoft.com/office/drawing/2014/main" id="{C0592C35-AB5E-4D88-B447-8DD498EE8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168"/>
              <a:ext cx="432" cy="840"/>
            </a:xfrm>
            <a:custGeom>
              <a:avLst/>
              <a:gdLst>
                <a:gd name="T0" fmla="*/ 417 w 433"/>
                <a:gd name="T1" fmla="*/ 823 h 841"/>
                <a:gd name="T2" fmla="*/ 384 w 433"/>
                <a:gd name="T3" fmla="*/ 823 h 841"/>
                <a:gd name="T4" fmla="*/ 367 w 433"/>
                <a:gd name="T5" fmla="*/ 748 h 841"/>
                <a:gd name="T6" fmla="*/ 355 w 433"/>
                <a:gd name="T7" fmla="*/ 692 h 841"/>
                <a:gd name="T8" fmla="*/ 363 w 433"/>
                <a:gd name="T9" fmla="*/ 605 h 841"/>
                <a:gd name="T10" fmla="*/ 367 w 433"/>
                <a:gd name="T11" fmla="*/ 506 h 841"/>
                <a:gd name="T12" fmla="*/ 353 w 433"/>
                <a:gd name="T13" fmla="*/ 347 h 841"/>
                <a:gd name="T14" fmla="*/ 301 w 433"/>
                <a:gd name="T15" fmla="*/ 354 h 841"/>
                <a:gd name="T16" fmla="*/ 216 w 433"/>
                <a:gd name="T17" fmla="*/ 462 h 841"/>
                <a:gd name="T18" fmla="*/ 193 w 433"/>
                <a:gd name="T19" fmla="*/ 492 h 841"/>
                <a:gd name="T20" fmla="*/ 153 w 433"/>
                <a:gd name="T21" fmla="*/ 586 h 841"/>
                <a:gd name="T22" fmla="*/ 129 w 433"/>
                <a:gd name="T23" fmla="*/ 652 h 841"/>
                <a:gd name="T24" fmla="*/ 89 w 433"/>
                <a:gd name="T25" fmla="*/ 739 h 841"/>
                <a:gd name="T26" fmla="*/ 44 w 433"/>
                <a:gd name="T27" fmla="*/ 814 h 841"/>
                <a:gd name="T28" fmla="*/ 16 w 433"/>
                <a:gd name="T29" fmla="*/ 762 h 841"/>
                <a:gd name="T30" fmla="*/ 14 w 433"/>
                <a:gd name="T31" fmla="*/ 598 h 841"/>
                <a:gd name="T32" fmla="*/ 30 w 433"/>
                <a:gd name="T33" fmla="*/ 450 h 841"/>
                <a:gd name="T34" fmla="*/ 44 w 433"/>
                <a:gd name="T35" fmla="*/ 384 h 841"/>
                <a:gd name="T36" fmla="*/ 44 w 433"/>
                <a:gd name="T37" fmla="*/ 304 h 841"/>
                <a:gd name="T38" fmla="*/ 33 w 433"/>
                <a:gd name="T39" fmla="*/ 220 h 841"/>
                <a:gd name="T40" fmla="*/ 30 w 433"/>
                <a:gd name="T41" fmla="*/ 129 h 841"/>
                <a:gd name="T42" fmla="*/ 14 w 433"/>
                <a:gd name="T43" fmla="*/ 2 h 841"/>
                <a:gd name="T44" fmla="*/ 42 w 433"/>
                <a:gd name="T45" fmla="*/ 30 h 841"/>
                <a:gd name="T46" fmla="*/ 59 w 433"/>
                <a:gd name="T47" fmla="*/ 79 h 841"/>
                <a:gd name="T48" fmla="*/ 68 w 433"/>
                <a:gd name="T49" fmla="*/ 157 h 841"/>
                <a:gd name="T50" fmla="*/ 73 w 433"/>
                <a:gd name="T51" fmla="*/ 290 h 841"/>
                <a:gd name="T52" fmla="*/ 68 w 433"/>
                <a:gd name="T53" fmla="*/ 384 h 841"/>
                <a:gd name="T54" fmla="*/ 59 w 433"/>
                <a:gd name="T55" fmla="*/ 520 h 841"/>
                <a:gd name="T56" fmla="*/ 52 w 433"/>
                <a:gd name="T57" fmla="*/ 600 h 841"/>
                <a:gd name="T58" fmla="*/ 44 w 433"/>
                <a:gd name="T59" fmla="*/ 678 h 841"/>
                <a:gd name="T60" fmla="*/ 66 w 433"/>
                <a:gd name="T61" fmla="*/ 682 h 841"/>
                <a:gd name="T62" fmla="*/ 110 w 433"/>
                <a:gd name="T63" fmla="*/ 584 h 841"/>
                <a:gd name="T64" fmla="*/ 127 w 433"/>
                <a:gd name="T65" fmla="*/ 553 h 841"/>
                <a:gd name="T66" fmla="*/ 146 w 433"/>
                <a:gd name="T67" fmla="*/ 499 h 841"/>
                <a:gd name="T68" fmla="*/ 172 w 433"/>
                <a:gd name="T69" fmla="*/ 467 h 841"/>
                <a:gd name="T70" fmla="*/ 186 w 433"/>
                <a:gd name="T71" fmla="*/ 443 h 841"/>
                <a:gd name="T72" fmla="*/ 197 w 433"/>
                <a:gd name="T73" fmla="*/ 420 h 841"/>
                <a:gd name="T74" fmla="*/ 216 w 433"/>
                <a:gd name="T75" fmla="*/ 403 h 841"/>
                <a:gd name="T76" fmla="*/ 221 w 433"/>
                <a:gd name="T77" fmla="*/ 379 h 841"/>
                <a:gd name="T78" fmla="*/ 226 w 433"/>
                <a:gd name="T79" fmla="*/ 372 h 841"/>
                <a:gd name="T80" fmla="*/ 243 w 433"/>
                <a:gd name="T81" fmla="*/ 358 h 841"/>
                <a:gd name="T82" fmla="*/ 266 w 433"/>
                <a:gd name="T83" fmla="*/ 328 h 841"/>
                <a:gd name="T84" fmla="*/ 292 w 433"/>
                <a:gd name="T85" fmla="*/ 300 h 841"/>
                <a:gd name="T86" fmla="*/ 311 w 433"/>
                <a:gd name="T87" fmla="*/ 286 h 841"/>
                <a:gd name="T88" fmla="*/ 360 w 433"/>
                <a:gd name="T89" fmla="*/ 288 h 841"/>
                <a:gd name="T90" fmla="*/ 379 w 433"/>
                <a:gd name="T91" fmla="*/ 314 h 841"/>
                <a:gd name="T92" fmla="*/ 395 w 433"/>
                <a:gd name="T93" fmla="*/ 443 h 841"/>
                <a:gd name="T94" fmla="*/ 395 w 433"/>
                <a:gd name="T95" fmla="*/ 619 h 841"/>
                <a:gd name="T96" fmla="*/ 395 w 433"/>
                <a:gd name="T97" fmla="*/ 715 h 841"/>
                <a:gd name="T98" fmla="*/ 412 w 433"/>
                <a:gd name="T99" fmla="*/ 764 h 8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3" h="841">
                  <a:moveTo>
                    <a:pt x="430" y="794"/>
                  </a:moveTo>
                  <a:lnTo>
                    <a:pt x="433" y="811"/>
                  </a:lnTo>
                  <a:lnTo>
                    <a:pt x="430" y="823"/>
                  </a:lnTo>
                  <a:lnTo>
                    <a:pt x="426" y="832"/>
                  </a:lnTo>
                  <a:lnTo>
                    <a:pt x="419" y="839"/>
                  </a:lnTo>
                  <a:lnTo>
                    <a:pt x="407" y="841"/>
                  </a:lnTo>
                  <a:lnTo>
                    <a:pt x="400" y="839"/>
                  </a:lnTo>
                  <a:lnTo>
                    <a:pt x="393" y="832"/>
                  </a:lnTo>
                  <a:lnTo>
                    <a:pt x="388" y="823"/>
                  </a:lnTo>
                  <a:lnTo>
                    <a:pt x="383" y="808"/>
                  </a:lnTo>
                  <a:lnTo>
                    <a:pt x="376" y="769"/>
                  </a:lnTo>
                  <a:lnTo>
                    <a:pt x="376" y="757"/>
                  </a:lnTo>
                  <a:lnTo>
                    <a:pt x="376" y="748"/>
                  </a:lnTo>
                  <a:lnTo>
                    <a:pt x="376" y="736"/>
                  </a:lnTo>
                  <a:lnTo>
                    <a:pt x="374" y="719"/>
                  </a:lnTo>
                  <a:lnTo>
                    <a:pt x="364" y="701"/>
                  </a:lnTo>
                  <a:lnTo>
                    <a:pt x="372" y="680"/>
                  </a:lnTo>
                  <a:lnTo>
                    <a:pt x="369" y="649"/>
                  </a:lnTo>
                  <a:lnTo>
                    <a:pt x="372" y="635"/>
                  </a:lnTo>
                  <a:lnTo>
                    <a:pt x="372" y="614"/>
                  </a:lnTo>
                  <a:lnTo>
                    <a:pt x="376" y="595"/>
                  </a:lnTo>
                  <a:lnTo>
                    <a:pt x="369" y="576"/>
                  </a:lnTo>
                  <a:lnTo>
                    <a:pt x="376" y="565"/>
                  </a:lnTo>
                  <a:lnTo>
                    <a:pt x="376" y="515"/>
                  </a:lnTo>
                  <a:lnTo>
                    <a:pt x="376" y="454"/>
                  </a:lnTo>
                  <a:lnTo>
                    <a:pt x="369" y="415"/>
                  </a:lnTo>
                  <a:lnTo>
                    <a:pt x="372" y="396"/>
                  </a:lnTo>
                  <a:lnTo>
                    <a:pt x="362" y="347"/>
                  </a:lnTo>
                  <a:lnTo>
                    <a:pt x="362" y="332"/>
                  </a:lnTo>
                  <a:lnTo>
                    <a:pt x="343" y="323"/>
                  </a:lnTo>
                  <a:lnTo>
                    <a:pt x="322" y="344"/>
                  </a:lnTo>
                  <a:lnTo>
                    <a:pt x="310" y="354"/>
                  </a:lnTo>
                  <a:lnTo>
                    <a:pt x="292" y="363"/>
                  </a:lnTo>
                  <a:lnTo>
                    <a:pt x="259" y="415"/>
                  </a:lnTo>
                  <a:lnTo>
                    <a:pt x="247" y="417"/>
                  </a:lnTo>
                  <a:lnTo>
                    <a:pt x="216" y="471"/>
                  </a:lnTo>
                  <a:lnTo>
                    <a:pt x="216" y="476"/>
                  </a:lnTo>
                  <a:lnTo>
                    <a:pt x="209" y="476"/>
                  </a:lnTo>
                  <a:lnTo>
                    <a:pt x="204" y="487"/>
                  </a:lnTo>
                  <a:lnTo>
                    <a:pt x="193" y="501"/>
                  </a:lnTo>
                  <a:lnTo>
                    <a:pt x="186" y="511"/>
                  </a:lnTo>
                  <a:lnTo>
                    <a:pt x="183" y="525"/>
                  </a:lnTo>
                  <a:lnTo>
                    <a:pt x="172" y="569"/>
                  </a:lnTo>
                  <a:lnTo>
                    <a:pt x="153" y="595"/>
                  </a:lnTo>
                  <a:lnTo>
                    <a:pt x="148" y="604"/>
                  </a:lnTo>
                  <a:lnTo>
                    <a:pt x="146" y="616"/>
                  </a:lnTo>
                  <a:lnTo>
                    <a:pt x="134" y="628"/>
                  </a:lnTo>
                  <a:lnTo>
                    <a:pt x="129" y="661"/>
                  </a:lnTo>
                  <a:lnTo>
                    <a:pt x="103" y="687"/>
                  </a:lnTo>
                  <a:lnTo>
                    <a:pt x="101" y="724"/>
                  </a:lnTo>
                  <a:lnTo>
                    <a:pt x="96" y="724"/>
                  </a:lnTo>
                  <a:lnTo>
                    <a:pt x="89" y="748"/>
                  </a:lnTo>
                  <a:lnTo>
                    <a:pt x="70" y="785"/>
                  </a:lnTo>
                  <a:lnTo>
                    <a:pt x="61" y="797"/>
                  </a:lnTo>
                  <a:lnTo>
                    <a:pt x="52" y="808"/>
                  </a:lnTo>
                  <a:lnTo>
                    <a:pt x="44" y="823"/>
                  </a:lnTo>
                  <a:lnTo>
                    <a:pt x="37" y="820"/>
                  </a:lnTo>
                  <a:lnTo>
                    <a:pt x="30" y="820"/>
                  </a:lnTo>
                  <a:lnTo>
                    <a:pt x="28" y="813"/>
                  </a:lnTo>
                  <a:lnTo>
                    <a:pt x="16" y="771"/>
                  </a:lnTo>
                  <a:lnTo>
                    <a:pt x="14" y="698"/>
                  </a:lnTo>
                  <a:lnTo>
                    <a:pt x="12" y="677"/>
                  </a:lnTo>
                  <a:lnTo>
                    <a:pt x="14" y="651"/>
                  </a:lnTo>
                  <a:lnTo>
                    <a:pt x="14" y="607"/>
                  </a:lnTo>
                  <a:lnTo>
                    <a:pt x="19" y="604"/>
                  </a:lnTo>
                  <a:lnTo>
                    <a:pt x="28" y="497"/>
                  </a:lnTo>
                  <a:lnTo>
                    <a:pt x="30" y="476"/>
                  </a:lnTo>
                  <a:lnTo>
                    <a:pt x="30" y="459"/>
                  </a:lnTo>
                  <a:lnTo>
                    <a:pt x="35" y="457"/>
                  </a:lnTo>
                  <a:lnTo>
                    <a:pt x="33" y="447"/>
                  </a:lnTo>
                  <a:lnTo>
                    <a:pt x="37" y="403"/>
                  </a:lnTo>
                  <a:lnTo>
                    <a:pt x="44" y="384"/>
                  </a:lnTo>
                  <a:lnTo>
                    <a:pt x="40" y="365"/>
                  </a:lnTo>
                  <a:lnTo>
                    <a:pt x="44" y="356"/>
                  </a:lnTo>
                  <a:lnTo>
                    <a:pt x="40" y="347"/>
                  </a:lnTo>
                  <a:lnTo>
                    <a:pt x="44" y="304"/>
                  </a:lnTo>
                  <a:lnTo>
                    <a:pt x="37" y="300"/>
                  </a:lnTo>
                  <a:lnTo>
                    <a:pt x="42" y="290"/>
                  </a:lnTo>
                  <a:lnTo>
                    <a:pt x="40" y="241"/>
                  </a:lnTo>
                  <a:lnTo>
                    <a:pt x="33" y="220"/>
                  </a:lnTo>
                  <a:lnTo>
                    <a:pt x="40" y="220"/>
                  </a:lnTo>
                  <a:lnTo>
                    <a:pt x="40" y="208"/>
                  </a:lnTo>
                  <a:lnTo>
                    <a:pt x="30" y="154"/>
                  </a:lnTo>
                  <a:lnTo>
                    <a:pt x="30" y="129"/>
                  </a:lnTo>
                  <a:lnTo>
                    <a:pt x="26" y="117"/>
                  </a:lnTo>
                  <a:lnTo>
                    <a:pt x="19" y="77"/>
                  </a:lnTo>
                  <a:lnTo>
                    <a:pt x="0" y="2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6" y="16"/>
                  </a:lnTo>
                  <a:lnTo>
                    <a:pt x="42" y="30"/>
                  </a:lnTo>
                  <a:lnTo>
                    <a:pt x="47" y="46"/>
                  </a:lnTo>
                  <a:lnTo>
                    <a:pt x="52" y="56"/>
                  </a:lnTo>
                  <a:lnTo>
                    <a:pt x="61" y="68"/>
                  </a:lnTo>
                  <a:lnTo>
                    <a:pt x="59" y="79"/>
                  </a:lnTo>
                  <a:lnTo>
                    <a:pt x="66" y="103"/>
                  </a:lnTo>
                  <a:lnTo>
                    <a:pt x="59" y="114"/>
                  </a:lnTo>
                  <a:lnTo>
                    <a:pt x="68" y="124"/>
                  </a:lnTo>
                  <a:lnTo>
                    <a:pt x="68" y="157"/>
                  </a:lnTo>
                  <a:lnTo>
                    <a:pt x="68" y="220"/>
                  </a:lnTo>
                  <a:lnTo>
                    <a:pt x="75" y="253"/>
                  </a:lnTo>
                  <a:lnTo>
                    <a:pt x="70" y="267"/>
                  </a:lnTo>
                  <a:lnTo>
                    <a:pt x="73" y="290"/>
                  </a:lnTo>
                  <a:lnTo>
                    <a:pt x="68" y="311"/>
                  </a:lnTo>
                  <a:lnTo>
                    <a:pt x="70" y="344"/>
                  </a:lnTo>
                  <a:lnTo>
                    <a:pt x="63" y="377"/>
                  </a:lnTo>
                  <a:lnTo>
                    <a:pt x="68" y="384"/>
                  </a:lnTo>
                  <a:lnTo>
                    <a:pt x="66" y="464"/>
                  </a:lnTo>
                  <a:lnTo>
                    <a:pt x="68" y="476"/>
                  </a:lnTo>
                  <a:lnTo>
                    <a:pt x="63" y="483"/>
                  </a:lnTo>
                  <a:lnTo>
                    <a:pt x="59" y="529"/>
                  </a:lnTo>
                  <a:lnTo>
                    <a:pt x="52" y="544"/>
                  </a:lnTo>
                  <a:lnTo>
                    <a:pt x="56" y="560"/>
                  </a:lnTo>
                  <a:lnTo>
                    <a:pt x="54" y="567"/>
                  </a:lnTo>
                  <a:lnTo>
                    <a:pt x="52" y="609"/>
                  </a:lnTo>
                  <a:lnTo>
                    <a:pt x="40" y="647"/>
                  </a:lnTo>
                  <a:lnTo>
                    <a:pt x="49" y="661"/>
                  </a:lnTo>
                  <a:lnTo>
                    <a:pt x="54" y="668"/>
                  </a:lnTo>
                  <a:lnTo>
                    <a:pt x="44" y="687"/>
                  </a:lnTo>
                  <a:lnTo>
                    <a:pt x="47" y="701"/>
                  </a:lnTo>
                  <a:lnTo>
                    <a:pt x="49" y="717"/>
                  </a:lnTo>
                  <a:lnTo>
                    <a:pt x="61" y="708"/>
                  </a:lnTo>
                  <a:lnTo>
                    <a:pt x="66" y="691"/>
                  </a:lnTo>
                  <a:lnTo>
                    <a:pt x="82" y="649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10" y="593"/>
                  </a:lnTo>
                  <a:lnTo>
                    <a:pt x="113" y="590"/>
                  </a:lnTo>
                  <a:lnTo>
                    <a:pt x="115" y="586"/>
                  </a:lnTo>
                  <a:lnTo>
                    <a:pt x="122" y="576"/>
                  </a:lnTo>
                  <a:lnTo>
                    <a:pt x="127" y="562"/>
                  </a:lnTo>
                  <a:lnTo>
                    <a:pt x="132" y="546"/>
                  </a:lnTo>
                  <a:lnTo>
                    <a:pt x="136" y="536"/>
                  </a:lnTo>
                  <a:lnTo>
                    <a:pt x="143" y="525"/>
                  </a:lnTo>
                  <a:lnTo>
                    <a:pt x="146" y="508"/>
                  </a:lnTo>
                  <a:lnTo>
                    <a:pt x="141" y="504"/>
                  </a:lnTo>
                  <a:lnTo>
                    <a:pt x="150" y="497"/>
                  </a:lnTo>
                  <a:lnTo>
                    <a:pt x="153" y="501"/>
                  </a:lnTo>
                  <a:lnTo>
                    <a:pt x="172" y="476"/>
                  </a:lnTo>
                  <a:lnTo>
                    <a:pt x="176" y="468"/>
                  </a:lnTo>
                  <a:lnTo>
                    <a:pt x="179" y="459"/>
                  </a:lnTo>
                  <a:lnTo>
                    <a:pt x="179" y="454"/>
                  </a:lnTo>
                  <a:lnTo>
                    <a:pt x="186" y="452"/>
                  </a:lnTo>
                  <a:lnTo>
                    <a:pt x="190" y="447"/>
                  </a:lnTo>
                  <a:lnTo>
                    <a:pt x="193" y="440"/>
                  </a:lnTo>
                  <a:lnTo>
                    <a:pt x="195" y="431"/>
                  </a:lnTo>
                  <a:lnTo>
                    <a:pt x="197" y="429"/>
                  </a:lnTo>
                  <a:lnTo>
                    <a:pt x="197" y="422"/>
                  </a:lnTo>
                  <a:lnTo>
                    <a:pt x="207" y="419"/>
                  </a:lnTo>
                  <a:lnTo>
                    <a:pt x="209" y="403"/>
                  </a:lnTo>
                  <a:lnTo>
                    <a:pt x="216" y="403"/>
                  </a:lnTo>
                  <a:lnTo>
                    <a:pt x="216" y="393"/>
                  </a:lnTo>
                  <a:lnTo>
                    <a:pt x="223" y="393"/>
                  </a:lnTo>
                  <a:lnTo>
                    <a:pt x="223" y="384"/>
                  </a:lnTo>
                  <a:lnTo>
                    <a:pt x="230" y="379"/>
                  </a:lnTo>
                  <a:lnTo>
                    <a:pt x="233" y="379"/>
                  </a:lnTo>
                  <a:lnTo>
                    <a:pt x="235" y="382"/>
                  </a:lnTo>
                  <a:lnTo>
                    <a:pt x="235" y="384"/>
                  </a:lnTo>
                  <a:lnTo>
                    <a:pt x="235" y="372"/>
                  </a:lnTo>
                  <a:lnTo>
                    <a:pt x="240" y="372"/>
                  </a:lnTo>
                  <a:lnTo>
                    <a:pt x="244" y="370"/>
                  </a:lnTo>
                  <a:lnTo>
                    <a:pt x="249" y="365"/>
                  </a:lnTo>
                  <a:lnTo>
                    <a:pt x="252" y="358"/>
                  </a:lnTo>
                  <a:lnTo>
                    <a:pt x="254" y="347"/>
                  </a:lnTo>
                  <a:lnTo>
                    <a:pt x="268" y="335"/>
                  </a:lnTo>
                  <a:lnTo>
                    <a:pt x="270" y="340"/>
                  </a:lnTo>
                  <a:lnTo>
                    <a:pt x="275" y="328"/>
                  </a:lnTo>
                  <a:lnTo>
                    <a:pt x="280" y="314"/>
                  </a:lnTo>
                  <a:lnTo>
                    <a:pt x="287" y="311"/>
                  </a:lnTo>
                  <a:lnTo>
                    <a:pt x="292" y="300"/>
                  </a:lnTo>
                  <a:lnTo>
                    <a:pt x="301" y="300"/>
                  </a:lnTo>
                  <a:lnTo>
                    <a:pt x="313" y="293"/>
                  </a:lnTo>
                  <a:lnTo>
                    <a:pt x="320" y="290"/>
                  </a:lnTo>
                  <a:lnTo>
                    <a:pt x="322" y="290"/>
                  </a:lnTo>
                  <a:lnTo>
                    <a:pt x="320" y="286"/>
                  </a:lnTo>
                  <a:lnTo>
                    <a:pt x="339" y="274"/>
                  </a:lnTo>
                  <a:lnTo>
                    <a:pt x="350" y="272"/>
                  </a:lnTo>
                  <a:lnTo>
                    <a:pt x="357" y="274"/>
                  </a:lnTo>
                  <a:lnTo>
                    <a:pt x="369" y="288"/>
                  </a:lnTo>
                  <a:lnTo>
                    <a:pt x="374" y="290"/>
                  </a:lnTo>
                  <a:lnTo>
                    <a:pt x="376" y="300"/>
                  </a:lnTo>
                  <a:lnTo>
                    <a:pt x="386" y="309"/>
                  </a:lnTo>
                  <a:lnTo>
                    <a:pt x="388" y="314"/>
                  </a:lnTo>
                  <a:lnTo>
                    <a:pt x="390" y="323"/>
                  </a:lnTo>
                  <a:lnTo>
                    <a:pt x="397" y="337"/>
                  </a:lnTo>
                  <a:lnTo>
                    <a:pt x="404" y="351"/>
                  </a:lnTo>
                  <a:lnTo>
                    <a:pt x="404" y="452"/>
                  </a:lnTo>
                  <a:lnTo>
                    <a:pt x="402" y="504"/>
                  </a:lnTo>
                  <a:lnTo>
                    <a:pt x="407" y="518"/>
                  </a:lnTo>
                  <a:lnTo>
                    <a:pt x="407" y="612"/>
                  </a:lnTo>
                  <a:lnTo>
                    <a:pt x="404" y="628"/>
                  </a:lnTo>
                  <a:lnTo>
                    <a:pt x="404" y="661"/>
                  </a:lnTo>
                  <a:lnTo>
                    <a:pt x="407" y="687"/>
                  </a:lnTo>
                  <a:lnTo>
                    <a:pt x="402" y="719"/>
                  </a:lnTo>
                  <a:lnTo>
                    <a:pt x="404" y="724"/>
                  </a:lnTo>
                  <a:lnTo>
                    <a:pt x="407" y="731"/>
                  </a:lnTo>
                  <a:lnTo>
                    <a:pt x="409" y="743"/>
                  </a:lnTo>
                  <a:lnTo>
                    <a:pt x="409" y="757"/>
                  </a:lnTo>
                  <a:lnTo>
                    <a:pt x="421" y="773"/>
                  </a:lnTo>
                  <a:lnTo>
                    <a:pt x="421" y="790"/>
                  </a:lnTo>
                  <a:lnTo>
                    <a:pt x="430" y="794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3" name="Freeform 15">
              <a:extLst>
                <a:ext uri="{FF2B5EF4-FFF2-40B4-BE49-F238E27FC236}">
                  <a16:creationId xmlns:a16="http://schemas.microsoft.com/office/drawing/2014/main" id="{BD1F919C-68EA-4151-873D-954CCE42C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0" y="2376"/>
              <a:ext cx="332" cy="653"/>
            </a:xfrm>
            <a:custGeom>
              <a:avLst/>
              <a:gdLst>
                <a:gd name="T0" fmla="*/ 303 w 330"/>
                <a:gd name="T1" fmla="*/ 525 h 652"/>
                <a:gd name="T2" fmla="*/ 280 w 330"/>
                <a:gd name="T3" fmla="*/ 546 h 652"/>
                <a:gd name="T4" fmla="*/ 256 w 330"/>
                <a:gd name="T5" fmla="*/ 560 h 652"/>
                <a:gd name="T6" fmla="*/ 219 w 330"/>
                <a:gd name="T7" fmla="*/ 586 h 652"/>
                <a:gd name="T8" fmla="*/ 122 w 330"/>
                <a:gd name="T9" fmla="*/ 605 h 652"/>
                <a:gd name="T10" fmla="*/ 52 w 330"/>
                <a:gd name="T11" fmla="*/ 574 h 652"/>
                <a:gd name="T12" fmla="*/ 33 w 330"/>
                <a:gd name="T13" fmla="*/ 530 h 652"/>
                <a:gd name="T14" fmla="*/ 29 w 330"/>
                <a:gd name="T15" fmla="*/ 473 h 652"/>
                <a:gd name="T16" fmla="*/ 38 w 330"/>
                <a:gd name="T17" fmla="*/ 405 h 652"/>
                <a:gd name="T18" fmla="*/ 52 w 330"/>
                <a:gd name="T19" fmla="*/ 347 h 652"/>
                <a:gd name="T20" fmla="*/ 99 w 330"/>
                <a:gd name="T21" fmla="*/ 321 h 652"/>
                <a:gd name="T22" fmla="*/ 172 w 330"/>
                <a:gd name="T23" fmla="*/ 298 h 652"/>
                <a:gd name="T24" fmla="*/ 202 w 330"/>
                <a:gd name="T25" fmla="*/ 284 h 652"/>
                <a:gd name="T26" fmla="*/ 268 w 330"/>
                <a:gd name="T27" fmla="*/ 223 h 652"/>
                <a:gd name="T28" fmla="*/ 305 w 330"/>
                <a:gd name="T29" fmla="*/ 110 h 652"/>
                <a:gd name="T30" fmla="*/ 298 w 330"/>
                <a:gd name="T31" fmla="*/ 54 h 652"/>
                <a:gd name="T32" fmla="*/ 287 w 330"/>
                <a:gd name="T33" fmla="*/ 31 h 652"/>
                <a:gd name="T34" fmla="*/ 260 w 330"/>
                <a:gd name="T35" fmla="*/ 21 h 652"/>
                <a:gd name="T36" fmla="*/ 228 w 330"/>
                <a:gd name="T37" fmla="*/ 10 h 652"/>
                <a:gd name="T38" fmla="*/ 198 w 330"/>
                <a:gd name="T39" fmla="*/ 10 h 652"/>
                <a:gd name="T40" fmla="*/ 179 w 330"/>
                <a:gd name="T41" fmla="*/ 21 h 652"/>
                <a:gd name="T42" fmla="*/ 146 w 330"/>
                <a:gd name="T43" fmla="*/ 52 h 652"/>
                <a:gd name="T44" fmla="*/ 122 w 330"/>
                <a:gd name="T45" fmla="*/ 85 h 652"/>
                <a:gd name="T46" fmla="*/ 92 w 330"/>
                <a:gd name="T47" fmla="*/ 141 h 652"/>
                <a:gd name="T48" fmla="*/ 64 w 330"/>
                <a:gd name="T49" fmla="*/ 195 h 652"/>
                <a:gd name="T50" fmla="*/ 26 w 330"/>
                <a:gd name="T51" fmla="*/ 188 h 652"/>
                <a:gd name="T52" fmla="*/ 26 w 330"/>
                <a:gd name="T53" fmla="*/ 260 h 652"/>
                <a:gd name="T54" fmla="*/ 22 w 330"/>
                <a:gd name="T55" fmla="*/ 312 h 652"/>
                <a:gd name="T56" fmla="*/ 10 w 330"/>
                <a:gd name="T57" fmla="*/ 368 h 652"/>
                <a:gd name="T58" fmla="*/ 3 w 330"/>
                <a:gd name="T59" fmla="*/ 459 h 652"/>
                <a:gd name="T60" fmla="*/ 22 w 330"/>
                <a:gd name="T61" fmla="*/ 584 h 652"/>
                <a:gd name="T62" fmla="*/ 47 w 330"/>
                <a:gd name="T63" fmla="*/ 631 h 652"/>
                <a:gd name="T64" fmla="*/ 99 w 330"/>
                <a:gd name="T65" fmla="*/ 652 h 652"/>
                <a:gd name="T66" fmla="*/ 144 w 330"/>
                <a:gd name="T67" fmla="*/ 661 h 652"/>
                <a:gd name="T68" fmla="*/ 179 w 330"/>
                <a:gd name="T69" fmla="*/ 652 h 652"/>
                <a:gd name="T70" fmla="*/ 219 w 330"/>
                <a:gd name="T71" fmla="*/ 645 h 652"/>
                <a:gd name="T72" fmla="*/ 284 w 330"/>
                <a:gd name="T73" fmla="*/ 595 h 652"/>
                <a:gd name="T74" fmla="*/ 327 w 330"/>
                <a:gd name="T75" fmla="*/ 546 h 652"/>
                <a:gd name="T76" fmla="*/ 343 w 330"/>
                <a:gd name="T77" fmla="*/ 499 h 652"/>
                <a:gd name="T78" fmla="*/ 219 w 330"/>
                <a:gd name="T79" fmla="*/ 204 h 652"/>
                <a:gd name="T80" fmla="*/ 184 w 330"/>
                <a:gd name="T81" fmla="*/ 237 h 652"/>
                <a:gd name="T82" fmla="*/ 148 w 330"/>
                <a:gd name="T83" fmla="*/ 244 h 652"/>
                <a:gd name="T84" fmla="*/ 92 w 330"/>
                <a:gd name="T85" fmla="*/ 263 h 652"/>
                <a:gd name="T86" fmla="*/ 101 w 330"/>
                <a:gd name="T87" fmla="*/ 209 h 652"/>
                <a:gd name="T88" fmla="*/ 115 w 330"/>
                <a:gd name="T89" fmla="*/ 169 h 652"/>
                <a:gd name="T90" fmla="*/ 155 w 330"/>
                <a:gd name="T91" fmla="*/ 110 h 652"/>
                <a:gd name="T92" fmla="*/ 162 w 330"/>
                <a:gd name="T93" fmla="*/ 89 h 652"/>
                <a:gd name="T94" fmla="*/ 174 w 330"/>
                <a:gd name="T95" fmla="*/ 85 h 652"/>
                <a:gd name="T96" fmla="*/ 214 w 330"/>
                <a:gd name="T97" fmla="*/ 59 h 652"/>
                <a:gd name="T98" fmla="*/ 240 w 330"/>
                <a:gd name="T99" fmla="*/ 56 h 652"/>
                <a:gd name="T100" fmla="*/ 280 w 330"/>
                <a:gd name="T101" fmla="*/ 96 h 652"/>
                <a:gd name="T102" fmla="*/ 256 w 330"/>
                <a:gd name="T103" fmla="*/ 155 h 652"/>
                <a:gd name="T104" fmla="*/ 233 w 330"/>
                <a:gd name="T105" fmla="*/ 190 h 6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0" h="652">
                  <a:moveTo>
                    <a:pt x="306" y="483"/>
                  </a:moveTo>
                  <a:lnTo>
                    <a:pt x="302" y="497"/>
                  </a:lnTo>
                  <a:lnTo>
                    <a:pt x="295" y="509"/>
                  </a:lnTo>
                  <a:lnTo>
                    <a:pt x="285" y="516"/>
                  </a:lnTo>
                  <a:lnTo>
                    <a:pt x="276" y="521"/>
                  </a:lnTo>
                  <a:lnTo>
                    <a:pt x="271" y="528"/>
                  </a:lnTo>
                  <a:lnTo>
                    <a:pt x="264" y="530"/>
                  </a:lnTo>
                  <a:lnTo>
                    <a:pt x="262" y="537"/>
                  </a:lnTo>
                  <a:lnTo>
                    <a:pt x="259" y="544"/>
                  </a:lnTo>
                  <a:lnTo>
                    <a:pt x="255" y="544"/>
                  </a:lnTo>
                  <a:lnTo>
                    <a:pt x="250" y="549"/>
                  </a:lnTo>
                  <a:lnTo>
                    <a:pt x="243" y="551"/>
                  </a:lnTo>
                  <a:lnTo>
                    <a:pt x="231" y="556"/>
                  </a:lnTo>
                  <a:lnTo>
                    <a:pt x="231" y="563"/>
                  </a:lnTo>
                  <a:lnTo>
                    <a:pt x="219" y="563"/>
                  </a:lnTo>
                  <a:lnTo>
                    <a:pt x="210" y="577"/>
                  </a:lnTo>
                  <a:lnTo>
                    <a:pt x="200" y="584"/>
                  </a:lnTo>
                  <a:lnTo>
                    <a:pt x="184" y="593"/>
                  </a:lnTo>
                  <a:lnTo>
                    <a:pt x="156" y="598"/>
                  </a:lnTo>
                  <a:lnTo>
                    <a:pt x="113" y="596"/>
                  </a:lnTo>
                  <a:lnTo>
                    <a:pt x="83" y="591"/>
                  </a:lnTo>
                  <a:lnTo>
                    <a:pt x="83" y="582"/>
                  </a:lnTo>
                  <a:lnTo>
                    <a:pt x="66" y="577"/>
                  </a:lnTo>
                  <a:lnTo>
                    <a:pt x="52" y="565"/>
                  </a:lnTo>
                  <a:lnTo>
                    <a:pt x="43" y="554"/>
                  </a:lnTo>
                  <a:lnTo>
                    <a:pt x="40" y="544"/>
                  </a:lnTo>
                  <a:lnTo>
                    <a:pt x="36" y="537"/>
                  </a:lnTo>
                  <a:lnTo>
                    <a:pt x="33" y="521"/>
                  </a:lnTo>
                  <a:lnTo>
                    <a:pt x="31" y="507"/>
                  </a:lnTo>
                  <a:lnTo>
                    <a:pt x="29" y="497"/>
                  </a:lnTo>
                  <a:lnTo>
                    <a:pt x="31" y="479"/>
                  </a:lnTo>
                  <a:lnTo>
                    <a:pt x="29" y="464"/>
                  </a:lnTo>
                  <a:lnTo>
                    <a:pt x="36" y="460"/>
                  </a:lnTo>
                  <a:lnTo>
                    <a:pt x="29" y="413"/>
                  </a:lnTo>
                  <a:lnTo>
                    <a:pt x="36" y="408"/>
                  </a:lnTo>
                  <a:lnTo>
                    <a:pt x="38" y="396"/>
                  </a:lnTo>
                  <a:lnTo>
                    <a:pt x="40" y="375"/>
                  </a:lnTo>
                  <a:lnTo>
                    <a:pt x="50" y="364"/>
                  </a:lnTo>
                  <a:lnTo>
                    <a:pt x="50" y="352"/>
                  </a:lnTo>
                  <a:lnTo>
                    <a:pt x="52" y="338"/>
                  </a:lnTo>
                  <a:lnTo>
                    <a:pt x="59" y="328"/>
                  </a:lnTo>
                  <a:lnTo>
                    <a:pt x="66" y="317"/>
                  </a:lnTo>
                  <a:lnTo>
                    <a:pt x="83" y="321"/>
                  </a:lnTo>
                  <a:lnTo>
                    <a:pt x="90" y="321"/>
                  </a:lnTo>
                  <a:lnTo>
                    <a:pt x="102" y="328"/>
                  </a:lnTo>
                  <a:lnTo>
                    <a:pt x="123" y="317"/>
                  </a:lnTo>
                  <a:lnTo>
                    <a:pt x="137" y="317"/>
                  </a:lnTo>
                  <a:lnTo>
                    <a:pt x="163" y="298"/>
                  </a:lnTo>
                  <a:lnTo>
                    <a:pt x="172" y="300"/>
                  </a:lnTo>
                  <a:lnTo>
                    <a:pt x="177" y="298"/>
                  </a:lnTo>
                  <a:lnTo>
                    <a:pt x="179" y="293"/>
                  </a:lnTo>
                  <a:lnTo>
                    <a:pt x="193" y="284"/>
                  </a:lnTo>
                  <a:lnTo>
                    <a:pt x="210" y="275"/>
                  </a:lnTo>
                  <a:lnTo>
                    <a:pt x="229" y="258"/>
                  </a:lnTo>
                  <a:lnTo>
                    <a:pt x="247" y="242"/>
                  </a:lnTo>
                  <a:lnTo>
                    <a:pt x="250" y="223"/>
                  </a:lnTo>
                  <a:lnTo>
                    <a:pt x="273" y="190"/>
                  </a:lnTo>
                  <a:lnTo>
                    <a:pt x="285" y="153"/>
                  </a:lnTo>
                  <a:lnTo>
                    <a:pt x="292" y="148"/>
                  </a:lnTo>
                  <a:lnTo>
                    <a:pt x="287" y="110"/>
                  </a:lnTo>
                  <a:lnTo>
                    <a:pt x="292" y="96"/>
                  </a:lnTo>
                  <a:lnTo>
                    <a:pt x="290" y="80"/>
                  </a:lnTo>
                  <a:lnTo>
                    <a:pt x="285" y="66"/>
                  </a:lnTo>
                  <a:lnTo>
                    <a:pt x="280" y="54"/>
                  </a:lnTo>
                  <a:lnTo>
                    <a:pt x="271" y="47"/>
                  </a:lnTo>
                  <a:lnTo>
                    <a:pt x="276" y="45"/>
                  </a:lnTo>
                  <a:lnTo>
                    <a:pt x="271" y="40"/>
                  </a:lnTo>
                  <a:lnTo>
                    <a:pt x="269" y="31"/>
                  </a:lnTo>
                  <a:lnTo>
                    <a:pt x="266" y="31"/>
                  </a:lnTo>
                  <a:lnTo>
                    <a:pt x="257" y="31"/>
                  </a:lnTo>
                  <a:lnTo>
                    <a:pt x="250" y="26"/>
                  </a:lnTo>
                  <a:lnTo>
                    <a:pt x="245" y="21"/>
                  </a:lnTo>
                  <a:lnTo>
                    <a:pt x="243" y="12"/>
                  </a:lnTo>
                  <a:lnTo>
                    <a:pt x="236" y="12"/>
                  </a:lnTo>
                  <a:lnTo>
                    <a:pt x="231" y="5"/>
                  </a:lnTo>
                  <a:lnTo>
                    <a:pt x="219" y="10"/>
                  </a:lnTo>
                  <a:lnTo>
                    <a:pt x="215" y="3"/>
                  </a:lnTo>
                  <a:lnTo>
                    <a:pt x="210" y="0"/>
                  </a:lnTo>
                  <a:lnTo>
                    <a:pt x="203" y="3"/>
                  </a:lnTo>
                  <a:lnTo>
                    <a:pt x="189" y="10"/>
                  </a:lnTo>
                  <a:lnTo>
                    <a:pt x="182" y="19"/>
                  </a:lnTo>
                  <a:lnTo>
                    <a:pt x="179" y="24"/>
                  </a:lnTo>
                  <a:lnTo>
                    <a:pt x="172" y="24"/>
                  </a:lnTo>
                  <a:lnTo>
                    <a:pt x="170" y="21"/>
                  </a:lnTo>
                  <a:lnTo>
                    <a:pt x="160" y="33"/>
                  </a:lnTo>
                  <a:lnTo>
                    <a:pt x="151" y="42"/>
                  </a:lnTo>
                  <a:lnTo>
                    <a:pt x="144" y="47"/>
                  </a:lnTo>
                  <a:lnTo>
                    <a:pt x="137" y="52"/>
                  </a:lnTo>
                  <a:lnTo>
                    <a:pt x="130" y="61"/>
                  </a:lnTo>
                  <a:lnTo>
                    <a:pt x="125" y="71"/>
                  </a:lnTo>
                  <a:lnTo>
                    <a:pt x="118" y="73"/>
                  </a:lnTo>
                  <a:lnTo>
                    <a:pt x="113" y="85"/>
                  </a:lnTo>
                  <a:lnTo>
                    <a:pt x="109" y="85"/>
                  </a:lnTo>
                  <a:lnTo>
                    <a:pt x="104" y="101"/>
                  </a:lnTo>
                  <a:lnTo>
                    <a:pt x="97" y="110"/>
                  </a:lnTo>
                  <a:lnTo>
                    <a:pt x="83" y="141"/>
                  </a:lnTo>
                  <a:lnTo>
                    <a:pt x="71" y="171"/>
                  </a:lnTo>
                  <a:lnTo>
                    <a:pt x="64" y="178"/>
                  </a:lnTo>
                  <a:lnTo>
                    <a:pt x="62" y="185"/>
                  </a:lnTo>
                  <a:lnTo>
                    <a:pt x="64" y="195"/>
                  </a:lnTo>
                  <a:lnTo>
                    <a:pt x="50" y="200"/>
                  </a:lnTo>
                  <a:lnTo>
                    <a:pt x="40" y="200"/>
                  </a:lnTo>
                  <a:lnTo>
                    <a:pt x="33" y="197"/>
                  </a:lnTo>
                  <a:lnTo>
                    <a:pt x="26" y="188"/>
                  </a:lnTo>
                  <a:lnTo>
                    <a:pt x="24" y="202"/>
                  </a:lnTo>
                  <a:lnTo>
                    <a:pt x="22" y="216"/>
                  </a:lnTo>
                  <a:lnTo>
                    <a:pt x="29" y="253"/>
                  </a:lnTo>
                  <a:lnTo>
                    <a:pt x="26" y="260"/>
                  </a:lnTo>
                  <a:lnTo>
                    <a:pt x="22" y="272"/>
                  </a:lnTo>
                  <a:lnTo>
                    <a:pt x="31" y="284"/>
                  </a:lnTo>
                  <a:lnTo>
                    <a:pt x="22" y="293"/>
                  </a:lnTo>
                  <a:lnTo>
                    <a:pt x="22" y="312"/>
                  </a:lnTo>
                  <a:lnTo>
                    <a:pt x="24" y="326"/>
                  </a:lnTo>
                  <a:lnTo>
                    <a:pt x="19" y="345"/>
                  </a:lnTo>
                  <a:lnTo>
                    <a:pt x="15" y="354"/>
                  </a:lnTo>
                  <a:lnTo>
                    <a:pt x="10" y="359"/>
                  </a:lnTo>
                  <a:lnTo>
                    <a:pt x="12" y="378"/>
                  </a:lnTo>
                  <a:lnTo>
                    <a:pt x="5" y="399"/>
                  </a:lnTo>
                  <a:lnTo>
                    <a:pt x="5" y="427"/>
                  </a:lnTo>
                  <a:lnTo>
                    <a:pt x="3" y="450"/>
                  </a:lnTo>
                  <a:lnTo>
                    <a:pt x="0" y="495"/>
                  </a:lnTo>
                  <a:lnTo>
                    <a:pt x="12" y="556"/>
                  </a:lnTo>
                  <a:lnTo>
                    <a:pt x="12" y="565"/>
                  </a:lnTo>
                  <a:lnTo>
                    <a:pt x="22" y="575"/>
                  </a:lnTo>
                  <a:lnTo>
                    <a:pt x="24" y="582"/>
                  </a:lnTo>
                  <a:lnTo>
                    <a:pt x="29" y="596"/>
                  </a:lnTo>
                  <a:lnTo>
                    <a:pt x="47" y="607"/>
                  </a:lnTo>
                  <a:lnTo>
                    <a:pt x="47" y="622"/>
                  </a:lnTo>
                  <a:lnTo>
                    <a:pt x="55" y="629"/>
                  </a:lnTo>
                  <a:lnTo>
                    <a:pt x="64" y="636"/>
                  </a:lnTo>
                  <a:lnTo>
                    <a:pt x="76" y="640"/>
                  </a:lnTo>
                  <a:lnTo>
                    <a:pt x="90" y="643"/>
                  </a:lnTo>
                  <a:lnTo>
                    <a:pt x="97" y="647"/>
                  </a:lnTo>
                  <a:lnTo>
                    <a:pt x="113" y="647"/>
                  </a:lnTo>
                  <a:lnTo>
                    <a:pt x="120" y="652"/>
                  </a:lnTo>
                  <a:lnTo>
                    <a:pt x="135" y="652"/>
                  </a:lnTo>
                  <a:lnTo>
                    <a:pt x="142" y="652"/>
                  </a:lnTo>
                  <a:lnTo>
                    <a:pt x="153" y="647"/>
                  </a:lnTo>
                  <a:lnTo>
                    <a:pt x="160" y="652"/>
                  </a:lnTo>
                  <a:lnTo>
                    <a:pt x="170" y="643"/>
                  </a:lnTo>
                  <a:lnTo>
                    <a:pt x="182" y="640"/>
                  </a:lnTo>
                  <a:lnTo>
                    <a:pt x="191" y="643"/>
                  </a:lnTo>
                  <a:lnTo>
                    <a:pt x="193" y="636"/>
                  </a:lnTo>
                  <a:lnTo>
                    <a:pt x="210" y="636"/>
                  </a:lnTo>
                  <a:lnTo>
                    <a:pt x="219" y="622"/>
                  </a:lnTo>
                  <a:lnTo>
                    <a:pt x="231" y="624"/>
                  </a:lnTo>
                  <a:lnTo>
                    <a:pt x="236" y="610"/>
                  </a:lnTo>
                  <a:lnTo>
                    <a:pt x="266" y="586"/>
                  </a:lnTo>
                  <a:lnTo>
                    <a:pt x="280" y="584"/>
                  </a:lnTo>
                  <a:lnTo>
                    <a:pt x="295" y="556"/>
                  </a:lnTo>
                  <a:lnTo>
                    <a:pt x="302" y="556"/>
                  </a:lnTo>
                  <a:lnTo>
                    <a:pt x="309" y="537"/>
                  </a:lnTo>
                  <a:lnTo>
                    <a:pt x="318" y="521"/>
                  </a:lnTo>
                  <a:lnTo>
                    <a:pt x="325" y="509"/>
                  </a:lnTo>
                  <a:lnTo>
                    <a:pt x="330" y="500"/>
                  </a:lnTo>
                  <a:lnTo>
                    <a:pt x="325" y="490"/>
                  </a:lnTo>
                  <a:lnTo>
                    <a:pt x="320" y="479"/>
                  </a:lnTo>
                  <a:lnTo>
                    <a:pt x="306" y="483"/>
                  </a:lnTo>
                  <a:close/>
                  <a:moveTo>
                    <a:pt x="224" y="190"/>
                  </a:moveTo>
                  <a:lnTo>
                    <a:pt x="210" y="204"/>
                  </a:lnTo>
                  <a:lnTo>
                    <a:pt x="196" y="207"/>
                  </a:lnTo>
                  <a:lnTo>
                    <a:pt x="191" y="221"/>
                  </a:lnTo>
                  <a:lnTo>
                    <a:pt x="182" y="221"/>
                  </a:lnTo>
                  <a:lnTo>
                    <a:pt x="175" y="237"/>
                  </a:lnTo>
                  <a:lnTo>
                    <a:pt x="160" y="239"/>
                  </a:lnTo>
                  <a:lnTo>
                    <a:pt x="153" y="244"/>
                  </a:lnTo>
                  <a:lnTo>
                    <a:pt x="149" y="246"/>
                  </a:lnTo>
                  <a:lnTo>
                    <a:pt x="139" y="244"/>
                  </a:lnTo>
                  <a:lnTo>
                    <a:pt x="137" y="251"/>
                  </a:lnTo>
                  <a:lnTo>
                    <a:pt x="118" y="258"/>
                  </a:lnTo>
                  <a:lnTo>
                    <a:pt x="102" y="268"/>
                  </a:lnTo>
                  <a:lnTo>
                    <a:pt x="83" y="263"/>
                  </a:lnTo>
                  <a:lnTo>
                    <a:pt x="78" y="251"/>
                  </a:lnTo>
                  <a:lnTo>
                    <a:pt x="71" y="246"/>
                  </a:lnTo>
                  <a:lnTo>
                    <a:pt x="83" y="225"/>
                  </a:lnTo>
                  <a:lnTo>
                    <a:pt x="92" y="209"/>
                  </a:lnTo>
                  <a:lnTo>
                    <a:pt x="97" y="195"/>
                  </a:lnTo>
                  <a:lnTo>
                    <a:pt x="102" y="185"/>
                  </a:lnTo>
                  <a:lnTo>
                    <a:pt x="104" y="176"/>
                  </a:lnTo>
                  <a:lnTo>
                    <a:pt x="106" y="169"/>
                  </a:lnTo>
                  <a:lnTo>
                    <a:pt x="116" y="162"/>
                  </a:lnTo>
                  <a:lnTo>
                    <a:pt x="132" y="127"/>
                  </a:lnTo>
                  <a:lnTo>
                    <a:pt x="142" y="115"/>
                  </a:lnTo>
                  <a:lnTo>
                    <a:pt x="146" y="110"/>
                  </a:lnTo>
                  <a:lnTo>
                    <a:pt x="149" y="106"/>
                  </a:lnTo>
                  <a:lnTo>
                    <a:pt x="149" y="99"/>
                  </a:lnTo>
                  <a:lnTo>
                    <a:pt x="151" y="94"/>
                  </a:lnTo>
                  <a:lnTo>
                    <a:pt x="153" y="89"/>
                  </a:lnTo>
                  <a:lnTo>
                    <a:pt x="156" y="87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5" y="85"/>
                  </a:lnTo>
                  <a:lnTo>
                    <a:pt x="170" y="78"/>
                  </a:lnTo>
                  <a:lnTo>
                    <a:pt x="186" y="71"/>
                  </a:lnTo>
                  <a:lnTo>
                    <a:pt x="200" y="68"/>
                  </a:lnTo>
                  <a:lnTo>
                    <a:pt x="205" y="59"/>
                  </a:lnTo>
                  <a:lnTo>
                    <a:pt x="212" y="56"/>
                  </a:lnTo>
                  <a:lnTo>
                    <a:pt x="219" y="59"/>
                  </a:lnTo>
                  <a:lnTo>
                    <a:pt x="224" y="59"/>
                  </a:lnTo>
                  <a:lnTo>
                    <a:pt x="231" y="56"/>
                  </a:lnTo>
                  <a:lnTo>
                    <a:pt x="255" y="66"/>
                  </a:lnTo>
                  <a:lnTo>
                    <a:pt x="257" y="78"/>
                  </a:lnTo>
                  <a:lnTo>
                    <a:pt x="259" y="89"/>
                  </a:lnTo>
                  <a:lnTo>
                    <a:pt x="262" y="96"/>
                  </a:lnTo>
                  <a:lnTo>
                    <a:pt x="262" y="103"/>
                  </a:lnTo>
                  <a:lnTo>
                    <a:pt x="259" y="120"/>
                  </a:lnTo>
                  <a:lnTo>
                    <a:pt x="255" y="134"/>
                  </a:lnTo>
                  <a:lnTo>
                    <a:pt x="243" y="155"/>
                  </a:lnTo>
                  <a:lnTo>
                    <a:pt x="240" y="169"/>
                  </a:lnTo>
                  <a:lnTo>
                    <a:pt x="231" y="181"/>
                  </a:lnTo>
                  <a:lnTo>
                    <a:pt x="224" y="185"/>
                  </a:lnTo>
                  <a:lnTo>
                    <a:pt x="224" y="190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4" name="Freeform 16">
              <a:extLst>
                <a:ext uri="{FF2B5EF4-FFF2-40B4-BE49-F238E27FC236}">
                  <a16:creationId xmlns:a16="http://schemas.microsoft.com/office/drawing/2014/main" id="{050F2D5D-CCFB-4914-A40A-8EDE31EE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395"/>
              <a:ext cx="730" cy="586"/>
            </a:xfrm>
            <a:custGeom>
              <a:avLst/>
              <a:gdLst>
                <a:gd name="T0" fmla="*/ 697 w 732"/>
                <a:gd name="T1" fmla="*/ 138 h 588"/>
                <a:gd name="T2" fmla="*/ 645 w 732"/>
                <a:gd name="T3" fmla="*/ 249 h 588"/>
                <a:gd name="T4" fmla="*/ 568 w 732"/>
                <a:gd name="T5" fmla="*/ 408 h 588"/>
                <a:gd name="T6" fmla="*/ 515 w 732"/>
                <a:gd name="T7" fmla="*/ 556 h 588"/>
                <a:gd name="T8" fmla="*/ 485 w 732"/>
                <a:gd name="T9" fmla="*/ 556 h 588"/>
                <a:gd name="T10" fmla="*/ 433 w 732"/>
                <a:gd name="T11" fmla="*/ 404 h 588"/>
                <a:gd name="T12" fmla="*/ 344 w 732"/>
                <a:gd name="T13" fmla="*/ 218 h 588"/>
                <a:gd name="T14" fmla="*/ 266 w 732"/>
                <a:gd name="T15" fmla="*/ 326 h 588"/>
                <a:gd name="T16" fmla="*/ 207 w 732"/>
                <a:gd name="T17" fmla="*/ 438 h 588"/>
                <a:gd name="T18" fmla="*/ 188 w 732"/>
                <a:gd name="T19" fmla="*/ 481 h 588"/>
                <a:gd name="T20" fmla="*/ 179 w 732"/>
                <a:gd name="T21" fmla="*/ 559 h 588"/>
                <a:gd name="T22" fmla="*/ 153 w 732"/>
                <a:gd name="T23" fmla="*/ 559 h 588"/>
                <a:gd name="T24" fmla="*/ 129 w 732"/>
                <a:gd name="T25" fmla="*/ 500 h 588"/>
                <a:gd name="T26" fmla="*/ 103 w 732"/>
                <a:gd name="T27" fmla="*/ 401 h 588"/>
                <a:gd name="T28" fmla="*/ 77 w 732"/>
                <a:gd name="T29" fmla="*/ 298 h 588"/>
                <a:gd name="T30" fmla="*/ 56 w 732"/>
                <a:gd name="T31" fmla="*/ 200 h 588"/>
                <a:gd name="T32" fmla="*/ 35 w 732"/>
                <a:gd name="T33" fmla="*/ 131 h 588"/>
                <a:gd name="T34" fmla="*/ 23 w 732"/>
                <a:gd name="T35" fmla="*/ 84 h 588"/>
                <a:gd name="T36" fmla="*/ 16 w 732"/>
                <a:gd name="T37" fmla="*/ 26 h 588"/>
                <a:gd name="T38" fmla="*/ 56 w 732"/>
                <a:gd name="T39" fmla="*/ 30 h 588"/>
                <a:gd name="T40" fmla="*/ 66 w 732"/>
                <a:gd name="T41" fmla="*/ 84 h 588"/>
                <a:gd name="T42" fmla="*/ 89 w 732"/>
                <a:gd name="T43" fmla="*/ 195 h 588"/>
                <a:gd name="T44" fmla="*/ 117 w 732"/>
                <a:gd name="T45" fmla="*/ 357 h 588"/>
                <a:gd name="T46" fmla="*/ 134 w 732"/>
                <a:gd name="T47" fmla="*/ 432 h 588"/>
                <a:gd name="T48" fmla="*/ 155 w 732"/>
                <a:gd name="T49" fmla="*/ 472 h 588"/>
                <a:gd name="T50" fmla="*/ 217 w 732"/>
                <a:gd name="T51" fmla="*/ 366 h 588"/>
                <a:gd name="T52" fmla="*/ 233 w 732"/>
                <a:gd name="T53" fmla="*/ 329 h 588"/>
                <a:gd name="T54" fmla="*/ 247 w 732"/>
                <a:gd name="T55" fmla="*/ 286 h 588"/>
                <a:gd name="T56" fmla="*/ 259 w 732"/>
                <a:gd name="T57" fmla="*/ 277 h 588"/>
                <a:gd name="T58" fmla="*/ 273 w 732"/>
                <a:gd name="T59" fmla="*/ 265 h 588"/>
                <a:gd name="T60" fmla="*/ 278 w 732"/>
                <a:gd name="T61" fmla="*/ 251 h 588"/>
                <a:gd name="T62" fmla="*/ 280 w 732"/>
                <a:gd name="T63" fmla="*/ 228 h 588"/>
                <a:gd name="T64" fmla="*/ 294 w 732"/>
                <a:gd name="T65" fmla="*/ 228 h 588"/>
                <a:gd name="T66" fmla="*/ 301 w 732"/>
                <a:gd name="T67" fmla="*/ 181 h 588"/>
                <a:gd name="T68" fmla="*/ 315 w 732"/>
                <a:gd name="T69" fmla="*/ 162 h 588"/>
                <a:gd name="T70" fmla="*/ 323 w 732"/>
                <a:gd name="T71" fmla="*/ 143 h 588"/>
                <a:gd name="T72" fmla="*/ 344 w 732"/>
                <a:gd name="T73" fmla="*/ 94 h 588"/>
                <a:gd name="T74" fmla="*/ 379 w 732"/>
                <a:gd name="T75" fmla="*/ 162 h 588"/>
                <a:gd name="T76" fmla="*/ 407 w 732"/>
                <a:gd name="T77" fmla="*/ 265 h 588"/>
                <a:gd name="T78" fmla="*/ 435 w 732"/>
                <a:gd name="T79" fmla="*/ 364 h 588"/>
                <a:gd name="T80" fmla="*/ 540 w 732"/>
                <a:gd name="T81" fmla="*/ 394 h 588"/>
                <a:gd name="T82" fmla="*/ 570 w 732"/>
                <a:gd name="T83" fmla="*/ 322 h 588"/>
                <a:gd name="T84" fmla="*/ 594 w 732"/>
                <a:gd name="T85" fmla="*/ 286 h 588"/>
                <a:gd name="T86" fmla="*/ 610 w 732"/>
                <a:gd name="T87" fmla="*/ 251 h 588"/>
                <a:gd name="T88" fmla="*/ 645 w 732"/>
                <a:gd name="T89" fmla="*/ 155 h 588"/>
                <a:gd name="T90" fmla="*/ 664 w 732"/>
                <a:gd name="T91" fmla="*/ 54 h 588"/>
                <a:gd name="T92" fmla="*/ 671 w 732"/>
                <a:gd name="T93" fmla="*/ 0 h 588"/>
                <a:gd name="T94" fmla="*/ 699 w 732"/>
                <a:gd name="T95" fmla="*/ 26 h 5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2" h="588">
                  <a:moveTo>
                    <a:pt x="732" y="42"/>
                  </a:moveTo>
                  <a:lnTo>
                    <a:pt x="729" y="61"/>
                  </a:lnTo>
                  <a:lnTo>
                    <a:pt x="729" y="73"/>
                  </a:lnTo>
                  <a:lnTo>
                    <a:pt x="715" y="138"/>
                  </a:lnTo>
                  <a:lnTo>
                    <a:pt x="701" y="157"/>
                  </a:lnTo>
                  <a:lnTo>
                    <a:pt x="694" y="188"/>
                  </a:lnTo>
                  <a:lnTo>
                    <a:pt x="682" y="206"/>
                  </a:lnTo>
                  <a:lnTo>
                    <a:pt x="663" y="258"/>
                  </a:lnTo>
                  <a:lnTo>
                    <a:pt x="644" y="300"/>
                  </a:lnTo>
                  <a:lnTo>
                    <a:pt x="609" y="361"/>
                  </a:lnTo>
                  <a:lnTo>
                    <a:pt x="604" y="380"/>
                  </a:lnTo>
                  <a:lnTo>
                    <a:pt x="586" y="417"/>
                  </a:lnTo>
                  <a:lnTo>
                    <a:pt x="567" y="469"/>
                  </a:lnTo>
                  <a:lnTo>
                    <a:pt x="532" y="546"/>
                  </a:lnTo>
                  <a:lnTo>
                    <a:pt x="527" y="563"/>
                  </a:lnTo>
                  <a:lnTo>
                    <a:pt x="524" y="574"/>
                  </a:lnTo>
                  <a:lnTo>
                    <a:pt x="522" y="581"/>
                  </a:lnTo>
                  <a:lnTo>
                    <a:pt x="520" y="588"/>
                  </a:lnTo>
                  <a:lnTo>
                    <a:pt x="506" y="581"/>
                  </a:lnTo>
                  <a:lnTo>
                    <a:pt x="494" y="574"/>
                  </a:lnTo>
                  <a:lnTo>
                    <a:pt x="477" y="513"/>
                  </a:lnTo>
                  <a:lnTo>
                    <a:pt x="456" y="471"/>
                  </a:lnTo>
                  <a:lnTo>
                    <a:pt x="456" y="460"/>
                  </a:lnTo>
                  <a:lnTo>
                    <a:pt x="442" y="413"/>
                  </a:lnTo>
                  <a:lnTo>
                    <a:pt x="435" y="403"/>
                  </a:lnTo>
                  <a:lnTo>
                    <a:pt x="395" y="302"/>
                  </a:lnTo>
                  <a:lnTo>
                    <a:pt x="362" y="230"/>
                  </a:lnTo>
                  <a:lnTo>
                    <a:pt x="353" y="227"/>
                  </a:lnTo>
                  <a:lnTo>
                    <a:pt x="343" y="230"/>
                  </a:lnTo>
                  <a:lnTo>
                    <a:pt x="322" y="270"/>
                  </a:lnTo>
                  <a:lnTo>
                    <a:pt x="301" y="288"/>
                  </a:lnTo>
                  <a:lnTo>
                    <a:pt x="275" y="335"/>
                  </a:lnTo>
                  <a:lnTo>
                    <a:pt x="256" y="361"/>
                  </a:lnTo>
                  <a:lnTo>
                    <a:pt x="244" y="399"/>
                  </a:lnTo>
                  <a:lnTo>
                    <a:pt x="219" y="438"/>
                  </a:lnTo>
                  <a:lnTo>
                    <a:pt x="216" y="453"/>
                  </a:lnTo>
                  <a:lnTo>
                    <a:pt x="209" y="474"/>
                  </a:lnTo>
                  <a:lnTo>
                    <a:pt x="202" y="488"/>
                  </a:lnTo>
                  <a:lnTo>
                    <a:pt x="200" y="497"/>
                  </a:lnTo>
                  <a:lnTo>
                    <a:pt x="197" y="499"/>
                  </a:lnTo>
                  <a:lnTo>
                    <a:pt x="197" y="518"/>
                  </a:lnTo>
                  <a:lnTo>
                    <a:pt x="190" y="535"/>
                  </a:lnTo>
                  <a:lnTo>
                    <a:pt x="176" y="572"/>
                  </a:lnTo>
                  <a:lnTo>
                    <a:pt x="179" y="577"/>
                  </a:lnTo>
                  <a:lnTo>
                    <a:pt x="174" y="574"/>
                  </a:lnTo>
                  <a:lnTo>
                    <a:pt x="167" y="577"/>
                  </a:lnTo>
                  <a:lnTo>
                    <a:pt x="157" y="581"/>
                  </a:lnTo>
                  <a:lnTo>
                    <a:pt x="153" y="577"/>
                  </a:lnTo>
                  <a:lnTo>
                    <a:pt x="143" y="572"/>
                  </a:lnTo>
                  <a:lnTo>
                    <a:pt x="143" y="565"/>
                  </a:lnTo>
                  <a:lnTo>
                    <a:pt x="136" y="551"/>
                  </a:lnTo>
                  <a:lnTo>
                    <a:pt x="129" y="518"/>
                  </a:lnTo>
                  <a:lnTo>
                    <a:pt x="120" y="495"/>
                  </a:lnTo>
                  <a:lnTo>
                    <a:pt x="120" y="478"/>
                  </a:lnTo>
                  <a:lnTo>
                    <a:pt x="120" y="469"/>
                  </a:lnTo>
                  <a:lnTo>
                    <a:pt x="103" y="410"/>
                  </a:lnTo>
                  <a:lnTo>
                    <a:pt x="96" y="366"/>
                  </a:lnTo>
                  <a:lnTo>
                    <a:pt x="89" y="356"/>
                  </a:lnTo>
                  <a:lnTo>
                    <a:pt x="89" y="342"/>
                  </a:lnTo>
                  <a:lnTo>
                    <a:pt x="77" y="307"/>
                  </a:lnTo>
                  <a:lnTo>
                    <a:pt x="77" y="295"/>
                  </a:lnTo>
                  <a:lnTo>
                    <a:pt x="66" y="258"/>
                  </a:lnTo>
                  <a:lnTo>
                    <a:pt x="54" y="234"/>
                  </a:lnTo>
                  <a:lnTo>
                    <a:pt x="56" y="209"/>
                  </a:lnTo>
                  <a:lnTo>
                    <a:pt x="54" y="195"/>
                  </a:lnTo>
                  <a:lnTo>
                    <a:pt x="42" y="157"/>
                  </a:lnTo>
                  <a:lnTo>
                    <a:pt x="40" y="141"/>
                  </a:lnTo>
                  <a:lnTo>
                    <a:pt x="35" y="131"/>
                  </a:lnTo>
                  <a:lnTo>
                    <a:pt x="30" y="120"/>
                  </a:lnTo>
                  <a:lnTo>
                    <a:pt x="23" y="105"/>
                  </a:lnTo>
                  <a:lnTo>
                    <a:pt x="23" y="96"/>
                  </a:lnTo>
                  <a:lnTo>
                    <a:pt x="23" y="84"/>
                  </a:lnTo>
                  <a:lnTo>
                    <a:pt x="16" y="82"/>
                  </a:lnTo>
                  <a:lnTo>
                    <a:pt x="0" y="40"/>
                  </a:lnTo>
                  <a:lnTo>
                    <a:pt x="16" y="35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37" y="19"/>
                  </a:lnTo>
                  <a:lnTo>
                    <a:pt x="44" y="30"/>
                  </a:lnTo>
                  <a:lnTo>
                    <a:pt x="56" y="30"/>
                  </a:lnTo>
                  <a:lnTo>
                    <a:pt x="61" y="54"/>
                  </a:lnTo>
                  <a:lnTo>
                    <a:pt x="66" y="59"/>
                  </a:lnTo>
                  <a:lnTo>
                    <a:pt x="63" y="73"/>
                  </a:lnTo>
                  <a:lnTo>
                    <a:pt x="66" y="84"/>
                  </a:lnTo>
                  <a:lnTo>
                    <a:pt x="63" y="98"/>
                  </a:lnTo>
                  <a:lnTo>
                    <a:pt x="77" y="124"/>
                  </a:lnTo>
                  <a:lnTo>
                    <a:pt x="75" y="143"/>
                  </a:lnTo>
                  <a:lnTo>
                    <a:pt x="89" y="204"/>
                  </a:lnTo>
                  <a:lnTo>
                    <a:pt x="87" y="220"/>
                  </a:lnTo>
                  <a:lnTo>
                    <a:pt x="94" y="263"/>
                  </a:lnTo>
                  <a:lnTo>
                    <a:pt x="108" y="307"/>
                  </a:lnTo>
                  <a:lnTo>
                    <a:pt x="117" y="366"/>
                  </a:lnTo>
                  <a:lnTo>
                    <a:pt x="127" y="380"/>
                  </a:lnTo>
                  <a:lnTo>
                    <a:pt x="127" y="408"/>
                  </a:lnTo>
                  <a:lnTo>
                    <a:pt x="132" y="427"/>
                  </a:lnTo>
                  <a:lnTo>
                    <a:pt x="134" y="441"/>
                  </a:lnTo>
                  <a:lnTo>
                    <a:pt x="136" y="453"/>
                  </a:lnTo>
                  <a:lnTo>
                    <a:pt x="139" y="460"/>
                  </a:lnTo>
                  <a:lnTo>
                    <a:pt x="150" y="471"/>
                  </a:lnTo>
                  <a:lnTo>
                    <a:pt x="155" y="490"/>
                  </a:lnTo>
                  <a:lnTo>
                    <a:pt x="164" y="490"/>
                  </a:lnTo>
                  <a:lnTo>
                    <a:pt x="219" y="380"/>
                  </a:lnTo>
                  <a:lnTo>
                    <a:pt x="223" y="380"/>
                  </a:lnTo>
                  <a:lnTo>
                    <a:pt x="226" y="375"/>
                  </a:lnTo>
                  <a:lnTo>
                    <a:pt x="228" y="368"/>
                  </a:lnTo>
                  <a:lnTo>
                    <a:pt x="228" y="359"/>
                  </a:lnTo>
                  <a:lnTo>
                    <a:pt x="237" y="349"/>
                  </a:lnTo>
                  <a:lnTo>
                    <a:pt x="242" y="338"/>
                  </a:lnTo>
                  <a:lnTo>
                    <a:pt x="244" y="326"/>
                  </a:lnTo>
                  <a:lnTo>
                    <a:pt x="249" y="312"/>
                  </a:lnTo>
                  <a:lnTo>
                    <a:pt x="254" y="302"/>
                  </a:lnTo>
                  <a:lnTo>
                    <a:pt x="256" y="295"/>
                  </a:lnTo>
                  <a:lnTo>
                    <a:pt x="263" y="300"/>
                  </a:lnTo>
                  <a:lnTo>
                    <a:pt x="273" y="300"/>
                  </a:lnTo>
                  <a:lnTo>
                    <a:pt x="268" y="293"/>
                  </a:lnTo>
                  <a:lnTo>
                    <a:pt x="268" y="286"/>
                  </a:lnTo>
                  <a:lnTo>
                    <a:pt x="270" y="279"/>
                  </a:lnTo>
                  <a:lnTo>
                    <a:pt x="277" y="274"/>
                  </a:lnTo>
                  <a:lnTo>
                    <a:pt x="280" y="277"/>
                  </a:lnTo>
                  <a:lnTo>
                    <a:pt x="282" y="274"/>
                  </a:lnTo>
                  <a:lnTo>
                    <a:pt x="282" y="272"/>
                  </a:lnTo>
                  <a:lnTo>
                    <a:pt x="280" y="270"/>
                  </a:lnTo>
                  <a:lnTo>
                    <a:pt x="282" y="265"/>
                  </a:lnTo>
                  <a:lnTo>
                    <a:pt x="287" y="260"/>
                  </a:lnTo>
                  <a:lnTo>
                    <a:pt x="284" y="249"/>
                  </a:lnTo>
                  <a:lnTo>
                    <a:pt x="284" y="244"/>
                  </a:lnTo>
                  <a:lnTo>
                    <a:pt x="287" y="239"/>
                  </a:lnTo>
                  <a:lnTo>
                    <a:pt x="289" y="237"/>
                  </a:lnTo>
                  <a:lnTo>
                    <a:pt x="292" y="239"/>
                  </a:lnTo>
                  <a:lnTo>
                    <a:pt x="292" y="244"/>
                  </a:lnTo>
                  <a:lnTo>
                    <a:pt x="299" y="239"/>
                  </a:lnTo>
                  <a:lnTo>
                    <a:pt x="303" y="237"/>
                  </a:lnTo>
                  <a:lnTo>
                    <a:pt x="308" y="237"/>
                  </a:lnTo>
                  <a:lnTo>
                    <a:pt x="306" y="220"/>
                  </a:lnTo>
                  <a:lnTo>
                    <a:pt x="315" y="209"/>
                  </a:lnTo>
                  <a:lnTo>
                    <a:pt x="310" y="190"/>
                  </a:lnTo>
                  <a:lnTo>
                    <a:pt x="317" y="192"/>
                  </a:lnTo>
                  <a:lnTo>
                    <a:pt x="320" y="183"/>
                  </a:lnTo>
                  <a:lnTo>
                    <a:pt x="329" y="178"/>
                  </a:lnTo>
                  <a:lnTo>
                    <a:pt x="324" y="171"/>
                  </a:lnTo>
                  <a:lnTo>
                    <a:pt x="329" y="166"/>
                  </a:lnTo>
                  <a:lnTo>
                    <a:pt x="332" y="162"/>
                  </a:lnTo>
                  <a:lnTo>
                    <a:pt x="343" y="162"/>
                  </a:lnTo>
                  <a:lnTo>
                    <a:pt x="332" y="143"/>
                  </a:lnTo>
                  <a:lnTo>
                    <a:pt x="329" y="124"/>
                  </a:lnTo>
                  <a:lnTo>
                    <a:pt x="329" y="110"/>
                  </a:lnTo>
                  <a:lnTo>
                    <a:pt x="336" y="96"/>
                  </a:lnTo>
                  <a:lnTo>
                    <a:pt x="353" y="94"/>
                  </a:lnTo>
                  <a:lnTo>
                    <a:pt x="374" y="122"/>
                  </a:lnTo>
                  <a:lnTo>
                    <a:pt x="379" y="150"/>
                  </a:lnTo>
                  <a:lnTo>
                    <a:pt x="381" y="157"/>
                  </a:lnTo>
                  <a:lnTo>
                    <a:pt x="388" y="171"/>
                  </a:lnTo>
                  <a:lnTo>
                    <a:pt x="386" y="188"/>
                  </a:lnTo>
                  <a:lnTo>
                    <a:pt x="395" y="218"/>
                  </a:lnTo>
                  <a:lnTo>
                    <a:pt x="395" y="234"/>
                  </a:lnTo>
                  <a:lnTo>
                    <a:pt x="416" y="274"/>
                  </a:lnTo>
                  <a:lnTo>
                    <a:pt x="416" y="286"/>
                  </a:lnTo>
                  <a:lnTo>
                    <a:pt x="423" y="295"/>
                  </a:lnTo>
                  <a:lnTo>
                    <a:pt x="442" y="349"/>
                  </a:lnTo>
                  <a:lnTo>
                    <a:pt x="444" y="373"/>
                  </a:lnTo>
                  <a:lnTo>
                    <a:pt x="456" y="392"/>
                  </a:lnTo>
                  <a:lnTo>
                    <a:pt x="492" y="483"/>
                  </a:lnTo>
                  <a:lnTo>
                    <a:pt x="513" y="490"/>
                  </a:lnTo>
                  <a:lnTo>
                    <a:pt x="550" y="403"/>
                  </a:lnTo>
                  <a:lnTo>
                    <a:pt x="564" y="389"/>
                  </a:lnTo>
                  <a:lnTo>
                    <a:pt x="572" y="361"/>
                  </a:lnTo>
                  <a:lnTo>
                    <a:pt x="588" y="352"/>
                  </a:lnTo>
                  <a:lnTo>
                    <a:pt x="588" y="331"/>
                  </a:lnTo>
                  <a:lnTo>
                    <a:pt x="597" y="321"/>
                  </a:lnTo>
                  <a:lnTo>
                    <a:pt x="607" y="314"/>
                  </a:lnTo>
                  <a:lnTo>
                    <a:pt x="612" y="305"/>
                  </a:lnTo>
                  <a:lnTo>
                    <a:pt x="612" y="295"/>
                  </a:lnTo>
                  <a:lnTo>
                    <a:pt x="612" y="274"/>
                  </a:lnTo>
                  <a:lnTo>
                    <a:pt x="619" y="274"/>
                  </a:lnTo>
                  <a:lnTo>
                    <a:pt x="619" y="270"/>
                  </a:lnTo>
                  <a:lnTo>
                    <a:pt x="628" y="260"/>
                  </a:lnTo>
                  <a:lnTo>
                    <a:pt x="647" y="218"/>
                  </a:lnTo>
                  <a:lnTo>
                    <a:pt x="652" y="199"/>
                  </a:lnTo>
                  <a:lnTo>
                    <a:pt x="663" y="176"/>
                  </a:lnTo>
                  <a:lnTo>
                    <a:pt x="663" y="164"/>
                  </a:lnTo>
                  <a:lnTo>
                    <a:pt x="680" y="138"/>
                  </a:lnTo>
                  <a:lnTo>
                    <a:pt x="692" y="96"/>
                  </a:lnTo>
                  <a:lnTo>
                    <a:pt x="687" y="73"/>
                  </a:lnTo>
                  <a:lnTo>
                    <a:pt x="682" y="54"/>
                  </a:lnTo>
                  <a:lnTo>
                    <a:pt x="680" y="37"/>
                  </a:lnTo>
                  <a:lnTo>
                    <a:pt x="680" y="23"/>
                  </a:lnTo>
                  <a:lnTo>
                    <a:pt x="680" y="7"/>
                  </a:lnTo>
                  <a:lnTo>
                    <a:pt x="689" y="0"/>
                  </a:lnTo>
                  <a:lnTo>
                    <a:pt x="701" y="5"/>
                  </a:lnTo>
                  <a:lnTo>
                    <a:pt x="706" y="9"/>
                  </a:lnTo>
                  <a:lnTo>
                    <a:pt x="715" y="12"/>
                  </a:lnTo>
                  <a:lnTo>
                    <a:pt x="717" y="26"/>
                  </a:lnTo>
                  <a:lnTo>
                    <a:pt x="732" y="42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5" name="Freeform 17">
              <a:extLst>
                <a:ext uri="{FF2B5EF4-FFF2-40B4-BE49-F238E27FC236}">
                  <a16:creationId xmlns:a16="http://schemas.microsoft.com/office/drawing/2014/main" id="{E6A85B23-6386-49CE-A9D4-B0BF367AE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" y="2430"/>
              <a:ext cx="373" cy="594"/>
            </a:xfrm>
            <a:custGeom>
              <a:avLst/>
              <a:gdLst>
                <a:gd name="T0" fmla="*/ 334 w 372"/>
                <a:gd name="T1" fmla="*/ 87 h 593"/>
                <a:gd name="T2" fmla="*/ 291 w 372"/>
                <a:gd name="T3" fmla="*/ 35 h 593"/>
                <a:gd name="T4" fmla="*/ 261 w 372"/>
                <a:gd name="T5" fmla="*/ 24 h 593"/>
                <a:gd name="T6" fmla="*/ 214 w 372"/>
                <a:gd name="T7" fmla="*/ 10 h 593"/>
                <a:gd name="T8" fmla="*/ 167 w 372"/>
                <a:gd name="T9" fmla="*/ 2 h 593"/>
                <a:gd name="T10" fmla="*/ 141 w 372"/>
                <a:gd name="T11" fmla="*/ 31 h 593"/>
                <a:gd name="T12" fmla="*/ 101 w 372"/>
                <a:gd name="T13" fmla="*/ 78 h 593"/>
                <a:gd name="T14" fmla="*/ 78 w 372"/>
                <a:gd name="T15" fmla="*/ 115 h 593"/>
                <a:gd name="T16" fmla="*/ 61 w 372"/>
                <a:gd name="T17" fmla="*/ 169 h 593"/>
                <a:gd name="T18" fmla="*/ 45 w 372"/>
                <a:gd name="T19" fmla="*/ 230 h 593"/>
                <a:gd name="T20" fmla="*/ 38 w 372"/>
                <a:gd name="T21" fmla="*/ 284 h 593"/>
                <a:gd name="T22" fmla="*/ 17 w 372"/>
                <a:gd name="T23" fmla="*/ 330 h 593"/>
                <a:gd name="T24" fmla="*/ 2 w 372"/>
                <a:gd name="T25" fmla="*/ 373 h 593"/>
                <a:gd name="T26" fmla="*/ 7 w 372"/>
                <a:gd name="T27" fmla="*/ 408 h 593"/>
                <a:gd name="T28" fmla="*/ 17 w 372"/>
                <a:gd name="T29" fmla="*/ 525 h 593"/>
                <a:gd name="T30" fmla="*/ 82 w 372"/>
                <a:gd name="T31" fmla="*/ 591 h 593"/>
                <a:gd name="T32" fmla="*/ 127 w 372"/>
                <a:gd name="T33" fmla="*/ 586 h 593"/>
                <a:gd name="T34" fmla="*/ 174 w 372"/>
                <a:gd name="T35" fmla="*/ 567 h 593"/>
                <a:gd name="T36" fmla="*/ 221 w 372"/>
                <a:gd name="T37" fmla="*/ 546 h 593"/>
                <a:gd name="T38" fmla="*/ 249 w 372"/>
                <a:gd name="T39" fmla="*/ 525 h 593"/>
                <a:gd name="T40" fmla="*/ 284 w 372"/>
                <a:gd name="T41" fmla="*/ 495 h 593"/>
                <a:gd name="T42" fmla="*/ 324 w 372"/>
                <a:gd name="T43" fmla="*/ 438 h 593"/>
                <a:gd name="T44" fmla="*/ 346 w 372"/>
                <a:gd name="T45" fmla="*/ 394 h 593"/>
                <a:gd name="T46" fmla="*/ 364 w 372"/>
                <a:gd name="T47" fmla="*/ 347 h 593"/>
                <a:gd name="T48" fmla="*/ 379 w 372"/>
                <a:gd name="T49" fmla="*/ 272 h 593"/>
                <a:gd name="T50" fmla="*/ 348 w 372"/>
                <a:gd name="T51" fmla="*/ 277 h 593"/>
                <a:gd name="T52" fmla="*/ 341 w 372"/>
                <a:gd name="T53" fmla="*/ 314 h 593"/>
                <a:gd name="T54" fmla="*/ 346 w 372"/>
                <a:gd name="T55" fmla="*/ 342 h 593"/>
                <a:gd name="T56" fmla="*/ 322 w 372"/>
                <a:gd name="T57" fmla="*/ 387 h 593"/>
                <a:gd name="T58" fmla="*/ 284 w 372"/>
                <a:gd name="T59" fmla="*/ 443 h 593"/>
                <a:gd name="T60" fmla="*/ 233 w 372"/>
                <a:gd name="T61" fmla="*/ 487 h 593"/>
                <a:gd name="T62" fmla="*/ 202 w 372"/>
                <a:gd name="T63" fmla="*/ 520 h 593"/>
                <a:gd name="T64" fmla="*/ 155 w 372"/>
                <a:gd name="T65" fmla="*/ 539 h 593"/>
                <a:gd name="T66" fmla="*/ 99 w 372"/>
                <a:gd name="T67" fmla="*/ 548 h 593"/>
                <a:gd name="T68" fmla="*/ 68 w 372"/>
                <a:gd name="T69" fmla="*/ 548 h 593"/>
                <a:gd name="T70" fmla="*/ 28 w 372"/>
                <a:gd name="T71" fmla="*/ 478 h 593"/>
                <a:gd name="T72" fmla="*/ 45 w 372"/>
                <a:gd name="T73" fmla="*/ 373 h 593"/>
                <a:gd name="T74" fmla="*/ 57 w 372"/>
                <a:gd name="T75" fmla="*/ 316 h 593"/>
                <a:gd name="T76" fmla="*/ 68 w 372"/>
                <a:gd name="T77" fmla="*/ 258 h 593"/>
                <a:gd name="T78" fmla="*/ 82 w 372"/>
                <a:gd name="T79" fmla="*/ 221 h 593"/>
                <a:gd name="T80" fmla="*/ 104 w 372"/>
                <a:gd name="T81" fmla="*/ 155 h 593"/>
                <a:gd name="T82" fmla="*/ 179 w 372"/>
                <a:gd name="T83" fmla="*/ 106 h 593"/>
                <a:gd name="T84" fmla="*/ 204 w 372"/>
                <a:gd name="T85" fmla="*/ 45 h 593"/>
                <a:gd name="T86" fmla="*/ 277 w 372"/>
                <a:gd name="T87" fmla="*/ 73 h 593"/>
                <a:gd name="T88" fmla="*/ 303 w 372"/>
                <a:gd name="T89" fmla="*/ 101 h 593"/>
                <a:gd name="T90" fmla="*/ 306 w 372"/>
                <a:gd name="T91" fmla="*/ 124 h 593"/>
                <a:gd name="T92" fmla="*/ 315 w 372"/>
                <a:gd name="T93" fmla="*/ 141 h 593"/>
                <a:gd name="T94" fmla="*/ 336 w 372"/>
                <a:gd name="T95" fmla="*/ 202 h 593"/>
                <a:gd name="T96" fmla="*/ 343 w 372"/>
                <a:gd name="T97" fmla="*/ 239 h 593"/>
                <a:gd name="T98" fmla="*/ 343 w 372"/>
                <a:gd name="T99" fmla="*/ 270 h 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2" h="593">
                  <a:moveTo>
                    <a:pt x="362" y="188"/>
                  </a:moveTo>
                  <a:lnTo>
                    <a:pt x="362" y="176"/>
                  </a:lnTo>
                  <a:lnTo>
                    <a:pt x="344" y="117"/>
                  </a:lnTo>
                  <a:lnTo>
                    <a:pt x="325" y="87"/>
                  </a:lnTo>
                  <a:lnTo>
                    <a:pt x="313" y="82"/>
                  </a:lnTo>
                  <a:lnTo>
                    <a:pt x="308" y="66"/>
                  </a:lnTo>
                  <a:lnTo>
                    <a:pt x="294" y="54"/>
                  </a:lnTo>
                  <a:lnTo>
                    <a:pt x="282" y="35"/>
                  </a:lnTo>
                  <a:lnTo>
                    <a:pt x="280" y="35"/>
                  </a:lnTo>
                  <a:lnTo>
                    <a:pt x="273" y="33"/>
                  </a:lnTo>
                  <a:lnTo>
                    <a:pt x="268" y="24"/>
                  </a:lnTo>
                  <a:lnTo>
                    <a:pt x="252" y="24"/>
                  </a:lnTo>
                  <a:lnTo>
                    <a:pt x="235" y="14"/>
                  </a:lnTo>
                  <a:lnTo>
                    <a:pt x="224" y="10"/>
                  </a:lnTo>
                  <a:lnTo>
                    <a:pt x="224" y="0"/>
                  </a:lnTo>
                  <a:lnTo>
                    <a:pt x="205" y="10"/>
                  </a:lnTo>
                  <a:lnTo>
                    <a:pt x="188" y="7"/>
                  </a:lnTo>
                  <a:lnTo>
                    <a:pt x="177" y="5"/>
                  </a:lnTo>
                  <a:lnTo>
                    <a:pt x="170" y="2"/>
                  </a:lnTo>
                  <a:lnTo>
                    <a:pt x="167" y="2"/>
                  </a:lnTo>
                  <a:lnTo>
                    <a:pt x="162" y="5"/>
                  </a:lnTo>
                  <a:lnTo>
                    <a:pt x="155" y="12"/>
                  </a:lnTo>
                  <a:lnTo>
                    <a:pt x="148" y="12"/>
                  </a:lnTo>
                  <a:lnTo>
                    <a:pt x="141" y="31"/>
                  </a:lnTo>
                  <a:lnTo>
                    <a:pt x="130" y="45"/>
                  </a:lnTo>
                  <a:lnTo>
                    <a:pt x="115" y="52"/>
                  </a:lnTo>
                  <a:lnTo>
                    <a:pt x="97" y="54"/>
                  </a:lnTo>
                  <a:lnTo>
                    <a:pt x="101" y="78"/>
                  </a:lnTo>
                  <a:lnTo>
                    <a:pt x="97" y="94"/>
                  </a:lnTo>
                  <a:lnTo>
                    <a:pt x="82" y="99"/>
                  </a:lnTo>
                  <a:lnTo>
                    <a:pt x="85" y="110"/>
                  </a:lnTo>
                  <a:lnTo>
                    <a:pt x="78" y="115"/>
                  </a:lnTo>
                  <a:lnTo>
                    <a:pt x="73" y="124"/>
                  </a:lnTo>
                  <a:lnTo>
                    <a:pt x="61" y="146"/>
                  </a:lnTo>
                  <a:lnTo>
                    <a:pt x="66" y="160"/>
                  </a:lnTo>
                  <a:lnTo>
                    <a:pt x="61" y="169"/>
                  </a:lnTo>
                  <a:lnTo>
                    <a:pt x="47" y="178"/>
                  </a:lnTo>
                  <a:lnTo>
                    <a:pt x="45" y="195"/>
                  </a:lnTo>
                  <a:lnTo>
                    <a:pt x="47" y="214"/>
                  </a:lnTo>
                  <a:lnTo>
                    <a:pt x="45" y="230"/>
                  </a:lnTo>
                  <a:lnTo>
                    <a:pt x="38" y="242"/>
                  </a:lnTo>
                  <a:lnTo>
                    <a:pt x="38" y="256"/>
                  </a:lnTo>
                  <a:lnTo>
                    <a:pt x="33" y="274"/>
                  </a:lnTo>
                  <a:lnTo>
                    <a:pt x="38" y="284"/>
                  </a:lnTo>
                  <a:lnTo>
                    <a:pt x="35" y="298"/>
                  </a:lnTo>
                  <a:lnTo>
                    <a:pt x="28" y="307"/>
                  </a:lnTo>
                  <a:lnTo>
                    <a:pt x="21" y="307"/>
                  </a:lnTo>
                  <a:lnTo>
                    <a:pt x="17" y="321"/>
                  </a:lnTo>
                  <a:lnTo>
                    <a:pt x="14" y="335"/>
                  </a:lnTo>
                  <a:lnTo>
                    <a:pt x="14" y="342"/>
                  </a:lnTo>
                  <a:lnTo>
                    <a:pt x="7" y="352"/>
                  </a:lnTo>
                  <a:lnTo>
                    <a:pt x="2" y="364"/>
                  </a:lnTo>
                  <a:lnTo>
                    <a:pt x="5" y="371"/>
                  </a:lnTo>
                  <a:lnTo>
                    <a:pt x="5" y="382"/>
                  </a:lnTo>
                  <a:lnTo>
                    <a:pt x="7" y="394"/>
                  </a:lnTo>
                  <a:lnTo>
                    <a:pt x="7" y="399"/>
                  </a:lnTo>
                  <a:lnTo>
                    <a:pt x="0" y="418"/>
                  </a:lnTo>
                  <a:lnTo>
                    <a:pt x="7" y="455"/>
                  </a:lnTo>
                  <a:lnTo>
                    <a:pt x="0" y="469"/>
                  </a:lnTo>
                  <a:lnTo>
                    <a:pt x="17" y="516"/>
                  </a:lnTo>
                  <a:lnTo>
                    <a:pt x="12" y="532"/>
                  </a:lnTo>
                  <a:lnTo>
                    <a:pt x="28" y="556"/>
                  </a:lnTo>
                  <a:lnTo>
                    <a:pt x="42" y="579"/>
                  </a:lnTo>
                  <a:lnTo>
                    <a:pt x="82" y="582"/>
                  </a:lnTo>
                  <a:lnTo>
                    <a:pt x="99" y="591"/>
                  </a:lnTo>
                  <a:lnTo>
                    <a:pt x="104" y="582"/>
                  </a:lnTo>
                  <a:lnTo>
                    <a:pt x="118" y="593"/>
                  </a:lnTo>
                  <a:lnTo>
                    <a:pt x="127" y="577"/>
                  </a:lnTo>
                  <a:lnTo>
                    <a:pt x="141" y="570"/>
                  </a:lnTo>
                  <a:lnTo>
                    <a:pt x="158" y="558"/>
                  </a:lnTo>
                  <a:lnTo>
                    <a:pt x="167" y="561"/>
                  </a:lnTo>
                  <a:lnTo>
                    <a:pt x="174" y="558"/>
                  </a:lnTo>
                  <a:lnTo>
                    <a:pt x="184" y="551"/>
                  </a:lnTo>
                  <a:lnTo>
                    <a:pt x="195" y="549"/>
                  </a:lnTo>
                  <a:lnTo>
                    <a:pt x="205" y="544"/>
                  </a:lnTo>
                  <a:lnTo>
                    <a:pt x="212" y="537"/>
                  </a:lnTo>
                  <a:lnTo>
                    <a:pt x="214" y="528"/>
                  </a:lnTo>
                  <a:lnTo>
                    <a:pt x="221" y="525"/>
                  </a:lnTo>
                  <a:lnTo>
                    <a:pt x="231" y="521"/>
                  </a:lnTo>
                  <a:lnTo>
                    <a:pt x="240" y="516"/>
                  </a:lnTo>
                  <a:lnTo>
                    <a:pt x="247" y="511"/>
                  </a:lnTo>
                  <a:lnTo>
                    <a:pt x="252" y="504"/>
                  </a:lnTo>
                  <a:lnTo>
                    <a:pt x="261" y="493"/>
                  </a:lnTo>
                  <a:lnTo>
                    <a:pt x="275" y="486"/>
                  </a:lnTo>
                  <a:lnTo>
                    <a:pt x="278" y="469"/>
                  </a:lnTo>
                  <a:lnTo>
                    <a:pt x="294" y="460"/>
                  </a:lnTo>
                  <a:lnTo>
                    <a:pt x="304" y="436"/>
                  </a:lnTo>
                  <a:lnTo>
                    <a:pt x="315" y="429"/>
                  </a:lnTo>
                  <a:lnTo>
                    <a:pt x="320" y="410"/>
                  </a:lnTo>
                  <a:lnTo>
                    <a:pt x="330" y="408"/>
                  </a:lnTo>
                  <a:lnTo>
                    <a:pt x="332" y="394"/>
                  </a:lnTo>
                  <a:lnTo>
                    <a:pt x="337" y="385"/>
                  </a:lnTo>
                  <a:lnTo>
                    <a:pt x="339" y="380"/>
                  </a:lnTo>
                  <a:lnTo>
                    <a:pt x="341" y="375"/>
                  </a:lnTo>
                  <a:lnTo>
                    <a:pt x="348" y="364"/>
                  </a:lnTo>
                  <a:lnTo>
                    <a:pt x="355" y="338"/>
                  </a:lnTo>
                  <a:lnTo>
                    <a:pt x="355" y="324"/>
                  </a:lnTo>
                  <a:lnTo>
                    <a:pt x="362" y="310"/>
                  </a:lnTo>
                  <a:lnTo>
                    <a:pt x="365" y="303"/>
                  </a:lnTo>
                  <a:lnTo>
                    <a:pt x="370" y="272"/>
                  </a:lnTo>
                  <a:lnTo>
                    <a:pt x="365" y="260"/>
                  </a:lnTo>
                  <a:lnTo>
                    <a:pt x="372" y="235"/>
                  </a:lnTo>
                  <a:lnTo>
                    <a:pt x="362" y="188"/>
                  </a:lnTo>
                  <a:close/>
                  <a:moveTo>
                    <a:pt x="339" y="277"/>
                  </a:moveTo>
                  <a:lnTo>
                    <a:pt x="339" y="282"/>
                  </a:lnTo>
                  <a:lnTo>
                    <a:pt x="337" y="289"/>
                  </a:lnTo>
                  <a:lnTo>
                    <a:pt x="334" y="298"/>
                  </a:lnTo>
                  <a:lnTo>
                    <a:pt x="332" y="305"/>
                  </a:lnTo>
                  <a:lnTo>
                    <a:pt x="334" y="312"/>
                  </a:lnTo>
                  <a:lnTo>
                    <a:pt x="337" y="324"/>
                  </a:lnTo>
                  <a:lnTo>
                    <a:pt x="332" y="333"/>
                  </a:lnTo>
                  <a:lnTo>
                    <a:pt x="337" y="333"/>
                  </a:lnTo>
                  <a:lnTo>
                    <a:pt x="325" y="352"/>
                  </a:lnTo>
                  <a:lnTo>
                    <a:pt x="327" y="359"/>
                  </a:lnTo>
                  <a:lnTo>
                    <a:pt x="311" y="366"/>
                  </a:lnTo>
                  <a:lnTo>
                    <a:pt x="313" y="378"/>
                  </a:lnTo>
                  <a:lnTo>
                    <a:pt x="306" y="396"/>
                  </a:lnTo>
                  <a:lnTo>
                    <a:pt x="304" y="413"/>
                  </a:lnTo>
                  <a:lnTo>
                    <a:pt x="287" y="422"/>
                  </a:lnTo>
                  <a:lnTo>
                    <a:pt x="275" y="434"/>
                  </a:lnTo>
                  <a:lnTo>
                    <a:pt x="268" y="446"/>
                  </a:lnTo>
                  <a:lnTo>
                    <a:pt x="250" y="464"/>
                  </a:lnTo>
                  <a:lnTo>
                    <a:pt x="242" y="478"/>
                  </a:lnTo>
                  <a:lnTo>
                    <a:pt x="224" y="478"/>
                  </a:lnTo>
                  <a:lnTo>
                    <a:pt x="219" y="486"/>
                  </a:lnTo>
                  <a:lnTo>
                    <a:pt x="210" y="495"/>
                  </a:lnTo>
                  <a:lnTo>
                    <a:pt x="205" y="511"/>
                  </a:lnTo>
                  <a:lnTo>
                    <a:pt x="193" y="511"/>
                  </a:lnTo>
                  <a:lnTo>
                    <a:pt x="191" y="521"/>
                  </a:lnTo>
                  <a:lnTo>
                    <a:pt x="174" y="516"/>
                  </a:lnTo>
                  <a:lnTo>
                    <a:pt x="170" y="528"/>
                  </a:lnTo>
                  <a:lnTo>
                    <a:pt x="155" y="530"/>
                  </a:lnTo>
                  <a:lnTo>
                    <a:pt x="144" y="528"/>
                  </a:lnTo>
                  <a:lnTo>
                    <a:pt x="141" y="537"/>
                  </a:lnTo>
                  <a:lnTo>
                    <a:pt x="127" y="542"/>
                  </a:lnTo>
                  <a:lnTo>
                    <a:pt x="99" y="539"/>
                  </a:lnTo>
                  <a:lnTo>
                    <a:pt x="87" y="546"/>
                  </a:lnTo>
                  <a:lnTo>
                    <a:pt x="78" y="544"/>
                  </a:lnTo>
                  <a:lnTo>
                    <a:pt x="71" y="546"/>
                  </a:lnTo>
                  <a:lnTo>
                    <a:pt x="68" y="539"/>
                  </a:lnTo>
                  <a:lnTo>
                    <a:pt x="52" y="532"/>
                  </a:lnTo>
                  <a:lnTo>
                    <a:pt x="47" y="525"/>
                  </a:lnTo>
                  <a:lnTo>
                    <a:pt x="31" y="502"/>
                  </a:lnTo>
                  <a:lnTo>
                    <a:pt x="28" y="469"/>
                  </a:lnTo>
                  <a:lnTo>
                    <a:pt x="33" y="448"/>
                  </a:lnTo>
                  <a:lnTo>
                    <a:pt x="33" y="418"/>
                  </a:lnTo>
                  <a:lnTo>
                    <a:pt x="28" y="406"/>
                  </a:lnTo>
                  <a:lnTo>
                    <a:pt x="45" y="364"/>
                  </a:lnTo>
                  <a:lnTo>
                    <a:pt x="42" y="345"/>
                  </a:lnTo>
                  <a:lnTo>
                    <a:pt x="45" y="338"/>
                  </a:lnTo>
                  <a:lnTo>
                    <a:pt x="45" y="326"/>
                  </a:lnTo>
                  <a:lnTo>
                    <a:pt x="57" y="307"/>
                  </a:lnTo>
                  <a:lnTo>
                    <a:pt x="57" y="296"/>
                  </a:lnTo>
                  <a:lnTo>
                    <a:pt x="64" y="286"/>
                  </a:lnTo>
                  <a:lnTo>
                    <a:pt x="66" y="277"/>
                  </a:lnTo>
                  <a:lnTo>
                    <a:pt x="68" y="258"/>
                  </a:lnTo>
                  <a:lnTo>
                    <a:pt x="71" y="251"/>
                  </a:lnTo>
                  <a:lnTo>
                    <a:pt x="85" y="242"/>
                  </a:lnTo>
                  <a:lnTo>
                    <a:pt x="82" y="232"/>
                  </a:lnTo>
                  <a:lnTo>
                    <a:pt x="82" y="221"/>
                  </a:lnTo>
                  <a:lnTo>
                    <a:pt x="82" y="206"/>
                  </a:lnTo>
                  <a:lnTo>
                    <a:pt x="87" y="202"/>
                  </a:lnTo>
                  <a:lnTo>
                    <a:pt x="97" y="192"/>
                  </a:lnTo>
                  <a:lnTo>
                    <a:pt x="104" y="155"/>
                  </a:lnTo>
                  <a:lnTo>
                    <a:pt x="115" y="146"/>
                  </a:lnTo>
                  <a:lnTo>
                    <a:pt x="120" y="131"/>
                  </a:lnTo>
                  <a:lnTo>
                    <a:pt x="155" y="108"/>
                  </a:lnTo>
                  <a:lnTo>
                    <a:pt x="179" y="106"/>
                  </a:lnTo>
                  <a:lnTo>
                    <a:pt x="177" y="63"/>
                  </a:lnTo>
                  <a:lnTo>
                    <a:pt x="179" y="54"/>
                  </a:lnTo>
                  <a:lnTo>
                    <a:pt x="186" y="49"/>
                  </a:lnTo>
                  <a:lnTo>
                    <a:pt x="195" y="45"/>
                  </a:lnTo>
                  <a:lnTo>
                    <a:pt x="210" y="42"/>
                  </a:lnTo>
                  <a:lnTo>
                    <a:pt x="224" y="47"/>
                  </a:lnTo>
                  <a:lnTo>
                    <a:pt x="257" y="61"/>
                  </a:lnTo>
                  <a:lnTo>
                    <a:pt x="268" y="73"/>
                  </a:lnTo>
                  <a:lnTo>
                    <a:pt x="285" y="82"/>
                  </a:lnTo>
                  <a:lnTo>
                    <a:pt x="280" y="89"/>
                  </a:lnTo>
                  <a:lnTo>
                    <a:pt x="285" y="99"/>
                  </a:lnTo>
                  <a:lnTo>
                    <a:pt x="294" y="101"/>
                  </a:lnTo>
                  <a:lnTo>
                    <a:pt x="304" y="106"/>
                  </a:lnTo>
                  <a:lnTo>
                    <a:pt x="299" y="117"/>
                  </a:lnTo>
                  <a:lnTo>
                    <a:pt x="297" y="122"/>
                  </a:lnTo>
                  <a:lnTo>
                    <a:pt x="297" y="124"/>
                  </a:lnTo>
                  <a:lnTo>
                    <a:pt x="299" y="127"/>
                  </a:lnTo>
                  <a:lnTo>
                    <a:pt x="301" y="129"/>
                  </a:lnTo>
                  <a:lnTo>
                    <a:pt x="306" y="136"/>
                  </a:lnTo>
                  <a:lnTo>
                    <a:pt x="306" y="141"/>
                  </a:lnTo>
                  <a:lnTo>
                    <a:pt x="308" y="146"/>
                  </a:lnTo>
                  <a:lnTo>
                    <a:pt x="318" y="153"/>
                  </a:lnTo>
                  <a:lnTo>
                    <a:pt x="330" y="174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332" y="225"/>
                  </a:lnTo>
                  <a:lnTo>
                    <a:pt x="341" y="239"/>
                  </a:lnTo>
                  <a:lnTo>
                    <a:pt x="334" y="239"/>
                  </a:lnTo>
                  <a:lnTo>
                    <a:pt x="337" y="246"/>
                  </a:lnTo>
                  <a:lnTo>
                    <a:pt x="341" y="253"/>
                  </a:lnTo>
                  <a:lnTo>
                    <a:pt x="339" y="263"/>
                  </a:lnTo>
                  <a:lnTo>
                    <a:pt x="334" y="270"/>
                  </a:lnTo>
                  <a:lnTo>
                    <a:pt x="339" y="277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6" name="Freeform 18">
              <a:extLst>
                <a:ext uri="{FF2B5EF4-FFF2-40B4-BE49-F238E27FC236}">
                  <a16:creationId xmlns:a16="http://schemas.microsoft.com/office/drawing/2014/main" id="{68664F72-26DE-4C05-AF3F-000F0090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445"/>
              <a:ext cx="381" cy="559"/>
            </a:xfrm>
            <a:custGeom>
              <a:avLst/>
              <a:gdLst>
                <a:gd name="T0" fmla="*/ 346 w 381"/>
                <a:gd name="T1" fmla="*/ 42 h 558"/>
                <a:gd name="T2" fmla="*/ 289 w 381"/>
                <a:gd name="T3" fmla="*/ 78 h 558"/>
                <a:gd name="T4" fmla="*/ 249 w 381"/>
                <a:gd name="T5" fmla="*/ 103 h 558"/>
                <a:gd name="T6" fmla="*/ 219 w 381"/>
                <a:gd name="T7" fmla="*/ 139 h 558"/>
                <a:gd name="T8" fmla="*/ 188 w 381"/>
                <a:gd name="T9" fmla="*/ 169 h 558"/>
                <a:gd name="T10" fmla="*/ 158 w 381"/>
                <a:gd name="T11" fmla="*/ 211 h 558"/>
                <a:gd name="T12" fmla="*/ 144 w 381"/>
                <a:gd name="T13" fmla="*/ 237 h 558"/>
                <a:gd name="T14" fmla="*/ 125 w 381"/>
                <a:gd name="T15" fmla="*/ 275 h 558"/>
                <a:gd name="T16" fmla="*/ 101 w 381"/>
                <a:gd name="T17" fmla="*/ 319 h 558"/>
                <a:gd name="T18" fmla="*/ 96 w 381"/>
                <a:gd name="T19" fmla="*/ 363 h 558"/>
                <a:gd name="T20" fmla="*/ 87 w 381"/>
                <a:gd name="T21" fmla="*/ 387 h 558"/>
                <a:gd name="T22" fmla="*/ 71 w 381"/>
                <a:gd name="T23" fmla="*/ 424 h 558"/>
                <a:gd name="T24" fmla="*/ 68 w 381"/>
                <a:gd name="T25" fmla="*/ 473 h 558"/>
                <a:gd name="T26" fmla="*/ 71 w 381"/>
                <a:gd name="T27" fmla="*/ 525 h 558"/>
                <a:gd name="T28" fmla="*/ 85 w 381"/>
                <a:gd name="T29" fmla="*/ 541 h 558"/>
                <a:gd name="T30" fmla="*/ 54 w 381"/>
                <a:gd name="T31" fmla="*/ 558 h 558"/>
                <a:gd name="T32" fmla="*/ 33 w 381"/>
                <a:gd name="T33" fmla="*/ 546 h 558"/>
                <a:gd name="T34" fmla="*/ 28 w 381"/>
                <a:gd name="T35" fmla="*/ 506 h 558"/>
                <a:gd name="T36" fmla="*/ 21 w 381"/>
                <a:gd name="T37" fmla="*/ 429 h 558"/>
                <a:gd name="T38" fmla="*/ 28 w 381"/>
                <a:gd name="T39" fmla="*/ 408 h 558"/>
                <a:gd name="T40" fmla="*/ 28 w 381"/>
                <a:gd name="T41" fmla="*/ 368 h 558"/>
                <a:gd name="T42" fmla="*/ 31 w 381"/>
                <a:gd name="T43" fmla="*/ 319 h 558"/>
                <a:gd name="T44" fmla="*/ 26 w 381"/>
                <a:gd name="T45" fmla="*/ 251 h 558"/>
                <a:gd name="T46" fmla="*/ 24 w 381"/>
                <a:gd name="T47" fmla="*/ 195 h 558"/>
                <a:gd name="T48" fmla="*/ 26 w 381"/>
                <a:gd name="T49" fmla="*/ 164 h 558"/>
                <a:gd name="T50" fmla="*/ 19 w 381"/>
                <a:gd name="T51" fmla="*/ 92 h 558"/>
                <a:gd name="T52" fmla="*/ 7 w 381"/>
                <a:gd name="T53" fmla="*/ 33 h 558"/>
                <a:gd name="T54" fmla="*/ 28 w 381"/>
                <a:gd name="T55" fmla="*/ 0 h 558"/>
                <a:gd name="T56" fmla="*/ 49 w 381"/>
                <a:gd name="T57" fmla="*/ 33 h 558"/>
                <a:gd name="T58" fmla="*/ 56 w 381"/>
                <a:gd name="T59" fmla="*/ 171 h 558"/>
                <a:gd name="T60" fmla="*/ 54 w 381"/>
                <a:gd name="T61" fmla="*/ 225 h 558"/>
                <a:gd name="T62" fmla="*/ 64 w 381"/>
                <a:gd name="T63" fmla="*/ 291 h 558"/>
                <a:gd name="T64" fmla="*/ 71 w 381"/>
                <a:gd name="T65" fmla="*/ 326 h 558"/>
                <a:gd name="T66" fmla="*/ 89 w 381"/>
                <a:gd name="T67" fmla="*/ 270 h 558"/>
                <a:gd name="T68" fmla="*/ 104 w 381"/>
                <a:gd name="T69" fmla="*/ 230 h 558"/>
                <a:gd name="T70" fmla="*/ 115 w 381"/>
                <a:gd name="T71" fmla="*/ 223 h 558"/>
                <a:gd name="T72" fmla="*/ 122 w 381"/>
                <a:gd name="T73" fmla="*/ 216 h 558"/>
                <a:gd name="T74" fmla="*/ 148 w 381"/>
                <a:gd name="T75" fmla="*/ 171 h 558"/>
                <a:gd name="T76" fmla="*/ 169 w 381"/>
                <a:gd name="T77" fmla="*/ 148 h 558"/>
                <a:gd name="T78" fmla="*/ 198 w 381"/>
                <a:gd name="T79" fmla="*/ 117 h 558"/>
                <a:gd name="T80" fmla="*/ 221 w 381"/>
                <a:gd name="T81" fmla="*/ 94 h 558"/>
                <a:gd name="T82" fmla="*/ 261 w 381"/>
                <a:gd name="T83" fmla="*/ 64 h 558"/>
                <a:gd name="T84" fmla="*/ 289 w 381"/>
                <a:gd name="T85" fmla="*/ 38 h 558"/>
                <a:gd name="T86" fmla="*/ 315 w 381"/>
                <a:gd name="T87" fmla="*/ 24 h 558"/>
                <a:gd name="T88" fmla="*/ 336 w 381"/>
                <a:gd name="T89" fmla="*/ 17 h 558"/>
                <a:gd name="T90" fmla="*/ 360 w 381"/>
                <a:gd name="T91" fmla="*/ 14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1" h="558">
                  <a:moveTo>
                    <a:pt x="381" y="24"/>
                  </a:moveTo>
                  <a:lnTo>
                    <a:pt x="379" y="38"/>
                  </a:lnTo>
                  <a:lnTo>
                    <a:pt x="346" y="42"/>
                  </a:lnTo>
                  <a:lnTo>
                    <a:pt x="322" y="61"/>
                  </a:lnTo>
                  <a:lnTo>
                    <a:pt x="308" y="64"/>
                  </a:lnTo>
                  <a:lnTo>
                    <a:pt x="289" y="78"/>
                  </a:lnTo>
                  <a:lnTo>
                    <a:pt x="271" y="87"/>
                  </a:lnTo>
                  <a:lnTo>
                    <a:pt x="259" y="96"/>
                  </a:lnTo>
                  <a:lnTo>
                    <a:pt x="249" y="103"/>
                  </a:lnTo>
                  <a:lnTo>
                    <a:pt x="249" y="108"/>
                  </a:lnTo>
                  <a:lnTo>
                    <a:pt x="231" y="117"/>
                  </a:lnTo>
                  <a:lnTo>
                    <a:pt x="219" y="139"/>
                  </a:lnTo>
                  <a:lnTo>
                    <a:pt x="207" y="139"/>
                  </a:lnTo>
                  <a:lnTo>
                    <a:pt x="200" y="160"/>
                  </a:lnTo>
                  <a:lnTo>
                    <a:pt x="188" y="169"/>
                  </a:lnTo>
                  <a:lnTo>
                    <a:pt x="174" y="183"/>
                  </a:lnTo>
                  <a:lnTo>
                    <a:pt x="165" y="207"/>
                  </a:lnTo>
                  <a:lnTo>
                    <a:pt x="158" y="211"/>
                  </a:lnTo>
                  <a:lnTo>
                    <a:pt x="153" y="218"/>
                  </a:lnTo>
                  <a:lnTo>
                    <a:pt x="148" y="239"/>
                  </a:lnTo>
                  <a:lnTo>
                    <a:pt x="144" y="237"/>
                  </a:lnTo>
                  <a:lnTo>
                    <a:pt x="141" y="246"/>
                  </a:lnTo>
                  <a:lnTo>
                    <a:pt x="132" y="251"/>
                  </a:lnTo>
                  <a:lnTo>
                    <a:pt x="125" y="275"/>
                  </a:lnTo>
                  <a:lnTo>
                    <a:pt x="115" y="291"/>
                  </a:lnTo>
                  <a:lnTo>
                    <a:pt x="111" y="303"/>
                  </a:lnTo>
                  <a:lnTo>
                    <a:pt x="101" y="310"/>
                  </a:lnTo>
                  <a:lnTo>
                    <a:pt x="101" y="336"/>
                  </a:lnTo>
                  <a:lnTo>
                    <a:pt x="94" y="350"/>
                  </a:lnTo>
                  <a:lnTo>
                    <a:pt x="96" y="354"/>
                  </a:lnTo>
                  <a:lnTo>
                    <a:pt x="85" y="359"/>
                  </a:lnTo>
                  <a:lnTo>
                    <a:pt x="89" y="368"/>
                  </a:lnTo>
                  <a:lnTo>
                    <a:pt x="87" y="378"/>
                  </a:lnTo>
                  <a:lnTo>
                    <a:pt x="85" y="387"/>
                  </a:lnTo>
                  <a:lnTo>
                    <a:pt x="78" y="401"/>
                  </a:lnTo>
                  <a:lnTo>
                    <a:pt x="71" y="415"/>
                  </a:lnTo>
                  <a:lnTo>
                    <a:pt x="78" y="432"/>
                  </a:lnTo>
                  <a:lnTo>
                    <a:pt x="66" y="453"/>
                  </a:lnTo>
                  <a:lnTo>
                    <a:pt x="68" y="464"/>
                  </a:lnTo>
                  <a:lnTo>
                    <a:pt x="68" y="472"/>
                  </a:lnTo>
                  <a:lnTo>
                    <a:pt x="66" y="493"/>
                  </a:lnTo>
                  <a:lnTo>
                    <a:pt x="71" y="516"/>
                  </a:lnTo>
                  <a:lnTo>
                    <a:pt x="73" y="518"/>
                  </a:lnTo>
                  <a:lnTo>
                    <a:pt x="75" y="523"/>
                  </a:lnTo>
                  <a:lnTo>
                    <a:pt x="85" y="532"/>
                  </a:lnTo>
                  <a:lnTo>
                    <a:pt x="78" y="544"/>
                  </a:lnTo>
                  <a:lnTo>
                    <a:pt x="71" y="554"/>
                  </a:lnTo>
                  <a:lnTo>
                    <a:pt x="54" y="549"/>
                  </a:lnTo>
                  <a:lnTo>
                    <a:pt x="56" y="558"/>
                  </a:lnTo>
                  <a:lnTo>
                    <a:pt x="33" y="554"/>
                  </a:lnTo>
                  <a:lnTo>
                    <a:pt x="33" y="537"/>
                  </a:lnTo>
                  <a:lnTo>
                    <a:pt x="28" y="525"/>
                  </a:lnTo>
                  <a:lnTo>
                    <a:pt x="33" y="504"/>
                  </a:lnTo>
                  <a:lnTo>
                    <a:pt x="28" y="497"/>
                  </a:lnTo>
                  <a:lnTo>
                    <a:pt x="31" y="453"/>
                  </a:lnTo>
                  <a:lnTo>
                    <a:pt x="28" y="422"/>
                  </a:lnTo>
                  <a:lnTo>
                    <a:pt x="21" y="420"/>
                  </a:lnTo>
                  <a:lnTo>
                    <a:pt x="21" y="415"/>
                  </a:lnTo>
                  <a:lnTo>
                    <a:pt x="21" y="411"/>
                  </a:lnTo>
                  <a:lnTo>
                    <a:pt x="28" y="399"/>
                  </a:lnTo>
                  <a:lnTo>
                    <a:pt x="28" y="380"/>
                  </a:lnTo>
                  <a:lnTo>
                    <a:pt x="28" y="368"/>
                  </a:lnTo>
                  <a:lnTo>
                    <a:pt x="28" y="359"/>
                  </a:lnTo>
                  <a:lnTo>
                    <a:pt x="33" y="352"/>
                  </a:lnTo>
                  <a:lnTo>
                    <a:pt x="28" y="328"/>
                  </a:lnTo>
                  <a:lnTo>
                    <a:pt x="31" y="310"/>
                  </a:lnTo>
                  <a:lnTo>
                    <a:pt x="28" y="296"/>
                  </a:lnTo>
                  <a:lnTo>
                    <a:pt x="31" y="263"/>
                  </a:lnTo>
                  <a:lnTo>
                    <a:pt x="26" y="251"/>
                  </a:lnTo>
                  <a:lnTo>
                    <a:pt x="28" y="239"/>
                  </a:lnTo>
                  <a:lnTo>
                    <a:pt x="21" y="214"/>
                  </a:lnTo>
                  <a:lnTo>
                    <a:pt x="24" y="195"/>
                  </a:lnTo>
                  <a:lnTo>
                    <a:pt x="24" y="185"/>
                  </a:lnTo>
                  <a:lnTo>
                    <a:pt x="21" y="171"/>
                  </a:lnTo>
                  <a:lnTo>
                    <a:pt x="26" y="164"/>
                  </a:lnTo>
                  <a:lnTo>
                    <a:pt x="19" y="120"/>
                  </a:lnTo>
                  <a:lnTo>
                    <a:pt x="9" y="115"/>
                  </a:lnTo>
                  <a:lnTo>
                    <a:pt x="19" y="92"/>
                  </a:lnTo>
                  <a:lnTo>
                    <a:pt x="9" y="73"/>
                  </a:lnTo>
                  <a:lnTo>
                    <a:pt x="7" y="49"/>
                  </a:lnTo>
                  <a:lnTo>
                    <a:pt x="7" y="33"/>
                  </a:lnTo>
                  <a:lnTo>
                    <a:pt x="0" y="21"/>
                  </a:lnTo>
                  <a:lnTo>
                    <a:pt x="12" y="10"/>
                  </a:lnTo>
                  <a:lnTo>
                    <a:pt x="28" y="0"/>
                  </a:lnTo>
                  <a:lnTo>
                    <a:pt x="38" y="3"/>
                  </a:lnTo>
                  <a:lnTo>
                    <a:pt x="40" y="17"/>
                  </a:lnTo>
                  <a:lnTo>
                    <a:pt x="49" y="33"/>
                  </a:lnTo>
                  <a:lnTo>
                    <a:pt x="47" y="64"/>
                  </a:lnTo>
                  <a:lnTo>
                    <a:pt x="59" y="162"/>
                  </a:lnTo>
                  <a:lnTo>
                    <a:pt x="56" y="171"/>
                  </a:lnTo>
                  <a:lnTo>
                    <a:pt x="52" y="178"/>
                  </a:lnTo>
                  <a:lnTo>
                    <a:pt x="56" y="207"/>
                  </a:lnTo>
                  <a:lnTo>
                    <a:pt x="54" y="225"/>
                  </a:lnTo>
                  <a:lnTo>
                    <a:pt x="56" y="246"/>
                  </a:lnTo>
                  <a:lnTo>
                    <a:pt x="54" y="263"/>
                  </a:lnTo>
                  <a:lnTo>
                    <a:pt x="64" y="282"/>
                  </a:lnTo>
                  <a:lnTo>
                    <a:pt x="59" y="286"/>
                  </a:lnTo>
                  <a:lnTo>
                    <a:pt x="64" y="314"/>
                  </a:lnTo>
                  <a:lnTo>
                    <a:pt x="71" y="317"/>
                  </a:lnTo>
                  <a:lnTo>
                    <a:pt x="75" y="293"/>
                  </a:lnTo>
                  <a:lnTo>
                    <a:pt x="80" y="284"/>
                  </a:lnTo>
                  <a:lnTo>
                    <a:pt x="89" y="270"/>
                  </a:lnTo>
                  <a:lnTo>
                    <a:pt x="99" y="253"/>
                  </a:lnTo>
                  <a:lnTo>
                    <a:pt x="104" y="237"/>
                  </a:lnTo>
                  <a:lnTo>
                    <a:pt x="104" y="230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3"/>
                  </a:lnTo>
                  <a:lnTo>
                    <a:pt x="115" y="218"/>
                  </a:lnTo>
                  <a:lnTo>
                    <a:pt x="118" y="216"/>
                  </a:lnTo>
                  <a:lnTo>
                    <a:pt x="122" y="216"/>
                  </a:lnTo>
                  <a:lnTo>
                    <a:pt x="129" y="192"/>
                  </a:lnTo>
                  <a:lnTo>
                    <a:pt x="146" y="178"/>
                  </a:lnTo>
                  <a:lnTo>
                    <a:pt x="148" y="171"/>
                  </a:lnTo>
                  <a:lnTo>
                    <a:pt x="155" y="171"/>
                  </a:lnTo>
                  <a:lnTo>
                    <a:pt x="151" y="157"/>
                  </a:lnTo>
                  <a:lnTo>
                    <a:pt x="169" y="148"/>
                  </a:lnTo>
                  <a:lnTo>
                    <a:pt x="169" y="132"/>
                  </a:lnTo>
                  <a:lnTo>
                    <a:pt x="186" y="129"/>
                  </a:lnTo>
                  <a:lnTo>
                    <a:pt x="198" y="117"/>
                  </a:lnTo>
                  <a:lnTo>
                    <a:pt x="205" y="106"/>
                  </a:lnTo>
                  <a:lnTo>
                    <a:pt x="214" y="103"/>
                  </a:lnTo>
                  <a:lnTo>
                    <a:pt x="221" y="94"/>
                  </a:lnTo>
                  <a:lnTo>
                    <a:pt x="235" y="80"/>
                  </a:lnTo>
                  <a:lnTo>
                    <a:pt x="242" y="75"/>
                  </a:lnTo>
                  <a:lnTo>
                    <a:pt x="261" y="64"/>
                  </a:lnTo>
                  <a:lnTo>
                    <a:pt x="266" y="54"/>
                  </a:lnTo>
                  <a:lnTo>
                    <a:pt x="275" y="49"/>
                  </a:lnTo>
                  <a:lnTo>
                    <a:pt x="289" y="38"/>
                  </a:lnTo>
                  <a:lnTo>
                    <a:pt x="299" y="31"/>
                  </a:lnTo>
                  <a:lnTo>
                    <a:pt x="308" y="26"/>
                  </a:lnTo>
                  <a:lnTo>
                    <a:pt x="315" y="24"/>
                  </a:lnTo>
                  <a:lnTo>
                    <a:pt x="320" y="24"/>
                  </a:lnTo>
                  <a:lnTo>
                    <a:pt x="329" y="24"/>
                  </a:lnTo>
                  <a:lnTo>
                    <a:pt x="336" y="17"/>
                  </a:lnTo>
                  <a:lnTo>
                    <a:pt x="348" y="21"/>
                  </a:lnTo>
                  <a:lnTo>
                    <a:pt x="353" y="17"/>
                  </a:lnTo>
                  <a:lnTo>
                    <a:pt x="360" y="14"/>
                  </a:lnTo>
                  <a:lnTo>
                    <a:pt x="376" y="19"/>
                  </a:lnTo>
                  <a:lnTo>
                    <a:pt x="381" y="24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357" name="Freeform 19">
              <a:extLst>
                <a:ext uri="{FF2B5EF4-FFF2-40B4-BE49-F238E27FC236}">
                  <a16:creationId xmlns:a16="http://schemas.microsoft.com/office/drawing/2014/main" id="{ACF319F4-8BAB-49BE-B678-6B0646280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1" y="2125"/>
              <a:ext cx="497" cy="877"/>
            </a:xfrm>
            <a:custGeom>
              <a:avLst/>
              <a:gdLst>
                <a:gd name="T0" fmla="*/ 420 w 499"/>
                <a:gd name="T1" fmla="*/ 762 h 877"/>
                <a:gd name="T2" fmla="*/ 413 w 499"/>
                <a:gd name="T3" fmla="*/ 687 h 877"/>
                <a:gd name="T4" fmla="*/ 418 w 499"/>
                <a:gd name="T5" fmla="*/ 642 h 877"/>
                <a:gd name="T6" fmla="*/ 406 w 499"/>
                <a:gd name="T7" fmla="*/ 614 h 877"/>
                <a:gd name="T8" fmla="*/ 418 w 499"/>
                <a:gd name="T9" fmla="*/ 506 h 877"/>
                <a:gd name="T10" fmla="*/ 422 w 499"/>
                <a:gd name="T11" fmla="*/ 429 h 877"/>
                <a:gd name="T12" fmla="*/ 434 w 499"/>
                <a:gd name="T13" fmla="*/ 333 h 877"/>
                <a:gd name="T14" fmla="*/ 441 w 499"/>
                <a:gd name="T15" fmla="*/ 216 h 877"/>
                <a:gd name="T16" fmla="*/ 444 w 499"/>
                <a:gd name="T17" fmla="*/ 181 h 877"/>
                <a:gd name="T18" fmla="*/ 441 w 499"/>
                <a:gd name="T19" fmla="*/ 145 h 877"/>
                <a:gd name="T20" fmla="*/ 439 w 499"/>
                <a:gd name="T21" fmla="*/ 73 h 877"/>
                <a:gd name="T22" fmla="*/ 439 w 499"/>
                <a:gd name="T23" fmla="*/ 26 h 877"/>
                <a:gd name="T24" fmla="*/ 413 w 499"/>
                <a:gd name="T25" fmla="*/ 0 h 877"/>
                <a:gd name="T26" fmla="*/ 404 w 499"/>
                <a:gd name="T27" fmla="*/ 30 h 877"/>
                <a:gd name="T28" fmla="*/ 399 w 499"/>
                <a:gd name="T29" fmla="*/ 84 h 877"/>
                <a:gd name="T30" fmla="*/ 404 w 499"/>
                <a:gd name="T31" fmla="*/ 178 h 877"/>
                <a:gd name="T32" fmla="*/ 399 w 499"/>
                <a:gd name="T33" fmla="*/ 317 h 877"/>
                <a:gd name="T34" fmla="*/ 372 w 499"/>
                <a:gd name="T35" fmla="*/ 385 h 877"/>
                <a:gd name="T36" fmla="*/ 326 w 499"/>
                <a:gd name="T37" fmla="*/ 331 h 877"/>
                <a:gd name="T38" fmla="*/ 276 w 499"/>
                <a:gd name="T39" fmla="*/ 295 h 877"/>
                <a:gd name="T40" fmla="*/ 236 w 499"/>
                <a:gd name="T41" fmla="*/ 291 h 877"/>
                <a:gd name="T42" fmla="*/ 199 w 499"/>
                <a:gd name="T43" fmla="*/ 291 h 877"/>
                <a:gd name="T44" fmla="*/ 124 w 499"/>
                <a:gd name="T45" fmla="*/ 312 h 877"/>
                <a:gd name="T46" fmla="*/ 95 w 499"/>
                <a:gd name="T47" fmla="*/ 349 h 877"/>
                <a:gd name="T48" fmla="*/ 71 w 499"/>
                <a:gd name="T49" fmla="*/ 410 h 877"/>
                <a:gd name="T50" fmla="*/ 38 w 499"/>
                <a:gd name="T51" fmla="*/ 528 h 877"/>
                <a:gd name="T52" fmla="*/ 26 w 499"/>
                <a:gd name="T53" fmla="*/ 614 h 877"/>
                <a:gd name="T54" fmla="*/ 8 w 499"/>
                <a:gd name="T55" fmla="*/ 743 h 877"/>
                <a:gd name="T56" fmla="*/ 15 w 499"/>
                <a:gd name="T57" fmla="*/ 790 h 877"/>
                <a:gd name="T58" fmla="*/ 71 w 499"/>
                <a:gd name="T59" fmla="*/ 875 h 877"/>
                <a:gd name="T60" fmla="*/ 123 w 499"/>
                <a:gd name="T61" fmla="*/ 858 h 877"/>
                <a:gd name="T62" fmla="*/ 170 w 499"/>
                <a:gd name="T63" fmla="*/ 818 h 877"/>
                <a:gd name="T64" fmla="*/ 267 w 499"/>
                <a:gd name="T65" fmla="*/ 692 h 877"/>
                <a:gd name="T66" fmla="*/ 328 w 499"/>
                <a:gd name="T67" fmla="*/ 600 h 877"/>
                <a:gd name="T68" fmla="*/ 382 w 499"/>
                <a:gd name="T69" fmla="*/ 528 h 877"/>
                <a:gd name="T70" fmla="*/ 387 w 499"/>
                <a:gd name="T71" fmla="*/ 722 h 877"/>
                <a:gd name="T72" fmla="*/ 448 w 499"/>
                <a:gd name="T73" fmla="*/ 853 h 877"/>
                <a:gd name="T74" fmla="*/ 460 w 499"/>
                <a:gd name="T75" fmla="*/ 778 h 877"/>
                <a:gd name="T76" fmla="*/ 323 w 499"/>
                <a:gd name="T77" fmla="*/ 542 h 877"/>
                <a:gd name="T78" fmla="*/ 283 w 499"/>
                <a:gd name="T79" fmla="*/ 603 h 877"/>
                <a:gd name="T80" fmla="*/ 236 w 499"/>
                <a:gd name="T81" fmla="*/ 664 h 877"/>
                <a:gd name="T82" fmla="*/ 224 w 499"/>
                <a:gd name="T83" fmla="*/ 701 h 877"/>
                <a:gd name="T84" fmla="*/ 194 w 499"/>
                <a:gd name="T85" fmla="*/ 727 h 877"/>
                <a:gd name="T86" fmla="*/ 159 w 499"/>
                <a:gd name="T87" fmla="*/ 769 h 877"/>
                <a:gd name="T88" fmla="*/ 123 w 499"/>
                <a:gd name="T89" fmla="*/ 802 h 877"/>
                <a:gd name="T90" fmla="*/ 88 w 499"/>
                <a:gd name="T91" fmla="*/ 816 h 877"/>
                <a:gd name="T92" fmla="*/ 57 w 499"/>
                <a:gd name="T93" fmla="*/ 814 h 877"/>
                <a:gd name="T94" fmla="*/ 43 w 499"/>
                <a:gd name="T95" fmla="*/ 732 h 877"/>
                <a:gd name="T96" fmla="*/ 48 w 499"/>
                <a:gd name="T97" fmla="*/ 621 h 877"/>
                <a:gd name="T98" fmla="*/ 76 w 499"/>
                <a:gd name="T99" fmla="*/ 509 h 877"/>
                <a:gd name="T100" fmla="*/ 118 w 499"/>
                <a:gd name="T101" fmla="*/ 394 h 877"/>
                <a:gd name="T102" fmla="*/ 142 w 499"/>
                <a:gd name="T103" fmla="*/ 349 h 877"/>
                <a:gd name="T104" fmla="*/ 208 w 499"/>
                <a:gd name="T105" fmla="*/ 335 h 877"/>
                <a:gd name="T106" fmla="*/ 316 w 499"/>
                <a:gd name="T107" fmla="*/ 356 h 877"/>
                <a:gd name="T108" fmla="*/ 347 w 499"/>
                <a:gd name="T109" fmla="*/ 410 h 877"/>
                <a:gd name="T110" fmla="*/ 366 w 499"/>
                <a:gd name="T111" fmla="*/ 448 h 8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9" h="877">
                  <a:moveTo>
                    <a:pt x="478" y="778"/>
                  </a:moveTo>
                  <a:lnTo>
                    <a:pt x="473" y="769"/>
                  </a:lnTo>
                  <a:lnTo>
                    <a:pt x="457" y="774"/>
                  </a:lnTo>
                  <a:lnTo>
                    <a:pt x="448" y="762"/>
                  </a:lnTo>
                  <a:lnTo>
                    <a:pt x="438" y="762"/>
                  </a:lnTo>
                  <a:lnTo>
                    <a:pt x="433" y="755"/>
                  </a:lnTo>
                  <a:lnTo>
                    <a:pt x="440" y="732"/>
                  </a:lnTo>
                  <a:lnTo>
                    <a:pt x="436" y="722"/>
                  </a:lnTo>
                  <a:lnTo>
                    <a:pt x="440" y="715"/>
                  </a:lnTo>
                  <a:lnTo>
                    <a:pt x="431" y="687"/>
                  </a:lnTo>
                  <a:lnTo>
                    <a:pt x="438" y="666"/>
                  </a:lnTo>
                  <a:lnTo>
                    <a:pt x="429" y="657"/>
                  </a:lnTo>
                  <a:lnTo>
                    <a:pt x="431" y="652"/>
                  </a:lnTo>
                  <a:lnTo>
                    <a:pt x="429" y="645"/>
                  </a:lnTo>
                  <a:lnTo>
                    <a:pt x="436" y="642"/>
                  </a:lnTo>
                  <a:lnTo>
                    <a:pt x="436" y="638"/>
                  </a:lnTo>
                  <a:lnTo>
                    <a:pt x="436" y="635"/>
                  </a:lnTo>
                  <a:lnTo>
                    <a:pt x="433" y="631"/>
                  </a:lnTo>
                  <a:lnTo>
                    <a:pt x="431" y="624"/>
                  </a:lnTo>
                  <a:lnTo>
                    <a:pt x="424" y="614"/>
                  </a:lnTo>
                  <a:lnTo>
                    <a:pt x="431" y="612"/>
                  </a:lnTo>
                  <a:lnTo>
                    <a:pt x="429" y="596"/>
                  </a:lnTo>
                  <a:lnTo>
                    <a:pt x="433" y="577"/>
                  </a:lnTo>
                  <a:lnTo>
                    <a:pt x="426" y="546"/>
                  </a:lnTo>
                  <a:lnTo>
                    <a:pt x="436" y="506"/>
                  </a:lnTo>
                  <a:lnTo>
                    <a:pt x="429" y="488"/>
                  </a:lnTo>
                  <a:lnTo>
                    <a:pt x="436" y="464"/>
                  </a:lnTo>
                  <a:lnTo>
                    <a:pt x="433" y="450"/>
                  </a:lnTo>
                  <a:lnTo>
                    <a:pt x="438" y="438"/>
                  </a:lnTo>
                  <a:lnTo>
                    <a:pt x="440" y="429"/>
                  </a:lnTo>
                  <a:lnTo>
                    <a:pt x="443" y="399"/>
                  </a:lnTo>
                  <a:lnTo>
                    <a:pt x="450" y="368"/>
                  </a:lnTo>
                  <a:lnTo>
                    <a:pt x="445" y="356"/>
                  </a:lnTo>
                  <a:lnTo>
                    <a:pt x="450" y="342"/>
                  </a:lnTo>
                  <a:lnTo>
                    <a:pt x="452" y="333"/>
                  </a:lnTo>
                  <a:lnTo>
                    <a:pt x="450" y="324"/>
                  </a:lnTo>
                  <a:lnTo>
                    <a:pt x="455" y="288"/>
                  </a:lnTo>
                  <a:lnTo>
                    <a:pt x="457" y="258"/>
                  </a:lnTo>
                  <a:lnTo>
                    <a:pt x="459" y="234"/>
                  </a:lnTo>
                  <a:lnTo>
                    <a:pt x="459" y="216"/>
                  </a:lnTo>
                  <a:lnTo>
                    <a:pt x="459" y="204"/>
                  </a:lnTo>
                  <a:lnTo>
                    <a:pt x="466" y="197"/>
                  </a:lnTo>
                  <a:lnTo>
                    <a:pt x="469" y="190"/>
                  </a:lnTo>
                  <a:lnTo>
                    <a:pt x="469" y="185"/>
                  </a:lnTo>
                  <a:lnTo>
                    <a:pt x="462" y="181"/>
                  </a:lnTo>
                  <a:lnTo>
                    <a:pt x="459" y="176"/>
                  </a:lnTo>
                  <a:lnTo>
                    <a:pt x="462" y="171"/>
                  </a:lnTo>
                  <a:lnTo>
                    <a:pt x="466" y="169"/>
                  </a:lnTo>
                  <a:lnTo>
                    <a:pt x="457" y="159"/>
                  </a:lnTo>
                  <a:lnTo>
                    <a:pt x="459" y="145"/>
                  </a:lnTo>
                  <a:lnTo>
                    <a:pt x="457" y="136"/>
                  </a:lnTo>
                  <a:lnTo>
                    <a:pt x="455" y="122"/>
                  </a:lnTo>
                  <a:lnTo>
                    <a:pt x="459" y="113"/>
                  </a:lnTo>
                  <a:lnTo>
                    <a:pt x="452" y="91"/>
                  </a:lnTo>
                  <a:lnTo>
                    <a:pt x="457" y="73"/>
                  </a:lnTo>
                  <a:lnTo>
                    <a:pt x="443" y="59"/>
                  </a:lnTo>
                  <a:lnTo>
                    <a:pt x="450" y="59"/>
                  </a:lnTo>
                  <a:lnTo>
                    <a:pt x="452" y="47"/>
                  </a:lnTo>
                  <a:lnTo>
                    <a:pt x="450" y="26"/>
                  </a:lnTo>
                  <a:lnTo>
                    <a:pt x="457" y="26"/>
                  </a:lnTo>
                  <a:lnTo>
                    <a:pt x="452" y="14"/>
                  </a:lnTo>
                  <a:lnTo>
                    <a:pt x="445" y="9"/>
                  </a:lnTo>
                  <a:lnTo>
                    <a:pt x="443" y="2"/>
                  </a:lnTo>
                  <a:lnTo>
                    <a:pt x="438" y="0"/>
                  </a:lnTo>
                  <a:lnTo>
                    <a:pt x="431" y="0"/>
                  </a:lnTo>
                  <a:lnTo>
                    <a:pt x="436" y="2"/>
                  </a:lnTo>
                  <a:lnTo>
                    <a:pt x="429" y="12"/>
                  </a:lnTo>
                  <a:lnTo>
                    <a:pt x="424" y="19"/>
                  </a:lnTo>
                  <a:lnTo>
                    <a:pt x="426" y="30"/>
                  </a:lnTo>
                  <a:lnTo>
                    <a:pt x="422" y="30"/>
                  </a:lnTo>
                  <a:lnTo>
                    <a:pt x="424" y="49"/>
                  </a:lnTo>
                  <a:lnTo>
                    <a:pt x="422" y="68"/>
                  </a:lnTo>
                  <a:lnTo>
                    <a:pt x="424" y="75"/>
                  </a:lnTo>
                  <a:lnTo>
                    <a:pt x="422" y="80"/>
                  </a:lnTo>
                  <a:lnTo>
                    <a:pt x="417" y="84"/>
                  </a:lnTo>
                  <a:lnTo>
                    <a:pt x="422" y="89"/>
                  </a:lnTo>
                  <a:lnTo>
                    <a:pt x="417" y="96"/>
                  </a:lnTo>
                  <a:lnTo>
                    <a:pt x="422" y="134"/>
                  </a:lnTo>
                  <a:lnTo>
                    <a:pt x="417" y="169"/>
                  </a:lnTo>
                  <a:lnTo>
                    <a:pt x="422" y="178"/>
                  </a:lnTo>
                  <a:lnTo>
                    <a:pt x="422" y="195"/>
                  </a:lnTo>
                  <a:lnTo>
                    <a:pt x="415" y="206"/>
                  </a:lnTo>
                  <a:lnTo>
                    <a:pt x="419" y="223"/>
                  </a:lnTo>
                  <a:lnTo>
                    <a:pt x="415" y="281"/>
                  </a:lnTo>
                  <a:lnTo>
                    <a:pt x="417" y="317"/>
                  </a:lnTo>
                  <a:lnTo>
                    <a:pt x="408" y="338"/>
                  </a:lnTo>
                  <a:lnTo>
                    <a:pt x="400" y="382"/>
                  </a:lnTo>
                  <a:lnTo>
                    <a:pt x="398" y="387"/>
                  </a:lnTo>
                  <a:lnTo>
                    <a:pt x="396" y="387"/>
                  </a:lnTo>
                  <a:lnTo>
                    <a:pt x="389" y="385"/>
                  </a:lnTo>
                  <a:lnTo>
                    <a:pt x="382" y="377"/>
                  </a:lnTo>
                  <a:lnTo>
                    <a:pt x="363" y="366"/>
                  </a:lnTo>
                  <a:lnTo>
                    <a:pt x="358" y="354"/>
                  </a:lnTo>
                  <a:lnTo>
                    <a:pt x="353" y="347"/>
                  </a:lnTo>
                  <a:lnTo>
                    <a:pt x="335" y="331"/>
                  </a:lnTo>
                  <a:lnTo>
                    <a:pt x="325" y="309"/>
                  </a:lnTo>
                  <a:lnTo>
                    <a:pt x="306" y="314"/>
                  </a:lnTo>
                  <a:lnTo>
                    <a:pt x="290" y="298"/>
                  </a:lnTo>
                  <a:lnTo>
                    <a:pt x="285" y="300"/>
                  </a:lnTo>
                  <a:lnTo>
                    <a:pt x="285" y="295"/>
                  </a:lnTo>
                  <a:lnTo>
                    <a:pt x="266" y="293"/>
                  </a:lnTo>
                  <a:lnTo>
                    <a:pt x="262" y="295"/>
                  </a:lnTo>
                  <a:lnTo>
                    <a:pt x="255" y="293"/>
                  </a:lnTo>
                  <a:lnTo>
                    <a:pt x="252" y="288"/>
                  </a:lnTo>
                  <a:lnTo>
                    <a:pt x="245" y="291"/>
                  </a:lnTo>
                  <a:lnTo>
                    <a:pt x="236" y="284"/>
                  </a:lnTo>
                  <a:lnTo>
                    <a:pt x="217" y="286"/>
                  </a:lnTo>
                  <a:lnTo>
                    <a:pt x="215" y="291"/>
                  </a:lnTo>
                  <a:lnTo>
                    <a:pt x="208" y="291"/>
                  </a:lnTo>
                  <a:lnTo>
                    <a:pt x="189" y="293"/>
                  </a:lnTo>
                  <a:lnTo>
                    <a:pt x="137" y="309"/>
                  </a:lnTo>
                  <a:lnTo>
                    <a:pt x="144" y="312"/>
                  </a:lnTo>
                  <a:lnTo>
                    <a:pt x="137" y="312"/>
                  </a:lnTo>
                  <a:lnTo>
                    <a:pt x="130" y="312"/>
                  </a:lnTo>
                  <a:lnTo>
                    <a:pt x="128" y="317"/>
                  </a:lnTo>
                  <a:lnTo>
                    <a:pt x="120" y="319"/>
                  </a:lnTo>
                  <a:lnTo>
                    <a:pt x="123" y="324"/>
                  </a:lnTo>
                  <a:lnTo>
                    <a:pt x="111" y="333"/>
                  </a:lnTo>
                  <a:lnTo>
                    <a:pt x="95" y="349"/>
                  </a:lnTo>
                  <a:lnTo>
                    <a:pt x="88" y="370"/>
                  </a:lnTo>
                  <a:lnTo>
                    <a:pt x="83" y="380"/>
                  </a:lnTo>
                  <a:lnTo>
                    <a:pt x="80" y="387"/>
                  </a:lnTo>
                  <a:lnTo>
                    <a:pt x="80" y="401"/>
                  </a:lnTo>
                  <a:lnTo>
                    <a:pt x="71" y="410"/>
                  </a:lnTo>
                  <a:lnTo>
                    <a:pt x="66" y="424"/>
                  </a:lnTo>
                  <a:lnTo>
                    <a:pt x="62" y="462"/>
                  </a:lnTo>
                  <a:lnTo>
                    <a:pt x="50" y="488"/>
                  </a:lnTo>
                  <a:lnTo>
                    <a:pt x="50" y="506"/>
                  </a:lnTo>
                  <a:lnTo>
                    <a:pt x="38" y="528"/>
                  </a:lnTo>
                  <a:lnTo>
                    <a:pt x="38" y="549"/>
                  </a:lnTo>
                  <a:lnTo>
                    <a:pt x="33" y="553"/>
                  </a:lnTo>
                  <a:lnTo>
                    <a:pt x="33" y="567"/>
                  </a:lnTo>
                  <a:lnTo>
                    <a:pt x="26" y="584"/>
                  </a:lnTo>
                  <a:lnTo>
                    <a:pt x="26" y="614"/>
                  </a:lnTo>
                  <a:lnTo>
                    <a:pt x="17" y="628"/>
                  </a:lnTo>
                  <a:lnTo>
                    <a:pt x="17" y="664"/>
                  </a:lnTo>
                  <a:lnTo>
                    <a:pt x="10" y="703"/>
                  </a:lnTo>
                  <a:lnTo>
                    <a:pt x="12" y="727"/>
                  </a:lnTo>
                  <a:lnTo>
                    <a:pt x="8" y="743"/>
                  </a:lnTo>
                  <a:lnTo>
                    <a:pt x="15" y="764"/>
                  </a:lnTo>
                  <a:lnTo>
                    <a:pt x="0" y="785"/>
                  </a:lnTo>
                  <a:lnTo>
                    <a:pt x="8" y="783"/>
                  </a:lnTo>
                  <a:lnTo>
                    <a:pt x="12" y="785"/>
                  </a:lnTo>
                  <a:lnTo>
                    <a:pt x="15" y="790"/>
                  </a:lnTo>
                  <a:lnTo>
                    <a:pt x="17" y="797"/>
                  </a:lnTo>
                  <a:lnTo>
                    <a:pt x="22" y="807"/>
                  </a:lnTo>
                  <a:lnTo>
                    <a:pt x="26" y="828"/>
                  </a:lnTo>
                  <a:lnTo>
                    <a:pt x="33" y="844"/>
                  </a:lnTo>
                  <a:lnTo>
                    <a:pt x="71" y="875"/>
                  </a:lnTo>
                  <a:lnTo>
                    <a:pt x="85" y="877"/>
                  </a:lnTo>
                  <a:lnTo>
                    <a:pt x="88" y="870"/>
                  </a:lnTo>
                  <a:lnTo>
                    <a:pt x="97" y="872"/>
                  </a:lnTo>
                  <a:lnTo>
                    <a:pt x="113" y="863"/>
                  </a:lnTo>
                  <a:lnTo>
                    <a:pt x="123" y="858"/>
                  </a:lnTo>
                  <a:lnTo>
                    <a:pt x="135" y="856"/>
                  </a:lnTo>
                  <a:lnTo>
                    <a:pt x="144" y="846"/>
                  </a:lnTo>
                  <a:lnTo>
                    <a:pt x="149" y="842"/>
                  </a:lnTo>
                  <a:lnTo>
                    <a:pt x="170" y="835"/>
                  </a:lnTo>
                  <a:lnTo>
                    <a:pt x="179" y="818"/>
                  </a:lnTo>
                  <a:lnTo>
                    <a:pt x="189" y="809"/>
                  </a:lnTo>
                  <a:lnTo>
                    <a:pt x="205" y="795"/>
                  </a:lnTo>
                  <a:lnTo>
                    <a:pt x="226" y="762"/>
                  </a:lnTo>
                  <a:lnTo>
                    <a:pt x="252" y="732"/>
                  </a:lnTo>
                  <a:lnTo>
                    <a:pt x="276" y="692"/>
                  </a:lnTo>
                  <a:lnTo>
                    <a:pt x="309" y="652"/>
                  </a:lnTo>
                  <a:lnTo>
                    <a:pt x="318" y="631"/>
                  </a:lnTo>
                  <a:lnTo>
                    <a:pt x="325" y="614"/>
                  </a:lnTo>
                  <a:lnTo>
                    <a:pt x="328" y="600"/>
                  </a:lnTo>
                  <a:lnTo>
                    <a:pt x="337" y="600"/>
                  </a:lnTo>
                  <a:lnTo>
                    <a:pt x="358" y="567"/>
                  </a:lnTo>
                  <a:lnTo>
                    <a:pt x="377" y="521"/>
                  </a:lnTo>
                  <a:lnTo>
                    <a:pt x="386" y="521"/>
                  </a:lnTo>
                  <a:lnTo>
                    <a:pt x="391" y="509"/>
                  </a:lnTo>
                  <a:lnTo>
                    <a:pt x="400" y="528"/>
                  </a:lnTo>
                  <a:lnTo>
                    <a:pt x="400" y="563"/>
                  </a:lnTo>
                  <a:lnTo>
                    <a:pt x="405" y="586"/>
                  </a:lnTo>
                  <a:lnTo>
                    <a:pt x="400" y="614"/>
                  </a:lnTo>
                  <a:lnTo>
                    <a:pt x="405" y="666"/>
                  </a:lnTo>
                  <a:lnTo>
                    <a:pt x="405" y="722"/>
                  </a:lnTo>
                  <a:lnTo>
                    <a:pt x="419" y="783"/>
                  </a:lnTo>
                  <a:lnTo>
                    <a:pt x="426" y="802"/>
                  </a:lnTo>
                  <a:lnTo>
                    <a:pt x="448" y="839"/>
                  </a:lnTo>
                  <a:lnTo>
                    <a:pt x="455" y="846"/>
                  </a:lnTo>
                  <a:lnTo>
                    <a:pt x="466" y="853"/>
                  </a:lnTo>
                  <a:lnTo>
                    <a:pt x="476" y="842"/>
                  </a:lnTo>
                  <a:lnTo>
                    <a:pt x="485" y="828"/>
                  </a:lnTo>
                  <a:lnTo>
                    <a:pt x="492" y="809"/>
                  </a:lnTo>
                  <a:lnTo>
                    <a:pt x="499" y="785"/>
                  </a:lnTo>
                  <a:lnTo>
                    <a:pt x="478" y="778"/>
                  </a:lnTo>
                  <a:close/>
                  <a:moveTo>
                    <a:pt x="377" y="448"/>
                  </a:moveTo>
                  <a:lnTo>
                    <a:pt x="346" y="513"/>
                  </a:lnTo>
                  <a:lnTo>
                    <a:pt x="337" y="518"/>
                  </a:lnTo>
                  <a:lnTo>
                    <a:pt x="337" y="535"/>
                  </a:lnTo>
                  <a:lnTo>
                    <a:pt x="332" y="542"/>
                  </a:lnTo>
                  <a:lnTo>
                    <a:pt x="325" y="551"/>
                  </a:lnTo>
                  <a:lnTo>
                    <a:pt x="318" y="560"/>
                  </a:lnTo>
                  <a:lnTo>
                    <a:pt x="311" y="574"/>
                  </a:lnTo>
                  <a:lnTo>
                    <a:pt x="297" y="579"/>
                  </a:lnTo>
                  <a:lnTo>
                    <a:pt x="292" y="603"/>
                  </a:lnTo>
                  <a:lnTo>
                    <a:pt x="280" y="614"/>
                  </a:lnTo>
                  <a:lnTo>
                    <a:pt x="269" y="652"/>
                  </a:lnTo>
                  <a:lnTo>
                    <a:pt x="255" y="654"/>
                  </a:lnTo>
                  <a:lnTo>
                    <a:pt x="255" y="659"/>
                  </a:lnTo>
                  <a:lnTo>
                    <a:pt x="245" y="664"/>
                  </a:lnTo>
                  <a:lnTo>
                    <a:pt x="240" y="666"/>
                  </a:lnTo>
                  <a:lnTo>
                    <a:pt x="233" y="664"/>
                  </a:lnTo>
                  <a:lnTo>
                    <a:pt x="240" y="673"/>
                  </a:lnTo>
                  <a:lnTo>
                    <a:pt x="229" y="682"/>
                  </a:lnTo>
                  <a:lnTo>
                    <a:pt x="233" y="701"/>
                  </a:lnTo>
                  <a:lnTo>
                    <a:pt x="215" y="710"/>
                  </a:lnTo>
                  <a:lnTo>
                    <a:pt x="215" y="717"/>
                  </a:lnTo>
                  <a:lnTo>
                    <a:pt x="208" y="717"/>
                  </a:lnTo>
                  <a:lnTo>
                    <a:pt x="205" y="725"/>
                  </a:lnTo>
                  <a:lnTo>
                    <a:pt x="203" y="727"/>
                  </a:lnTo>
                  <a:lnTo>
                    <a:pt x="198" y="725"/>
                  </a:lnTo>
                  <a:lnTo>
                    <a:pt x="186" y="741"/>
                  </a:lnTo>
                  <a:lnTo>
                    <a:pt x="186" y="746"/>
                  </a:lnTo>
                  <a:lnTo>
                    <a:pt x="170" y="757"/>
                  </a:lnTo>
                  <a:lnTo>
                    <a:pt x="168" y="769"/>
                  </a:lnTo>
                  <a:lnTo>
                    <a:pt x="144" y="778"/>
                  </a:lnTo>
                  <a:lnTo>
                    <a:pt x="139" y="793"/>
                  </a:lnTo>
                  <a:lnTo>
                    <a:pt x="135" y="790"/>
                  </a:lnTo>
                  <a:lnTo>
                    <a:pt x="125" y="795"/>
                  </a:lnTo>
                  <a:lnTo>
                    <a:pt x="123" y="802"/>
                  </a:lnTo>
                  <a:lnTo>
                    <a:pt x="116" y="802"/>
                  </a:lnTo>
                  <a:lnTo>
                    <a:pt x="106" y="816"/>
                  </a:lnTo>
                  <a:lnTo>
                    <a:pt x="106" y="809"/>
                  </a:lnTo>
                  <a:lnTo>
                    <a:pt x="95" y="811"/>
                  </a:lnTo>
                  <a:lnTo>
                    <a:pt x="88" y="816"/>
                  </a:lnTo>
                  <a:lnTo>
                    <a:pt x="85" y="821"/>
                  </a:lnTo>
                  <a:lnTo>
                    <a:pt x="83" y="823"/>
                  </a:lnTo>
                  <a:lnTo>
                    <a:pt x="78" y="821"/>
                  </a:lnTo>
                  <a:lnTo>
                    <a:pt x="69" y="814"/>
                  </a:lnTo>
                  <a:lnTo>
                    <a:pt x="57" y="814"/>
                  </a:lnTo>
                  <a:lnTo>
                    <a:pt x="59" y="807"/>
                  </a:lnTo>
                  <a:lnTo>
                    <a:pt x="50" y="800"/>
                  </a:lnTo>
                  <a:lnTo>
                    <a:pt x="43" y="774"/>
                  </a:lnTo>
                  <a:lnTo>
                    <a:pt x="33" y="753"/>
                  </a:lnTo>
                  <a:lnTo>
                    <a:pt x="43" y="732"/>
                  </a:lnTo>
                  <a:lnTo>
                    <a:pt x="36" y="720"/>
                  </a:lnTo>
                  <a:lnTo>
                    <a:pt x="45" y="703"/>
                  </a:lnTo>
                  <a:lnTo>
                    <a:pt x="40" y="694"/>
                  </a:lnTo>
                  <a:lnTo>
                    <a:pt x="43" y="649"/>
                  </a:lnTo>
                  <a:lnTo>
                    <a:pt x="48" y="621"/>
                  </a:lnTo>
                  <a:lnTo>
                    <a:pt x="66" y="581"/>
                  </a:lnTo>
                  <a:lnTo>
                    <a:pt x="64" y="551"/>
                  </a:lnTo>
                  <a:lnTo>
                    <a:pt x="66" y="542"/>
                  </a:lnTo>
                  <a:lnTo>
                    <a:pt x="76" y="530"/>
                  </a:lnTo>
                  <a:lnTo>
                    <a:pt x="76" y="509"/>
                  </a:lnTo>
                  <a:lnTo>
                    <a:pt x="88" y="497"/>
                  </a:lnTo>
                  <a:lnTo>
                    <a:pt x="90" y="460"/>
                  </a:lnTo>
                  <a:lnTo>
                    <a:pt x="99" y="424"/>
                  </a:lnTo>
                  <a:lnTo>
                    <a:pt x="111" y="417"/>
                  </a:lnTo>
                  <a:lnTo>
                    <a:pt x="118" y="394"/>
                  </a:lnTo>
                  <a:lnTo>
                    <a:pt x="137" y="380"/>
                  </a:lnTo>
                  <a:lnTo>
                    <a:pt x="149" y="366"/>
                  </a:lnTo>
                  <a:lnTo>
                    <a:pt x="144" y="361"/>
                  </a:lnTo>
                  <a:lnTo>
                    <a:pt x="144" y="354"/>
                  </a:lnTo>
                  <a:lnTo>
                    <a:pt x="151" y="349"/>
                  </a:lnTo>
                  <a:lnTo>
                    <a:pt x="153" y="338"/>
                  </a:lnTo>
                  <a:lnTo>
                    <a:pt x="177" y="338"/>
                  </a:lnTo>
                  <a:lnTo>
                    <a:pt x="196" y="333"/>
                  </a:lnTo>
                  <a:lnTo>
                    <a:pt x="208" y="342"/>
                  </a:lnTo>
                  <a:lnTo>
                    <a:pt x="217" y="335"/>
                  </a:lnTo>
                  <a:lnTo>
                    <a:pt x="252" y="331"/>
                  </a:lnTo>
                  <a:lnTo>
                    <a:pt x="276" y="335"/>
                  </a:lnTo>
                  <a:lnTo>
                    <a:pt x="290" y="342"/>
                  </a:lnTo>
                  <a:lnTo>
                    <a:pt x="306" y="354"/>
                  </a:lnTo>
                  <a:lnTo>
                    <a:pt x="325" y="356"/>
                  </a:lnTo>
                  <a:lnTo>
                    <a:pt x="325" y="366"/>
                  </a:lnTo>
                  <a:lnTo>
                    <a:pt x="335" y="373"/>
                  </a:lnTo>
                  <a:lnTo>
                    <a:pt x="344" y="385"/>
                  </a:lnTo>
                  <a:lnTo>
                    <a:pt x="351" y="399"/>
                  </a:lnTo>
                  <a:lnTo>
                    <a:pt x="356" y="410"/>
                  </a:lnTo>
                  <a:lnTo>
                    <a:pt x="358" y="415"/>
                  </a:lnTo>
                  <a:lnTo>
                    <a:pt x="370" y="422"/>
                  </a:lnTo>
                  <a:lnTo>
                    <a:pt x="382" y="434"/>
                  </a:lnTo>
                  <a:lnTo>
                    <a:pt x="389" y="436"/>
                  </a:lnTo>
                  <a:lnTo>
                    <a:pt x="377" y="448"/>
                  </a:lnTo>
                  <a:close/>
                </a:path>
              </a:pathLst>
            </a:custGeom>
            <a:solidFill>
              <a:srgbClr val="FF3300"/>
            </a:solidFill>
            <a:ln w="76200" cmpd="sng">
              <a:solidFill>
                <a:srgbClr val="FF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4340" name="Text Box 22">
            <a:extLst>
              <a:ext uri="{FF2B5EF4-FFF2-40B4-BE49-F238E27FC236}">
                <a16:creationId xmlns:a16="http://schemas.microsoft.com/office/drawing/2014/main" id="{4AB132C1-3454-4E1A-9BED-138475D8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547689"/>
            <a:ext cx="369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000066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DF5B1D-F3A0-44A4-AE4E-84F5555A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557">
            <a:off x="5453063" y="3071814"/>
            <a:ext cx="433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>
            <a:extLst>
              <a:ext uri="{FF2B5EF4-FFF2-40B4-BE49-F238E27FC236}">
                <a16:creationId xmlns:a16="http://schemas.microsoft.com/office/drawing/2014/main" id="{15B1609F-0AE6-4991-A8AE-8720900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6" y="2374900"/>
            <a:ext cx="3192463" cy="412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CAE5B9-4CC9-4DF0-9150-BD1AEA22A8C5}"/>
              </a:ext>
            </a:extLst>
          </p:cNvPr>
          <p:cNvSpPr/>
          <p:nvPr/>
        </p:nvSpPr>
        <p:spPr>
          <a:xfrm>
            <a:off x="6362700" y="3719514"/>
            <a:ext cx="1049338" cy="61912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  <a:latin typeface="Gill Sans MT" panose="020B0502020104020203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3">
            <a:extLst>
              <a:ext uri="{FF2B5EF4-FFF2-40B4-BE49-F238E27FC236}">
                <a16:creationId xmlns:a16="http://schemas.microsoft.com/office/drawing/2014/main" id="{9C19FDE8-B1DA-4414-9FA3-32059A98920F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190500"/>
            <a:ext cx="8426450" cy="5164138"/>
            <a:chOff x="-2878211" y="899630"/>
            <a:chExt cx="7785174" cy="47518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B406A9D-7002-4AF3-881A-052BA5B838CD}"/>
                </a:ext>
              </a:extLst>
            </p:cNvPr>
            <p:cNvSpPr/>
            <p:nvPr/>
          </p:nvSpPr>
          <p:spPr>
            <a:xfrm>
              <a:off x="-2772610" y="963903"/>
              <a:ext cx="7622372" cy="46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" name="Marco 1">
              <a:extLst>
                <a:ext uri="{FF2B5EF4-FFF2-40B4-BE49-F238E27FC236}">
                  <a16:creationId xmlns:a16="http://schemas.microsoft.com/office/drawing/2014/main" id="{1D44E9A8-D917-4C7B-A4D3-C3537C40834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A2F55B3-D3CA-4B02-A5CA-8B2453875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1088" y="2656682"/>
            <a:ext cx="7556500" cy="1600200"/>
          </a:xfrm>
        </p:spPr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Bart has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some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words</a:t>
            </a:r>
            <a:r>
              <a:rPr lang="es-ES" altLang="en-US" sz="2400" dirty="0">
                <a:latin typeface="Comic Sans MS" panose="030F0702030302020204" pitchFamily="66" charset="0"/>
              </a:rPr>
              <a:t>.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n-US" sz="2400" dirty="0">
                <a:latin typeface="Comic Sans MS" panose="030F0702030302020204" pitchFamily="66" charset="0"/>
              </a:rPr>
              <a:t>&gt; </a:t>
            </a:r>
            <a:r>
              <a:rPr lang="es-ES" altLang="en-US" sz="2400" dirty="0" err="1">
                <a:latin typeface="Comic Sans MS" panose="030F0702030302020204" pitchFamily="66" charset="0"/>
              </a:rPr>
              <a:t>Guess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deleted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adjective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within</a:t>
            </a:r>
            <a:r>
              <a:rPr lang="es-ES" altLang="en-US" sz="2400" dirty="0">
                <a:latin typeface="Comic Sans MS" panose="030F0702030302020204" pitchFamily="66" charset="0"/>
              </a:rPr>
              <a:t> </a:t>
            </a:r>
            <a:r>
              <a:rPr lang="es-ES" altLang="en-US" sz="2400" dirty="0" err="1">
                <a:latin typeface="Comic Sans MS" panose="030F0702030302020204" pitchFamily="66" charset="0"/>
              </a:rPr>
              <a:t>the</a:t>
            </a:r>
            <a:r>
              <a:rPr lang="es-ES" altLang="en-US" sz="2400" dirty="0">
                <a:latin typeface="Comic Sans MS" panose="030F0702030302020204" pitchFamily="66" charset="0"/>
              </a:rPr>
              <a:t> time </a:t>
            </a:r>
            <a:r>
              <a:rPr lang="es-ES" altLang="en-US" sz="2400" dirty="0" err="1">
                <a:latin typeface="Comic Sans MS" panose="030F0702030302020204" pitchFamily="66" charset="0"/>
              </a:rPr>
              <a:t>limit</a:t>
            </a:r>
            <a:r>
              <a:rPr lang="es-ES" altLang="en-US" sz="2400" dirty="0">
                <a:latin typeface="Comic Sans MS" panose="030F0702030302020204" pitchFamily="66" charset="0"/>
              </a:rPr>
              <a:t> (12 </a:t>
            </a:r>
            <a:r>
              <a:rPr lang="es-ES" altLang="en-US" sz="2400" dirty="0" err="1">
                <a:latin typeface="Comic Sans MS" panose="030F0702030302020204" pitchFamily="66" charset="0"/>
              </a:rPr>
              <a:t>seconds</a:t>
            </a:r>
            <a:r>
              <a:rPr lang="es-ES" altLang="en-US" sz="2400" dirty="0"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16388" name="Text Box 22">
            <a:extLst>
              <a:ext uri="{FF2B5EF4-FFF2-40B4-BE49-F238E27FC236}">
                <a16:creationId xmlns:a16="http://schemas.microsoft.com/office/drawing/2014/main" id="{4B5AE59D-437F-48A9-B37E-CEE91A14B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857376"/>
            <a:ext cx="8072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40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  <a:r>
              <a:rPr lang="es-ES" altLang="es-ES" sz="4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or</a:t>
            </a:r>
            <a:r>
              <a:rPr lang="es-ES" altLang="es-ES" sz="4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Superlatives</a:t>
            </a:r>
            <a:endParaRPr lang="es-ES" altLang="es-ES" sz="40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389" name="18 Grupo">
            <a:extLst>
              <a:ext uri="{FF2B5EF4-FFF2-40B4-BE49-F238E27FC236}">
                <a16:creationId xmlns:a16="http://schemas.microsoft.com/office/drawing/2014/main" id="{6EECBD78-CDD5-4CAA-8537-8DB57A37A3BC}"/>
              </a:ext>
            </a:extLst>
          </p:cNvPr>
          <p:cNvGrpSpPr>
            <a:grpSpLocks/>
          </p:cNvGrpSpPr>
          <p:nvPr/>
        </p:nvGrpSpPr>
        <p:grpSpPr bwMode="auto">
          <a:xfrm>
            <a:off x="2938464" y="706438"/>
            <a:ext cx="6357937" cy="1262062"/>
            <a:chOff x="1410847" y="227956"/>
            <a:chExt cx="5627321" cy="976004"/>
          </a:xfrm>
        </p:grpSpPr>
        <p:sp>
          <p:nvSpPr>
            <p:cNvPr id="16404" name="19 Forma libre">
              <a:extLst>
                <a:ext uri="{FF2B5EF4-FFF2-40B4-BE49-F238E27FC236}">
                  <a16:creationId xmlns:a16="http://schemas.microsoft.com/office/drawing/2014/main" id="{9C1D1594-0DCA-4E95-9059-B4FD52D01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47" y="227956"/>
              <a:ext cx="5627321" cy="976004"/>
            </a:xfrm>
            <a:custGeom>
              <a:avLst/>
              <a:gdLst/>
              <a:ahLst/>
              <a:cxnLst/>
              <a:rect l="0" t="0" r="r" b="b"/>
              <a:pathLst>
                <a:path w="5627321" h="976004">
                  <a:moveTo>
                    <a:pt x="402713" y="92084"/>
                  </a:moveTo>
                  <a:cubicBezTo>
                    <a:pt x="323973" y="109864"/>
                    <a:pt x="170078" y="52200"/>
                    <a:pt x="158873" y="153044"/>
                  </a:cubicBezTo>
                  <a:cubicBezTo>
                    <a:pt x="155461" y="183755"/>
                    <a:pt x="169033" y="214004"/>
                    <a:pt x="174113" y="244484"/>
                  </a:cubicBezTo>
                  <a:cubicBezTo>
                    <a:pt x="90911" y="410887"/>
                    <a:pt x="198438" y="221039"/>
                    <a:pt x="97913" y="335924"/>
                  </a:cubicBezTo>
                  <a:cubicBezTo>
                    <a:pt x="73790" y="363493"/>
                    <a:pt x="36953" y="427364"/>
                    <a:pt x="36953" y="427364"/>
                  </a:cubicBezTo>
                  <a:cubicBezTo>
                    <a:pt x="12007" y="527148"/>
                    <a:pt x="0" y="547868"/>
                    <a:pt x="36953" y="686444"/>
                  </a:cubicBezTo>
                  <a:cubicBezTo>
                    <a:pt x="41672" y="704142"/>
                    <a:pt x="69059" y="704671"/>
                    <a:pt x="82673" y="716924"/>
                  </a:cubicBezTo>
                  <a:cubicBezTo>
                    <a:pt x="133287" y="762476"/>
                    <a:pt x="163183" y="830856"/>
                    <a:pt x="235073" y="838844"/>
                  </a:cubicBezTo>
                  <a:cubicBezTo>
                    <a:pt x="310975" y="847278"/>
                    <a:pt x="387473" y="849004"/>
                    <a:pt x="463673" y="854084"/>
                  </a:cubicBezTo>
                  <a:cubicBezTo>
                    <a:pt x="478913" y="869324"/>
                    <a:pt x="493029" y="885778"/>
                    <a:pt x="509393" y="899804"/>
                  </a:cubicBezTo>
                  <a:cubicBezTo>
                    <a:pt x="528678" y="916334"/>
                    <a:pt x="548300" y="932922"/>
                    <a:pt x="570353" y="945524"/>
                  </a:cubicBezTo>
                  <a:cubicBezTo>
                    <a:pt x="613493" y="970175"/>
                    <a:pt x="732464" y="973696"/>
                    <a:pt x="753233" y="976004"/>
                  </a:cubicBezTo>
                  <a:cubicBezTo>
                    <a:pt x="814193" y="970924"/>
                    <a:pt x="875414" y="968351"/>
                    <a:pt x="936113" y="960764"/>
                  </a:cubicBezTo>
                  <a:cubicBezTo>
                    <a:pt x="993126" y="953637"/>
                    <a:pt x="992183" y="942937"/>
                    <a:pt x="1042793" y="930284"/>
                  </a:cubicBezTo>
                  <a:cubicBezTo>
                    <a:pt x="1067923" y="924002"/>
                    <a:pt x="1093863" y="921326"/>
                    <a:pt x="1118993" y="915044"/>
                  </a:cubicBezTo>
                  <a:cubicBezTo>
                    <a:pt x="1134578" y="911148"/>
                    <a:pt x="1148790" y="901927"/>
                    <a:pt x="1164713" y="899804"/>
                  </a:cubicBezTo>
                  <a:cubicBezTo>
                    <a:pt x="1225348" y="891719"/>
                    <a:pt x="1286758" y="890968"/>
                    <a:pt x="1347593" y="884564"/>
                  </a:cubicBezTo>
                  <a:cubicBezTo>
                    <a:pt x="1383317" y="880804"/>
                    <a:pt x="1418713" y="874404"/>
                    <a:pt x="1454273" y="869324"/>
                  </a:cubicBezTo>
                  <a:cubicBezTo>
                    <a:pt x="1469513" y="864244"/>
                    <a:pt x="1485625" y="861268"/>
                    <a:pt x="1499993" y="854084"/>
                  </a:cubicBezTo>
                  <a:cubicBezTo>
                    <a:pt x="1516376" y="845893"/>
                    <a:pt x="1527403" y="824099"/>
                    <a:pt x="1545713" y="823604"/>
                  </a:cubicBezTo>
                  <a:lnTo>
                    <a:pt x="2063873" y="838844"/>
                  </a:lnTo>
                  <a:cubicBezTo>
                    <a:pt x="2162228" y="832287"/>
                    <a:pt x="2294992" y="829196"/>
                    <a:pt x="2399153" y="808364"/>
                  </a:cubicBezTo>
                  <a:cubicBezTo>
                    <a:pt x="2414905" y="805214"/>
                    <a:pt x="2429633" y="798204"/>
                    <a:pt x="2444873" y="793124"/>
                  </a:cubicBezTo>
                  <a:cubicBezTo>
                    <a:pt x="2587113" y="798204"/>
                    <a:pt x="2729523" y="799754"/>
                    <a:pt x="2871593" y="808364"/>
                  </a:cubicBezTo>
                  <a:cubicBezTo>
                    <a:pt x="2962161" y="813853"/>
                    <a:pt x="2924078" y="823414"/>
                    <a:pt x="2993513" y="838844"/>
                  </a:cubicBezTo>
                  <a:cubicBezTo>
                    <a:pt x="3023678" y="845547"/>
                    <a:pt x="3054473" y="849004"/>
                    <a:pt x="3084953" y="854084"/>
                  </a:cubicBezTo>
                  <a:cubicBezTo>
                    <a:pt x="3272913" y="849004"/>
                    <a:pt x="3461039" y="848234"/>
                    <a:pt x="3648833" y="838844"/>
                  </a:cubicBezTo>
                  <a:cubicBezTo>
                    <a:pt x="3664877" y="838042"/>
                    <a:pt x="3679788" y="829932"/>
                    <a:pt x="3694553" y="823604"/>
                  </a:cubicBezTo>
                  <a:cubicBezTo>
                    <a:pt x="3715435" y="814655"/>
                    <a:pt x="3735193" y="803284"/>
                    <a:pt x="3755513" y="793124"/>
                  </a:cubicBezTo>
                  <a:cubicBezTo>
                    <a:pt x="3775833" y="798204"/>
                    <a:pt x="3796026" y="803820"/>
                    <a:pt x="3816473" y="808364"/>
                  </a:cubicBezTo>
                  <a:cubicBezTo>
                    <a:pt x="3841759" y="813983"/>
                    <a:pt x="3870183" y="810753"/>
                    <a:pt x="3892673" y="823604"/>
                  </a:cubicBezTo>
                  <a:cubicBezTo>
                    <a:pt x="3908576" y="832691"/>
                    <a:pt x="3908850" y="857882"/>
                    <a:pt x="3923153" y="869324"/>
                  </a:cubicBezTo>
                  <a:cubicBezTo>
                    <a:pt x="3933091" y="877274"/>
                    <a:pt x="4025850" y="898808"/>
                    <a:pt x="4029833" y="899804"/>
                  </a:cubicBezTo>
                  <a:cubicBezTo>
                    <a:pt x="4039161" y="899286"/>
                    <a:pt x="4350075" y="888323"/>
                    <a:pt x="4426073" y="869324"/>
                  </a:cubicBezTo>
                  <a:cubicBezTo>
                    <a:pt x="4448113" y="863814"/>
                    <a:pt x="4466151" y="847793"/>
                    <a:pt x="4487033" y="838844"/>
                  </a:cubicBezTo>
                  <a:cubicBezTo>
                    <a:pt x="4501798" y="832516"/>
                    <a:pt x="4517513" y="828684"/>
                    <a:pt x="4532753" y="823604"/>
                  </a:cubicBezTo>
                  <a:cubicBezTo>
                    <a:pt x="4588633" y="828684"/>
                    <a:pt x="4644847" y="830909"/>
                    <a:pt x="4700393" y="838844"/>
                  </a:cubicBezTo>
                  <a:cubicBezTo>
                    <a:pt x="4716296" y="841116"/>
                    <a:pt x="4730528" y="850188"/>
                    <a:pt x="4746113" y="854084"/>
                  </a:cubicBezTo>
                  <a:cubicBezTo>
                    <a:pt x="4771243" y="860366"/>
                    <a:pt x="4797183" y="863042"/>
                    <a:pt x="4822313" y="869324"/>
                  </a:cubicBezTo>
                  <a:cubicBezTo>
                    <a:pt x="4837898" y="873220"/>
                    <a:pt x="4852002" y="883530"/>
                    <a:pt x="4868033" y="884564"/>
                  </a:cubicBezTo>
                  <a:cubicBezTo>
                    <a:pt x="5010068" y="893728"/>
                    <a:pt x="5152513" y="894724"/>
                    <a:pt x="5294753" y="899804"/>
                  </a:cubicBezTo>
                  <a:cubicBezTo>
                    <a:pt x="5370953" y="894724"/>
                    <a:pt x="5449264" y="903086"/>
                    <a:pt x="5523353" y="884564"/>
                  </a:cubicBezTo>
                  <a:cubicBezTo>
                    <a:pt x="5538938" y="880668"/>
                    <a:pt x="5528558" y="851388"/>
                    <a:pt x="5538593" y="838844"/>
                  </a:cubicBezTo>
                  <a:cubicBezTo>
                    <a:pt x="5550035" y="824541"/>
                    <a:pt x="5569073" y="818524"/>
                    <a:pt x="5584313" y="808364"/>
                  </a:cubicBezTo>
                  <a:cubicBezTo>
                    <a:pt x="5579233" y="777884"/>
                    <a:pt x="5575776" y="747089"/>
                    <a:pt x="5569073" y="716924"/>
                  </a:cubicBezTo>
                  <a:cubicBezTo>
                    <a:pt x="5560103" y="676560"/>
                    <a:pt x="5541990" y="647517"/>
                    <a:pt x="5523353" y="610244"/>
                  </a:cubicBezTo>
                  <a:cubicBezTo>
                    <a:pt x="5528236" y="590712"/>
                    <a:pt x="5542901" y="525428"/>
                    <a:pt x="5553833" y="503564"/>
                  </a:cubicBezTo>
                  <a:cubicBezTo>
                    <a:pt x="5562024" y="487181"/>
                    <a:pt x="5575226" y="473747"/>
                    <a:pt x="5584313" y="457844"/>
                  </a:cubicBezTo>
                  <a:cubicBezTo>
                    <a:pt x="5595585" y="438119"/>
                    <a:pt x="5604633" y="417204"/>
                    <a:pt x="5614793" y="396884"/>
                  </a:cubicBezTo>
                  <a:cubicBezTo>
                    <a:pt x="5609713" y="305444"/>
                    <a:pt x="5627321" y="209834"/>
                    <a:pt x="5599553" y="122564"/>
                  </a:cubicBezTo>
                  <a:cubicBezTo>
                    <a:pt x="5588446" y="87656"/>
                    <a:pt x="5538593" y="81924"/>
                    <a:pt x="5508113" y="61604"/>
                  </a:cubicBezTo>
                  <a:cubicBezTo>
                    <a:pt x="5415706" y="0"/>
                    <a:pt x="5480634" y="32782"/>
                    <a:pt x="5294753" y="15884"/>
                  </a:cubicBezTo>
                  <a:cubicBezTo>
                    <a:pt x="5243953" y="20964"/>
                    <a:pt x="5191149" y="16110"/>
                    <a:pt x="5142353" y="31124"/>
                  </a:cubicBezTo>
                  <a:cubicBezTo>
                    <a:pt x="5052621" y="58734"/>
                    <a:pt x="5139367" y="133719"/>
                    <a:pt x="5035673" y="168284"/>
                  </a:cubicBezTo>
                  <a:cubicBezTo>
                    <a:pt x="4891002" y="216508"/>
                    <a:pt x="4976230" y="195855"/>
                    <a:pt x="4776593" y="214004"/>
                  </a:cubicBezTo>
                  <a:lnTo>
                    <a:pt x="4304153" y="198764"/>
                  </a:lnTo>
                  <a:cubicBezTo>
                    <a:pt x="4253160" y="196277"/>
                    <a:pt x="4202293" y="190744"/>
                    <a:pt x="4151753" y="183524"/>
                  </a:cubicBezTo>
                  <a:cubicBezTo>
                    <a:pt x="4131018" y="180562"/>
                    <a:pt x="4111729" y="168900"/>
                    <a:pt x="4090793" y="168284"/>
                  </a:cubicBezTo>
                  <a:cubicBezTo>
                    <a:pt x="3765774" y="158725"/>
                    <a:pt x="3440553" y="158124"/>
                    <a:pt x="3115433" y="153044"/>
                  </a:cubicBezTo>
                  <a:cubicBezTo>
                    <a:pt x="3064633" y="76844"/>
                    <a:pt x="3100193" y="117484"/>
                    <a:pt x="2993513" y="46364"/>
                  </a:cubicBezTo>
                  <a:cubicBezTo>
                    <a:pt x="2978273" y="36204"/>
                    <a:pt x="2965860" y="18895"/>
                    <a:pt x="2947793" y="15884"/>
                  </a:cubicBezTo>
                  <a:lnTo>
                    <a:pt x="2856353" y="644"/>
                  </a:lnTo>
                  <a:cubicBezTo>
                    <a:pt x="2841113" y="10804"/>
                    <a:pt x="2823585" y="18172"/>
                    <a:pt x="2810633" y="31124"/>
                  </a:cubicBezTo>
                  <a:cubicBezTo>
                    <a:pt x="2797681" y="44076"/>
                    <a:pt x="2798114" y="73252"/>
                    <a:pt x="2780153" y="76844"/>
                  </a:cubicBezTo>
                  <a:cubicBezTo>
                    <a:pt x="2739992" y="84876"/>
                    <a:pt x="2698873" y="66684"/>
                    <a:pt x="2658233" y="61604"/>
                  </a:cubicBezTo>
                  <a:cubicBezTo>
                    <a:pt x="2597273" y="71764"/>
                    <a:pt x="2531466" y="66186"/>
                    <a:pt x="2475353" y="92084"/>
                  </a:cubicBezTo>
                  <a:cubicBezTo>
                    <a:pt x="2456335" y="100861"/>
                    <a:pt x="2469480" y="134310"/>
                    <a:pt x="2460113" y="153044"/>
                  </a:cubicBezTo>
                  <a:cubicBezTo>
                    <a:pt x="2443730" y="185809"/>
                    <a:pt x="2399153" y="244484"/>
                    <a:pt x="2399153" y="244484"/>
                  </a:cubicBezTo>
                  <a:cubicBezTo>
                    <a:pt x="2284235" y="206178"/>
                    <a:pt x="2425886" y="257850"/>
                    <a:pt x="2307713" y="198764"/>
                  </a:cubicBezTo>
                  <a:cubicBezTo>
                    <a:pt x="2293345" y="191580"/>
                    <a:pt x="2277233" y="188604"/>
                    <a:pt x="2261993" y="183524"/>
                  </a:cubicBezTo>
                  <a:cubicBezTo>
                    <a:pt x="2231513" y="188604"/>
                    <a:pt x="2200718" y="192061"/>
                    <a:pt x="2170553" y="198764"/>
                  </a:cubicBezTo>
                  <a:cubicBezTo>
                    <a:pt x="2154871" y="202249"/>
                    <a:pt x="2140850" y="212772"/>
                    <a:pt x="2124833" y="214004"/>
                  </a:cubicBezTo>
                  <a:cubicBezTo>
                    <a:pt x="2008227" y="222974"/>
                    <a:pt x="1891153" y="224164"/>
                    <a:pt x="1774313" y="229244"/>
                  </a:cubicBezTo>
                  <a:cubicBezTo>
                    <a:pt x="1753993" y="234324"/>
                    <a:pt x="1734298" y="244484"/>
                    <a:pt x="1713353" y="244484"/>
                  </a:cubicBezTo>
                  <a:cubicBezTo>
                    <a:pt x="1697289" y="244484"/>
                    <a:pt x="1682675" y="234885"/>
                    <a:pt x="1667633" y="229244"/>
                  </a:cubicBezTo>
                  <a:cubicBezTo>
                    <a:pt x="1642018" y="219638"/>
                    <a:pt x="1618746" y="200310"/>
                    <a:pt x="1591433" y="198764"/>
                  </a:cubicBezTo>
                  <a:cubicBezTo>
                    <a:pt x="1347930" y="184981"/>
                    <a:pt x="1103753" y="188604"/>
                    <a:pt x="859913" y="183524"/>
                  </a:cubicBezTo>
                  <a:cubicBezTo>
                    <a:pt x="844673" y="173364"/>
                    <a:pt x="825635" y="167347"/>
                    <a:pt x="814193" y="153044"/>
                  </a:cubicBezTo>
                  <a:cubicBezTo>
                    <a:pt x="804158" y="140500"/>
                    <a:pt x="812319" y="116235"/>
                    <a:pt x="798953" y="107324"/>
                  </a:cubicBezTo>
                  <a:cubicBezTo>
                    <a:pt x="777400" y="92956"/>
                    <a:pt x="748153" y="97164"/>
                    <a:pt x="722753" y="92084"/>
                  </a:cubicBezTo>
                  <a:cubicBezTo>
                    <a:pt x="699637" y="76673"/>
                    <a:pt x="662861" y="46364"/>
                    <a:pt x="631313" y="46364"/>
                  </a:cubicBezTo>
                  <a:cubicBezTo>
                    <a:pt x="560012" y="46364"/>
                    <a:pt x="481453" y="74304"/>
                    <a:pt x="402713" y="92084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6405" name="Group 3">
              <a:extLst>
                <a:ext uri="{FF2B5EF4-FFF2-40B4-BE49-F238E27FC236}">
                  <a16:creationId xmlns:a16="http://schemas.microsoft.com/office/drawing/2014/main" id="{A1549FF5-2C54-424F-96F2-E6D34685D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3" y="404813"/>
              <a:ext cx="5113341" cy="647700"/>
              <a:chOff x="1909" y="439"/>
              <a:chExt cx="5700" cy="905"/>
            </a:xfrm>
          </p:grpSpPr>
          <p:sp>
            <p:nvSpPr>
              <p:cNvPr id="16406" name="Freeform 4">
                <a:extLst>
                  <a:ext uri="{FF2B5EF4-FFF2-40B4-BE49-F238E27FC236}">
                    <a16:creationId xmlns:a16="http://schemas.microsoft.com/office/drawing/2014/main" id="{DAFEDE39-06FD-487F-9540-7B39038B2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603"/>
                <a:ext cx="609" cy="741"/>
              </a:xfrm>
              <a:custGeom>
                <a:avLst/>
                <a:gdLst>
                  <a:gd name="T0" fmla="*/ 575 w 609"/>
                  <a:gd name="T1" fmla="*/ 412 h 741"/>
                  <a:gd name="T2" fmla="*/ 568 w 609"/>
                  <a:gd name="T3" fmla="*/ 496 h 741"/>
                  <a:gd name="T4" fmla="*/ 572 w 609"/>
                  <a:gd name="T5" fmla="*/ 536 h 741"/>
                  <a:gd name="T6" fmla="*/ 575 w 609"/>
                  <a:gd name="T7" fmla="*/ 603 h 741"/>
                  <a:gd name="T8" fmla="*/ 575 w 609"/>
                  <a:gd name="T9" fmla="*/ 677 h 741"/>
                  <a:gd name="T10" fmla="*/ 575 w 609"/>
                  <a:gd name="T11" fmla="*/ 741 h 741"/>
                  <a:gd name="T12" fmla="*/ 544 w 609"/>
                  <a:gd name="T13" fmla="*/ 690 h 741"/>
                  <a:gd name="T14" fmla="*/ 531 w 609"/>
                  <a:gd name="T15" fmla="*/ 623 h 741"/>
                  <a:gd name="T16" fmla="*/ 521 w 609"/>
                  <a:gd name="T17" fmla="*/ 597 h 741"/>
                  <a:gd name="T18" fmla="*/ 527 w 609"/>
                  <a:gd name="T19" fmla="*/ 563 h 741"/>
                  <a:gd name="T20" fmla="*/ 531 w 609"/>
                  <a:gd name="T21" fmla="*/ 520 h 741"/>
                  <a:gd name="T22" fmla="*/ 524 w 609"/>
                  <a:gd name="T23" fmla="*/ 443 h 741"/>
                  <a:gd name="T24" fmla="*/ 497 w 609"/>
                  <a:gd name="T25" fmla="*/ 436 h 741"/>
                  <a:gd name="T26" fmla="*/ 435 w 609"/>
                  <a:gd name="T27" fmla="*/ 449 h 741"/>
                  <a:gd name="T28" fmla="*/ 364 w 609"/>
                  <a:gd name="T29" fmla="*/ 483 h 741"/>
                  <a:gd name="T30" fmla="*/ 292 w 609"/>
                  <a:gd name="T31" fmla="*/ 499 h 741"/>
                  <a:gd name="T32" fmla="*/ 245 w 609"/>
                  <a:gd name="T33" fmla="*/ 499 h 741"/>
                  <a:gd name="T34" fmla="*/ 211 w 609"/>
                  <a:gd name="T35" fmla="*/ 506 h 741"/>
                  <a:gd name="T36" fmla="*/ 163 w 609"/>
                  <a:gd name="T37" fmla="*/ 510 h 741"/>
                  <a:gd name="T38" fmla="*/ 88 w 609"/>
                  <a:gd name="T39" fmla="*/ 496 h 741"/>
                  <a:gd name="T40" fmla="*/ 13 w 609"/>
                  <a:gd name="T41" fmla="*/ 399 h 741"/>
                  <a:gd name="T42" fmla="*/ 6 w 609"/>
                  <a:gd name="T43" fmla="*/ 352 h 741"/>
                  <a:gd name="T44" fmla="*/ 17 w 609"/>
                  <a:gd name="T45" fmla="*/ 319 h 741"/>
                  <a:gd name="T46" fmla="*/ 40 w 609"/>
                  <a:gd name="T47" fmla="*/ 282 h 741"/>
                  <a:gd name="T48" fmla="*/ 61 w 609"/>
                  <a:gd name="T49" fmla="*/ 252 h 741"/>
                  <a:gd name="T50" fmla="*/ 68 w 609"/>
                  <a:gd name="T51" fmla="*/ 228 h 741"/>
                  <a:gd name="T52" fmla="*/ 74 w 609"/>
                  <a:gd name="T53" fmla="*/ 228 h 741"/>
                  <a:gd name="T54" fmla="*/ 95 w 609"/>
                  <a:gd name="T55" fmla="*/ 211 h 741"/>
                  <a:gd name="T56" fmla="*/ 105 w 609"/>
                  <a:gd name="T57" fmla="*/ 201 h 741"/>
                  <a:gd name="T58" fmla="*/ 129 w 609"/>
                  <a:gd name="T59" fmla="*/ 181 h 741"/>
                  <a:gd name="T60" fmla="*/ 177 w 609"/>
                  <a:gd name="T61" fmla="*/ 138 h 741"/>
                  <a:gd name="T62" fmla="*/ 231 w 609"/>
                  <a:gd name="T63" fmla="*/ 101 h 741"/>
                  <a:gd name="T64" fmla="*/ 265 w 609"/>
                  <a:gd name="T65" fmla="*/ 88 h 741"/>
                  <a:gd name="T66" fmla="*/ 292 w 609"/>
                  <a:gd name="T67" fmla="*/ 74 h 741"/>
                  <a:gd name="T68" fmla="*/ 343 w 609"/>
                  <a:gd name="T69" fmla="*/ 51 h 741"/>
                  <a:gd name="T70" fmla="*/ 384 w 609"/>
                  <a:gd name="T71" fmla="*/ 31 h 741"/>
                  <a:gd name="T72" fmla="*/ 422 w 609"/>
                  <a:gd name="T73" fmla="*/ 14 h 741"/>
                  <a:gd name="T74" fmla="*/ 463 w 609"/>
                  <a:gd name="T75" fmla="*/ 7 h 741"/>
                  <a:gd name="T76" fmla="*/ 517 w 609"/>
                  <a:gd name="T77" fmla="*/ 7 h 741"/>
                  <a:gd name="T78" fmla="*/ 555 w 609"/>
                  <a:gd name="T79" fmla="*/ 47 h 741"/>
                  <a:gd name="T80" fmla="*/ 483 w 609"/>
                  <a:gd name="T81" fmla="*/ 54 h 741"/>
                  <a:gd name="T82" fmla="*/ 412 w 609"/>
                  <a:gd name="T83" fmla="*/ 64 h 741"/>
                  <a:gd name="T84" fmla="*/ 354 w 609"/>
                  <a:gd name="T85" fmla="*/ 77 h 741"/>
                  <a:gd name="T86" fmla="*/ 292 w 609"/>
                  <a:gd name="T87" fmla="*/ 104 h 741"/>
                  <a:gd name="T88" fmla="*/ 241 w 609"/>
                  <a:gd name="T89" fmla="*/ 138 h 741"/>
                  <a:gd name="T90" fmla="*/ 197 w 609"/>
                  <a:gd name="T91" fmla="*/ 168 h 741"/>
                  <a:gd name="T92" fmla="*/ 132 w 609"/>
                  <a:gd name="T93" fmla="*/ 221 h 741"/>
                  <a:gd name="T94" fmla="*/ 68 w 609"/>
                  <a:gd name="T95" fmla="*/ 305 h 741"/>
                  <a:gd name="T96" fmla="*/ 47 w 609"/>
                  <a:gd name="T97" fmla="*/ 392 h 741"/>
                  <a:gd name="T98" fmla="*/ 64 w 609"/>
                  <a:gd name="T99" fmla="*/ 426 h 741"/>
                  <a:gd name="T100" fmla="*/ 163 w 609"/>
                  <a:gd name="T101" fmla="*/ 463 h 741"/>
                  <a:gd name="T102" fmla="*/ 272 w 609"/>
                  <a:gd name="T103" fmla="*/ 469 h 741"/>
                  <a:gd name="T104" fmla="*/ 384 w 609"/>
                  <a:gd name="T105" fmla="*/ 446 h 741"/>
                  <a:gd name="T106" fmla="*/ 476 w 609"/>
                  <a:gd name="T107" fmla="*/ 416 h 741"/>
                  <a:gd name="T108" fmla="*/ 521 w 609"/>
                  <a:gd name="T109" fmla="*/ 399 h 741"/>
                  <a:gd name="T110" fmla="*/ 541 w 609"/>
                  <a:gd name="T111" fmla="*/ 369 h 741"/>
                  <a:gd name="T112" fmla="*/ 534 w 609"/>
                  <a:gd name="T113" fmla="*/ 309 h 741"/>
                  <a:gd name="T114" fmla="*/ 595 w 609"/>
                  <a:gd name="T115" fmla="*/ 335 h 7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741"/>
                  <a:gd name="T176" fmla="*/ 609 w 609"/>
                  <a:gd name="T177" fmla="*/ 741 h 7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741">
                    <a:moveTo>
                      <a:pt x="609" y="335"/>
                    </a:moveTo>
                    <a:lnTo>
                      <a:pt x="575" y="396"/>
                    </a:lnTo>
                    <a:lnTo>
                      <a:pt x="572" y="406"/>
                    </a:lnTo>
                    <a:lnTo>
                      <a:pt x="575" y="412"/>
                    </a:lnTo>
                    <a:lnTo>
                      <a:pt x="585" y="426"/>
                    </a:lnTo>
                    <a:lnTo>
                      <a:pt x="578" y="429"/>
                    </a:lnTo>
                    <a:lnTo>
                      <a:pt x="575" y="469"/>
                    </a:lnTo>
                    <a:lnTo>
                      <a:pt x="568" y="496"/>
                    </a:lnTo>
                    <a:lnTo>
                      <a:pt x="578" y="506"/>
                    </a:lnTo>
                    <a:lnTo>
                      <a:pt x="565" y="516"/>
                    </a:lnTo>
                    <a:lnTo>
                      <a:pt x="565" y="530"/>
                    </a:lnTo>
                    <a:lnTo>
                      <a:pt x="572" y="536"/>
                    </a:lnTo>
                    <a:lnTo>
                      <a:pt x="568" y="556"/>
                    </a:lnTo>
                    <a:lnTo>
                      <a:pt x="572" y="580"/>
                    </a:lnTo>
                    <a:lnTo>
                      <a:pt x="568" y="597"/>
                    </a:lnTo>
                    <a:lnTo>
                      <a:pt x="575" y="603"/>
                    </a:lnTo>
                    <a:lnTo>
                      <a:pt x="568" y="613"/>
                    </a:lnTo>
                    <a:lnTo>
                      <a:pt x="572" y="637"/>
                    </a:lnTo>
                    <a:lnTo>
                      <a:pt x="565" y="664"/>
                    </a:lnTo>
                    <a:lnTo>
                      <a:pt x="575" y="677"/>
                    </a:lnTo>
                    <a:lnTo>
                      <a:pt x="572" y="704"/>
                    </a:lnTo>
                    <a:lnTo>
                      <a:pt x="585" y="727"/>
                    </a:lnTo>
                    <a:lnTo>
                      <a:pt x="582" y="737"/>
                    </a:lnTo>
                    <a:lnTo>
                      <a:pt x="575" y="741"/>
                    </a:lnTo>
                    <a:lnTo>
                      <a:pt x="568" y="734"/>
                    </a:lnTo>
                    <a:lnTo>
                      <a:pt x="561" y="727"/>
                    </a:lnTo>
                    <a:lnTo>
                      <a:pt x="558" y="694"/>
                    </a:lnTo>
                    <a:lnTo>
                      <a:pt x="544" y="690"/>
                    </a:lnTo>
                    <a:lnTo>
                      <a:pt x="544" y="677"/>
                    </a:lnTo>
                    <a:lnTo>
                      <a:pt x="534" y="647"/>
                    </a:lnTo>
                    <a:lnTo>
                      <a:pt x="534" y="630"/>
                    </a:lnTo>
                    <a:lnTo>
                      <a:pt x="531" y="623"/>
                    </a:lnTo>
                    <a:lnTo>
                      <a:pt x="531" y="610"/>
                    </a:lnTo>
                    <a:lnTo>
                      <a:pt x="524" y="607"/>
                    </a:lnTo>
                    <a:lnTo>
                      <a:pt x="527" y="597"/>
                    </a:lnTo>
                    <a:lnTo>
                      <a:pt x="521" y="597"/>
                    </a:lnTo>
                    <a:lnTo>
                      <a:pt x="524" y="593"/>
                    </a:lnTo>
                    <a:lnTo>
                      <a:pt x="531" y="597"/>
                    </a:lnTo>
                    <a:lnTo>
                      <a:pt x="524" y="580"/>
                    </a:lnTo>
                    <a:lnTo>
                      <a:pt x="527" y="563"/>
                    </a:lnTo>
                    <a:lnTo>
                      <a:pt x="524" y="550"/>
                    </a:lnTo>
                    <a:lnTo>
                      <a:pt x="531" y="540"/>
                    </a:lnTo>
                    <a:lnTo>
                      <a:pt x="524" y="536"/>
                    </a:lnTo>
                    <a:lnTo>
                      <a:pt x="531" y="520"/>
                    </a:lnTo>
                    <a:lnTo>
                      <a:pt x="524" y="473"/>
                    </a:lnTo>
                    <a:lnTo>
                      <a:pt x="531" y="453"/>
                    </a:lnTo>
                    <a:lnTo>
                      <a:pt x="527" y="446"/>
                    </a:lnTo>
                    <a:lnTo>
                      <a:pt x="524" y="443"/>
                    </a:lnTo>
                    <a:lnTo>
                      <a:pt x="524" y="436"/>
                    </a:lnTo>
                    <a:lnTo>
                      <a:pt x="517" y="419"/>
                    </a:lnTo>
                    <a:lnTo>
                      <a:pt x="507" y="426"/>
                    </a:lnTo>
                    <a:lnTo>
                      <a:pt x="497" y="436"/>
                    </a:lnTo>
                    <a:lnTo>
                      <a:pt x="490" y="443"/>
                    </a:lnTo>
                    <a:lnTo>
                      <a:pt x="476" y="446"/>
                    </a:lnTo>
                    <a:lnTo>
                      <a:pt x="456" y="446"/>
                    </a:lnTo>
                    <a:lnTo>
                      <a:pt x="435" y="449"/>
                    </a:lnTo>
                    <a:lnTo>
                      <a:pt x="422" y="456"/>
                    </a:lnTo>
                    <a:lnTo>
                      <a:pt x="415" y="466"/>
                    </a:lnTo>
                    <a:lnTo>
                      <a:pt x="377" y="473"/>
                    </a:lnTo>
                    <a:lnTo>
                      <a:pt x="364" y="483"/>
                    </a:lnTo>
                    <a:lnTo>
                      <a:pt x="340" y="483"/>
                    </a:lnTo>
                    <a:lnTo>
                      <a:pt x="326" y="493"/>
                    </a:lnTo>
                    <a:lnTo>
                      <a:pt x="306" y="489"/>
                    </a:lnTo>
                    <a:lnTo>
                      <a:pt x="292" y="499"/>
                    </a:lnTo>
                    <a:lnTo>
                      <a:pt x="279" y="496"/>
                    </a:lnTo>
                    <a:lnTo>
                      <a:pt x="269" y="506"/>
                    </a:lnTo>
                    <a:lnTo>
                      <a:pt x="255" y="503"/>
                    </a:lnTo>
                    <a:lnTo>
                      <a:pt x="245" y="499"/>
                    </a:lnTo>
                    <a:lnTo>
                      <a:pt x="228" y="506"/>
                    </a:lnTo>
                    <a:lnTo>
                      <a:pt x="217" y="503"/>
                    </a:lnTo>
                    <a:lnTo>
                      <a:pt x="214" y="506"/>
                    </a:lnTo>
                    <a:lnTo>
                      <a:pt x="211" y="506"/>
                    </a:lnTo>
                    <a:lnTo>
                      <a:pt x="204" y="506"/>
                    </a:lnTo>
                    <a:lnTo>
                      <a:pt x="190" y="516"/>
                    </a:lnTo>
                    <a:lnTo>
                      <a:pt x="173" y="503"/>
                    </a:lnTo>
                    <a:lnTo>
                      <a:pt x="163" y="510"/>
                    </a:lnTo>
                    <a:lnTo>
                      <a:pt x="132" y="496"/>
                    </a:lnTo>
                    <a:lnTo>
                      <a:pt x="126" y="503"/>
                    </a:lnTo>
                    <a:lnTo>
                      <a:pt x="112" y="496"/>
                    </a:lnTo>
                    <a:lnTo>
                      <a:pt x="88" y="496"/>
                    </a:lnTo>
                    <a:lnTo>
                      <a:pt x="78" y="486"/>
                    </a:lnTo>
                    <a:lnTo>
                      <a:pt x="57" y="473"/>
                    </a:lnTo>
                    <a:lnTo>
                      <a:pt x="20" y="432"/>
                    </a:lnTo>
                    <a:lnTo>
                      <a:pt x="13" y="399"/>
                    </a:lnTo>
                    <a:lnTo>
                      <a:pt x="3" y="386"/>
                    </a:lnTo>
                    <a:lnTo>
                      <a:pt x="10" y="369"/>
                    </a:lnTo>
                    <a:lnTo>
                      <a:pt x="3" y="359"/>
                    </a:lnTo>
                    <a:lnTo>
                      <a:pt x="6" y="352"/>
                    </a:lnTo>
                    <a:lnTo>
                      <a:pt x="0" y="339"/>
                    </a:lnTo>
                    <a:lnTo>
                      <a:pt x="3" y="335"/>
                    </a:lnTo>
                    <a:lnTo>
                      <a:pt x="17" y="332"/>
                    </a:lnTo>
                    <a:lnTo>
                      <a:pt x="17" y="319"/>
                    </a:lnTo>
                    <a:lnTo>
                      <a:pt x="27" y="302"/>
                    </a:lnTo>
                    <a:lnTo>
                      <a:pt x="27" y="305"/>
                    </a:lnTo>
                    <a:lnTo>
                      <a:pt x="37" y="292"/>
                    </a:lnTo>
                    <a:lnTo>
                      <a:pt x="40" y="282"/>
                    </a:lnTo>
                    <a:lnTo>
                      <a:pt x="37" y="275"/>
                    </a:lnTo>
                    <a:lnTo>
                      <a:pt x="47" y="272"/>
                    </a:lnTo>
                    <a:lnTo>
                      <a:pt x="54" y="265"/>
                    </a:lnTo>
                    <a:lnTo>
                      <a:pt x="61" y="252"/>
                    </a:lnTo>
                    <a:lnTo>
                      <a:pt x="64" y="235"/>
                    </a:lnTo>
                    <a:lnTo>
                      <a:pt x="57" y="252"/>
                    </a:lnTo>
                    <a:lnTo>
                      <a:pt x="61" y="238"/>
                    </a:lnTo>
                    <a:lnTo>
                      <a:pt x="68" y="228"/>
                    </a:lnTo>
                    <a:lnTo>
                      <a:pt x="71" y="225"/>
                    </a:lnTo>
                    <a:lnTo>
                      <a:pt x="78" y="221"/>
                    </a:lnTo>
                    <a:lnTo>
                      <a:pt x="74" y="228"/>
                    </a:lnTo>
                    <a:lnTo>
                      <a:pt x="81" y="225"/>
                    </a:lnTo>
                    <a:lnTo>
                      <a:pt x="85" y="215"/>
                    </a:lnTo>
                    <a:lnTo>
                      <a:pt x="85" y="211"/>
                    </a:lnTo>
                    <a:lnTo>
                      <a:pt x="95" y="211"/>
                    </a:lnTo>
                    <a:lnTo>
                      <a:pt x="91" y="215"/>
                    </a:lnTo>
                    <a:lnTo>
                      <a:pt x="98" y="211"/>
                    </a:lnTo>
                    <a:lnTo>
                      <a:pt x="102" y="198"/>
                    </a:lnTo>
                    <a:lnTo>
                      <a:pt x="105" y="201"/>
                    </a:lnTo>
                    <a:lnTo>
                      <a:pt x="105" y="195"/>
                    </a:lnTo>
                    <a:lnTo>
                      <a:pt x="115" y="195"/>
                    </a:lnTo>
                    <a:lnTo>
                      <a:pt x="126" y="188"/>
                    </a:lnTo>
                    <a:lnTo>
                      <a:pt x="129" y="181"/>
                    </a:lnTo>
                    <a:lnTo>
                      <a:pt x="136" y="168"/>
                    </a:lnTo>
                    <a:lnTo>
                      <a:pt x="156" y="165"/>
                    </a:lnTo>
                    <a:lnTo>
                      <a:pt x="170" y="148"/>
                    </a:lnTo>
                    <a:lnTo>
                      <a:pt x="177" y="138"/>
                    </a:lnTo>
                    <a:lnTo>
                      <a:pt x="190" y="131"/>
                    </a:lnTo>
                    <a:lnTo>
                      <a:pt x="194" y="121"/>
                    </a:lnTo>
                    <a:lnTo>
                      <a:pt x="214" y="118"/>
                    </a:lnTo>
                    <a:lnTo>
                      <a:pt x="231" y="101"/>
                    </a:lnTo>
                    <a:lnTo>
                      <a:pt x="245" y="98"/>
                    </a:lnTo>
                    <a:lnTo>
                      <a:pt x="258" y="91"/>
                    </a:lnTo>
                    <a:lnTo>
                      <a:pt x="262" y="84"/>
                    </a:lnTo>
                    <a:lnTo>
                      <a:pt x="265" y="88"/>
                    </a:lnTo>
                    <a:lnTo>
                      <a:pt x="272" y="81"/>
                    </a:lnTo>
                    <a:lnTo>
                      <a:pt x="272" y="77"/>
                    </a:lnTo>
                    <a:lnTo>
                      <a:pt x="282" y="71"/>
                    </a:lnTo>
                    <a:lnTo>
                      <a:pt x="292" y="74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33" y="54"/>
                    </a:lnTo>
                    <a:lnTo>
                      <a:pt x="343" y="51"/>
                    </a:lnTo>
                    <a:lnTo>
                      <a:pt x="354" y="37"/>
                    </a:lnTo>
                    <a:lnTo>
                      <a:pt x="364" y="41"/>
                    </a:lnTo>
                    <a:lnTo>
                      <a:pt x="377" y="27"/>
                    </a:lnTo>
                    <a:lnTo>
                      <a:pt x="384" y="31"/>
                    </a:lnTo>
                    <a:lnTo>
                      <a:pt x="405" y="24"/>
                    </a:lnTo>
                    <a:lnTo>
                      <a:pt x="412" y="21"/>
                    </a:lnTo>
                    <a:lnTo>
                      <a:pt x="415" y="17"/>
                    </a:lnTo>
                    <a:lnTo>
                      <a:pt x="422" y="14"/>
                    </a:lnTo>
                    <a:lnTo>
                      <a:pt x="425" y="14"/>
                    </a:lnTo>
                    <a:lnTo>
                      <a:pt x="446" y="14"/>
                    </a:lnTo>
                    <a:lnTo>
                      <a:pt x="452" y="4"/>
                    </a:lnTo>
                    <a:lnTo>
                      <a:pt x="463" y="7"/>
                    </a:lnTo>
                    <a:lnTo>
                      <a:pt x="483" y="4"/>
                    </a:lnTo>
                    <a:lnTo>
                      <a:pt x="486" y="0"/>
                    </a:lnTo>
                    <a:lnTo>
                      <a:pt x="500" y="7"/>
                    </a:lnTo>
                    <a:lnTo>
                      <a:pt x="517" y="7"/>
                    </a:lnTo>
                    <a:lnTo>
                      <a:pt x="534" y="24"/>
                    </a:lnTo>
                    <a:lnTo>
                      <a:pt x="544" y="27"/>
                    </a:lnTo>
                    <a:lnTo>
                      <a:pt x="558" y="37"/>
                    </a:lnTo>
                    <a:lnTo>
                      <a:pt x="555" y="47"/>
                    </a:lnTo>
                    <a:lnTo>
                      <a:pt x="548" y="57"/>
                    </a:lnTo>
                    <a:lnTo>
                      <a:pt x="524" y="67"/>
                    </a:lnTo>
                    <a:lnTo>
                      <a:pt x="493" y="47"/>
                    </a:lnTo>
                    <a:lnTo>
                      <a:pt x="483" y="54"/>
                    </a:lnTo>
                    <a:lnTo>
                      <a:pt x="466" y="47"/>
                    </a:lnTo>
                    <a:lnTo>
                      <a:pt x="456" y="54"/>
                    </a:lnTo>
                    <a:lnTo>
                      <a:pt x="439" y="47"/>
                    </a:lnTo>
                    <a:lnTo>
                      <a:pt x="412" y="64"/>
                    </a:lnTo>
                    <a:lnTo>
                      <a:pt x="398" y="57"/>
                    </a:lnTo>
                    <a:lnTo>
                      <a:pt x="374" y="64"/>
                    </a:lnTo>
                    <a:lnTo>
                      <a:pt x="364" y="71"/>
                    </a:lnTo>
                    <a:lnTo>
                      <a:pt x="354" y="77"/>
                    </a:lnTo>
                    <a:lnTo>
                      <a:pt x="343" y="88"/>
                    </a:lnTo>
                    <a:lnTo>
                      <a:pt x="333" y="91"/>
                    </a:lnTo>
                    <a:lnTo>
                      <a:pt x="323" y="88"/>
                    </a:lnTo>
                    <a:lnTo>
                      <a:pt x="292" y="104"/>
                    </a:lnTo>
                    <a:lnTo>
                      <a:pt x="269" y="118"/>
                    </a:lnTo>
                    <a:lnTo>
                      <a:pt x="255" y="124"/>
                    </a:lnTo>
                    <a:lnTo>
                      <a:pt x="245" y="128"/>
                    </a:lnTo>
                    <a:lnTo>
                      <a:pt x="241" y="138"/>
                    </a:lnTo>
                    <a:lnTo>
                      <a:pt x="234" y="138"/>
                    </a:lnTo>
                    <a:lnTo>
                      <a:pt x="224" y="151"/>
                    </a:lnTo>
                    <a:lnTo>
                      <a:pt x="211" y="155"/>
                    </a:lnTo>
                    <a:lnTo>
                      <a:pt x="197" y="168"/>
                    </a:lnTo>
                    <a:lnTo>
                      <a:pt x="180" y="181"/>
                    </a:lnTo>
                    <a:lnTo>
                      <a:pt x="163" y="188"/>
                    </a:lnTo>
                    <a:lnTo>
                      <a:pt x="156" y="195"/>
                    </a:lnTo>
                    <a:lnTo>
                      <a:pt x="132" y="221"/>
                    </a:lnTo>
                    <a:lnTo>
                      <a:pt x="115" y="235"/>
                    </a:lnTo>
                    <a:lnTo>
                      <a:pt x="98" y="258"/>
                    </a:lnTo>
                    <a:lnTo>
                      <a:pt x="68" y="285"/>
                    </a:lnTo>
                    <a:lnTo>
                      <a:pt x="68" y="305"/>
                    </a:lnTo>
                    <a:lnTo>
                      <a:pt x="64" y="312"/>
                    </a:lnTo>
                    <a:lnTo>
                      <a:pt x="47" y="362"/>
                    </a:lnTo>
                    <a:lnTo>
                      <a:pt x="47" y="379"/>
                    </a:lnTo>
                    <a:lnTo>
                      <a:pt x="47" y="392"/>
                    </a:lnTo>
                    <a:lnTo>
                      <a:pt x="54" y="402"/>
                    </a:lnTo>
                    <a:lnTo>
                      <a:pt x="61" y="409"/>
                    </a:lnTo>
                    <a:lnTo>
                      <a:pt x="64" y="419"/>
                    </a:lnTo>
                    <a:lnTo>
                      <a:pt x="64" y="426"/>
                    </a:lnTo>
                    <a:lnTo>
                      <a:pt x="74" y="439"/>
                    </a:lnTo>
                    <a:lnTo>
                      <a:pt x="102" y="456"/>
                    </a:lnTo>
                    <a:lnTo>
                      <a:pt x="129" y="466"/>
                    </a:lnTo>
                    <a:lnTo>
                      <a:pt x="163" y="463"/>
                    </a:lnTo>
                    <a:lnTo>
                      <a:pt x="200" y="473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72" y="469"/>
                    </a:lnTo>
                    <a:lnTo>
                      <a:pt x="303" y="459"/>
                    </a:lnTo>
                    <a:lnTo>
                      <a:pt x="340" y="456"/>
                    </a:lnTo>
                    <a:lnTo>
                      <a:pt x="340" y="453"/>
                    </a:lnTo>
                    <a:lnTo>
                      <a:pt x="384" y="446"/>
                    </a:lnTo>
                    <a:lnTo>
                      <a:pt x="384" y="443"/>
                    </a:lnTo>
                    <a:lnTo>
                      <a:pt x="439" y="429"/>
                    </a:lnTo>
                    <a:lnTo>
                      <a:pt x="452" y="419"/>
                    </a:lnTo>
                    <a:lnTo>
                      <a:pt x="476" y="416"/>
                    </a:lnTo>
                    <a:lnTo>
                      <a:pt x="500" y="412"/>
                    </a:lnTo>
                    <a:lnTo>
                      <a:pt x="517" y="409"/>
                    </a:lnTo>
                    <a:lnTo>
                      <a:pt x="514" y="399"/>
                    </a:lnTo>
                    <a:lnTo>
                      <a:pt x="521" y="399"/>
                    </a:lnTo>
                    <a:lnTo>
                      <a:pt x="521" y="396"/>
                    </a:lnTo>
                    <a:lnTo>
                      <a:pt x="534" y="392"/>
                    </a:lnTo>
                    <a:lnTo>
                      <a:pt x="531" y="382"/>
                    </a:lnTo>
                    <a:lnTo>
                      <a:pt x="541" y="369"/>
                    </a:lnTo>
                    <a:lnTo>
                      <a:pt x="541" y="349"/>
                    </a:lnTo>
                    <a:lnTo>
                      <a:pt x="534" y="342"/>
                    </a:lnTo>
                    <a:lnTo>
                      <a:pt x="538" y="325"/>
                    </a:lnTo>
                    <a:lnTo>
                      <a:pt x="534" y="309"/>
                    </a:lnTo>
                    <a:lnTo>
                      <a:pt x="565" y="305"/>
                    </a:lnTo>
                    <a:lnTo>
                      <a:pt x="572" y="315"/>
                    </a:lnTo>
                    <a:lnTo>
                      <a:pt x="582" y="315"/>
                    </a:lnTo>
                    <a:lnTo>
                      <a:pt x="595" y="335"/>
                    </a:lnTo>
                    <a:lnTo>
                      <a:pt x="609" y="33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7" name="Freeform 5">
                <a:extLst>
                  <a:ext uri="{FF2B5EF4-FFF2-40B4-BE49-F238E27FC236}">
                    <a16:creationId xmlns:a16="http://schemas.microsoft.com/office/drawing/2014/main" id="{331158AF-8756-4DE0-9FB1-1D49DD797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711"/>
                <a:ext cx="463" cy="435"/>
              </a:xfrm>
              <a:custGeom>
                <a:avLst/>
                <a:gdLst>
                  <a:gd name="T0" fmla="*/ 460 w 463"/>
                  <a:gd name="T1" fmla="*/ 381 h 435"/>
                  <a:gd name="T2" fmla="*/ 453 w 463"/>
                  <a:gd name="T3" fmla="*/ 402 h 435"/>
                  <a:gd name="T4" fmla="*/ 436 w 463"/>
                  <a:gd name="T5" fmla="*/ 415 h 435"/>
                  <a:gd name="T6" fmla="*/ 395 w 463"/>
                  <a:gd name="T7" fmla="*/ 432 h 435"/>
                  <a:gd name="T8" fmla="*/ 361 w 463"/>
                  <a:gd name="T9" fmla="*/ 432 h 435"/>
                  <a:gd name="T10" fmla="*/ 313 w 463"/>
                  <a:gd name="T11" fmla="*/ 391 h 435"/>
                  <a:gd name="T12" fmla="*/ 296 w 463"/>
                  <a:gd name="T13" fmla="*/ 345 h 435"/>
                  <a:gd name="T14" fmla="*/ 293 w 463"/>
                  <a:gd name="T15" fmla="*/ 278 h 435"/>
                  <a:gd name="T16" fmla="*/ 293 w 463"/>
                  <a:gd name="T17" fmla="*/ 197 h 435"/>
                  <a:gd name="T18" fmla="*/ 266 w 463"/>
                  <a:gd name="T19" fmla="*/ 221 h 435"/>
                  <a:gd name="T20" fmla="*/ 238 w 463"/>
                  <a:gd name="T21" fmla="*/ 247 h 435"/>
                  <a:gd name="T22" fmla="*/ 218 w 463"/>
                  <a:gd name="T23" fmla="*/ 274 h 435"/>
                  <a:gd name="T24" fmla="*/ 187 w 463"/>
                  <a:gd name="T25" fmla="*/ 314 h 435"/>
                  <a:gd name="T26" fmla="*/ 147 w 463"/>
                  <a:gd name="T27" fmla="*/ 358 h 435"/>
                  <a:gd name="T28" fmla="*/ 99 w 463"/>
                  <a:gd name="T29" fmla="*/ 412 h 435"/>
                  <a:gd name="T30" fmla="*/ 38 w 463"/>
                  <a:gd name="T31" fmla="*/ 422 h 435"/>
                  <a:gd name="T32" fmla="*/ 31 w 463"/>
                  <a:gd name="T33" fmla="*/ 408 h 435"/>
                  <a:gd name="T34" fmla="*/ 10 w 463"/>
                  <a:gd name="T35" fmla="*/ 378 h 435"/>
                  <a:gd name="T36" fmla="*/ 0 w 463"/>
                  <a:gd name="T37" fmla="*/ 348 h 435"/>
                  <a:gd name="T38" fmla="*/ 0 w 463"/>
                  <a:gd name="T39" fmla="*/ 308 h 435"/>
                  <a:gd name="T40" fmla="*/ 10 w 463"/>
                  <a:gd name="T41" fmla="*/ 258 h 435"/>
                  <a:gd name="T42" fmla="*/ 10 w 463"/>
                  <a:gd name="T43" fmla="*/ 231 h 435"/>
                  <a:gd name="T44" fmla="*/ 10 w 463"/>
                  <a:gd name="T45" fmla="*/ 197 h 435"/>
                  <a:gd name="T46" fmla="*/ 17 w 463"/>
                  <a:gd name="T47" fmla="*/ 77 h 435"/>
                  <a:gd name="T48" fmla="*/ 10 w 463"/>
                  <a:gd name="T49" fmla="*/ 6 h 435"/>
                  <a:gd name="T50" fmla="*/ 44 w 463"/>
                  <a:gd name="T51" fmla="*/ 13 h 435"/>
                  <a:gd name="T52" fmla="*/ 41 w 463"/>
                  <a:gd name="T53" fmla="*/ 124 h 435"/>
                  <a:gd name="T54" fmla="*/ 34 w 463"/>
                  <a:gd name="T55" fmla="*/ 167 h 435"/>
                  <a:gd name="T56" fmla="*/ 34 w 463"/>
                  <a:gd name="T57" fmla="*/ 194 h 435"/>
                  <a:gd name="T58" fmla="*/ 27 w 463"/>
                  <a:gd name="T59" fmla="*/ 227 h 435"/>
                  <a:gd name="T60" fmla="*/ 34 w 463"/>
                  <a:gd name="T61" fmla="*/ 268 h 435"/>
                  <a:gd name="T62" fmla="*/ 34 w 463"/>
                  <a:gd name="T63" fmla="*/ 321 h 435"/>
                  <a:gd name="T64" fmla="*/ 38 w 463"/>
                  <a:gd name="T65" fmla="*/ 348 h 435"/>
                  <a:gd name="T66" fmla="*/ 61 w 463"/>
                  <a:gd name="T67" fmla="*/ 385 h 435"/>
                  <a:gd name="T68" fmla="*/ 102 w 463"/>
                  <a:gd name="T69" fmla="*/ 355 h 435"/>
                  <a:gd name="T70" fmla="*/ 113 w 463"/>
                  <a:gd name="T71" fmla="*/ 338 h 435"/>
                  <a:gd name="T72" fmla="*/ 140 w 463"/>
                  <a:gd name="T73" fmla="*/ 318 h 435"/>
                  <a:gd name="T74" fmla="*/ 174 w 463"/>
                  <a:gd name="T75" fmla="*/ 284 h 435"/>
                  <a:gd name="T76" fmla="*/ 211 w 463"/>
                  <a:gd name="T77" fmla="*/ 247 h 435"/>
                  <a:gd name="T78" fmla="*/ 238 w 463"/>
                  <a:gd name="T79" fmla="*/ 211 h 435"/>
                  <a:gd name="T80" fmla="*/ 252 w 463"/>
                  <a:gd name="T81" fmla="*/ 197 h 435"/>
                  <a:gd name="T82" fmla="*/ 286 w 463"/>
                  <a:gd name="T83" fmla="*/ 160 h 435"/>
                  <a:gd name="T84" fmla="*/ 296 w 463"/>
                  <a:gd name="T85" fmla="*/ 150 h 435"/>
                  <a:gd name="T86" fmla="*/ 310 w 463"/>
                  <a:gd name="T87" fmla="*/ 120 h 435"/>
                  <a:gd name="T88" fmla="*/ 334 w 463"/>
                  <a:gd name="T89" fmla="*/ 50 h 435"/>
                  <a:gd name="T90" fmla="*/ 337 w 463"/>
                  <a:gd name="T91" fmla="*/ 40 h 435"/>
                  <a:gd name="T92" fmla="*/ 368 w 463"/>
                  <a:gd name="T93" fmla="*/ 6 h 435"/>
                  <a:gd name="T94" fmla="*/ 368 w 463"/>
                  <a:gd name="T95" fmla="*/ 73 h 435"/>
                  <a:gd name="T96" fmla="*/ 330 w 463"/>
                  <a:gd name="T97" fmla="*/ 144 h 435"/>
                  <a:gd name="T98" fmla="*/ 324 w 463"/>
                  <a:gd name="T99" fmla="*/ 197 h 435"/>
                  <a:gd name="T100" fmla="*/ 317 w 463"/>
                  <a:gd name="T101" fmla="*/ 311 h 435"/>
                  <a:gd name="T102" fmla="*/ 320 w 463"/>
                  <a:gd name="T103" fmla="*/ 324 h 435"/>
                  <a:gd name="T104" fmla="*/ 337 w 463"/>
                  <a:gd name="T105" fmla="*/ 371 h 435"/>
                  <a:gd name="T106" fmla="*/ 378 w 463"/>
                  <a:gd name="T107" fmla="*/ 398 h 435"/>
                  <a:gd name="T108" fmla="*/ 416 w 463"/>
                  <a:gd name="T109" fmla="*/ 391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3"/>
                  <a:gd name="T166" fmla="*/ 0 h 435"/>
                  <a:gd name="T167" fmla="*/ 463 w 463"/>
                  <a:gd name="T168" fmla="*/ 435 h 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3" h="435">
                    <a:moveTo>
                      <a:pt x="436" y="378"/>
                    </a:moveTo>
                    <a:lnTo>
                      <a:pt x="453" y="378"/>
                    </a:lnTo>
                    <a:lnTo>
                      <a:pt x="460" y="381"/>
                    </a:lnTo>
                    <a:lnTo>
                      <a:pt x="463" y="385"/>
                    </a:lnTo>
                    <a:lnTo>
                      <a:pt x="460" y="395"/>
                    </a:lnTo>
                    <a:lnTo>
                      <a:pt x="453" y="402"/>
                    </a:lnTo>
                    <a:lnTo>
                      <a:pt x="443" y="405"/>
                    </a:lnTo>
                    <a:lnTo>
                      <a:pt x="439" y="412"/>
                    </a:lnTo>
                    <a:lnTo>
                      <a:pt x="436" y="415"/>
                    </a:lnTo>
                    <a:lnTo>
                      <a:pt x="422" y="422"/>
                    </a:lnTo>
                    <a:lnTo>
                      <a:pt x="409" y="428"/>
                    </a:lnTo>
                    <a:lnTo>
                      <a:pt x="395" y="432"/>
                    </a:lnTo>
                    <a:lnTo>
                      <a:pt x="375" y="435"/>
                    </a:lnTo>
                    <a:lnTo>
                      <a:pt x="371" y="432"/>
                    </a:lnTo>
                    <a:lnTo>
                      <a:pt x="361" y="432"/>
                    </a:lnTo>
                    <a:lnTo>
                      <a:pt x="351" y="425"/>
                    </a:lnTo>
                    <a:lnTo>
                      <a:pt x="344" y="422"/>
                    </a:lnTo>
                    <a:lnTo>
                      <a:pt x="313" y="391"/>
                    </a:lnTo>
                    <a:lnTo>
                      <a:pt x="307" y="358"/>
                    </a:lnTo>
                    <a:lnTo>
                      <a:pt x="296" y="348"/>
                    </a:lnTo>
                    <a:lnTo>
                      <a:pt x="296" y="345"/>
                    </a:lnTo>
                    <a:lnTo>
                      <a:pt x="290" y="318"/>
                    </a:lnTo>
                    <a:lnTo>
                      <a:pt x="290" y="291"/>
                    </a:lnTo>
                    <a:lnTo>
                      <a:pt x="293" y="278"/>
                    </a:lnTo>
                    <a:lnTo>
                      <a:pt x="296" y="268"/>
                    </a:lnTo>
                    <a:lnTo>
                      <a:pt x="290" y="244"/>
                    </a:lnTo>
                    <a:lnTo>
                      <a:pt x="293" y="197"/>
                    </a:lnTo>
                    <a:lnTo>
                      <a:pt x="283" y="204"/>
                    </a:lnTo>
                    <a:lnTo>
                      <a:pt x="276" y="214"/>
                    </a:lnTo>
                    <a:lnTo>
                      <a:pt x="266" y="221"/>
                    </a:lnTo>
                    <a:lnTo>
                      <a:pt x="256" y="234"/>
                    </a:lnTo>
                    <a:lnTo>
                      <a:pt x="249" y="234"/>
                    </a:lnTo>
                    <a:lnTo>
                      <a:pt x="238" y="247"/>
                    </a:lnTo>
                    <a:lnTo>
                      <a:pt x="235" y="258"/>
                    </a:lnTo>
                    <a:lnTo>
                      <a:pt x="225" y="264"/>
                    </a:lnTo>
                    <a:lnTo>
                      <a:pt x="218" y="274"/>
                    </a:lnTo>
                    <a:lnTo>
                      <a:pt x="204" y="301"/>
                    </a:lnTo>
                    <a:lnTo>
                      <a:pt x="194" y="311"/>
                    </a:lnTo>
                    <a:lnTo>
                      <a:pt x="187" y="314"/>
                    </a:lnTo>
                    <a:lnTo>
                      <a:pt x="177" y="321"/>
                    </a:lnTo>
                    <a:lnTo>
                      <a:pt x="150" y="358"/>
                    </a:lnTo>
                    <a:lnTo>
                      <a:pt x="147" y="358"/>
                    </a:lnTo>
                    <a:lnTo>
                      <a:pt x="123" y="388"/>
                    </a:lnTo>
                    <a:lnTo>
                      <a:pt x="106" y="398"/>
                    </a:lnTo>
                    <a:lnTo>
                      <a:pt x="99" y="412"/>
                    </a:lnTo>
                    <a:lnTo>
                      <a:pt x="58" y="432"/>
                    </a:lnTo>
                    <a:lnTo>
                      <a:pt x="41" y="422"/>
                    </a:lnTo>
                    <a:lnTo>
                      <a:pt x="38" y="422"/>
                    </a:lnTo>
                    <a:lnTo>
                      <a:pt x="31" y="422"/>
                    </a:lnTo>
                    <a:lnTo>
                      <a:pt x="31" y="415"/>
                    </a:lnTo>
                    <a:lnTo>
                      <a:pt x="31" y="408"/>
                    </a:lnTo>
                    <a:lnTo>
                      <a:pt x="21" y="402"/>
                    </a:lnTo>
                    <a:lnTo>
                      <a:pt x="24" y="391"/>
                    </a:lnTo>
                    <a:lnTo>
                      <a:pt x="10" y="378"/>
                    </a:lnTo>
                    <a:lnTo>
                      <a:pt x="21" y="368"/>
                    </a:lnTo>
                    <a:lnTo>
                      <a:pt x="10" y="368"/>
                    </a:lnTo>
                    <a:lnTo>
                      <a:pt x="0" y="348"/>
                    </a:lnTo>
                    <a:lnTo>
                      <a:pt x="10" y="341"/>
                    </a:lnTo>
                    <a:lnTo>
                      <a:pt x="0" y="328"/>
                    </a:lnTo>
                    <a:lnTo>
                      <a:pt x="0" y="308"/>
                    </a:lnTo>
                    <a:lnTo>
                      <a:pt x="4" y="298"/>
                    </a:lnTo>
                    <a:lnTo>
                      <a:pt x="4" y="281"/>
                    </a:lnTo>
                    <a:lnTo>
                      <a:pt x="10" y="258"/>
                    </a:lnTo>
                    <a:lnTo>
                      <a:pt x="0" y="251"/>
                    </a:lnTo>
                    <a:lnTo>
                      <a:pt x="7" y="241"/>
                    </a:lnTo>
                    <a:lnTo>
                      <a:pt x="10" y="231"/>
                    </a:lnTo>
                    <a:lnTo>
                      <a:pt x="4" y="214"/>
                    </a:lnTo>
                    <a:lnTo>
                      <a:pt x="7" y="211"/>
                    </a:lnTo>
                    <a:lnTo>
                      <a:pt x="10" y="197"/>
                    </a:lnTo>
                    <a:lnTo>
                      <a:pt x="10" y="184"/>
                    </a:lnTo>
                    <a:lnTo>
                      <a:pt x="4" y="150"/>
                    </a:lnTo>
                    <a:lnTo>
                      <a:pt x="17" y="77"/>
                    </a:lnTo>
                    <a:lnTo>
                      <a:pt x="10" y="36"/>
                    </a:lnTo>
                    <a:lnTo>
                      <a:pt x="7" y="16"/>
                    </a:lnTo>
                    <a:lnTo>
                      <a:pt x="10" y="6"/>
                    </a:lnTo>
                    <a:lnTo>
                      <a:pt x="24" y="0"/>
                    </a:lnTo>
                    <a:lnTo>
                      <a:pt x="38" y="3"/>
                    </a:lnTo>
                    <a:lnTo>
                      <a:pt x="44" y="13"/>
                    </a:lnTo>
                    <a:lnTo>
                      <a:pt x="41" y="36"/>
                    </a:lnTo>
                    <a:lnTo>
                      <a:pt x="41" y="90"/>
                    </a:lnTo>
                    <a:lnTo>
                      <a:pt x="41" y="124"/>
                    </a:lnTo>
                    <a:lnTo>
                      <a:pt x="34" y="140"/>
                    </a:lnTo>
                    <a:lnTo>
                      <a:pt x="38" y="150"/>
                    </a:lnTo>
                    <a:lnTo>
                      <a:pt x="34" y="167"/>
                    </a:lnTo>
                    <a:lnTo>
                      <a:pt x="34" y="180"/>
                    </a:lnTo>
                    <a:lnTo>
                      <a:pt x="34" y="187"/>
                    </a:lnTo>
                    <a:lnTo>
                      <a:pt x="34" y="194"/>
                    </a:lnTo>
                    <a:lnTo>
                      <a:pt x="31" y="204"/>
                    </a:lnTo>
                    <a:lnTo>
                      <a:pt x="38" y="214"/>
                    </a:lnTo>
                    <a:lnTo>
                      <a:pt x="27" y="227"/>
                    </a:lnTo>
                    <a:lnTo>
                      <a:pt x="34" y="237"/>
                    </a:lnTo>
                    <a:lnTo>
                      <a:pt x="31" y="251"/>
                    </a:lnTo>
                    <a:lnTo>
                      <a:pt x="34" y="268"/>
                    </a:lnTo>
                    <a:lnTo>
                      <a:pt x="34" y="288"/>
                    </a:lnTo>
                    <a:lnTo>
                      <a:pt x="38" y="298"/>
                    </a:lnTo>
                    <a:lnTo>
                      <a:pt x="34" y="321"/>
                    </a:lnTo>
                    <a:lnTo>
                      <a:pt x="34" y="328"/>
                    </a:lnTo>
                    <a:lnTo>
                      <a:pt x="41" y="338"/>
                    </a:lnTo>
                    <a:lnTo>
                      <a:pt x="38" y="348"/>
                    </a:lnTo>
                    <a:lnTo>
                      <a:pt x="41" y="365"/>
                    </a:lnTo>
                    <a:lnTo>
                      <a:pt x="51" y="371"/>
                    </a:lnTo>
                    <a:lnTo>
                      <a:pt x="61" y="385"/>
                    </a:lnTo>
                    <a:lnTo>
                      <a:pt x="72" y="381"/>
                    </a:lnTo>
                    <a:lnTo>
                      <a:pt x="82" y="375"/>
                    </a:lnTo>
                    <a:lnTo>
                      <a:pt x="102" y="355"/>
                    </a:lnTo>
                    <a:lnTo>
                      <a:pt x="99" y="355"/>
                    </a:lnTo>
                    <a:lnTo>
                      <a:pt x="109" y="348"/>
                    </a:lnTo>
                    <a:lnTo>
                      <a:pt x="113" y="338"/>
                    </a:lnTo>
                    <a:lnTo>
                      <a:pt x="130" y="335"/>
                    </a:lnTo>
                    <a:lnTo>
                      <a:pt x="130" y="321"/>
                    </a:lnTo>
                    <a:lnTo>
                      <a:pt x="140" y="318"/>
                    </a:lnTo>
                    <a:lnTo>
                      <a:pt x="153" y="304"/>
                    </a:lnTo>
                    <a:lnTo>
                      <a:pt x="174" y="298"/>
                    </a:lnTo>
                    <a:lnTo>
                      <a:pt x="174" y="284"/>
                    </a:lnTo>
                    <a:lnTo>
                      <a:pt x="191" y="271"/>
                    </a:lnTo>
                    <a:lnTo>
                      <a:pt x="198" y="254"/>
                    </a:lnTo>
                    <a:lnTo>
                      <a:pt x="211" y="247"/>
                    </a:lnTo>
                    <a:lnTo>
                      <a:pt x="215" y="234"/>
                    </a:lnTo>
                    <a:lnTo>
                      <a:pt x="225" y="231"/>
                    </a:lnTo>
                    <a:lnTo>
                      <a:pt x="238" y="211"/>
                    </a:lnTo>
                    <a:lnTo>
                      <a:pt x="242" y="211"/>
                    </a:lnTo>
                    <a:lnTo>
                      <a:pt x="242" y="204"/>
                    </a:lnTo>
                    <a:lnTo>
                      <a:pt x="252" y="197"/>
                    </a:lnTo>
                    <a:lnTo>
                      <a:pt x="259" y="184"/>
                    </a:lnTo>
                    <a:lnTo>
                      <a:pt x="283" y="174"/>
                    </a:lnTo>
                    <a:lnTo>
                      <a:pt x="286" y="160"/>
                    </a:lnTo>
                    <a:lnTo>
                      <a:pt x="293" y="157"/>
                    </a:lnTo>
                    <a:lnTo>
                      <a:pt x="293" y="150"/>
                    </a:lnTo>
                    <a:lnTo>
                      <a:pt x="296" y="150"/>
                    </a:lnTo>
                    <a:lnTo>
                      <a:pt x="300" y="130"/>
                    </a:lnTo>
                    <a:lnTo>
                      <a:pt x="313" y="124"/>
                    </a:lnTo>
                    <a:lnTo>
                      <a:pt x="310" y="120"/>
                    </a:lnTo>
                    <a:lnTo>
                      <a:pt x="327" y="63"/>
                    </a:lnTo>
                    <a:lnTo>
                      <a:pt x="334" y="63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7" y="40"/>
                    </a:lnTo>
                    <a:lnTo>
                      <a:pt x="344" y="26"/>
                    </a:lnTo>
                    <a:lnTo>
                      <a:pt x="351" y="10"/>
                    </a:lnTo>
                    <a:lnTo>
                      <a:pt x="368" y="6"/>
                    </a:lnTo>
                    <a:lnTo>
                      <a:pt x="364" y="13"/>
                    </a:lnTo>
                    <a:lnTo>
                      <a:pt x="375" y="33"/>
                    </a:lnTo>
                    <a:lnTo>
                      <a:pt x="368" y="73"/>
                    </a:lnTo>
                    <a:lnTo>
                      <a:pt x="354" y="97"/>
                    </a:lnTo>
                    <a:lnTo>
                      <a:pt x="344" y="134"/>
                    </a:lnTo>
                    <a:lnTo>
                      <a:pt x="330" y="144"/>
                    </a:lnTo>
                    <a:lnTo>
                      <a:pt x="330" y="167"/>
                    </a:lnTo>
                    <a:lnTo>
                      <a:pt x="324" y="180"/>
                    </a:lnTo>
                    <a:lnTo>
                      <a:pt x="324" y="197"/>
                    </a:lnTo>
                    <a:lnTo>
                      <a:pt x="317" y="204"/>
                    </a:lnTo>
                    <a:lnTo>
                      <a:pt x="320" y="251"/>
                    </a:lnTo>
                    <a:lnTo>
                      <a:pt x="317" y="311"/>
                    </a:lnTo>
                    <a:lnTo>
                      <a:pt x="320" y="318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41"/>
                    </a:lnTo>
                    <a:lnTo>
                      <a:pt x="334" y="361"/>
                    </a:lnTo>
                    <a:lnTo>
                      <a:pt x="337" y="371"/>
                    </a:lnTo>
                    <a:lnTo>
                      <a:pt x="351" y="378"/>
                    </a:lnTo>
                    <a:lnTo>
                      <a:pt x="354" y="385"/>
                    </a:lnTo>
                    <a:lnTo>
                      <a:pt x="378" y="398"/>
                    </a:lnTo>
                    <a:lnTo>
                      <a:pt x="392" y="398"/>
                    </a:lnTo>
                    <a:lnTo>
                      <a:pt x="402" y="398"/>
                    </a:lnTo>
                    <a:lnTo>
                      <a:pt x="416" y="391"/>
                    </a:lnTo>
                    <a:lnTo>
                      <a:pt x="422" y="388"/>
                    </a:lnTo>
                    <a:lnTo>
                      <a:pt x="436" y="37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8" name="Freeform 6">
                <a:extLst>
                  <a:ext uri="{FF2B5EF4-FFF2-40B4-BE49-F238E27FC236}">
                    <a16:creationId xmlns:a16="http://schemas.microsoft.com/office/drawing/2014/main" id="{1071C460-6AD4-4999-A01D-C763E8FB5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4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8 w 276"/>
                  <a:gd name="T23" fmla="*/ 265 h 540"/>
                  <a:gd name="T24" fmla="*/ 102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8 w 276"/>
                  <a:gd name="T31" fmla="*/ 158 h 540"/>
                  <a:gd name="T32" fmla="*/ 242 w 276"/>
                  <a:gd name="T33" fmla="*/ 91 h 540"/>
                  <a:gd name="T34" fmla="*/ 228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8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5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4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8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1" y="452"/>
                    </a:lnTo>
                    <a:lnTo>
                      <a:pt x="194" y="459"/>
                    </a:lnTo>
                    <a:lnTo>
                      <a:pt x="194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8" y="486"/>
                    </a:lnTo>
                    <a:lnTo>
                      <a:pt x="68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8" y="265"/>
                    </a:lnTo>
                    <a:lnTo>
                      <a:pt x="75" y="265"/>
                    </a:lnTo>
                    <a:lnTo>
                      <a:pt x="85" y="272"/>
                    </a:lnTo>
                    <a:lnTo>
                      <a:pt x="102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1" y="185"/>
                    </a:lnTo>
                    <a:lnTo>
                      <a:pt x="228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8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1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4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8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4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5" y="221"/>
                    </a:lnTo>
                    <a:lnTo>
                      <a:pt x="68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8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5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4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4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9" name="Freeform 7">
                <a:extLst>
                  <a:ext uri="{FF2B5EF4-FFF2-40B4-BE49-F238E27FC236}">
                    <a16:creationId xmlns:a16="http://schemas.microsoft.com/office/drawing/2014/main" id="{1BD120E2-65FF-41E3-AA7A-0EA87C6CE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674"/>
                <a:ext cx="365" cy="482"/>
              </a:xfrm>
              <a:custGeom>
                <a:avLst/>
                <a:gdLst>
                  <a:gd name="T0" fmla="*/ 355 w 365"/>
                  <a:gd name="T1" fmla="*/ 402 h 482"/>
                  <a:gd name="T2" fmla="*/ 331 w 365"/>
                  <a:gd name="T3" fmla="*/ 442 h 482"/>
                  <a:gd name="T4" fmla="*/ 290 w 365"/>
                  <a:gd name="T5" fmla="*/ 459 h 482"/>
                  <a:gd name="T6" fmla="*/ 256 w 365"/>
                  <a:gd name="T7" fmla="*/ 469 h 482"/>
                  <a:gd name="T8" fmla="*/ 225 w 365"/>
                  <a:gd name="T9" fmla="*/ 475 h 482"/>
                  <a:gd name="T10" fmla="*/ 198 w 365"/>
                  <a:gd name="T11" fmla="*/ 479 h 482"/>
                  <a:gd name="T12" fmla="*/ 178 w 365"/>
                  <a:gd name="T13" fmla="*/ 479 h 482"/>
                  <a:gd name="T14" fmla="*/ 147 w 365"/>
                  <a:gd name="T15" fmla="*/ 482 h 482"/>
                  <a:gd name="T16" fmla="*/ 123 w 365"/>
                  <a:gd name="T17" fmla="*/ 475 h 482"/>
                  <a:gd name="T18" fmla="*/ 89 w 365"/>
                  <a:gd name="T19" fmla="*/ 472 h 482"/>
                  <a:gd name="T20" fmla="*/ 52 w 365"/>
                  <a:gd name="T21" fmla="*/ 469 h 482"/>
                  <a:gd name="T22" fmla="*/ 31 w 365"/>
                  <a:gd name="T23" fmla="*/ 465 h 482"/>
                  <a:gd name="T24" fmla="*/ 4 w 365"/>
                  <a:gd name="T25" fmla="*/ 439 h 482"/>
                  <a:gd name="T26" fmla="*/ 21 w 365"/>
                  <a:gd name="T27" fmla="*/ 405 h 482"/>
                  <a:gd name="T28" fmla="*/ 34 w 365"/>
                  <a:gd name="T29" fmla="*/ 405 h 482"/>
                  <a:gd name="T30" fmla="*/ 52 w 365"/>
                  <a:gd name="T31" fmla="*/ 412 h 482"/>
                  <a:gd name="T32" fmla="*/ 55 w 365"/>
                  <a:gd name="T33" fmla="*/ 439 h 482"/>
                  <a:gd name="T34" fmla="*/ 92 w 365"/>
                  <a:gd name="T35" fmla="*/ 449 h 482"/>
                  <a:gd name="T36" fmla="*/ 263 w 365"/>
                  <a:gd name="T37" fmla="*/ 425 h 482"/>
                  <a:gd name="T38" fmla="*/ 297 w 365"/>
                  <a:gd name="T39" fmla="*/ 412 h 482"/>
                  <a:gd name="T40" fmla="*/ 321 w 365"/>
                  <a:gd name="T41" fmla="*/ 398 h 482"/>
                  <a:gd name="T42" fmla="*/ 324 w 365"/>
                  <a:gd name="T43" fmla="*/ 382 h 482"/>
                  <a:gd name="T44" fmla="*/ 314 w 365"/>
                  <a:gd name="T45" fmla="*/ 355 h 482"/>
                  <a:gd name="T46" fmla="*/ 290 w 365"/>
                  <a:gd name="T47" fmla="*/ 341 h 482"/>
                  <a:gd name="T48" fmla="*/ 273 w 365"/>
                  <a:gd name="T49" fmla="*/ 335 h 482"/>
                  <a:gd name="T50" fmla="*/ 256 w 365"/>
                  <a:gd name="T51" fmla="*/ 328 h 482"/>
                  <a:gd name="T52" fmla="*/ 215 w 365"/>
                  <a:gd name="T53" fmla="*/ 315 h 482"/>
                  <a:gd name="T54" fmla="*/ 195 w 365"/>
                  <a:gd name="T55" fmla="*/ 308 h 482"/>
                  <a:gd name="T56" fmla="*/ 147 w 365"/>
                  <a:gd name="T57" fmla="*/ 284 h 482"/>
                  <a:gd name="T58" fmla="*/ 103 w 365"/>
                  <a:gd name="T59" fmla="*/ 261 h 482"/>
                  <a:gd name="T60" fmla="*/ 52 w 365"/>
                  <a:gd name="T61" fmla="*/ 191 h 482"/>
                  <a:gd name="T62" fmla="*/ 55 w 365"/>
                  <a:gd name="T63" fmla="*/ 117 h 482"/>
                  <a:gd name="T64" fmla="*/ 82 w 365"/>
                  <a:gd name="T65" fmla="*/ 80 h 482"/>
                  <a:gd name="T66" fmla="*/ 106 w 365"/>
                  <a:gd name="T67" fmla="*/ 53 h 482"/>
                  <a:gd name="T68" fmla="*/ 205 w 365"/>
                  <a:gd name="T69" fmla="*/ 10 h 482"/>
                  <a:gd name="T70" fmla="*/ 276 w 365"/>
                  <a:gd name="T71" fmla="*/ 10 h 482"/>
                  <a:gd name="T72" fmla="*/ 293 w 365"/>
                  <a:gd name="T73" fmla="*/ 27 h 482"/>
                  <a:gd name="T74" fmla="*/ 300 w 365"/>
                  <a:gd name="T75" fmla="*/ 63 h 482"/>
                  <a:gd name="T76" fmla="*/ 286 w 365"/>
                  <a:gd name="T77" fmla="*/ 67 h 482"/>
                  <a:gd name="T78" fmla="*/ 246 w 365"/>
                  <a:gd name="T79" fmla="*/ 50 h 482"/>
                  <a:gd name="T80" fmla="*/ 225 w 365"/>
                  <a:gd name="T81" fmla="*/ 40 h 482"/>
                  <a:gd name="T82" fmla="*/ 188 w 365"/>
                  <a:gd name="T83" fmla="*/ 57 h 482"/>
                  <a:gd name="T84" fmla="*/ 154 w 365"/>
                  <a:gd name="T85" fmla="*/ 70 h 482"/>
                  <a:gd name="T86" fmla="*/ 126 w 365"/>
                  <a:gd name="T87" fmla="*/ 84 h 482"/>
                  <a:gd name="T88" fmla="*/ 103 w 365"/>
                  <a:gd name="T89" fmla="*/ 107 h 482"/>
                  <a:gd name="T90" fmla="*/ 79 w 365"/>
                  <a:gd name="T91" fmla="*/ 134 h 482"/>
                  <a:gd name="T92" fmla="*/ 75 w 365"/>
                  <a:gd name="T93" fmla="*/ 184 h 482"/>
                  <a:gd name="T94" fmla="*/ 89 w 365"/>
                  <a:gd name="T95" fmla="*/ 217 h 482"/>
                  <a:gd name="T96" fmla="*/ 137 w 365"/>
                  <a:gd name="T97" fmla="*/ 251 h 482"/>
                  <a:gd name="T98" fmla="*/ 191 w 365"/>
                  <a:gd name="T99" fmla="*/ 264 h 482"/>
                  <a:gd name="T100" fmla="*/ 242 w 365"/>
                  <a:gd name="T101" fmla="*/ 291 h 482"/>
                  <a:gd name="T102" fmla="*/ 286 w 365"/>
                  <a:gd name="T103" fmla="*/ 308 h 482"/>
                  <a:gd name="T104" fmla="*/ 317 w 365"/>
                  <a:gd name="T105" fmla="*/ 318 h 482"/>
                  <a:gd name="T106" fmla="*/ 344 w 365"/>
                  <a:gd name="T107" fmla="*/ 348 h 482"/>
                  <a:gd name="T108" fmla="*/ 358 w 365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5"/>
                  <a:gd name="T166" fmla="*/ 0 h 482"/>
                  <a:gd name="T167" fmla="*/ 365 w 365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5" h="482">
                    <a:moveTo>
                      <a:pt x="365" y="385"/>
                    </a:moveTo>
                    <a:lnTo>
                      <a:pt x="358" y="392"/>
                    </a:lnTo>
                    <a:lnTo>
                      <a:pt x="355" y="402"/>
                    </a:lnTo>
                    <a:lnTo>
                      <a:pt x="344" y="425"/>
                    </a:lnTo>
                    <a:lnTo>
                      <a:pt x="331" y="435"/>
                    </a:lnTo>
                    <a:lnTo>
                      <a:pt x="331" y="442"/>
                    </a:lnTo>
                    <a:lnTo>
                      <a:pt x="321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80" y="465"/>
                    </a:lnTo>
                    <a:lnTo>
                      <a:pt x="269" y="469"/>
                    </a:lnTo>
                    <a:lnTo>
                      <a:pt x="256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2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8" y="479"/>
                    </a:lnTo>
                    <a:lnTo>
                      <a:pt x="164" y="479"/>
                    </a:lnTo>
                    <a:lnTo>
                      <a:pt x="154" y="475"/>
                    </a:lnTo>
                    <a:lnTo>
                      <a:pt x="147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3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9" y="469"/>
                    </a:lnTo>
                    <a:lnTo>
                      <a:pt x="52" y="472"/>
                    </a:lnTo>
                    <a:lnTo>
                      <a:pt x="52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4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8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5" y="405"/>
                    </a:lnTo>
                    <a:lnTo>
                      <a:pt x="52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3" y="432"/>
                    </a:lnTo>
                    <a:lnTo>
                      <a:pt x="263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7" y="412"/>
                    </a:lnTo>
                    <a:lnTo>
                      <a:pt x="317" y="402"/>
                    </a:lnTo>
                    <a:lnTo>
                      <a:pt x="321" y="405"/>
                    </a:lnTo>
                    <a:lnTo>
                      <a:pt x="321" y="398"/>
                    </a:lnTo>
                    <a:lnTo>
                      <a:pt x="327" y="392"/>
                    </a:lnTo>
                    <a:lnTo>
                      <a:pt x="331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4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3" y="335"/>
                    </a:lnTo>
                    <a:lnTo>
                      <a:pt x="269" y="328"/>
                    </a:lnTo>
                    <a:lnTo>
                      <a:pt x="263" y="325"/>
                    </a:lnTo>
                    <a:lnTo>
                      <a:pt x="256" y="328"/>
                    </a:lnTo>
                    <a:lnTo>
                      <a:pt x="239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5" y="308"/>
                    </a:lnTo>
                    <a:lnTo>
                      <a:pt x="198" y="311"/>
                    </a:lnTo>
                    <a:lnTo>
                      <a:pt x="195" y="308"/>
                    </a:lnTo>
                    <a:lnTo>
                      <a:pt x="188" y="308"/>
                    </a:lnTo>
                    <a:lnTo>
                      <a:pt x="178" y="298"/>
                    </a:lnTo>
                    <a:lnTo>
                      <a:pt x="147" y="284"/>
                    </a:lnTo>
                    <a:lnTo>
                      <a:pt x="137" y="271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75" y="241"/>
                    </a:lnTo>
                    <a:lnTo>
                      <a:pt x="62" y="207"/>
                    </a:lnTo>
                    <a:lnTo>
                      <a:pt x="52" y="191"/>
                    </a:lnTo>
                    <a:lnTo>
                      <a:pt x="52" y="144"/>
                    </a:lnTo>
                    <a:lnTo>
                      <a:pt x="52" y="137"/>
                    </a:lnTo>
                    <a:lnTo>
                      <a:pt x="55" y="117"/>
                    </a:lnTo>
                    <a:lnTo>
                      <a:pt x="62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6" y="67"/>
                    </a:lnTo>
                    <a:lnTo>
                      <a:pt x="106" y="53"/>
                    </a:lnTo>
                    <a:lnTo>
                      <a:pt x="120" y="43"/>
                    </a:lnTo>
                    <a:lnTo>
                      <a:pt x="174" y="17"/>
                    </a:lnTo>
                    <a:lnTo>
                      <a:pt x="205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80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7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6" y="50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8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4" y="70"/>
                    </a:lnTo>
                    <a:lnTo>
                      <a:pt x="143" y="77"/>
                    </a:lnTo>
                    <a:lnTo>
                      <a:pt x="137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3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69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9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7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9" y="284"/>
                    </a:lnTo>
                    <a:lnTo>
                      <a:pt x="242" y="291"/>
                    </a:lnTo>
                    <a:lnTo>
                      <a:pt x="246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7" y="318"/>
                    </a:lnTo>
                    <a:lnTo>
                      <a:pt x="317" y="318"/>
                    </a:lnTo>
                    <a:lnTo>
                      <a:pt x="331" y="328"/>
                    </a:lnTo>
                    <a:lnTo>
                      <a:pt x="338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8" y="358"/>
                    </a:lnTo>
                    <a:lnTo>
                      <a:pt x="358" y="361"/>
                    </a:lnTo>
                    <a:lnTo>
                      <a:pt x="355" y="368"/>
                    </a:lnTo>
                    <a:lnTo>
                      <a:pt x="365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0" name="Freeform 8">
                <a:extLst>
                  <a:ext uri="{FF2B5EF4-FFF2-40B4-BE49-F238E27FC236}">
                    <a16:creationId xmlns:a16="http://schemas.microsoft.com/office/drawing/2014/main" id="{F61F5920-C058-459D-AEE9-7744F23D4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674"/>
                <a:ext cx="364" cy="482"/>
              </a:xfrm>
              <a:custGeom>
                <a:avLst/>
                <a:gdLst>
                  <a:gd name="T0" fmla="*/ 354 w 364"/>
                  <a:gd name="T1" fmla="*/ 402 h 482"/>
                  <a:gd name="T2" fmla="*/ 330 w 364"/>
                  <a:gd name="T3" fmla="*/ 442 h 482"/>
                  <a:gd name="T4" fmla="*/ 290 w 364"/>
                  <a:gd name="T5" fmla="*/ 459 h 482"/>
                  <a:gd name="T6" fmla="*/ 255 w 364"/>
                  <a:gd name="T7" fmla="*/ 469 h 482"/>
                  <a:gd name="T8" fmla="*/ 225 w 364"/>
                  <a:gd name="T9" fmla="*/ 475 h 482"/>
                  <a:gd name="T10" fmla="*/ 198 w 364"/>
                  <a:gd name="T11" fmla="*/ 479 h 482"/>
                  <a:gd name="T12" fmla="*/ 177 w 364"/>
                  <a:gd name="T13" fmla="*/ 479 h 482"/>
                  <a:gd name="T14" fmla="*/ 146 w 364"/>
                  <a:gd name="T15" fmla="*/ 482 h 482"/>
                  <a:gd name="T16" fmla="*/ 123 w 364"/>
                  <a:gd name="T17" fmla="*/ 475 h 482"/>
                  <a:gd name="T18" fmla="*/ 89 w 364"/>
                  <a:gd name="T19" fmla="*/ 472 h 482"/>
                  <a:gd name="T20" fmla="*/ 51 w 364"/>
                  <a:gd name="T21" fmla="*/ 469 h 482"/>
                  <a:gd name="T22" fmla="*/ 31 w 364"/>
                  <a:gd name="T23" fmla="*/ 465 h 482"/>
                  <a:gd name="T24" fmla="*/ 3 w 364"/>
                  <a:gd name="T25" fmla="*/ 439 h 482"/>
                  <a:gd name="T26" fmla="*/ 21 w 364"/>
                  <a:gd name="T27" fmla="*/ 405 h 482"/>
                  <a:gd name="T28" fmla="*/ 34 w 364"/>
                  <a:gd name="T29" fmla="*/ 405 h 482"/>
                  <a:gd name="T30" fmla="*/ 51 w 364"/>
                  <a:gd name="T31" fmla="*/ 412 h 482"/>
                  <a:gd name="T32" fmla="*/ 55 w 364"/>
                  <a:gd name="T33" fmla="*/ 439 h 482"/>
                  <a:gd name="T34" fmla="*/ 92 w 364"/>
                  <a:gd name="T35" fmla="*/ 449 h 482"/>
                  <a:gd name="T36" fmla="*/ 262 w 364"/>
                  <a:gd name="T37" fmla="*/ 425 h 482"/>
                  <a:gd name="T38" fmla="*/ 296 w 364"/>
                  <a:gd name="T39" fmla="*/ 412 h 482"/>
                  <a:gd name="T40" fmla="*/ 320 w 364"/>
                  <a:gd name="T41" fmla="*/ 398 h 482"/>
                  <a:gd name="T42" fmla="*/ 324 w 364"/>
                  <a:gd name="T43" fmla="*/ 382 h 482"/>
                  <a:gd name="T44" fmla="*/ 313 w 364"/>
                  <a:gd name="T45" fmla="*/ 355 h 482"/>
                  <a:gd name="T46" fmla="*/ 290 w 364"/>
                  <a:gd name="T47" fmla="*/ 341 h 482"/>
                  <a:gd name="T48" fmla="*/ 272 w 364"/>
                  <a:gd name="T49" fmla="*/ 335 h 482"/>
                  <a:gd name="T50" fmla="*/ 255 w 364"/>
                  <a:gd name="T51" fmla="*/ 328 h 482"/>
                  <a:gd name="T52" fmla="*/ 215 w 364"/>
                  <a:gd name="T53" fmla="*/ 315 h 482"/>
                  <a:gd name="T54" fmla="*/ 194 w 364"/>
                  <a:gd name="T55" fmla="*/ 308 h 482"/>
                  <a:gd name="T56" fmla="*/ 146 w 364"/>
                  <a:gd name="T57" fmla="*/ 284 h 482"/>
                  <a:gd name="T58" fmla="*/ 102 w 364"/>
                  <a:gd name="T59" fmla="*/ 261 h 482"/>
                  <a:gd name="T60" fmla="*/ 51 w 364"/>
                  <a:gd name="T61" fmla="*/ 191 h 482"/>
                  <a:gd name="T62" fmla="*/ 55 w 364"/>
                  <a:gd name="T63" fmla="*/ 117 h 482"/>
                  <a:gd name="T64" fmla="*/ 82 w 364"/>
                  <a:gd name="T65" fmla="*/ 80 h 482"/>
                  <a:gd name="T66" fmla="*/ 106 w 364"/>
                  <a:gd name="T67" fmla="*/ 53 h 482"/>
                  <a:gd name="T68" fmla="*/ 204 w 364"/>
                  <a:gd name="T69" fmla="*/ 10 h 482"/>
                  <a:gd name="T70" fmla="*/ 276 w 364"/>
                  <a:gd name="T71" fmla="*/ 10 h 482"/>
                  <a:gd name="T72" fmla="*/ 293 w 364"/>
                  <a:gd name="T73" fmla="*/ 27 h 482"/>
                  <a:gd name="T74" fmla="*/ 300 w 364"/>
                  <a:gd name="T75" fmla="*/ 63 h 482"/>
                  <a:gd name="T76" fmla="*/ 286 w 364"/>
                  <a:gd name="T77" fmla="*/ 67 h 482"/>
                  <a:gd name="T78" fmla="*/ 245 w 364"/>
                  <a:gd name="T79" fmla="*/ 50 h 482"/>
                  <a:gd name="T80" fmla="*/ 225 w 364"/>
                  <a:gd name="T81" fmla="*/ 40 h 482"/>
                  <a:gd name="T82" fmla="*/ 187 w 364"/>
                  <a:gd name="T83" fmla="*/ 57 h 482"/>
                  <a:gd name="T84" fmla="*/ 153 w 364"/>
                  <a:gd name="T85" fmla="*/ 70 h 482"/>
                  <a:gd name="T86" fmla="*/ 126 w 364"/>
                  <a:gd name="T87" fmla="*/ 84 h 482"/>
                  <a:gd name="T88" fmla="*/ 102 w 364"/>
                  <a:gd name="T89" fmla="*/ 107 h 482"/>
                  <a:gd name="T90" fmla="*/ 78 w 364"/>
                  <a:gd name="T91" fmla="*/ 134 h 482"/>
                  <a:gd name="T92" fmla="*/ 75 w 364"/>
                  <a:gd name="T93" fmla="*/ 184 h 482"/>
                  <a:gd name="T94" fmla="*/ 89 w 364"/>
                  <a:gd name="T95" fmla="*/ 217 h 482"/>
                  <a:gd name="T96" fmla="*/ 136 w 364"/>
                  <a:gd name="T97" fmla="*/ 251 h 482"/>
                  <a:gd name="T98" fmla="*/ 191 w 364"/>
                  <a:gd name="T99" fmla="*/ 264 h 482"/>
                  <a:gd name="T100" fmla="*/ 242 w 364"/>
                  <a:gd name="T101" fmla="*/ 291 h 482"/>
                  <a:gd name="T102" fmla="*/ 286 w 364"/>
                  <a:gd name="T103" fmla="*/ 308 h 482"/>
                  <a:gd name="T104" fmla="*/ 317 w 364"/>
                  <a:gd name="T105" fmla="*/ 318 h 482"/>
                  <a:gd name="T106" fmla="*/ 344 w 364"/>
                  <a:gd name="T107" fmla="*/ 348 h 482"/>
                  <a:gd name="T108" fmla="*/ 358 w 364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4"/>
                  <a:gd name="T166" fmla="*/ 0 h 482"/>
                  <a:gd name="T167" fmla="*/ 364 w 364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4" h="482">
                    <a:moveTo>
                      <a:pt x="364" y="385"/>
                    </a:moveTo>
                    <a:lnTo>
                      <a:pt x="358" y="392"/>
                    </a:lnTo>
                    <a:lnTo>
                      <a:pt x="354" y="402"/>
                    </a:lnTo>
                    <a:lnTo>
                      <a:pt x="344" y="425"/>
                    </a:lnTo>
                    <a:lnTo>
                      <a:pt x="330" y="435"/>
                    </a:lnTo>
                    <a:lnTo>
                      <a:pt x="330" y="442"/>
                    </a:lnTo>
                    <a:lnTo>
                      <a:pt x="320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79" y="465"/>
                    </a:lnTo>
                    <a:lnTo>
                      <a:pt x="269" y="469"/>
                    </a:lnTo>
                    <a:lnTo>
                      <a:pt x="255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1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7" y="479"/>
                    </a:lnTo>
                    <a:lnTo>
                      <a:pt x="164" y="479"/>
                    </a:lnTo>
                    <a:lnTo>
                      <a:pt x="153" y="475"/>
                    </a:lnTo>
                    <a:lnTo>
                      <a:pt x="146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2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8" y="469"/>
                    </a:lnTo>
                    <a:lnTo>
                      <a:pt x="51" y="472"/>
                    </a:lnTo>
                    <a:lnTo>
                      <a:pt x="51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3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7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4" y="405"/>
                    </a:lnTo>
                    <a:lnTo>
                      <a:pt x="51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2" y="432"/>
                    </a:lnTo>
                    <a:lnTo>
                      <a:pt x="262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6" y="412"/>
                    </a:lnTo>
                    <a:lnTo>
                      <a:pt x="317" y="402"/>
                    </a:lnTo>
                    <a:lnTo>
                      <a:pt x="320" y="405"/>
                    </a:lnTo>
                    <a:lnTo>
                      <a:pt x="320" y="398"/>
                    </a:lnTo>
                    <a:lnTo>
                      <a:pt x="327" y="392"/>
                    </a:lnTo>
                    <a:lnTo>
                      <a:pt x="330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3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2" y="335"/>
                    </a:lnTo>
                    <a:lnTo>
                      <a:pt x="269" y="328"/>
                    </a:lnTo>
                    <a:lnTo>
                      <a:pt x="262" y="325"/>
                    </a:lnTo>
                    <a:lnTo>
                      <a:pt x="255" y="328"/>
                    </a:lnTo>
                    <a:lnTo>
                      <a:pt x="238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4" y="308"/>
                    </a:lnTo>
                    <a:lnTo>
                      <a:pt x="198" y="311"/>
                    </a:lnTo>
                    <a:lnTo>
                      <a:pt x="194" y="308"/>
                    </a:lnTo>
                    <a:lnTo>
                      <a:pt x="187" y="308"/>
                    </a:lnTo>
                    <a:lnTo>
                      <a:pt x="177" y="298"/>
                    </a:lnTo>
                    <a:lnTo>
                      <a:pt x="146" y="284"/>
                    </a:lnTo>
                    <a:lnTo>
                      <a:pt x="136" y="271"/>
                    </a:lnTo>
                    <a:lnTo>
                      <a:pt x="102" y="264"/>
                    </a:lnTo>
                    <a:lnTo>
                      <a:pt x="102" y="261"/>
                    </a:lnTo>
                    <a:lnTo>
                      <a:pt x="75" y="241"/>
                    </a:lnTo>
                    <a:lnTo>
                      <a:pt x="61" y="207"/>
                    </a:lnTo>
                    <a:lnTo>
                      <a:pt x="51" y="191"/>
                    </a:lnTo>
                    <a:lnTo>
                      <a:pt x="51" y="144"/>
                    </a:lnTo>
                    <a:lnTo>
                      <a:pt x="51" y="137"/>
                    </a:lnTo>
                    <a:lnTo>
                      <a:pt x="55" y="117"/>
                    </a:lnTo>
                    <a:lnTo>
                      <a:pt x="61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5" y="67"/>
                    </a:lnTo>
                    <a:lnTo>
                      <a:pt x="106" y="53"/>
                    </a:lnTo>
                    <a:lnTo>
                      <a:pt x="119" y="43"/>
                    </a:lnTo>
                    <a:lnTo>
                      <a:pt x="174" y="17"/>
                    </a:lnTo>
                    <a:lnTo>
                      <a:pt x="204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79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6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5" y="50"/>
                    </a:lnTo>
                    <a:lnTo>
                      <a:pt x="232" y="40"/>
                    </a:lnTo>
                    <a:lnTo>
                      <a:pt x="228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7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3" y="70"/>
                    </a:lnTo>
                    <a:lnTo>
                      <a:pt x="143" y="77"/>
                    </a:lnTo>
                    <a:lnTo>
                      <a:pt x="136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2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8" y="134"/>
                    </a:lnTo>
                    <a:lnTo>
                      <a:pt x="68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8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6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8" y="284"/>
                    </a:lnTo>
                    <a:lnTo>
                      <a:pt x="242" y="291"/>
                    </a:lnTo>
                    <a:lnTo>
                      <a:pt x="245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6" y="318"/>
                    </a:lnTo>
                    <a:lnTo>
                      <a:pt x="317" y="318"/>
                    </a:lnTo>
                    <a:lnTo>
                      <a:pt x="330" y="328"/>
                    </a:lnTo>
                    <a:lnTo>
                      <a:pt x="337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7" y="358"/>
                    </a:lnTo>
                    <a:lnTo>
                      <a:pt x="358" y="361"/>
                    </a:lnTo>
                    <a:lnTo>
                      <a:pt x="354" y="368"/>
                    </a:lnTo>
                    <a:lnTo>
                      <a:pt x="364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1" name="Freeform 9">
                <a:extLst>
                  <a:ext uri="{FF2B5EF4-FFF2-40B4-BE49-F238E27FC236}">
                    <a16:creationId xmlns:a16="http://schemas.microsoft.com/office/drawing/2014/main" id="{5F9D4B07-C6EA-4811-A290-CA6A52AA3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536"/>
                <a:ext cx="344" cy="610"/>
              </a:xfrm>
              <a:custGeom>
                <a:avLst/>
                <a:gdLst>
                  <a:gd name="T0" fmla="*/ 275 w 344"/>
                  <a:gd name="T1" fmla="*/ 205 h 610"/>
                  <a:gd name="T2" fmla="*/ 333 w 344"/>
                  <a:gd name="T3" fmla="*/ 205 h 610"/>
                  <a:gd name="T4" fmla="*/ 340 w 344"/>
                  <a:gd name="T5" fmla="*/ 225 h 610"/>
                  <a:gd name="T6" fmla="*/ 306 w 344"/>
                  <a:gd name="T7" fmla="*/ 232 h 610"/>
                  <a:gd name="T8" fmla="*/ 248 w 344"/>
                  <a:gd name="T9" fmla="*/ 238 h 610"/>
                  <a:gd name="T10" fmla="*/ 204 w 344"/>
                  <a:gd name="T11" fmla="*/ 248 h 610"/>
                  <a:gd name="T12" fmla="*/ 177 w 344"/>
                  <a:gd name="T13" fmla="*/ 248 h 610"/>
                  <a:gd name="T14" fmla="*/ 156 w 344"/>
                  <a:gd name="T15" fmla="*/ 258 h 610"/>
                  <a:gd name="T16" fmla="*/ 132 w 344"/>
                  <a:gd name="T17" fmla="*/ 262 h 610"/>
                  <a:gd name="T18" fmla="*/ 105 w 344"/>
                  <a:gd name="T19" fmla="*/ 268 h 610"/>
                  <a:gd name="T20" fmla="*/ 98 w 344"/>
                  <a:gd name="T21" fmla="*/ 392 h 610"/>
                  <a:gd name="T22" fmla="*/ 105 w 344"/>
                  <a:gd name="T23" fmla="*/ 476 h 610"/>
                  <a:gd name="T24" fmla="*/ 119 w 344"/>
                  <a:gd name="T25" fmla="*/ 526 h 610"/>
                  <a:gd name="T26" fmla="*/ 156 w 344"/>
                  <a:gd name="T27" fmla="*/ 556 h 610"/>
                  <a:gd name="T28" fmla="*/ 252 w 344"/>
                  <a:gd name="T29" fmla="*/ 566 h 610"/>
                  <a:gd name="T30" fmla="*/ 309 w 344"/>
                  <a:gd name="T31" fmla="*/ 556 h 610"/>
                  <a:gd name="T32" fmla="*/ 306 w 344"/>
                  <a:gd name="T33" fmla="*/ 587 h 610"/>
                  <a:gd name="T34" fmla="*/ 252 w 344"/>
                  <a:gd name="T35" fmla="*/ 603 h 610"/>
                  <a:gd name="T36" fmla="*/ 214 w 344"/>
                  <a:gd name="T37" fmla="*/ 610 h 610"/>
                  <a:gd name="T38" fmla="*/ 166 w 344"/>
                  <a:gd name="T39" fmla="*/ 607 h 610"/>
                  <a:gd name="T40" fmla="*/ 102 w 344"/>
                  <a:gd name="T41" fmla="*/ 546 h 610"/>
                  <a:gd name="T42" fmla="*/ 81 w 344"/>
                  <a:gd name="T43" fmla="*/ 426 h 610"/>
                  <a:gd name="T44" fmla="*/ 71 w 344"/>
                  <a:gd name="T45" fmla="*/ 386 h 610"/>
                  <a:gd name="T46" fmla="*/ 81 w 344"/>
                  <a:gd name="T47" fmla="*/ 355 h 610"/>
                  <a:gd name="T48" fmla="*/ 75 w 344"/>
                  <a:gd name="T49" fmla="*/ 312 h 610"/>
                  <a:gd name="T50" fmla="*/ 78 w 344"/>
                  <a:gd name="T51" fmla="*/ 258 h 610"/>
                  <a:gd name="T52" fmla="*/ 54 w 344"/>
                  <a:gd name="T53" fmla="*/ 255 h 610"/>
                  <a:gd name="T54" fmla="*/ 17 w 344"/>
                  <a:gd name="T55" fmla="*/ 245 h 610"/>
                  <a:gd name="T56" fmla="*/ 6 w 344"/>
                  <a:gd name="T57" fmla="*/ 215 h 610"/>
                  <a:gd name="T58" fmla="*/ 17 w 344"/>
                  <a:gd name="T59" fmla="*/ 205 h 610"/>
                  <a:gd name="T60" fmla="*/ 85 w 344"/>
                  <a:gd name="T61" fmla="*/ 208 h 610"/>
                  <a:gd name="T62" fmla="*/ 81 w 344"/>
                  <a:gd name="T63" fmla="*/ 141 h 610"/>
                  <a:gd name="T64" fmla="*/ 81 w 344"/>
                  <a:gd name="T65" fmla="*/ 114 h 610"/>
                  <a:gd name="T66" fmla="*/ 78 w 344"/>
                  <a:gd name="T67" fmla="*/ 51 h 610"/>
                  <a:gd name="T68" fmla="*/ 75 w 344"/>
                  <a:gd name="T69" fmla="*/ 14 h 610"/>
                  <a:gd name="T70" fmla="*/ 95 w 344"/>
                  <a:gd name="T71" fmla="*/ 7 h 610"/>
                  <a:gd name="T72" fmla="*/ 112 w 344"/>
                  <a:gd name="T73" fmla="*/ 17 h 610"/>
                  <a:gd name="T74" fmla="*/ 115 w 344"/>
                  <a:gd name="T75" fmla="*/ 44 h 610"/>
                  <a:gd name="T76" fmla="*/ 112 w 344"/>
                  <a:gd name="T77" fmla="*/ 71 h 610"/>
                  <a:gd name="T78" fmla="*/ 115 w 344"/>
                  <a:gd name="T79" fmla="*/ 98 h 610"/>
                  <a:gd name="T80" fmla="*/ 109 w 344"/>
                  <a:gd name="T81" fmla="*/ 175 h 610"/>
                  <a:gd name="T82" fmla="*/ 115 w 344"/>
                  <a:gd name="T83" fmla="*/ 215 h 6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4"/>
                  <a:gd name="T127" fmla="*/ 0 h 610"/>
                  <a:gd name="T128" fmla="*/ 344 w 344"/>
                  <a:gd name="T129" fmla="*/ 610 h 6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4" h="610">
                    <a:moveTo>
                      <a:pt x="146" y="205"/>
                    </a:moveTo>
                    <a:lnTo>
                      <a:pt x="211" y="208"/>
                    </a:lnTo>
                    <a:lnTo>
                      <a:pt x="275" y="205"/>
                    </a:lnTo>
                    <a:lnTo>
                      <a:pt x="289" y="208"/>
                    </a:lnTo>
                    <a:lnTo>
                      <a:pt x="296" y="205"/>
                    </a:lnTo>
                    <a:lnTo>
                      <a:pt x="333" y="205"/>
                    </a:lnTo>
                    <a:lnTo>
                      <a:pt x="340" y="208"/>
                    </a:lnTo>
                    <a:lnTo>
                      <a:pt x="344" y="215"/>
                    </a:lnTo>
                    <a:lnTo>
                      <a:pt x="340" y="225"/>
                    </a:lnTo>
                    <a:lnTo>
                      <a:pt x="326" y="228"/>
                    </a:lnTo>
                    <a:lnTo>
                      <a:pt x="320" y="228"/>
                    </a:lnTo>
                    <a:lnTo>
                      <a:pt x="306" y="232"/>
                    </a:lnTo>
                    <a:lnTo>
                      <a:pt x="292" y="228"/>
                    </a:lnTo>
                    <a:lnTo>
                      <a:pt x="269" y="232"/>
                    </a:lnTo>
                    <a:lnTo>
                      <a:pt x="248" y="238"/>
                    </a:lnTo>
                    <a:lnTo>
                      <a:pt x="231" y="242"/>
                    </a:lnTo>
                    <a:lnTo>
                      <a:pt x="214" y="238"/>
                    </a:lnTo>
                    <a:lnTo>
                      <a:pt x="204" y="248"/>
                    </a:lnTo>
                    <a:lnTo>
                      <a:pt x="194" y="248"/>
                    </a:lnTo>
                    <a:lnTo>
                      <a:pt x="194" y="242"/>
                    </a:lnTo>
                    <a:lnTo>
                      <a:pt x="177" y="248"/>
                    </a:lnTo>
                    <a:lnTo>
                      <a:pt x="170" y="248"/>
                    </a:lnTo>
                    <a:lnTo>
                      <a:pt x="166" y="258"/>
                    </a:lnTo>
                    <a:lnTo>
                      <a:pt x="156" y="258"/>
                    </a:lnTo>
                    <a:lnTo>
                      <a:pt x="139" y="255"/>
                    </a:lnTo>
                    <a:lnTo>
                      <a:pt x="136" y="258"/>
                    </a:lnTo>
                    <a:lnTo>
                      <a:pt x="132" y="262"/>
                    </a:lnTo>
                    <a:lnTo>
                      <a:pt x="126" y="258"/>
                    </a:lnTo>
                    <a:lnTo>
                      <a:pt x="112" y="258"/>
                    </a:lnTo>
                    <a:lnTo>
                      <a:pt x="105" y="268"/>
                    </a:lnTo>
                    <a:lnTo>
                      <a:pt x="102" y="322"/>
                    </a:lnTo>
                    <a:lnTo>
                      <a:pt x="102" y="352"/>
                    </a:lnTo>
                    <a:lnTo>
                      <a:pt x="98" y="392"/>
                    </a:lnTo>
                    <a:lnTo>
                      <a:pt x="102" y="436"/>
                    </a:lnTo>
                    <a:lnTo>
                      <a:pt x="105" y="459"/>
                    </a:lnTo>
                    <a:lnTo>
                      <a:pt x="105" y="476"/>
                    </a:lnTo>
                    <a:lnTo>
                      <a:pt x="115" y="503"/>
                    </a:lnTo>
                    <a:lnTo>
                      <a:pt x="115" y="510"/>
                    </a:lnTo>
                    <a:lnTo>
                      <a:pt x="119" y="526"/>
                    </a:lnTo>
                    <a:lnTo>
                      <a:pt x="136" y="543"/>
                    </a:lnTo>
                    <a:lnTo>
                      <a:pt x="139" y="553"/>
                    </a:lnTo>
                    <a:lnTo>
                      <a:pt x="156" y="556"/>
                    </a:lnTo>
                    <a:lnTo>
                      <a:pt x="166" y="570"/>
                    </a:lnTo>
                    <a:lnTo>
                      <a:pt x="204" y="580"/>
                    </a:lnTo>
                    <a:lnTo>
                      <a:pt x="252" y="566"/>
                    </a:lnTo>
                    <a:lnTo>
                      <a:pt x="265" y="570"/>
                    </a:lnTo>
                    <a:lnTo>
                      <a:pt x="299" y="553"/>
                    </a:lnTo>
                    <a:lnTo>
                      <a:pt x="309" y="556"/>
                    </a:lnTo>
                    <a:lnTo>
                      <a:pt x="316" y="570"/>
                    </a:lnTo>
                    <a:lnTo>
                      <a:pt x="313" y="577"/>
                    </a:lnTo>
                    <a:lnTo>
                      <a:pt x="306" y="587"/>
                    </a:lnTo>
                    <a:lnTo>
                      <a:pt x="299" y="583"/>
                    </a:lnTo>
                    <a:lnTo>
                      <a:pt x="282" y="597"/>
                    </a:lnTo>
                    <a:lnTo>
                      <a:pt x="252" y="603"/>
                    </a:lnTo>
                    <a:lnTo>
                      <a:pt x="241" y="610"/>
                    </a:lnTo>
                    <a:lnTo>
                      <a:pt x="231" y="603"/>
                    </a:lnTo>
                    <a:lnTo>
                      <a:pt x="214" y="610"/>
                    </a:lnTo>
                    <a:lnTo>
                      <a:pt x="194" y="610"/>
                    </a:lnTo>
                    <a:lnTo>
                      <a:pt x="177" y="607"/>
                    </a:lnTo>
                    <a:lnTo>
                      <a:pt x="166" y="607"/>
                    </a:lnTo>
                    <a:lnTo>
                      <a:pt x="129" y="583"/>
                    </a:lnTo>
                    <a:lnTo>
                      <a:pt x="112" y="560"/>
                    </a:lnTo>
                    <a:lnTo>
                      <a:pt x="102" y="546"/>
                    </a:lnTo>
                    <a:lnTo>
                      <a:pt x="85" y="493"/>
                    </a:lnTo>
                    <a:lnTo>
                      <a:pt x="75" y="446"/>
                    </a:lnTo>
                    <a:lnTo>
                      <a:pt x="81" y="426"/>
                    </a:lnTo>
                    <a:lnTo>
                      <a:pt x="71" y="416"/>
                    </a:lnTo>
                    <a:lnTo>
                      <a:pt x="75" y="406"/>
                    </a:lnTo>
                    <a:lnTo>
                      <a:pt x="71" y="386"/>
                    </a:lnTo>
                    <a:lnTo>
                      <a:pt x="81" y="376"/>
                    </a:lnTo>
                    <a:lnTo>
                      <a:pt x="78" y="366"/>
                    </a:lnTo>
                    <a:lnTo>
                      <a:pt x="81" y="355"/>
                    </a:lnTo>
                    <a:lnTo>
                      <a:pt x="75" y="342"/>
                    </a:lnTo>
                    <a:lnTo>
                      <a:pt x="78" y="322"/>
                    </a:lnTo>
                    <a:lnTo>
                      <a:pt x="75" y="312"/>
                    </a:lnTo>
                    <a:lnTo>
                      <a:pt x="81" y="309"/>
                    </a:lnTo>
                    <a:lnTo>
                      <a:pt x="81" y="268"/>
                    </a:lnTo>
                    <a:lnTo>
                      <a:pt x="78" y="258"/>
                    </a:lnTo>
                    <a:lnTo>
                      <a:pt x="71" y="255"/>
                    </a:lnTo>
                    <a:lnTo>
                      <a:pt x="68" y="258"/>
                    </a:lnTo>
                    <a:lnTo>
                      <a:pt x="54" y="255"/>
                    </a:lnTo>
                    <a:lnTo>
                      <a:pt x="40" y="258"/>
                    </a:lnTo>
                    <a:lnTo>
                      <a:pt x="23" y="245"/>
                    </a:lnTo>
                    <a:lnTo>
                      <a:pt x="17" y="245"/>
                    </a:lnTo>
                    <a:lnTo>
                      <a:pt x="6" y="242"/>
                    </a:lnTo>
                    <a:lnTo>
                      <a:pt x="6" y="232"/>
                    </a:lnTo>
                    <a:lnTo>
                      <a:pt x="6" y="215"/>
                    </a:lnTo>
                    <a:lnTo>
                      <a:pt x="0" y="211"/>
                    </a:lnTo>
                    <a:lnTo>
                      <a:pt x="3" y="201"/>
                    </a:lnTo>
                    <a:lnTo>
                      <a:pt x="17" y="205"/>
                    </a:lnTo>
                    <a:lnTo>
                      <a:pt x="27" y="201"/>
                    </a:lnTo>
                    <a:lnTo>
                      <a:pt x="44" y="208"/>
                    </a:lnTo>
                    <a:lnTo>
                      <a:pt x="85" y="208"/>
                    </a:lnTo>
                    <a:lnTo>
                      <a:pt x="88" y="181"/>
                    </a:lnTo>
                    <a:lnTo>
                      <a:pt x="88" y="158"/>
                    </a:lnTo>
                    <a:lnTo>
                      <a:pt x="81" y="141"/>
                    </a:lnTo>
                    <a:lnTo>
                      <a:pt x="88" y="134"/>
                    </a:lnTo>
                    <a:lnTo>
                      <a:pt x="88" y="124"/>
                    </a:lnTo>
                    <a:lnTo>
                      <a:pt x="81" y="114"/>
                    </a:lnTo>
                    <a:lnTo>
                      <a:pt x="85" y="74"/>
                    </a:lnTo>
                    <a:lnTo>
                      <a:pt x="75" y="61"/>
                    </a:lnTo>
                    <a:lnTo>
                      <a:pt x="78" y="51"/>
                    </a:lnTo>
                    <a:lnTo>
                      <a:pt x="71" y="47"/>
                    </a:lnTo>
                    <a:lnTo>
                      <a:pt x="68" y="41"/>
                    </a:lnTo>
                    <a:lnTo>
                      <a:pt x="75" y="1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7"/>
                    </a:lnTo>
                    <a:lnTo>
                      <a:pt x="105" y="11"/>
                    </a:lnTo>
                    <a:lnTo>
                      <a:pt x="112" y="17"/>
                    </a:lnTo>
                    <a:lnTo>
                      <a:pt x="109" y="27"/>
                    </a:lnTo>
                    <a:lnTo>
                      <a:pt x="115" y="44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2" y="71"/>
                    </a:lnTo>
                    <a:lnTo>
                      <a:pt x="115" y="78"/>
                    </a:lnTo>
                    <a:lnTo>
                      <a:pt x="115" y="88"/>
                    </a:lnTo>
                    <a:lnTo>
                      <a:pt x="115" y="98"/>
                    </a:lnTo>
                    <a:lnTo>
                      <a:pt x="109" y="114"/>
                    </a:lnTo>
                    <a:lnTo>
                      <a:pt x="112" y="141"/>
                    </a:lnTo>
                    <a:lnTo>
                      <a:pt x="109" y="175"/>
                    </a:lnTo>
                    <a:lnTo>
                      <a:pt x="112" y="178"/>
                    </a:lnTo>
                    <a:lnTo>
                      <a:pt x="109" y="188"/>
                    </a:lnTo>
                    <a:lnTo>
                      <a:pt x="115" y="215"/>
                    </a:lnTo>
                    <a:lnTo>
                      <a:pt x="132" y="215"/>
                    </a:lnTo>
                    <a:lnTo>
                      <a:pt x="146" y="20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2" name="Freeform 10">
                <a:extLst>
                  <a:ext uri="{FF2B5EF4-FFF2-40B4-BE49-F238E27FC236}">
                    <a16:creationId xmlns:a16="http://schemas.microsoft.com/office/drawing/2014/main" id="{5C62E0DE-B0E6-4CE9-84BD-58F90A10F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476"/>
                <a:ext cx="365" cy="697"/>
              </a:xfrm>
              <a:custGeom>
                <a:avLst/>
                <a:gdLst>
                  <a:gd name="T0" fmla="*/ 358 w 365"/>
                  <a:gd name="T1" fmla="*/ 690 h 697"/>
                  <a:gd name="T2" fmla="*/ 324 w 365"/>
                  <a:gd name="T3" fmla="*/ 670 h 697"/>
                  <a:gd name="T4" fmla="*/ 317 w 365"/>
                  <a:gd name="T5" fmla="*/ 610 h 697"/>
                  <a:gd name="T6" fmla="*/ 314 w 365"/>
                  <a:gd name="T7" fmla="*/ 563 h 697"/>
                  <a:gd name="T8" fmla="*/ 314 w 365"/>
                  <a:gd name="T9" fmla="*/ 509 h 697"/>
                  <a:gd name="T10" fmla="*/ 317 w 365"/>
                  <a:gd name="T11" fmla="*/ 466 h 697"/>
                  <a:gd name="T12" fmla="*/ 310 w 365"/>
                  <a:gd name="T13" fmla="*/ 345 h 697"/>
                  <a:gd name="T14" fmla="*/ 307 w 365"/>
                  <a:gd name="T15" fmla="*/ 278 h 697"/>
                  <a:gd name="T16" fmla="*/ 263 w 365"/>
                  <a:gd name="T17" fmla="*/ 295 h 697"/>
                  <a:gd name="T18" fmla="*/ 208 w 365"/>
                  <a:gd name="T19" fmla="*/ 348 h 697"/>
                  <a:gd name="T20" fmla="*/ 177 w 365"/>
                  <a:gd name="T21" fmla="*/ 395 h 697"/>
                  <a:gd name="T22" fmla="*/ 154 w 365"/>
                  <a:gd name="T23" fmla="*/ 436 h 697"/>
                  <a:gd name="T24" fmla="*/ 126 w 365"/>
                  <a:gd name="T25" fmla="*/ 499 h 697"/>
                  <a:gd name="T26" fmla="*/ 109 w 365"/>
                  <a:gd name="T27" fmla="*/ 549 h 697"/>
                  <a:gd name="T28" fmla="*/ 82 w 365"/>
                  <a:gd name="T29" fmla="*/ 600 h 697"/>
                  <a:gd name="T30" fmla="*/ 45 w 365"/>
                  <a:gd name="T31" fmla="*/ 670 h 697"/>
                  <a:gd name="T32" fmla="*/ 28 w 365"/>
                  <a:gd name="T33" fmla="*/ 680 h 697"/>
                  <a:gd name="T34" fmla="*/ 14 w 365"/>
                  <a:gd name="T35" fmla="*/ 580 h 697"/>
                  <a:gd name="T36" fmla="*/ 14 w 365"/>
                  <a:gd name="T37" fmla="*/ 503 h 697"/>
                  <a:gd name="T38" fmla="*/ 28 w 365"/>
                  <a:gd name="T39" fmla="*/ 395 h 697"/>
                  <a:gd name="T40" fmla="*/ 28 w 365"/>
                  <a:gd name="T41" fmla="*/ 372 h 697"/>
                  <a:gd name="T42" fmla="*/ 34 w 365"/>
                  <a:gd name="T43" fmla="*/ 305 h 697"/>
                  <a:gd name="T44" fmla="*/ 38 w 365"/>
                  <a:gd name="T45" fmla="*/ 255 h 697"/>
                  <a:gd name="T46" fmla="*/ 34 w 365"/>
                  <a:gd name="T47" fmla="*/ 201 h 697"/>
                  <a:gd name="T48" fmla="*/ 34 w 365"/>
                  <a:gd name="T49" fmla="*/ 174 h 697"/>
                  <a:gd name="T50" fmla="*/ 21 w 365"/>
                  <a:gd name="T51" fmla="*/ 97 h 697"/>
                  <a:gd name="T52" fmla="*/ 14 w 365"/>
                  <a:gd name="T53" fmla="*/ 4 h 697"/>
                  <a:gd name="T54" fmla="*/ 21 w 365"/>
                  <a:gd name="T55" fmla="*/ 14 h 697"/>
                  <a:gd name="T56" fmla="*/ 45 w 365"/>
                  <a:gd name="T57" fmla="*/ 47 h 697"/>
                  <a:gd name="T58" fmla="*/ 55 w 365"/>
                  <a:gd name="T59" fmla="*/ 87 h 697"/>
                  <a:gd name="T60" fmla="*/ 58 w 365"/>
                  <a:gd name="T61" fmla="*/ 131 h 697"/>
                  <a:gd name="T62" fmla="*/ 62 w 365"/>
                  <a:gd name="T63" fmla="*/ 221 h 697"/>
                  <a:gd name="T64" fmla="*/ 62 w 365"/>
                  <a:gd name="T65" fmla="*/ 285 h 697"/>
                  <a:gd name="T66" fmla="*/ 55 w 365"/>
                  <a:gd name="T67" fmla="*/ 385 h 697"/>
                  <a:gd name="T68" fmla="*/ 48 w 365"/>
                  <a:gd name="T69" fmla="*/ 439 h 697"/>
                  <a:gd name="T70" fmla="*/ 48 w 365"/>
                  <a:gd name="T71" fmla="*/ 469 h 697"/>
                  <a:gd name="T72" fmla="*/ 41 w 365"/>
                  <a:gd name="T73" fmla="*/ 546 h 697"/>
                  <a:gd name="T74" fmla="*/ 41 w 365"/>
                  <a:gd name="T75" fmla="*/ 593 h 697"/>
                  <a:gd name="T76" fmla="*/ 72 w 365"/>
                  <a:gd name="T77" fmla="*/ 539 h 697"/>
                  <a:gd name="T78" fmla="*/ 92 w 365"/>
                  <a:gd name="T79" fmla="*/ 493 h 697"/>
                  <a:gd name="T80" fmla="*/ 113 w 365"/>
                  <a:gd name="T81" fmla="*/ 452 h 697"/>
                  <a:gd name="T82" fmla="*/ 123 w 365"/>
                  <a:gd name="T83" fmla="*/ 422 h 697"/>
                  <a:gd name="T84" fmla="*/ 130 w 365"/>
                  <a:gd name="T85" fmla="*/ 415 h 697"/>
                  <a:gd name="T86" fmla="*/ 154 w 365"/>
                  <a:gd name="T87" fmla="*/ 379 h 697"/>
                  <a:gd name="T88" fmla="*/ 167 w 365"/>
                  <a:gd name="T89" fmla="*/ 355 h 697"/>
                  <a:gd name="T90" fmla="*/ 177 w 365"/>
                  <a:gd name="T91" fmla="*/ 335 h 697"/>
                  <a:gd name="T92" fmla="*/ 188 w 365"/>
                  <a:gd name="T93" fmla="*/ 328 h 697"/>
                  <a:gd name="T94" fmla="*/ 198 w 365"/>
                  <a:gd name="T95" fmla="*/ 318 h 697"/>
                  <a:gd name="T96" fmla="*/ 201 w 365"/>
                  <a:gd name="T97" fmla="*/ 308 h 697"/>
                  <a:gd name="T98" fmla="*/ 225 w 365"/>
                  <a:gd name="T99" fmla="*/ 278 h 697"/>
                  <a:gd name="T100" fmla="*/ 242 w 365"/>
                  <a:gd name="T101" fmla="*/ 258 h 697"/>
                  <a:gd name="T102" fmla="*/ 266 w 365"/>
                  <a:gd name="T103" fmla="*/ 245 h 697"/>
                  <a:gd name="T104" fmla="*/ 286 w 365"/>
                  <a:gd name="T105" fmla="*/ 228 h 697"/>
                  <a:gd name="T106" fmla="*/ 310 w 365"/>
                  <a:gd name="T107" fmla="*/ 238 h 697"/>
                  <a:gd name="T108" fmla="*/ 331 w 365"/>
                  <a:gd name="T109" fmla="*/ 268 h 697"/>
                  <a:gd name="T110" fmla="*/ 341 w 365"/>
                  <a:gd name="T111" fmla="*/ 419 h 697"/>
                  <a:gd name="T112" fmla="*/ 341 w 365"/>
                  <a:gd name="T113" fmla="*/ 519 h 697"/>
                  <a:gd name="T114" fmla="*/ 341 w 365"/>
                  <a:gd name="T115" fmla="*/ 596 h 697"/>
                  <a:gd name="T116" fmla="*/ 354 w 365"/>
                  <a:gd name="T117" fmla="*/ 640 h 6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697"/>
                  <a:gd name="T179" fmla="*/ 365 w 365"/>
                  <a:gd name="T180" fmla="*/ 697 h 6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697">
                    <a:moveTo>
                      <a:pt x="365" y="660"/>
                    </a:moveTo>
                    <a:lnTo>
                      <a:pt x="365" y="673"/>
                    </a:lnTo>
                    <a:lnTo>
                      <a:pt x="358" y="690"/>
                    </a:lnTo>
                    <a:lnTo>
                      <a:pt x="344" y="697"/>
                    </a:lnTo>
                    <a:lnTo>
                      <a:pt x="331" y="690"/>
                    </a:lnTo>
                    <a:lnTo>
                      <a:pt x="324" y="670"/>
                    </a:lnTo>
                    <a:lnTo>
                      <a:pt x="317" y="637"/>
                    </a:lnTo>
                    <a:lnTo>
                      <a:pt x="317" y="626"/>
                    </a:lnTo>
                    <a:lnTo>
                      <a:pt x="317" y="610"/>
                    </a:lnTo>
                    <a:lnTo>
                      <a:pt x="314" y="596"/>
                    </a:lnTo>
                    <a:lnTo>
                      <a:pt x="307" y="583"/>
                    </a:lnTo>
                    <a:lnTo>
                      <a:pt x="314" y="563"/>
                    </a:lnTo>
                    <a:lnTo>
                      <a:pt x="310" y="539"/>
                    </a:lnTo>
                    <a:lnTo>
                      <a:pt x="314" y="526"/>
                    </a:lnTo>
                    <a:lnTo>
                      <a:pt x="314" y="509"/>
                    </a:lnTo>
                    <a:lnTo>
                      <a:pt x="317" y="493"/>
                    </a:lnTo>
                    <a:lnTo>
                      <a:pt x="314" y="476"/>
                    </a:lnTo>
                    <a:lnTo>
                      <a:pt x="317" y="466"/>
                    </a:lnTo>
                    <a:lnTo>
                      <a:pt x="317" y="429"/>
                    </a:lnTo>
                    <a:lnTo>
                      <a:pt x="317" y="379"/>
                    </a:lnTo>
                    <a:lnTo>
                      <a:pt x="310" y="345"/>
                    </a:lnTo>
                    <a:lnTo>
                      <a:pt x="314" y="332"/>
                    </a:lnTo>
                    <a:lnTo>
                      <a:pt x="307" y="288"/>
                    </a:lnTo>
                    <a:lnTo>
                      <a:pt x="307" y="278"/>
                    </a:lnTo>
                    <a:lnTo>
                      <a:pt x="290" y="268"/>
                    </a:lnTo>
                    <a:lnTo>
                      <a:pt x="273" y="288"/>
                    </a:lnTo>
                    <a:lnTo>
                      <a:pt x="263" y="295"/>
                    </a:lnTo>
                    <a:lnTo>
                      <a:pt x="246" y="302"/>
                    </a:lnTo>
                    <a:lnTo>
                      <a:pt x="218" y="345"/>
                    </a:lnTo>
                    <a:lnTo>
                      <a:pt x="208" y="348"/>
                    </a:lnTo>
                    <a:lnTo>
                      <a:pt x="184" y="392"/>
                    </a:lnTo>
                    <a:lnTo>
                      <a:pt x="184" y="395"/>
                    </a:lnTo>
                    <a:lnTo>
                      <a:pt x="177" y="395"/>
                    </a:lnTo>
                    <a:lnTo>
                      <a:pt x="174" y="405"/>
                    </a:lnTo>
                    <a:lnTo>
                      <a:pt x="164" y="415"/>
                    </a:lnTo>
                    <a:lnTo>
                      <a:pt x="154" y="436"/>
                    </a:lnTo>
                    <a:lnTo>
                      <a:pt x="143" y="472"/>
                    </a:lnTo>
                    <a:lnTo>
                      <a:pt x="130" y="493"/>
                    </a:lnTo>
                    <a:lnTo>
                      <a:pt x="126" y="499"/>
                    </a:lnTo>
                    <a:lnTo>
                      <a:pt x="123" y="513"/>
                    </a:lnTo>
                    <a:lnTo>
                      <a:pt x="113" y="519"/>
                    </a:lnTo>
                    <a:lnTo>
                      <a:pt x="109" y="549"/>
                    </a:lnTo>
                    <a:lnTo>
                      <a:pt x="89" y="570"/>
                    </a:lnTo>
                    <a:lnTo>
                      <a:pt x="85" y="600"/>
                    </a:lnTo>
                    <a:lnTo>
                      <a:pt x="82" y="600"/>
                    </a:lnTo>
                    <a:lnTo>
                      <a:pt x="75" y="620"/>
                    </a:lnTo>
                    <a:lnTo>
                      <a:pt x="62" y="650"/>
                    </a:lnTo>
                    <a:lnTo>
                      <a:pt x="45" y="670"/>
                    </a:lnTo>
                    <a:lnTo>
                      <a:pt x="38" y="683"/>
                    </a:lnTo>
                    <a:lnTo>
                      <a:pt x="34" y="680"/>
                    </a:lnTo>
                    <a:lnTo>
                      <a:pt x="28" y="680"/>
                    </a:lnTo>
                    <a:lnTo>
                      <a:pt x="24" y="673"/>
                    </a:lnTo>
                    <a:lnTo>
                      <a:pt x="14" y="637"/>
                    </a:lnTo>
                    <a:lnTo>
                      <a:pt x="14" y="580"/>
                    </a:lnTo>
                    <a:lnTo>
                      <a:pt x="11" y="563"/>
                    </a:lnTo>
                    <a:lnTo>
                      <a:pt x="14" y="539"/>
                    </a:lnTo>
                    <a:lnTo>
                      <a:pt x="14" y="503"/>
                    </a:lnTo>
                    <a:lnTo>
                      <a:pt x="17" y="503"/>
                    </a:lnTo>
                    <a:lnTo>
                      <a:pt x="24" y="412"/>
                    </a:lnTo>
                    <a:lnTo>
                      <a:pt x="28" y="395"/>
                    </a:lnTo>
                    <a:lnTo>
                      <a:pt x="28" y="382"/>
                    </a:lnTo>
                    <a:lnTo>
                      <a:pt x="31" y="379"/>
                    </a:lnTo>
                    <a:lnTo>
                      <a:pt x="28" y="372"/>
                    </a:lnTo>
                    <a:lnTo>
                      <a:pt x="34" y="335"/>
                    </a:lnTo>
                    <a:lnTo>
                      <a:pt x="38" y="318"/>
                    </a:lnTo>
                    <a:lnTo>
                      <a:pt x="34" y="305"/>
                    </a:lnTo>
                    <a:lnTo>
                      <a:pt x="38" y="295"/>
                    </a:lnTo>
                    <a:lnTo>
                      <a:pt x="34" y="288"/>
                    </a:lnTo>
                    <a:lnTo>
                      <a:pt x="38" y="255"/>
                    </a:lnTo>
                    <a:lnTo>
                      <a:pt x="34" y="248"/>
                    </a:lnTo>
                    <a:lnTo>
                      <a:pt x="34" y="241"/>
                    </a:lnTo>
                    <a:lnTo>
                      <a:pt x="34" y="201"/>
                    </a:lnTo>
                    <a:lnTo>
                      <a:pt x="28" y="184"/>
                    </a:lnTo>
                    <a:lnTo>
                      <a:pt x="34" y="184"/>
                    </a:lnTo>
                    <a:lnTo>
                      <a:pt x="34" y="174"/>
                    </a:lnTo>
                    <a:lnTo>
                      <a:pt x="28" y="131"/>
                    </a:lnTo>
                    <a:lnTo>
                      <a:pt x="28" y="107"/>
                    </a:lnTo>
                    <a:lnTo>
                      <a:pt x="21" y="97"/>
                    </a:lnTo>
                    <a:lnTo>
                      <a:pt x="17" y="64"/>
                    </a:lnTo>
                    <a:lnTo>
                      <a:pt x="0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34" y="27"/>
                    </a:lnTo>
                    <a:lnTo>
                      <a:pt x="41" y="40"/>
                    </a:lnTo>
                    <a:lnTo>
                      <a:pt x="45" y="47"/>
                    </a:lnTo>
                    <a:lnTo>
                      <a:pt x="51" y="57"/>
                    </a:lnTo>
                    <a:lnTo>
                      <a:pt x="48" y="67"/>
                    </a:lnTo>
                    <a:lnTo>
                      <a:pt x="55" y="87"/>
                    </a:lnTo>
                    <a:lnTo>
                      <a:pt x="48" y="94"/>
                    </a:lnTo>
                    <a:lnTo>
                      <a:pt x="58" y="104"/>
                    </a:lnTo>
                    <a:lnTo>
                      <a:pt x="58" y="131"/>
                    </a:lnTo>
                    <a:lnTo>
                      <a:pt x="58" y="184"/>
                    </a:lnTo>
                    <a:lnTo>
                      <a:pt x="65" y="211"/>
                    </a:lnTo>
                    <a:lnTo>
                      <a:pt x="62" y="221"/>
                    </a:lnTo>
                    <a:lnTo>
                      <a:pt x="62" y="241"/>
                    </a:lnTo>
                    <a:lnTo>
                      <a:pt x="58" y="261"/>
                    </a:lnTo>
                    <a:lnTo>
                      <a:pt x="62" y="285"/>
                    </a:lnTo>
                    <a:lnTo>
                      <a:pt x="55" y="312"/>
                    </a:lnTo>
                    <a:lnTo>
                      <a:pt x="58" y="322"/>
                    </a:lnTo>
                    <a:lnTo>
                      <a:pt x="55" y="385"/>
                    </a:lnTo>
                    <a:lnTo>
                      <a:pt x="58" y="395"/>
                    </a:lnTo>
                    <a:lnTo>
                      <a:pt x="55" y="402"/>
                    </a:lnTo>
                    <a:lnTo>
                      <a:pt x="48" y="439"/>
                    </a:lnTo>
                    <a:lnTo>
                      <a:pt x="45" y="449"/>
                    </a:lnTo>
                    <a:lnTo>
                      <a:pt x="48" y="462"/>
                    </a:lnTo>
                    <a:lnTo>
                      <a:pt x="48" y="469"/>
                    </a:lnTo>
                    <a:lnTo>
                      <a:pt x="45" y="506"/>
                    </a:lnTo>
                    <a:lnTo>
                      <a:pt x="34" y="536"/>
                    </a:lnTo>
                    <a:lnTo>
                      <a:pt x="41" y="546"/>
                    </a:lnTo>
                    <a:lnTo>
                      <a:pt x="45" y="553"/>
                    </a:lnTo>
                    <a:lnTo>
                      <a:pt x="38" y="570"/>
                    </a:lnTo>
                    <a:lnTo>
                      <a:pt x="41" y="593"/>
                    </a:lnTo>
                    <a:lnTo>
                      <a:pt x="51" y="586"/>
                    </a:lnTo>
                    <a:lnTo>
                      <a:pt x="55" y="573"/>
                    </a:lnTo>
                    <a:lnTo>
                      <a:pt x="72" y="539"/>
                    </a:lnTo>
                    <a:lnTo>
                      <a:pt x="79" y="513"/>
                    </a:lnTo>
                    <a:lnTo>
                      <a:pt x="89" y="506"/>
                    </a:lnTo>
                    <a:lnTo>
                      <a:pt x="92" y="493"/>
                    </a:lnTo>
                    <a:lnTo>
                      <a:pt x="99" y="486"/>
                    </a:lnTo>
                    <a:lnTo>
                      <a:pt x="109" y="466"/>
                    </a:lnTo>
                    <a:lnTo>
                      <a:pt x="113" y="452"/>
                    </a:lnTo>
                    <a:lnTo>
                      <a:pt x="116" y="446"/>
                    </a:lnTo>
                    <a:lnTo>
                      <a:pt x="123" y="436"/>
                    </a:lnTo>
                    <a:lnTo>
                      <a:pt x="123" y="422"/>
                    </a:lnTo>
                    <a:lnTo>
                      <a:pt x="120" y="419"/>
                    </a:lnTo>
                    <a:lnTo>
                      <a:pt x="126" y="412"/>
                    </a:lnTo>
                    <a:lnTo>
                      <a:pt x="130" y="415"/>
                    </a:lnTo>
                    <a:lnTo>
                      <a:pt x="143" y="395"/>
                    </a:lnTo>
                    <a:lnTo>
                      <a:pt x="154" y="382"/>
                    </a:lnTo>
                    <a:lnTo>
                      <a:pt x="154" y="379"/>
                    </a:lnTo>
                    <a:lnTo>
                      <a:pt x="160" y="372"/>
                    </a:lnTo>
                    <a:lnTo>
                      <a:pt x="164" y="359"/>
                    </a:lnTo>
                    <a:lnTo>
                      <a:pt x="167" y="355"/>
                    </a:lnTo>
                    <a:lnTo>
                      <a:pt x="167" y="352"/>
                    </a:lnTo>
                    <a:lnTo>
                      <a:pt x="177" y="348"/>
                    </a:lnTo>
                    <a:lnTo>
                      <a:pt x="177" y="335"/>
                    </a:lnTo>
                    <a:lnTo>
                      <a:pt x="184" y="335"/>
                    </a:lnTo>
                    <a:lnTo>
                      <a:pt x="181" y="328"/>
                    </a:lnTo>
                    <a:lnTo>
                      <a:pt x="188" y="328"/>
                    </a:lnTo>
                    <a:lnTo>
                      <a:pt x="188" y="322"/>
                    </a:lnTo>
                    <a:lnTo>
                      <a:pt x="198" y="315"/>
                    </a:lnTo>
                    <a:lnTo>
                      <a:pt x="198" y="318"/>
                    </a:lnTo>
                    <a:lnTo>
                      <a:pt x="198" y="308"/>
                    </a:lnTo>
                    <a:lnTo>
                      <a:pt x="201" y="308"/>
                    </a:lnTo>
                    <a:lnTo>
                      <a:pt x="211" y="305"/>
                    </a:lnTo>
                    <a:lnTo>
                      <a:pt x="215" y="288"/>
                    </a:lnTo>
                    <a:lnTo>
                      <a:pt x="225" y="278"/>
                    </a:lnTo>
                    <a:lnTo>
                      <a:pt x="229" y="285"/>
                    </a:lnTo>
                    <a:lnTo>
                      <a:pt x="235" y="261"/>
                    </a:lnTo>
                    <a:lnTo>
                      <a:pt x="242" y="258"/>
                    </a:lnTo>
                    <a:lnTo>
                      <a:pt x="246" y="251"/>
                    </a:lnTo>
                    <a:lnTo>
                      <a:pt x="252" y="248"/>
                    </a:lnTo>
                    <a:lnTo>
                      <a:pt x="266" y="245"/>
                    </a:lnTo>
                    <a:lnTo>
                      <a:pt x="273" y="241"/>
                    </a:lnTo>
                    <a:lnTo>
                      <a:pt x="269" y="238"/>
                    </a:lnTo>
                    <a:lnTo>
                      <a:pt x="286" y="228"/>
                    </a:lnTo>
                    <a:lnTo>
                      <a:pt x="293" y="225"/>
                    </a:lnTo>
                    <a:lnTo>
                      <a:pt x="300" y="228"/>
                    </a:lnTo>
                    <a:lnTo>
                      <a:pt x="310" y="238"/>
                    </a:lnTo>
                    <a:lnTo>
                      <a:pt x="317" y="248"/>
                    </a:lnTo>
                    <a:lnTo>
                      <a:pt x="327" y="258"/>
                    </a:lnTo>
                    <a:lnTo>
                      <a:pt x="331" y="268"/>
                    </a:lnTo>
                    <a:lnTo>
                      <a:pt x="341" y="292"/>
                    </a:lnTo>
                    <a:lnTo>
                      <a:pt x="341" y="375"/>
                    </a:lnTo>
                    <a:lnTo>
                      <a:pt x="341" y="419"/>
                    </a:lnTo>
                    <a:lnTo>
                      <a:pt x="344" y="429"/>
                    </a:lnTo>
                    <a:lnTo>
                      <a:pt x="344" y="506"/>
                    </a:lnTo>
                    <a:lnTo>
                      <a:pt x="341" y="519"/>
                    </a:lnTo>
                    <a:lnTo>
                      <a:pt x="341" y="546"/>
                    </a:lnTo>
                    <a:lnTo>
                      <a:pt x="344" y="570"/>
                    </a:lnTo>
                    <a:lnTo>
                      <a:pt x="341" y="596"/>
                    </a:lnTo>
                    <a:lnTo>
                      <a:pt x="344" y="606"/>
                    </a:lnTo>
                    <a:lnTo>
                      <a:pt x="344" y="630"/>
                    </a:lnTo>
                    <a:lnTo>
                      <a:pt x="354" y="640"/>
                    </a:lnTo>
                    <a:lnTo>
                      <a:pt x="354" y="653"/>
                    </a:lnTo>
                    <a:lnTo>
                      <a:pt x="365" y="66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3" name="Freeform 11">
                <a:extLst>
                  <a:ext uri="{FF2B5EF4-FFF2-40B4-BE49-F238E27FC236}">
                    <a16:creationId xmlns:a16="http://schemas.microsoft.com/office/drawing/2014/main" id="{5194DBE7-8895-468E-BBF8-772052611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5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9 w 276"/>
                  <a:gd name="T23" fmla="*/ 265 h 540"/>
                  <a:gd name="T24" fmla="*/ 103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9 w 276"/>
                  <a:gd name="T31" fmla="*/ 158 h 540"/>
                  <a:gd name="T32" fmla="*/ 242 w 276"/>
                  <a:gd name="T33" fmla="*/ 91 h 540"/>
                  <a:gd name="T34" fmla="*/ 229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9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6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5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9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2" y="452"/>
                    </a:lnTo>
                    <a:lnTo>
                      <a:pt x="195" y="459"/>
                    </a:lnTo>
                    <a:lnTo>
                      <a:pt x="195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9" y="486"/>
                    </a:lnTo>
                    <a:lnTo>
                      <a:pt x="69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9" y="265"/>
                    </a:lnTo>
                    <a:lnTo>
                      <a:pt x="75" y="265"/>
                    </a:lnTo>
                    <a:lnTo>
                      <a:pt x="86" y="272"/>
                    </a:lnTo>
                    <a:lnTo>
                      <a:pt x="103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2" y="185"/>
                    </a:lnTo>
                    <a:lnTo>
                      <a:pt x="229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9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2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5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9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5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6" y="221"/>
                    </a:lnTo>
                    <a:lnTo>
                      <a:pt x="69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9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6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5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5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4" name="Freeform 12">
                <a:extLst>
                  <a:ext uri="{FF2B5EF4-FFF2-40B4-BE49-F238E27FC236}">
                    <a16:creationId xmlns:a16="http://schemas.microsoft.com/office/drawing/2014/main" id="{7D892741-E098-4CA6-972F-E8E8D51E2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664"/>
                <a:ext cx="616" cy="485"/>
              </a:xfrm>
              <a:custGeom>
                <a:avLst/>
                <a:gdLst>
                  <a:gd name="T0" fmla="*/ 613 w 616"/>
                  <a:gd name="T1" fmla="*/ 60 h 485"/>
                  <a:gd name="T2" fmla="*/ 585 w 616"/>
                  <a:gd name="T3" fmla="*/ 157 h 485"/>
                  <a:gd name="T4" fmla="*/ 541 w 616"/>
                  <a:gd name="T5" fmla="*/ 248 h 485"/>
                  <a:gd name="T6" fmla="*/ 494 w 616"/>
                  <a:gd name="T7" fmla="*/ 345 h 485"/>
                  <a:gd name="T8" fmla="*/ 442 w 616"/>
                  <a:gd name="T9" fmla="*/ 475 h 485"/>
                  <a:gd name="T10" fmla="*/ 402 w 616"/>
                  <a:gd name="T11" fmla="*/ 425 h 485"/>
                  <a:gd name="T12" fmla="*/ 371 w 616"/>
                  <a:gd name="T13" fmla="*/ 341 h 485"/>
                  <a:gd name="T14" fmla="*/ 306 w 616"/>
                  <a:gd name="T15" fmla="*/ 191 h 485"/>
                  <a:gd name="T16" fmla="*/ 272 w 616"/>
                  <a:gd name="T17" fmla="*/ 224 h 485"/>
                  <a:gd name="T18" fmla="*/ 214 w 616"/>
                  <a:gd name="T19" fmla="*/ 298 h 485"/>
                  <a:gd name="T20" fmla="*/ 180 w 616"/>
                  <a:gd name="T21" fmla="*/ 375 h 485"/>
                  <a:gd name="T22" fmla="*/ 167 w 616"/>
                  <a:gd name="T23" fmla="*/ 412 h 485"/>
                  <a:gd name="T24" fmla="*/ 160 w 616"/>
                  <a:gd name="T25" fmla="*/ 442 h 485"/>
                  <a:gd name="T26" fmla="*/ 146 w 616"/>
                  <a:gd name="T27" fmla="*/ 475 h 485"/>
                  <a:gd name="T28" fmla="*/ 122 w 616"/>
                  <a:gd name="T29" fmla="*/ 469 h 485"/>
                  <a:gd name="T30" fmla="*/ 102 w 616"/>
                  <a:gd name="T31" fmla="*/ 408 h 485"/>
                  <a:gd name="T32" fmla="*/ 85 w 616"/>
                  <a:gd name="T33" fmla="*/ 338 h 485"/>
                  <a:gd name="T34" fmla="*/ 75 w 616"/>
                  <a:gd name="T35" fmla="*/ 284 h 485"/>
                  <a:gd name="T36" fmla="*/ 54 w 616"/>
                  <a:gd name="T37" fmla="*/ 214 h 485"/>
                  <a:gd name="T38" fmla="*/ 44 w 616"/>
                  <a:gd name="T39" fmla="*/ 164 h 485"/>
                  <a:gd name="T40" fmla="*/ 24 w 616"/>
                  <a:gd name="T41" fmla="*/ 100 h 485"/>
                  <a:gd name="T42" fmla="*/ 20 w 616"/>
                  <a:gd name="T43" fmla="*/ 70 h 485"/>
                  <a:gd name="T44" fmla="*/ 13 w 616"/>
                  <a:gd name="T45" fmla="*/ 30 h 485"/>
                  <a:gd name="T46" fmla="*/ 30 w 616"/>
                  <a:gd name="T47" fmla="*/ 16 h 485"/>
                  <a:gd name="T48" fmla="*/ 51 w 616"/>
                  <a:gd name="T49" fmla="*/ 47 h 485"/>
                  <a:gd name="T50" fmla="*/ 54 w 616"/>
                  <a:gd name="T51" fmla="*/ 70 h 485"/>
                  <a:gd name="T52" fmla="*/ 61 w 616"/>
                  <a:gd name="T53" fmla="*/ 120 h 485"/>
                  <a:gd name="T54" fmla="*/ 78 w 616"/>
                  <a:gd name="T55" fmla="*/ 221 h 485"/>
                  <a:gd name="T56" fmla="*/ 105 w 616"/>
                  <a:gd name="T57" fmla="*/ 315 h 485"/>
                  <a:gd name="T58" fmla="*/ 116 w 616"/>
                  <a:gd name="T59" fmla="*/ 382 h 485"/>
                  <a:gd name="T60" fmla="*/ 136 w 616"/>
                  <a:gd name="T61" fmla="*/ 405 h 485"/>
                  <a:gd name="T62" fmla="*/ 191 w 616"/>
                  <a:gd name="T63" fmla="*/ 294 h 485"/>
                  <a:gd name="T64" fmla="*/ 204 w 616"/>
                  <a:gd name="T65" fmla="*/ 268 h 485"/>
                  <a:gd name="T66" fmla="*/ 221 w 616"/>
                  <a:gd name="T67" fmla="*/ 248 h 485"/>
                  <a:gd name="T68" fmla="*/ 228 w 616"/>
                  <a:gd name="T69" fmla="*/ 231 h 485"/>
                  <a:gd name="T70" fmla="*/ 238 w 616"/>
                  <a:gd name="T71" fmla="*/ 227 h 485"/>
                  <a:gd name="T72" fmla="*/ 242 w 616"/>
                  <a:gd name="T73" fmla="*/ 217 h 485"/>
                  <a:gd name="T74" fmla="*/ 245 w 616"/>
                  <a:gd name="T75" fmla="*/ 197 h 485"/>
                  <a:gd name="T76" fmla="*/ 259 w 616"/>
                  <a:gd name="T77" fmla="*/ 197 h 485"/>
                  <a:gd name="T78" fmla="*/ 262 w 616"/>
                  <a:gd name="T79" fmla="*/ 160 h 485"/>
                  <a:gd name="T80" fmla="*/ 279 w 616"/>
                  <a:gd name="T81" fmla="*/ 150 h 485"/>
                  <a:gd name="T82" fmla="*/ 279 w 616"/>
                  <a:gd name="T83" fmla="*/ 134 h 485"/>
                  <a:gd name="T84" fmla="*/ 276 w 616"/>
                  <a:gd name="T85" fmla="*/ 104 h 485"/>
                  <a:gd name="T86" fmla="*/ 316 w 616"/>
                  <a:gd name="T87" fmla="*/ 104 h 485"/>
                  <a:gd name="T88" fmla="*/ 327 w 616"/>
                  <a:gd name="T89" fmla="*/ 144 h 485"/>
                  <a:gd name="T90" fmla="*/ 334 w 616"/>
                  <a:gd name="T91" fmla="*/ 194 h 485"/>
                  <a:gd name="T92" fmla="*/ 357 w 616"/>
                  <a:gd name="T93" fmla="*/ 244 h 485"/>
                  <a:gd name="T94" fmla="*/ 385 w 616"/>
                  <a:gd name="T95" fmla="*/ 325 h 485"/>
                  <a:gd name="T96" fmla="*/ 463 w 616"/>
                  <a:gd name="T97" fmla="*/ 335 h 485"/>
                  <a:gd name="T98" fmla="*/ 494 w 616"/>
                  <a:gd name="T99" fmla="*/ 291 h 485"/>
                  <a:gd name="T100" fmla="*/ 514 w 616"/>
                  <a:gd name="T101" fmla="*/ 244 h 485"/>
                  <a:gd name="T102" fmla="*/ 521 w 616"/>
                  <a:gd name="T103" fmla="*/ 224 h 485"/>
                  <a:gd name="T104" fmla="*/ 548 w 616"/>
                  <a:gd name="T105" fmla="*/ 167 h 485"/>
                  <a:gd name="T106" fmla="*/ 572 w 616"/>
                  <a:gd name="T107" fmla="*/ 114 h 485"/>
                  <a:gd name="T108" fmla="*/ 572 w 616"/>
                  <a:gd name="T109" fmla="*/ 20 h 485"/>
                  <a:gd name="T110" fmla="*/ 589 w 616"/>
                  <a:gd name="T111" fmla="*/ 6 h 485"/>
                  <a:gd name="T112" fmla="*/ 603 w 616"/>
                  <a:gd name="T113" fmla="*/ 23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6"/>
                  <a:gd name="T172" fmla="*/ 0 h 485"/>
                  <a:gd name="T173" fmla="*/ 616 w 616"/>
                  <a:gd name="T174" fmla="*/ 485 h 4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6" h="485">
                    <a:moveTo>
                      <a:pt x="616" y="37"/>
                    </a:moveTo>
                    <a:lnTo>
                      <a:pt x="613" y="50"/>
                    </a:lnTo>
                    <a:lnTo>
                      <a:pt x="613" y="60"/>
                    </a:lnTo>
                    <a:lnTo>
                      <a:pt x="603" y="114"/>
                    </a:lnTo>
                    <a:lnTo>
                      <a:pt x="589" y="130"/>
                    </a:lnTo>
                    <a:lnTo>
                      <a:pt x="585" y="157"/>
                    </a:lnTo>
                    <a:lnTo>
                      <a:pt x="575" y="171"/>
                    </a:lnTo>
                    <a:lnTo>
                      <a:pt x="558" y="214"/>
                    </a:lnTo>
                    <a:lnTo>
                      <a:pt x="541" y="248"/>
                    </a:lnTo>
                    <a:lnTo>
                      <a:pt x="514" y="298"/>
                    </a:lnTo>
                    <a:lnTo>
                      <a:pt x="507" y="315"/>
                    </a:lnTo>
                    <a:lnTo>
                      <a:pt x="494" y="345"/>
                    </a:lnTo>
                    <a:lnTo>
                      <a:pt x="477" y="388"/>
                    </a:lnTo>
                    <a:lnTo>
                      <a:pt x="446" y="452"/>
                    </a:lnTo>
                    <a:lnTo>
                      <a:pt x="442" y="475"/>
                    </a:lnTo>
                    <a:lnTo>
                      <a:pt x="436" y="485"/>
                    </a:lnTo>
                    <a:lnTo>
                      <a:pt x="415" y="475"/>
                    </a:lnTo>
                    <a:lnTo>
                      <a:pt x="402" y="425"/>
                    </a:lnTo>
                    <a:lnTo>
                      <a:pt x="385" y="392"/>
                    </a:lnTo>
                    <a:lnTo>
                      <a:pt x="385" y="382"/>
                    </a:lnTo>
                    <a:lnTo>
                      <a:pt x="371" y="341"/>
                    </a:lnTo>
                    <a:lnTo>
                      <a:pt x="364" y="335"/>
                    </a:lnTo>
                    <a:lnTo>
                      <a:pt x="334" y="251"/>
                    </a:lnTo>
                    <a:lnTo>
                      <a:pt x="306" y="191"/>
                    </a:lnTo>
                    <a:lnTo>
                      <a:pt x="299" y="187"/>
                    </a:lnTo>
                    <a:lnTo>
                      <a:pt x="289" y="191"/>
                    </a:lnTo>
                    <a:lnTo>
                      <a:pt x="272" y="224"/>
                    </a:lnTo>
                    <a:lnTo>
                      <a:pt x="255" y="238"/>
                    </a:lnTo>
                    <a:lnTo>
                      <a:pt x="231" y="278"/>
                    </a:lnTo>
                    <a:lnTo>
                      <a:pt x="214" y="298"/>
                    </a:lnTo>
                    <a:lnTo>
                      <a:pt x="208" y="331"/>
                    </a:lnTo>
                    <a:lnTo>
                      <a:pt x="184" y="361"/>
                    </a:lnTo>
                    <a:lnTo>
                      <a:pt x="180" y="375"/>
                    </a:lnTo>
                    <a:lnTo>
                      <a:pt x="173" y="392"/>
                    </a:lnTo>
                    <a:lnTo>
                      <a:pt x="170" y="405"/>
                    </a:lnTo>
                    <a:lnTo>
                      <a:pt x="167" y="412"/>
                    </a:lnTo>
                    <a:lnTo>
                      <a:pt x="167" y="415"/>
                    </a:lnTo>
                    <a:lnTo>
                      <a:pt x="167" y="428"/>
                    </a:lnTo>
                    <a:lnTo>
                      <a:pt x="160" y="442"/>
                    </a:lnTo>
                    <a:lnTo>
                      <a:pt x="150" y="472"/>
                    </a:lnTo>
                    <a:lnTo>
                      <a:pt x="150" y="475"/>
                    </a:lnTo>
                    <a:lnTo>
                      <a:pt x="146" y="475"/>
                    </a:lnTo>
                    <a:lnTo>
                      <a:pt x="129" y="482"/>
                    </a:lnTo>
                    <a:lnTo>
                      <a:pt x="122" y="475"/>
                    </a:lnTo>
                    <a:lnTo>
                      <a:pt x="122" y="469"/>
                    </a:lnTo>
                    <a:lnTo>
                      <a:pt x="112" y="455"/>
                    </a:lnTo>
                    <a:lnTo>
                      <a:pt x="109" y="428"/>
                    </a:lnTo>
                    <a:lnTo>
                      <a:pt x="102" y="408"/>
                    </a:lnTo>
                    <a:lnTo>
                      <a:pt x="102" y="395"/>
                    </a:lnTo>
                    <a:lnTo>
                      <a:pt x="99" y="388"/>
                    </a:lnTo>
                    <a:lnTo>
                      <a:pt x="85" y="338"/>
                    </a:lnTo>
                    <a:lnTo>
                      <a:pt x="82" y="305"/>
                    </a:lnTo>
                    <a:lnTo>
                      <a:pt x="75" y="294"/>
                    </a:lnTo>
                    <a:lnTo>
                      <a:pt x="75" y="28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54" y="214"/>
                    </a:lnTo>
                    <a:lnTo>
                      <a:pt x="44" y="194"/>
                    </a:lnTo>
                    <a:lnTo>
                      <a:pt x="47" y="174"/>
                    </a:lnTo>
                    <a:lnTo>
                      <a:pt x="44" y="164"/>
                    </a:lnTo>
                    <a:lnTo>
                      <a:pt x="34" y="130"/>
                    </a:lnTo>
                    <a:lnTo>
                      <a:pt x="30" y="117"/>
                    </a:lnTo>
                    <a:lnTo>
                      <a:pt x="24" y="100"/>
                    </a:lnTo>
                    <a:lnTo>
                      <a:pt x="20" y="90"/>
                    </a:lnTo>
                    <a:lnTo>
                      <a:pt x="17" y="80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30" y="16"/>
                    </a:lnTo>
                    <a:lnTo>
                      <a:pt x="37" y="27"/>
                    </a:lnTo>
                    <a:lnTo>
                      <a:pt x="47" y="27"/>
                    </a:lnTo>
                    <a:lnTo>
                      <a:pt x="51" y="47"/>
                    </a:lnTo>
                    <a:lnTo>
                      <a:pt x="54" y="50"/>
                    </a:lnTo>
                    <a:lnTo>
                      <a:pt x="54" y="60"/>
                    </a:lnTo>
                    <a:lnTo>
                      <a:pt x="54" y="70"/>
                    </a:lnTo>
                    <a:lnTo>
                      <a:pt x="54" y="83"/>
                    </a:lnTo>
                    <a:lnTo>
                      <a:pt x="65" y="104"/>
                    </a:lnTo>
                    <a:lnTo>
                      <a:pt x="61" y="120"/>
                    </a:lnTo>
                    <a:lnTo>
                      <a:pt x="75" y="171"/>
                    </a:lnTo>
                    <a:lnTo>
                      <a:pt x="71" y="184"/>
                    </a:lnTo>
                    <a:lnTo>
                      <a:pt x="78" y="221"/>
                    </a:lnTo>
                    <a:lnTo>
                      <a:pt x="92" y="254"/>
                    </a:lnTo>
                    <a:lnTo>
                      <a:pt x="99" y="305"/>
                    </a:lnTo>
                    <a:lnTo>
                      <a:pt x="105" y="315"/>
                    </a:lnTo>
                    <a:lnTo>
                      <a:pt x="105" y="338"/>
                    </a:lnTo>
                    <a:lnTo>
                      <a:pt x="112" y="365"/>
                    </a:lnTo>
                    <a:lnTo>
                      <a:pt x="116" y="382"/>
                    </a:lnTo>
                    <a:lnTo>
                      <a:pt x="126" y="392"/>
                    </a:lnTo>
                    <a:lnTo>
                      <a:pt x="129" y="405"/>
                    </a:lnTo>
                    <a:lnTo>
                      <a:pt x="136" y="405"/>
                    </a:lnTo>
                    <a:lnTo>
                      <a:pt x="184" y="315"/>
                    </a:lnTo>
                    <a:lnTo>
                      <a:pt x="191" y="311"/>
                    </a:lnTo>
                    <a:lnTo>
                      <a:pt x="191" y="294"/>
                    </a:lnTo>
                    <a:lnTo>
                      <a:pt x="201" y="288"/>
                    </a:lnTo>
                    <a:lnTo>
                      <a:pt x="204" y="281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4"/>
                    </a:lnTo>
                    <a:lnTo>
                      <a:pt x="221" y="248"/>
                    </a:lnTo>
                    <a:lnTo>
                      <a:pt x="228" y="248"/>
                    </a:lnTo>
                    <a:lnTo>
                      <a:pt x="225" y="238"/>
                    </a:lnTo>
                    <a:lnTo>
                      <a:pt x="228" y="231"/>
                    </a:lnTo>
                    <a:lnTo>
                      <a:pt x="235" y="227"/>
                    </a:lnTo>
                    <a:lnTo>
                      <a:pt x="238" y="227"/>
                    </a:lnTo>
                    <a:lnTo>
                      <a:pt x="235" y="224"/>
                    </a:lnTo>
                    <a:lnTo>
                      <a:pt x="242" y="217"/>
                    </a:lnTo>
                    <a:lnTo>
                      <a:pt x="242" y="207"/>
                    </a:lnTo>
                    <a:lnTo>
                      <a:pt x="242" y="204"/>
                    </a:lnTo>
                    <a:lnTo>
                      <a:pt x="245" y="197"/>
                    </a:lnTo>
                    <a:lnTo>
                      <a:pt x="245" y="204"/>
                    </a:lnTo>
                    <a:lnTo>
                      <a:pt x="255" y="197"/>
                    </a:lnTo>
                    <a:lnTo>
                      <a:pt x="259" y="197"/>
                    </a:lnTo>
                    <a:lnTo>
                      <a:pt x="259" y="184"/>
                    </a:lnTo>
                    <a:lnTo>
                      <a:pt x="265" y="174"/>
                    </a:lnTo>
                    <a:lnTo>
                      <a:pt x="262" y="160"/>
                    </a:lnTo>
                    <a:lnTo>
                      <a:pt x="265" y="160"/>
                    </a:lnTo>
                    <a:lnTo>
                      <a:pt x="269" y="154"/>
                    </a:lnTo>
                    <a:lnTo>
                      <a:pt x="279" y="150"/>
                    </a:lnTo>
                    <a:lnTo>
                      <a:pt x="272" y="144"/>
                    </a:lnTo>
                    <a:lnTo>
                      <a:pt x="279" y="140"/>
                    </a:lnTo>
                    <a:lnTo>
                      <a:pt x="279" y="134"/>
                    </a:lnTo>
                    <a:lnTo>
                      <a:pt x="289" y="134"/>
                    </a:lnTo>
                    <a:lnTo>
                      <a:pt x="279" y="120"/>
                    </a:lnTo>
                    <a:lnTo>
                      <a:pt x="276" y="104"/>
                    </a:lnTo>
                    <a:lnTo>
                      <a:pt x="282" y="80"/>
                    </a:lnTo>
                    <a:lnTo>
                      <a:pt x="299" y="80"/>
                    </a:lnTo>
                    <a:lnTo>
                      <a:pt x="316" y="104"/>
                    </a:lnTo>
                    <a:lnTo>
                      <a:pt x="320" y="124"/>
                    </a:lnTo>
                    <a:lnTo>
                      <a:pt x="320" y="134"/>
                    </a:lnTo>
                    <a:lnTo>
                      <a:pt x="327" y="144"/>
                    </a:lnTo>
                    <a:lnTo>
                      <a:pt x="327" y="157"/>
                    </a:lnTo>
                    <a:lnTo>
                      <a:pt x="334" y="181"/>
                    </a:lnTo>
                    <a:lnTo>
                      <a:pt x="334" y="194"/>
                    </a:lnTo>
                    <a:lnTo>
                      <a:pt x="351" y="227"/>
                    </a:lnTo>
                    <a:lnTo>
                      <a:pt x="351" y="238"/>
                    </a:lnTo>
                    <a:lnTo>
                      <a:pt x="357" y="244"/>
                    </a:lnTo>
                    <a:lnTo>
                      <a:pt x="371" y="291"/>
                    </a:lnTo>
                    <a:lnTo>
                      <a:pt x="374" y="308"/>
                    </a:lnTo>
                    <a:lnTo>
                      <a:pt x="385" y="325"/>
                    </a:lnTo>
                    <a:lnTo>
                      <a:pt x="415" y="402"/>
                    </a:lnTo>
                    <a:lnTo>
                      <a:pt x="432" y="405"/>
                    </a:lnTo>
                    <a:lnTo>
                      <a:pt x="463" y="335"/>
                    </a:lnTo>
                    <a:lnTo>
                      <a:pt x="477" y="321"/>
                    </a:lnTo>
                    <a:lnTo>
                      <a:pt x="483" y="298"/>
                    </a:lnTo>
                    <a:lnTo>
                      <a:pt x="494" y="291"/>
                    </a:lnTo>
                    <a:lnTo>
                      <a:pt x="494" y="274"/>
                    </a:lnTo>
                    <a:lnTo>
                      <a:pt x="511" y="258"/>
                    </a:lnTo>
                    <a:lnTo>
                      <a:pt x="514" y="244"/>
                    </a:lnTo>
                    <a:lnTo>
                      <a:pt x="514" y="227"/>
                    </a:lnTo>
                    <a:lnTo>
                      <a:pt x="521" y="227"/>
                    </a:lnTo>
                    <a:lnTo>
                      <a:pt x="521" y="224"/>
                    </a:lnTo>
                    <a:lnTo>
                      <a:pt x="528" y="217"/>
                    </a:lnTo>
                    <a:lnTo>
                      <a:pt x="545" y="181"/>
                    </a:lnTo>
                    <a:lnTo>
                      <a:pt x="548" y="167"/>
                    </a:lnTo>
                    <a:lnTo>
                      <a:pt x="558" y="147"/>
                    </a:lnTo>
                    <a:lnTo>
                      <a:pt x="558" y="137"/>
                    </a:lnTo>
                    <a:lnTo>
                      <a:pt x="572" y="114"/>
                    </a:lnTo>
                    <a:lnTo>
                      <a:pt x="582" y="80"/>
                    </a:lnTo>
                    <a:lnTo>
                      <a:pt x="572" y="47"/>
                    </a:lnTo>
                    <a:lnTo>
                      <a:pt x="572" y="20"/>
                    </a:lnTo>
                    <a:lnTo>
                      <a:pt x="572" y="6"/>
                    </a:lnTo>
                    <a:lnTo>
                      <a:pt x="579" y="0"/>
                    </a:lnTo>
                    <a:lnTo>
                      <a:pt x="589" y="6"/>
                    </a:lnTo>
                    <a:lnTo>
                      <a:pt x="592" y="10"/>
                    </a:lnTo>
                    <a:lnTo>
                      <a:pt x="603" y="13"/>
                    </a:lnTo>
                    <a:lnTo>
                      <a:pt x="603" y="23"/>
                    </a:lnTo>
                    <a:lnTo>
                      <a:pt x="616" y="37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5" name="Freeform 13">
                <a:extLst>
                  <a:ext uri="{FF2B5EF4-FFF2-40B4-BE49-F238E27FC236}">
                    <a16:creationId xmlns:a16="http://schemas.microsoft.com/office/drawing/2014/main" id="{B2BB799D-0958-4C3E-8BFF-BDA212FB77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5" y="694"/>
                <a:ext cx="313" cy="489"/>
              </a:xfrm>
              <a:custGeom>
                <a:avLst/>
                <a:gdLst>
                  <a:gd name="T0" fmla="*/ 289 w 313"/>
                  <a:gd name="T1" fmla="*/ 97 h 489"/>
                  <a:gd name="T2" fmla="*/ 259 w 313"/>
                  <a:gd name="T3" fmla="*/ 53 h 489"/>
                  <a:gd name="T4" fmla="*/ 235 w 313"/>
                  <a:gd name="T5" fmla="*/ 30 h 489"/>
                  <a:gd name="T6" fmla="*/ 215 w 313"/>
                  <a:gd name="T7" fmla="*/ 20 h 489"/>
                  <a:gd name="T8" fmla="*/ 187 w 313"/>
                  <a:gd name="T9" fmla="*/ 0 h 489"/>
                  <a:gd name="T10" fmla="*/ 150 w 313"/>
                  <a:gd name="T11" fmla="*/ 3 h 489"/>
                  <a:gd name="T12" fmla="*/ 126 w 313"/>
                  <a:gd name="T13" fmla="*/ 10 h 489"/>
                  <a:gd name="T14" fmla="*/ 99 w 313"/>
                  <a:gd name="T15" fmla="*/ 43 h 489"/>
                  <a:gd name="T16" fmla="*/ 82 w 313"/>
                  <a:gd name="T17" fmla="*/ 77 h 489"/>
                  <a:gd name="T18" fmla="*/ 68 w 313"/>
                  <a:gd name="T19" fmla="*/ 97 h 489"/>
                  <a:gd name="T20" fmla="*/ 54 w 313"/>
                  <a:gd name="T21" fmla="*/ 130 h 489"/>
                  <a:gd name="T22" fmla="*/ 37 w 313"/>
                  <a:gd name="T23" fmla="*/ 161 h 489"/>
                  <a:gd name="T24" fmla="*/ 34 w 313"/>
                  <a:gd name="T25" fmla="*/ 201 h 489"/>
                  <a:gd name="T26" fmla="*/ 34 w 313"/>
                  <a:gd name="T27" fmla="*/ 234 h 489"/>
                  <a:gd name="T28" fmla="*/ 20 w 313"/>
                  <a:gd name="T29" fmla="*/ 254 h 489"/>
                  <a:gd name="T30" fmla="*/ 7 w 313"/>
                  <a:gd name="T31" fmla="*/ 291 h 489"/>
                  <a:gd name="T32" fmla="*/ 7 w 313"/>
                  <a:gd name="T33" fmla="*/ 315 h 489"/>
                  <a:gd name="T34" fmla="*/ 0 w 313"/>
                  <a:gd name="T35" fmla="*/ 345 h 489"/>
                  <a:gd name="T36" fmla="*/ 14 w 313"/>
                  <a:gd name="T37" fmla="*/ 425 h 489"/>
                  <a:gd name="T38" fmla="*/ 37 w 313"/>
                  <a:gd name="T39" fmla="*/ 479 h 489"/>
                  <a:gd name="T40" fmla="*/ 89 w 313"/>
                  <a:gd name="T41" fmla="*/ 482 h 489"/>
                  <a:gd name="T42" fmla="*/ 119 w 313"/>
                  <a:gd name="T43" fmla="*/ 472 h 489"/>
                  <a:gd name="T44" fmla="*/ 146 w 313"/>
                  <a:gd name="T45" fmla="*/ 462 h 489"/>
                  <a:gd name="T46" fmla="*/ 180 w 313"/>
                  <a:gd name="T47" fmla="*/ 435 h 489"/>
                  <a:gd name="T48" fmla="*/ 204 w 313"/>
                  <a:gd name="T49" fmla="*/ 425 h 489"/>
                  <a:gd name="T50" fmla="*/ 221 w 313"/>
                  <a:gd name="T51" fmla="*/ 405 h 489"/>
                  <a:gd name="T52" fmla="*/ 249 w 313"/>
                  <a:gd name="T53" fmla="*/ 378 h 489"/>
                  <a:gd name="T54" fmla="*/ 272 w 313"/>
                  <a:gd name="T55" fmla="*/ 338 h 489"/>
                  <a:gd name="T56" fmla="*/ 286 w 313"/>
                  <a:gd name="T57" fmla="*/ 308 h 489"/>
                  <a:gd name="T58" fmla="*/ 300 w 313"/>
                  <a:gd name="T59" fmla="*/ 264 h 489"/>
                  <a:gd name="T60" fmla="*/ 310 w 313"/>
                  <a:gd name="T61" fmla="*/ 224 h 489"/>
                  <a:gd name="T62" fmla="*/ 306 w 313"/>
                  <a:gd name="T63" fmla="*/ 154 h 489"/>
                  <a:gd name="T64" fmla="*/ 279 w 313"/>
                  <a:gd name="T65" fmla="*/ 251 h 489"/>
                  <a:gd name="T66" fmla="*/ 279 w 313"/>
                  <a:gd name="T67" fmla="*/ 275 h 489"/>
                  <a:gd name="T68" fmla="*/ 276 w 313"/>
                  <a:gd name="T69" fmla="*/ 295 h 489"/>
                  <a:gd name="T70" fmla="*/ 255 w 313"/>
                  <a:gd name="T71" fmla="*/ 341 h 489"/>
                  <a:gd name="T72" fmla="*/ 228 w 313"/>
                  <a:gd name="T73" fmla="*/ 368 h 489"/>
                  <a:gd name="T74" fmla="*/ 191 w 313"/>
                  <a:gd name="T75" fmla="*/ 395 h 489"/>
                  <a:gd name="T76" fmla="*/ 174 w 313"/>
                  <a:gd name="T77" fmla="*/ 422 h 489"/>
                  <a:gd name="T78" fmla="*/ 146 w 313"/>
                  <a:gd name="T79" fmla="*/ 425 h 489"/>
                  <a:gd name="T80" fmla="*/ 123 w 313"/>
                  <a:gd name="T81" fmla="*/ 435 h 489"/>
                  <a:gd name="T82" fmla="*/ 85 w 313"/>
                  <a:gd name="T83" fmla="*/ 445 h 489"/>
                  <a:gd name="T84" fmla="*/ 61 w 313"/>
                  <a:gd name="T85" fmla="*/ 452 h 489"/>
                  <a:gd name="T86" fmla="*/ 41 w 313"/>
                  <a:gd name="T87" fmla="*/ 435 h 489"/>
                  <a:gd name="T88" fmla="*/ 31 w 313"/>
                  <a:gd name="T89" fmla="*/ 372 h 489"/>
                  <a:gd name="T90" fmla="*/ 37 w 313"/>
                  <a:gd name="T91" fmla="*/ 298 h 489"/>
                  <a:gd name="T92" fmla="*/ 41 w 313"/>
                  <a:gd name="T93" fmla="*/ 268 h 489"/>
                  <a:gd name="T94" fmla="*/ 54 w 313"/>
                  <a:gd name="T95" fmla="*/ 234 h 489"/>
                  <a:gd name="T96" fmla="*/ 61 w 313"/>
                  <a:gd name="T97" fmla="*/ 208 h 489"/>
                  <a:gd name="T98" fmla="*/ 71 w 313"/>
                  <a:gd name="T99" fmla="*/ 171 h 489"/>
                  <a:gd name="T100" fmla="*/ 89 w 313"/>
                  <a:gd name="T101" fmla="*/ 127 h 489"/>
                  <a:gd name="T102" fmla="*/ 133 w 313"/>
                  <a:gd name="T103" fmla="*/ 90 h 489"/>
                  <a:gd name="T104" fmla="*/ 153 w 313"/>
                  <a:gd name="T105" fmla="*/ 47 h 489"/>
                  <a:gd name="T106" fmla="*/ 177 w 313"/>
                  <a:gd name="T107" fmla="*/ 37 h 489"/>
                  <a:gd name="T108" fmla="*/ 228 w 313"/>
                  <a:gd name="T109" fmla="*/ 60 h 489"/>
                  <a:gd name="T110" fmla="*/ 238 w 313"/>
                  <a:gd name="T111" fmla="*/ 84 h 489"/>
                  <a:gd name="T112" fmla="*/ 252 w 313"/>
                  <a:gd name="T113" fmla="*/ 97 h 489"/>
                  <a:gd name="T114" fmla="*/ 255 w 313"/>
                  <a:gd name="T115" fmla="*/ 107 h 489"/>
                  <a:gd name="T116" fmla="*/ 262 w 313"/>
                  <a:gd name="T117" fmla="*/ 120 h 489"/>
                  <a:gd name="T118" fmla="*/ 276 w 313"/>
                  <a:gd name="T119" fmla="*/ 167 h 489"/>
                  <a:gd name="T120" fmla="*/ 286 w 313"/>
                  <a:gd name="T121" fmla="*/ 197 h 489"/>
                  <a:gd name="T122" fmla="*/ 289 w 313"/>
                  <a:gd name="T123" fmla="*/ 208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3"/>
                  <a:gd name="T187" fmla="*/ 0 h 489"/>
                  <a:gd name="T188" fmla="*/ 313 w 313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3" h="489">
                    <a:moveTo>
                      <a:pt x="306" y="154"/>
                    </a:moveTo>
                    <a:lnTo>
                      <a:pt x="306" y="144"/>
                    </a:lnTo>
                    <a:lnTo>
                      <a:pt x="289" y="97"/>
                    </a:lnTo>
                    <a:lnTo>
                      <a:pt x="276" y="74"/>
                    </a:lnTo>
                    <a:lnTo>
                      <a:pt x="266" y="67"/>
                    </a:lnTo>
                    <a:lnTo>
                      <a:pt x="259" y="53"/>
                    </a:lnTo>
                    <a:lnTo>
                      <a:pt x="249" y="43"/>
                    </a:lnTo>
                    <a:lnTo>
                      <a:pt x="238" y="30"/>
                    </a:lnTo>
                    <a:lnTo>
                      <a:pt x="235" y="30"/>
                    </a:lnTo>
                    <a:lnTo>
                      <a:pt x="232" y="27"/>
                    </a:lnTo>
                    <a:lnTo>
                      <a:pt x="228" y="20"/>
                    </a:lnTo>
                    <a:lnTo>
                      <a:pt x="215" y="20"/>
                    </a:lnTo>
                    <a:lnTo>
                      <a:pt x="201" y="10"/>
                    </a:lnTo>
                    <a:lnTo>
                      <a:pt x="187" y="7"/>
                    </a:lnTo>
                    <a:lnTo>
                      <a:pt x="187" y="0"/>
                    </a:lnTo>
                    <a:lnTo>
                      <a:pt x="174" y="7"/>
                    </a:lnTo>
                    <a:lnTo>
                      <a:pt x="160" y="7"/>
                    </a:lnTo>
                    <a:lnTo>
                      <a:pt x="150" y="3"/>
                    </a:lnTo>
                    <a:lnTo>
                      <a:pt x="143" y="3"/>
                    </a:lnTo>
                    <a:lnTo>
                      <a:pt x="133" y="10"/>
                    </a:lnTo>
                    <a:lnTo>
                      <a:pt x="126" y="10"/>
                    </a:lnTo>
                    <a:lnTo>
                      <a:pt x="119" y="27"/>
                    </a:lnTo>
                    <a:lnTo>
                      <a:pt x="109" y="37"/>
                    </a:lnTo>
                    <a:lnTo>
                      <a:pt x="99" y="43"/>
                    </a:lnTo>
                    <a:lnTo>
                      <a:pt x="82" y="47"/>
                    </a:lnTo>
                    <a:lnTo>
                      <a:pt x="85" y="64"/>
                    </a:lnTo>
                    <a:lnTo>
                      <a:pt x="82" y="77"/>
                    </a:lnTo>
                    <a:lnTo>
                      <a:pt x="71" y="84"/>
                    </a:lnTo>
                    <a:lnTo>
                      <a:pt x="71" y="94"/>
                    </a:lnTo>
                    <a:lnTo>
                      <a:pt x="68" y="97"/>
                    </a:lnTo>
                    <a:lnTo>
                      <a:pt x="61" y="104"/>
                    </a:lnTo>
                    <a:lnTo>
                      <a:pt x="51" y="120"/>
                    </a:lnTo>
                    <a:lnTo>
                      <a:pt x="54" y="130"/>
                    </a:lnTo>
                    <a:lnTo>
                      <a:pt x="51" y="141"/>
                    </a:lnTo>
                    <a:lnTo>
                      <a:pt x="41" y="147"/>
                    </a:lnTo>
                    <a:lnTo>
                      <a:pt x="37" y="161"/>
                    </a:lnTo>
                    <a:lnTo>
                      <a:pt x="41" y="177"/>
                    </a:lnTo>
                    <a:lnTo>
                      <a:pt x="37" y="191"/>
                    </a:lnTo>
                    <a:lnTo>
                      <a:pt x="34" y="201"/>
                    </a:lnTo>
                    <a:lnTo>
                      <a:pt x="34" y="211"/>
                    </a:lnTo>
                    <a:lnTo>
                      <a:pt x="31" y="228"/>
                    </a:lnTo>
                    <a:lnTo>
                      <a:pt x="34" y="234"/>
                    </a:lnTo>
                    <a:lnTo>
                      <a:pt x="31" y="244"/>
                    </a:lnTo>
                    <a:lnTo>
                      <a:pt x="24" y="254"/>
                    </a:lnTo>
                    <a:lnTo>
                      <a:pt x="20" y="254"/>
                    </a:lnTo>
                    <a:lnTo>
                      <a:pt x="14" y="278"/>
                    </a:lnTo>
                    <a:lnTo>
                      <a:pt x="14" y="281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3" y="305"/>
                    </a:lnTo>
                    <a:lnTo>
                      <a:pt x="7" y="315"/>
                    </a:lnTo>
                    <a:lnTo>
                      <a:pt x="7" y="325"/>
                    </a:lnTo>
                    <a:lnTo>
                      <a:pt x="7" y="328"/>
                    </a:lnTo>
                    <a:lnTo>
                      <a:pt x="0" y="345"/>
                    </a:lnTo>
                    <a:lnTo>
                      <a:pt x="7" y="375"/>
                    </a:lnTo>
                    <a:lnTo>
                      <a:pt x="0" y="388"/>
                    </a:lnTo>
                    <a:lnTo>
                      <a:pt x="14" y="425"/>
                    </a:lnTo>
                    <a:lnTo>
                      <a:pt x="10" y="439"/>
                    </a:lnTo>
                    <a:lnTo>
                      <a:pt x="27" y="459"/>
                    </a:lnTo>
                    <a:lnTo>
                      <a:pt x="37" y="479"/>
                    </a:lnTo>
                    <a:lnTo>
                      <a:pt x="71" y="482"/>
                    </a:lnTo>
                    <a:lnTo>
                      <a:pt x="85" y="489"/>
                    </a:lnTo>
                    <a:lnTo>
                      <a:pt x="89" y="482"/>
                    </a:lnTo>
                    <a:lnTo>
                      <a:pt x="102" y="489"/>
                    </a:lnTo>
                    <a:lnTo>
                      <a:pt x="109" y="475"/>
                    </a:lnTo>
                    <a:lnTo>
                      <a:pt x="119" y="472"/>
                    </a:lnTo>
                    <a:lnTo>
                      <a:pt x="133" y="462"/>
                    </a:lnTo>
                    <a:lnTo>
                      <a:pt x="140" y="462"/>
                    </a:lnTo>
                    <a:lnTo>
                      <a:pt x="146" y="462"/>
                    </a:lnTo>
                    <a:lnTo>
                      <a:pt x="153" y="455"/>
                    </a:lnTo>
                    <a:lnTo>
                      <a:pt x="174" y="449"/>
                    </a:lnTo>
                    <a:lnTo>
                      <a:pt x="180" y="435"/>
                    </a:lnTo>
                    <a:lnTo>
                      <a:pt x="187" y="432"/>
                    </a:lnTo>
                    <a:lnTo>
                      <a:pt x="194" y="429"/>
                    </a:lnTo>
                    <a:lnTo>
                      <a:pt x="204" y="425"/>
                    </a:lnTo>
                    <a:lnTo>
                      <a:pt x="208" y="422"/>
                    </a:lnTo>
                    <a:lnTo>
                      <a:pt x="211" y="419"/>
                    </a:lnTo>
                    <a:lnTo>
                      <a:pt x="221" y="405"/>
                    </a:lnTo>
                    <a:lnTo>
                      <a:pt x="232" y="402"/>
                    </a:lnTo>
                    <a:lnTo>
                      <a:pt x="235" y="388"/>
                    </a:lnTo>
                    <a:lnTo>
                      <a:pt x="249" y="378"/>
                    </a:lnTo>
                    <a:lnTo>
                      <a:pt x="255" y="362"/>
                    </a:lnTo>
                    <a:lnTo>
                      <a:pt x="266" y="352"/>
                    </a:lnTo>
                    <a:lnTo>
                      <a:pt x="272" y="338"/>
                    </a:lnTo>
                    <a:lnTo>
                      <a:pt x="279" y="335"/>
                    </a:lnTo>
                    <a:lnTo>
                      <a:pt x="283" y="318"/>
                    </a:lnTo>
                    <a:lnTo>
                      <a:pt x="286" y="308"/>
                    </a:lnTo>
                    <a:lnTo>
                      <a:pt x="293" y="298"/>
                    </a:lnTo>
                    <a:lnTo>
                      <a:pt x="300" y="278"/>
                    </a:lnTo>
                    <a:lnTo>
                      <a:pt x="300" y="264"/>
                    </a:lnTo>
                    <a:lnTo>
                      <a:pt x="306" y="254"/>
                    </a:lnTo>
                    <a:lnTo>
                      <a:pt x="306" y="248"/>
                    </a:lnTo>
                    <a:lnTo>
                      <a:pt x="310" y="224"/>
                    </a:lnTo>
                    <a:lnTo>
                      <a:pt x="306" y="214"/>
                    </a:lnTo>
                    <a:lnTo>
                      <a:pt x="313" y="194"/>
                    </a:lnTo>
                    <a:lnTo>
                      <a:pt x="306" y="154"/>
                    </a:lnTo>
                    <a:close/>
                    <a:moveTo>
                      <a:pt x="286" y="228"/>
                    </a:moveTo>
                    <a:lnTo>
                      <a:pt x="283" y="238"/>
                    </a:lnTo>
                    <a:lnTo>
                      <a:pt x="279" y="251"/>
                    </a:lnTo>
                    <a:lnTo>
                      <a:pt x="283" y="258"/>
                    </a:lnTo>
                    <a:lnTo>
                      <a:pt x="283" y="264"/>
                    </a:lnTo>
                    <a:lnTo>
                      <a:pt x="279" y="275"/>
                    </a:lnTo>
                    <a:lnTo>
                      <a:pt x="286" y="275"/>
                    </a:lnTo>
                    <a:lnTo>
                      <a:pt x="276" y="291"/>
                    </a:lnTo>
                    <a:lnTo>
                      <a:pt x="276" y="295"/>
                    </a:lnTo>
                    <a:lnTo>
                      <a:pt x="262" y="301"/>
                    </a:lnTo>
                    <a:lnTo>
                      <a:pt x="266" y="311"/>
                    </a:lnTo>
                    <a:lnTo>
                      <a:pt x="255" y="341"/>
                    </a:lnTo>
                    <a:lnTo>
                      <a:pt x="242" y="348"/>
                    </a:lnTo>
                    <a:lnTo>
                      <a:pt x="232" y="358"/>
                    </a:lnTo>
                    <a:lnTo>
                      <a:pt x="228" y="368"/>
                    </a:lnTo>
                    <a:lnTo>
                      <a:pt x="211" y="385"/>
                    </a:lnTo>
                    <a:lnTo>
                      <a:pt x="204" y="395"/>
                    </a:lnTo>
                    <a:lnTo>
                      <a:pt x="191" y="395"/>
                    </a:lnTo>
                    <a:lnTo>
                      <a:pt x="187" y="402"/>
                    </a:lnTo>
                    <a:lnTo>
                      <a:pt x="177" y="408"/>
                    </a:lnTo>
                    <a:lnTo>
                      <a:pt x="174" y="422"/>
                    </a:lnTo>
                    <a:lnTo>
                      <a:pt x="163" y="422"/>
                    </a:lnTo>
                    <a:lnTo>
                      <a:pt x="160" y="432"/>
                    </a:lnTo>
                    <a:lnTo>
                      <a:pt x="146" y="425"/>
                    </a:lnTo>
                    <a:lnTo>
                      <a:pt x="143" y="435"/>
                    </a:lnTo>
                    <a:lnTo>
                      <a:pt x="133" y="439"/>
                    </a:lnTo>
                    <a:lnTo>
                      <a:pt x="123" y="435"/>
                    </a:lnTo>
                    <a:lnTo>
                      <a:pt x="119" y="442"/>
                    </a:lnTo>
                    <a:lnTo>
                      <a:pt x="109" y="445"/>
                    </a:lnTo>
                    <a:lnTo>
                      <a:pt x="85" y="445"/>
                    </a:lnTo>
                    <a:lnTo>
                      <a:pt x="75" y="452"/>
                    </a:lnTo>
                    <a:lnTo>
                      <a:pt x="68" y="449"/>
                    </a:lnTo>
                    <a:lnTo>
                      <a:pt x="61" y="452"/>
                    </a:lnTo>
                    <a:lnTo>
                      <a:pt x="58" y="445"/>
                    </a:lnTo>
                    <a:lnTo>
                      <a:pt x="44" y="439"/>
                    </a:lnTo>
                    <a:lnTo>
                      <a:pt x="41" y="435"/>
                    </a:lnTo>
                    <a:lnTo>
                      <a:pt x="27" y="415"/>
                    </a:lnTo>
                    <a:lnTo>
                      <a:pt x="24" y="388"/>
                    </a:lnTo>
                    <a:lnTo>
                      <a:pt x="31" y="372"/>
                    </a:lnTo>
                    <a:lnTo>
                      <a:pt x="31" y="345"/>
                    </a:lnTo>
                    <a:lnTo>
                      <a:pt x="24" y="335"/>
                    </a:lnTo>
                    <a:lnTo>
                      <a:pt x="37" y="298"/>
                    </a:lnTo>
                    <a:lnTo>
                      <a:pt x="37" y="285"/>
                    </a:lnTo>
                    <a:lnTo>
                      <a:pt x="41" y="278"/>
                    </a:lnTo>
                    <a:lnTo>
                      <a:pt x="41" y="268"/>
                    </a:lnTo>
                    <a:lnTo>
                      <a:pt x="48" y="254"/>
                    </a:lnTo>
                    <a:lnTo>
                      <a:pt x="48" y="244"/>
                    </a:lnTo>
                    <a:lnTo>
                      <a:pt x="54" y="234"/>
                    </a:lnTo>
                    <a:lnTo>
                      <a:pt x="58" y="228"/>
                    </a:lnTo>
                    <a:lnTo>
                      <a:pt x="58" y="214"/>
                    </a:lnTo>
                    <a:lnTo>
                      <a:pt x="61" y="208"/>
                    </a:lnTo>
                    <a:lnTo>
                      <a:pt x="71" y="201"/>
                    </a:lnTo>
                    <a:lnTo>
                      <a:pt x="71" y="181"/>
                    </a:lnTo>
                    <a:lnTo>
                      <a:pt x="71" y="171"/>
                    </a:lnTo>
                    <a:lnTo>
                      <a:pt x="75" y="167"/>
                    </a:lnTo>
                    <a:lnTo>
                      <a:pt x="82" y="161"/>
                    </a:lnTo>
                    <a:lnTo>
                      <a:pt x="89" y="127"/>
                    </a:lnTo>
                    <a:lnTo>
                      <a:pt x="99" y="120"/>
                    </a:lnTo>
                    <a:lnTo>
                      <a:pt x="102" y="110"/>
                    </a:lnTo>
                    <a:lnTo>
                      <a:pt x="133" y="90"/>
                    </a:lnTo>
                    <a:lnTo>
                      <a:pt x="153" y="87"/>
                    </a:lnTo>
                    <a:lnTo>
                      <a:pt x="150" y="53"/>
                    </a:lnTo>
                    <a:lnTo>
                      <a:pt x="153" y="47"/>
                    </a:lnTo>
                    <a:lnTo>
                      <a:pt x="157" y="40"/>
                    </a:lnTo>
                    <a:lnTo>
                      <a:pt x="167" y="37"/>
                    </a:lnTo>
                    <a:lnTo>
                      <a:pt x="177" y="37"/>
                    </a:lnTo>
                    <a:lnTo>
                      <a:pt x="191" y="37"/>
                    </a:lnTo>
                    <a:lnTo>
                      <a:pt x="218" y="50"/>
                    </a:lnTo>
                    <a:lnTo>
                      <a:pt x="228" y="60"/>
                    </a:lnTo>
                    <a:lnTo>
                      <a:pt x="238" y="67"/>
                    </a:lnTo>
                    <a:lnTo>
                      <a:pt x="235" y="74"/>
                    </a:lnTo>
                    <a:lnTo>
                      <a:pt x="238" y="84"/>
                    </a:lnTo>
                    <a:lnTo>
                      <a:pt x="249" y="84"/>
                    </a:lnTo>
                    <a:lnTo>
                      <a:pt x="255" y="87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52" y="104"/>
                    </a:lnTo>
                    <a:lnTo>
                      <a:pt x="255" y="107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62" y="120"/>
                    </a:lnTo>
                    <a:lnTo>
                      <a:pt x="269" y="127"/>
                    </a:lnTo>
                    <a:lnTo>
                      <a:pt x="279" y="144"/>
                    </a:lnTo>
                    <a:lnTo>
                      <a:pt x="276" y="167"/>
                    </a:lnTo>
                    <a:lnTo>
                      <a:pt x="283" y="184"/>
                    </a:lnTo>
                    <a:lnTo>
                      <a:pt x="279" y="187"/>
                    </a:lnTo>
                    <a:lnTo>
                      <a:pt x="286" y="197"/>
                    </a:lnTo>
                    <a:lnTo>
                      <a:pt x="283" y="197"/>
                    </a:lnTo>
                    <a:lnTo>
                      <a:pt x="286" y="201"/>
                    </a:lnTo>
                    <a:lnTo>
                      <a:pt x="289" y="208"/>
                    </a:lnTo>
                    <a:lnTo>
                      <a:pt x="283" y="221"/>
                    </a:lnTo>
                    <a:lnTo>
                      <a:pt x="286" y="22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6" name="Freeform 14">
                <a:extLst>
                  <a:ext uri="{FF2B5EF4-FFF2-40B4-BE49-F238E27FC236}">
                    <a16:creationId xmlns:a16="http://schemas.microsoft.com/office/drawing/2014/main" id="{97EBCF89-2405-45FA-9571-944C04F16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" y="704"/>
                <a:ext cx="320" cy="462"/>
              </a:xfrm>
              <a:custGeom>
                <a:avLst/>
                <a:gdLst>
                  <a:gd name="T0" fmla="*/ 317 w 320"/>
                  <a:gd name="T1" fmla="*/ 33 h 462"/>
                  <a:gd name="T2" fmla="*/ 269 w 320"/>
                  <a:gd name="T3" fmla="*/ 54 h 462"/>
                  <a:gd name="T4" fmla="*/ 242 w 320"/>
                  <a:gd name="T5" fmla="*/ 67 h 462"/>
                  <a:gd name="T6" fmla="*/ 215 w 320"/>
                  <a:gd name="T7" fmla="*/ 84 h 462"/>
                  <a:gd name="T8" fmla="*/ 208 w 320"/>
                  <a:gd name="T9" fmla="*/ 90 h 462"/>
                  <a:gd name="T10" fmla="*/ 184 w 320"/>
                  <a:gd name="T11" fmla="*/ 117 h 462"/>
                  <a:gd name="T12" fmla="*/ 167 w 320"/>
                  <a:gd name="T13" fmla="*/ 134 h 462"/>
                  <a:gd name="T14" fmla="*/ 147 w 320"/>
                  <a:gd name="T15" fmla="*/ 154 h 462"/>
                  <a:gd name="T16" fmla="*/ 126 w 320"/>
                  <a:gd name="T17" fmla="*/ 181 h 462"/>
                  <a:gd name="T18" fmla="*/ 119 w 320"/>
                  <a:gd name="T19" fmla="*/ 198 h 462"/>
                  <a:gd name="T20" fmla="*/ 109 w 320"/>
                  <a:gd name="T21" fmla="*/ 208 h 462"/>
                  <a:gd name="T22" fmla="*/ 96 w 320"/>
                  <a:gd name="T23" fmla="*/ 241 h 462"/>
                  <a:gd name="T24" fmla="*/ 85 w 320"/>
                  <a:gd name="T25" fmla="*/ 254 h 462"/>
                  <a:gd name="T26" fmla="*/ 78 w 320"/>
                  <a:gd name="T27" fmla="*/ 288 h 462"/>
                  <a:gd name="T28" fmla="*/ 72 w 320"/>
                  <a:gd name="T29" fmla="*/ 298 h 462"/>
                  <a:gd name="T30" fmla="*/ 68 w 320"/>
                  <a:gd name="T31" fmla="*/ 321 h 462"/>
                  <a:gd name="T32" fmla="*/ 65 w 320"/>
                  <a:gd name="T33" fmla="*/ 358 h 462"/>
                  <a:gd name="T34" fmla="*/ 58 w 320"/>
                  <a:gd name="T35" fmla="*/ 392 h 462"/>
                  <a:gd name="T36" fmla="*/ 58 w 320"/>
                  <a:gd name="T37" fmla="*/ 425 h 462"/>
                  <a:gd name="T38" fmla="*/ 72 w 320"/>
                  <a:gd name="T39" fmla="*/ 442 h 462"/>
                  <a:gd name="T40" fmla="*/ 58 w 320"/>
                  <a:gd name="T41" fmla="*/ 459 h 462"/>
                  <a:gd name="T42" fmla="*/ 48 w 320"/>
                  <a:gd name="T43" fmla="*/ 462 h 462"/>
                  <a:gd name="T44" fmla="*/ 27 w 320"/>
                  <a:gd name="T45" fmla="*/ 445 h 462"/>
                  <a:gd name="T46" fmla="*/ 27 w 320"/>
                  <a:gd name="T47" fmla="*/ 419 h 462"/>
                  <a:gd name="T48" fmla="*/ 24 w 320"/>
                  <a:gd name="T49" fmla="*/ 375 h 462"/>
                  <a:gd name="T50" fmla="*/ 17 w 320"/>
                  <a:gd name="T51" fmla="*/ 348 h 462"/>
                  <a:gd name="T52" fmla="*/ 17 w 320"/>
                  <a:gd name="T53" fmla="*/ 338 h 462"/>
                  <a:gd name="T54" fmla="*/ 24 w 320"/>
                  <a:gd name="T55" fmla="*/ 315 h 462"/>
                  <a:gd name="T56" fmla="*/ 27 w 320"/>
                  <a:gd name="T57" fmla="*/ 291 h 462"/>
                  <a:gd name="T58" fmla="*/ 24 w 320"/>
                  <a:gd name="T59" fmla="*/ 254 h 462"/>
                  <a:gd name="T60" fmla="*/ 24 w 320"/>
                  <a:gd name="T61" fmla="*/ 218 h 462"/>
                  <a:gd name="T62" fmla="*/ 24 w 320"/>
                  <a:gd name="T63" fmla="*/ 198 h 462"/>
                  <a:gd name="T64" fmla="*/ 21 w 320"/>
                  <a:gd name="T65" fmla="*/ 164 h 462"/>
                  <a:gd name="T66" fmla="*/ 17 w 320"/>
                  <a:gd name="T67" fmla="*/ 144 h 462"/>
                  <a:gd name="T68" fmla="*/ 14 w 320"/>
                  <a:gd name="T69" fmla="*/ 100 h 462"/>
                  <a:gd name="T70" fmla="*/ 14 w 320"/>
                  <a:gd name="T71" fmla="*/ 77 h 462"/>
                  <a:gd name="T72" fmla="*/ 4 w 320"/>
                  <a:gd name="T73" fmla="*/ 43 h 462"/>
                  <a:gd name="T74" fmla="*/ 0 w 320"/>
                  <a:gd name="T75" fmla="*/ 20 h 462"/>
                  <a:gd name="T76" fmla="*/ 24 w 320"/>
                  <a:gd name="T77" fmla="*/ 0 h 462"/>
                  <a:gd name="T78" fmla="*/ 34 w 320"/>
                  <a:gd name="T79" fmla="*/ 17 h 462"/>
                  <a:gd name="T80" fmla="*/ 38 w 320"/>
                  <a:gd name="T81" fmla="*/ 54 h 462"/>
                  <a:gd name="T82" fmla="*/ 41 w 320"/>
                  <a:gd name="T83" fmla="*/ 151 h 462"/>
                  <a:gd name="T84" fmla="*/ 44 w 320"/>
                  <a:gd name="T85" fmla="*/ 187 h 462"/>
                  <a:gd name="T86" fmla="*/ 44 w 320"/>
                  <a:gd name="T87" fmla="*/ 218 h 462"/>
                  <a:gd name="T88" fmla="*/ 48 w 320"/>
                  <a:gd name="T89" fmla="*/ 238 h 462"/>
                  <a:gd name="T90" fmla="*/ 58 w 320"/>
                  <a:gd name="T91" fmla="*/ 265 h 462"/>
                  <a:gd name="T92" fmla="*/ 65 w 320"/>
                  <a:gd name="T93" fmla="*/ 234 h 462"/>
                  <a:gd name="T94" fmla="*/ 82 w 320"/>
                  <a:gd name="T95" fmla="*/ 211 h 462"/>
                  <a:gd name="T96" fmla="*/ 85 w 320"/>
                  <a:gd name="T97" fmla="*/ 191 h 462"/>
                  <a:gd name="T98" fmla="*/ 96 w 320"/>
                  <a:gd name="T99" fmla="*/ 184 h 462"/>
                  <a:gd name="T100" fmla="*/ 102 w 320"/>
                  <a:gd name="T101" fmla="*/ 181 h 462"/>
                  <a:gd name="T102" fmla="*/ 123 w 320"/>
                  <a:gd name="T103" fmla="*/ 151 h 462"/>
                  <a:gd name="T104" fmla="*/ 130 w 320"/>
                  <a:gd name="T105" fmla="*/ 144 h 462"/>
                  <a:gd name="T106" fmla="*/ 140 w 320"/>
                  <a:gd name="T107" fmla="*/ 124 h 462"/>
                  <a:gd name="T108" fmla="*/ 157 w 320"/>
                  <a:gd name="T109" fmla="*/ 110 h 462"/>
                  <a:gd name="T110" fmla="*/ 181 w 320"/>
                  <a:gd name="T111" fmla="*/ 87 h 462"/>
                  <a:gd name="T112" fmla="*/ 198 w 320"/>
                  <a:gd name="T113" fmla="*/ 67 h 462"/>
                  <a:gd name="T114" fmla="*/ 218 w 320"/>
                  <a:gd name="T115" fmla="*/ 54 h 462"/>
                  <a:gd name="T116" fmla="*/ 232 w 320"/>
                  <a:gd name="T117" fmla="*/ 43 h 462"/>
                  <a:gd name="T118" fmla="*/ 266 w 320"/>
                  <a:gd name="T119" fmla="*/ 20 h 462"/>
                  <a:gd name="T120" fmla="*/ 276 w 320"/>
                  <a:gd name="T121" fmla="*/ 20 h 462"/>
                  <a:gd name="T122" fmla="*/ 290 w 320"/>
                  <a:gd name="T123" fmla="*/ 20 h 462"/>
                  <a:gd name="T124" fmla="*/ 313 w 320"/>
                  <a:gd name="T125" fmla="*/ 1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0"/>
                  <a:gd name="T190" fmla="*/ 0 h 462"/>
                  <a:gd name="T191" fmla="*/ 320 w 320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0" h="462">
                    <a:moveTo>
                      <a:pt x="320" y="20"/>
                    </a:moveTo>
                    <a:lnTo>
                      <a:pt x="317" y="33"/>
                    </a:lnTo>
                    <a:lnTo>
                      <a:pt x="290" y="37"/>
                    </a:lnTo>
                    <a:lnTo>
                      <a:pt x="269" y="54"/>
                    </a:lnTo>
                    <a:lnTo>
                      <a:pt x="259" y="54"/>
                    </a:lnTo>
                    <a:lnTo>
                      <a:pt x="242" y="67"/>
                    </a:lnTo>
                    <a:lnTo>
                      <a:pt x="225" y="74"/>
                    </a:lnTo>
                    <a:lnTo>
                      <a:pt x="215" y="84"/>
                    </a:lnTo>
                    <a:lnTo>
                      <a:pt x="208" y="87"/>
                    </a:lnTo>
                    <a:lnTo>
                      <a:pt x="208" y="90"/>
                    </a:lnTo>
                    <a:lnTo>
                      <a:pt x="194" y="100"/>
                    </a:lnTo>
                    <a:lnTo>
                      <a:pt x="184" y="117"/>
                    </a:lnTo>
                    <a:lnTo>
                      <a:pt x="174" y="117"/>
                    </a:lnTo>
                    <a:lnTo>
                      <a:pt x="167" y="134"/>
                    </a:lnTo>
                    <a:lnTo>
                      <a:pt x="157" y="141"/>
                    </a:lnTo>
                    <a:lnTo>
                      <a:pt x="147" y="154"/>
                    </a:lnTo>
                    <a:lnTo>
                      <a:pt x="136" y="171"/>
                    </a:lnTo>
                    <a:lnTo>
                      <a:pt x="126" y="181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4"/>
                    </a:lnTo>
                    <a:lnTo>
                      <a:pt x="109" y="208"/>
                    </a:lnTo>
                    <a:lnTo>
                      <a:pt x="102" y="228"/>
                    </a:lnTo>
                    <a:lnTo>
                      <a:pt x="96" y="241"/>
                    </a:lnTo>
                    <a:lnTo>
                      <a:pt x="92" y="251"/>
                    </a:lnTo>
                    <a:lnTo>
                      <a:pt x="85" y="254"/>
                    </a:lnTo>
                    <a:lnTo>
                      <a:pt x="85" y="278"/>
                    </a:lnTo>
                    <a:lnTo>
                      <a:pt x="78" y="288"/>
                    </a:lnTo>
                    <a:lnTo>
                      <a:pt x="82" y="295"/>
                    </a:lnTo>
                    <a:lnTo>
                      <a:pt x="72" y="298"/>
                    </a:lnTo>
                    <a:lnTo>
                      <a:pt x="75" y="305"/>
                    </a:lnTo>
                    <a:lnTo>
                      <a:pt x="68" y="321"/>
                    </a:lnTo>
                    <a:lnTo>
                      <a:pt x="58" y="345"/>
                    </a:lnTo>
                    <a:lnTo>
                      <a:pt x="65" y="358"/>
                    </a:lnTo>
                    <a:lnTo>
                      <a:pt x="55" y="375"/>
                    </a:lnTo>
                    <a:lnTo>
                      <a:pt x="58" y="392"/>
                    </a:lnTo>
                    <a:lnTo>
                      <a:pt x="55" y="409"/>
                    </a:lnTo>
                    <a:lnTo>
                      <a:pt x="58" y="425"/>
                    </a:lnTo>
                    <a:lnTo>
                      <a:pt x="61" y="432"/>
                    </a:lnTo>
                    <a:lnTo>
                      <a:pt x="72" y="442"/>
                    </a:lnTo>
                    <a:lnTo>
                      <a:pt x="65" y="452"/>
                    </a:lnTo>
                    <a:lnTo>
                      <a:pt x="58" y="459"/>
                    </a:lnTo>
                    <a:lnTo>
                      <a:pt x="44" y="455"/>
                    </a:lnTo>
                    <a:lnTo>
                      <a:pt x="48" y="462"/>
                    </a:lnTo>
                    <a:lnTo>
                      <a:pt x="27" y="459"/>
                    </a:lnTo>
                    <a:lnTo>
                      <a:pt x="27" y="445"/>
                    </a:lnTo>
                    <a:lnTo>
                      <a:pt x="24" y="435"/>
                    </a:lnTo>
                    <a:lnTo>
                      <a:pt x="27" y="419"/>
                    </a:lnTo>
                    <a:lnTo>
                      <a:pt x="24" y="412"/>
                    </a:lnTo>
                    <a:lnTo>
                      <a:pt x="24" y="375"/>
                    </a:lnTo>
                    <a:lnTo>
                      <a:pt x="24" y="352"/>
                    </a:lnTo>
                    <a:lnTo>
                      <a:pt x="17" y="348"/>
                    </a:lnTo>
                    <a:lnTo>
                      <a:pt x="17" y="345"/>
                    </a:lnTo>
                    <a:lnTo>
                      <a:pt x="17" y="338"/>
                    </a:lnTo>
                    <a:lnTo>
                      <a:pt x="24" y="331"/>
                    </a:lnTo>
                    <a:lnTo>
                      <a:pt x="24" y="315"/>
                    </a:lnTo>
                    <a:lnTo>
                      <a:pt x="21" y="298"/>
                    </a:lnTo>
                    <a:lnTo>
                      <a:pt x="27" y="291"/>
                    </a:lnTo>
                    <a:lnTo>
                      <a:pt x="21" y="271"/>
                    </a:lnTo>
                    <a:lnTo>
                      <a:pt x="24" y="254"/>
                    </a:lnTo>
                    <a:lnTo>
                      <a:pt x="21" y="244"/>
                    </a:lnTo>
                    <a:lnTo>
                      <a:pt x="24" y="218"/>
                    </a:lnTo>
                    <a:lnTo>
                      <a:pt x="21" y="208"/>
                    </a:lnTo>
                    <a:lnTo>
                      <a:pt x="24" y="198"/>
                    </a:lnTo>
                    <a:lnTo>
                      <a:pt x="17" y="181"/>
                    </a:lnTo>
                    <a:lnTo>
                      <a:pt x="21" y="164"/>
                    </a:lnTo>
                    <a:lnTo>
                      <a:pt x="17" y="154"/>
                    </a:lnTo>
                    <a:lnTo>
                      <a:pt x="17" y="144"/>
                    </a:lnTo>
                    <a:lnTo>
                      <a:pt x="21" y="137"/>
                    </a:lnTo>
                    <a:lnTo>
                      <a:pt x="14" y="100"/>
                    </a:lnTo>
                    <a:lnTo>
                      <a:pt x="7" y="97"/>
                    </a:lnTo>
                    <a:lnTo>
                      <a:pt x="14" y="77"/>
                    </a:lnTo>
                    <a:lnTo>
                      <a:pt x="7" y="64"/>
                    </a:lnTo>
                    <a:lnTo>
                      <a:pt x="4" y="43"/>
                    </a:lnTo>
                    <a:lnTo>
                      <a:pt x="4" y="27"/>
                    </a:lnTo>
                    <a:lnTo>
                      <a:pt x="0" y="20"/>
                    </a:lnTo>
                    <a:lnTo>
                      <a:pt x="7" y="1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4" y="17"/>
                    </a:lnTo>
                    <a:lnTo>
                      <a:pt x="41" y="27"/>
                    </a:lnTo>
                    <a:lnTo>
                      <a:pt x="38" y="54"/>
                    </a:lnTo>
                    <a:lnTo>
                      <a:pt x="48" y="137"/>
                    </a:lnTo>
                    <a:lnTo>
                      <a:pt x="41" y="151"/>
                    </a:lnTo>
                    <a:lnTo>
                      <a:pt x="48" y="171"/>
                    </a:lnTo>
                    <a:lnTo>
                      <a:pt x="44" y="187"/>
                    </a:lnTo>
                    <a:lnTo>
                      <a:pt x="48" y="204"/>
                    </a:lnTo>
                    <a:lnTo>
                      <a:pt x="44" y="218"/>
                    </a:lnTo>
                    <a:lnTo>
                      <a:pt x="51" y="234"/>
                    </a:lnTo>
                    <a:lnTo>
                      <a:pt x="48" y="238"/>
                    </a:lnTo>
                    <a:lnTo>
                      <a:pt x="51" y="261"/>
                    </a:lnTo>
                    <a:lnTo>
                      <a:pt x="58" y="265"/>
                    </a:lnTo>
                    <a:lnTo>
                      <a:pt x="61" y="241"/>
                    </a:lnTo>
                    <a:lnTo>
                      <a:pt x="65" y="234"/>
                    </a:lnTo>
                    <a:lnTo>
                      <a:pt x="75" y="224"/>
                    </a:lnTo>
                    <a:lnTo>
                      <a:pt x="82" y="211"/>
                    </a:lnTo>
                    <a:lnTo>
                      <a:pt x="85" y="198"/>
                    </a:lnTo>
                    <a:lnTo>
                      <a:pt x="85" y="191"/>
                    </a:lnTo>
                    <a:lnTo>
                      <a:pt x="92" y="187"/>
                    </a:lnTo>
                    <a:lnTo>
                      <a:pt x="96" y="184"/>
                    </a:lnTo>
                    <a:lnTo>
                      <a:pt x="99" y="181"/>
                    </a:lnTo>
                    <a:lnTo>
                      <a:pt x="102" y="181"/>
                    </a:lnTo>
                    <a:lnTo>
                      <a:pt x="106" y="161"/>
                    </a:lnTo>
                    <a:lnTo>
                      <a:pt x="123" y="151"/>
                    </a:lnTo>
                    <a:lnTo>
                      <a:pt x="123" y="144"/>
                    </a:lnTo>
                    <a:lnTo>
                      <a:pt x="130" y="144"/>
                    </a:lnTo>
                    <a:lnTo>
                      <a:pt x="126" y="131"/>
                    </a:lnTo>
                    <a:lnTo>
                      <a:pt x="140" y="124"/>
                    </a:lnTo>
                    <a:lnTo>
                      <a:pt x="143" y="110"/>
                    </a:lnTo>
                    <a:lnTo>
                      <a:pt x="157" y="110"/>
                    </a:lnTo>
                    <a:lnTo>
                      <a:pt x="170" y="90"/>
                    </a:lnTo>
                    <a:lnTo>
                      <a:pt x="181" y="87"/>
                    </a:lnTo>
                    <a:lnTo>
                      <a:pt x="184" y="80"/>
                    </a:lnTo>
                    <a:lnTo>
                      <a:pt x="198" y="67"/>
                    </a:lnTo>
                    <a:lnTo>
                      <a:pt x="201" y="64"/>
                    </a:lnTo>
                    <a:lnTo>
                      <a:pt x="218" y="54"/>
                    </a:lnTo>
                    <a:lnTo>
                      <a:pt x="221" y="47"/>
                    </a:lnTo>
                    <a:lnTo>
                      <a:pt x="232" y="43"/>
                    </a:lnTo>
                    <a:lnTo>
                      <a:pt x="252" y="27"/>
                    </a:lnTo>
                    <a:lnTo>
                      <a:pt x="266" y="20"/>
                    </a:lnTo>
                    <a:lnTo>
                      <a:pt x="269" y="20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0" y="20"/>
                    </a:lnTo>
                    <a:lnTo>
                      <a:pt x="303" y="13"/>
                    </a:lnTo>
                    <a:lnTo>
                      <a:pt x="313" y="17"/>
                    </a:lnTo>
                    <a:lnTo>
                      <a:pt x="320" y="2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7" name="Freeform 15">
                <a:extLst>
                  <a:ext uri="{FF2B5EF4-FFF2-40B4-BE49-F238E27FC236}">
                    <a16:creationId xmlns:a16="http://schemas.microsoft.com/office/drawing/2014/main" id="{4DCFE879-4D0B-4BA4-A34C-83FF6D999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" y="439"/>
                <a:ext cx="419" cy="724"/>
              </a:xfrm>
              <a:custGeom>
                <a:avLst/>
                <a:gdLst>
                  <a:gd name="T0" fmla="*/ 368 w 419"/>
                  <a:gd name="T1" fmla="*/ 630 h 724"/>
                  <a:gd name="T2" fmla="*/ 361 w 419"/>
                  <a:gd name="T3" fmla="*/ 566 h 724"/>
                  <a:gd name="T4" fmla="*/ 364 w 419"/>
                  <a:gd name="T5" fmla="*/ 526 h 724"/>
                  <a:gd name="T6" fmla="*/ 361 w 419"/>
                  <a:gd name="T7" fmla="*/ 476 h 724"/>
                  <a:gd name="T8" fmla="*/ 361 w 419"/>
                  <a:gd name="T9" fmla="*/ 375 h 724"/>
                  <a:gd name="T10" fmla="*/ 378 w 419"/>
                  <a:gd name="T11" fmla="*/ 275 h 724"/>
                  <a:gd name="T12" fmla="*/ 385 w 419"/>
                  <a:gd name="T13" fmla="*/ 178 h 724"/>
                  <a:gd name="T14" fmla="*/ 385 w 419"/>
                  <a:gd name="T15" fmla="*/ 148 h 724"/>
                  <a:gd name="T16" fmla="*/ 385 w 419"/>
                  <a:gd name="T17" fmla="*/ 94 h 724"/>
                  <a:gd name="T18" fmla="*/ 378 w 419"/>
                  <a:gd name="T19" fmla="*/ 41 h 724"/>
                  <a:gd name="T20" fmla="*/ 371 w 419"/>
                  <a:gd name="T21" fmla="*/ 4 h 724"/>
                  <a:gd name="T22" fmla="*/ 357 w 419"/>
                  <a:gd name="T23" fmla="*/ 17 h 724"/>
                  <a:gd name="T24" fmla="*/ 354 w 419"/>
                  <a:gd name="T25" fmla="*/ 64 h 724"/>
                  <a:gd name="T26" fmla="*/ 351 w 419"/>
                  <a:gd name="T27" fmla="*/ 141 h 724"/>
                  <a:gd name="T28" fmla="*/ 347 w 419"/>
                  <a:gd name="T29" fmla="*/ 235 h 724"/>
                  <a:gd name="T30" fmla="*/ 327 w 419"/>
                  <a:gd name="T31" fmla="*/ 319 h 724"/>
                  <a:gd name="T32" fmla="*/ 279 w 419"/>
                  <a:gd name="T33" fmla="*/ 275 h 724"/>
                  <a:gd name="T34" fmla="*/ 238 w 419"/>
                  <a:gd name="T35" fmla="*/ 245 h 724"/>
                  <a:gd name="T36" fmla="*/ 197 w 419"/>
                  <a:gd name="T37" fmla="*/ 238 h 724"/>
                  <a:gd name="T38" fmla="*/ 156 w 419"/>
                  <a:gd name="T39" fmla="*/ 245 h 724"/>
                  <a:gd name="T40" fmla="*/ 102 w 419"/>
                  <a:gd name="T41" fmla="*/ 265 h 724"/>
                  <a:gd name="T42" fmla="*/ 68 w 419"/>
                  <a:gd name="T43" fmla="*/ 322 h 724"/>
                  <a:gd name="T44" fmla="*/ 41 w 419"/>
                  <a:gd name="T45" fmla="*/ 406 h 724"/>
                  <a:gd name="T46" fmla="*/ 27 w 419"/>
                  <a:gd name="T47" fmla="*/ 469 h 724"/>
                  <a:gd name="T48" fmla="*/ 7 w 419"/>
                  <a:gd name="T49" fmla="*/ 583 h 724"/>
                  <a:gd name="T50" fmla="*/ 7 w 419"/>
                  <a:gd name="T51" fmla="*/ 647 h 724"/>
                  <a:gd name="T52" fmla="*/ 58 w 419"/>
                  <a:gd name="T53" fmla="*/ 724 h 724"/>
                  <a:gd name="T54" fmla="*/ 102 w 419"/>
                  <a:gd name="T55" fmla="*/ 710 h 724"/>
                  <a:gd name="T56" fmla="*/ 150 w 419"/>
                  <a:gd name="T57" fmla="*/ 677 h 724"/>
                  <a:gd name="T58" fmla="*/ 231 w 419"/>
                  <a:gd name="T59" fmla="*/ 573 h 724"/>
                  <a:gd name="T60" fmla="*/ 282 w 419"/>
                  <a:gd name="T61" fmla="*/ 496 h 724"/>
                  <a:gd name="T62" fmla="*/ 334 w 419"/>
                  <a:gd name="T63" fmla="*/ 436 h 724"/>
                  <a:gd name="T64" fmla="*/ 337 w 419"/>
                  <a:gd name="T65" fmla="*/ 600 h 724"/>
                  <a:gd name="T66" fmla="*/ 391 w 419"/>
                  <a:gd name="T67" fmla="*/ 707 h 724"/>
                  <a:gd name="T68" fmla="*/ 402 w 419"/>
                  <a:gd name="T69" fmla="*/ 643 h 724"/>
                  <a:gd name="T70" fmla="*/ 272 w 419"/>
                  <a:gd name="T71" fmla="*/ 456 h 724"/>
                  <a:gd name="T72" fmla="*/ 225 w 419"/>
                  <a:gd name="T73" fmla="*/ 540 h 724"/>
                  <a:gd name="T74" fmla="*/ 194 w 419"/>
                  <a:gd name="T75" fmla="*/ 550 h 724"/>
                  <a:gd name="T76" fmla="*/ 180 w 419"/>
                  <a:gd name="T77" fmla="*/ 593 h 724"/>
                  <a:gd name="T78" fmla="*/ 153 w 419"/>
                  <a:gd name="T79" fmla="*/ 613 h 724"/>
                  <a:gd name="T80" fmla="*/ 116 w 419"/>
                  <a:gd name="T81" fmla="*/ 657 h 724"/>
                  <a:gd name="T82" fmla="*/ 88 w 419"/>
                  <a:gd name="T83" fmla="*/ 674 h 724"/>
                  <a:gd name="T84" fmla="*/ 65 w 419"/>
                  <a:gd name="T85" fmla="*/ 680 h 724"/>
                  <a:gd name="T86" fmla="*/ 27 w 419"/>
                  <a:gd name="T87" fmla="*/ 623 h 724"/>
                  <a:gd name="T88" fmla="*/ 34 w 419"/>
                  <a:gd name="T89" fmla="*/ 536 h 724"/>
                  <a:gd name="T90" fmla="*/ 61 w 419"/>
                  <a:gd name="T91" fmla="*/ 439 h 724"/>
                  <a:gd name="T92" fmla="*/ 92 w 419"/>
                  <a:gd name="T93" fmla="*/ 345 h 724"/>
                  <a:gd name="T94" fmla="*/ 119 w 419"/>
                  <a:gd name="T95" fmla="*/ 292 h 724"/>
                  <a:gd name="T96" fmla="*/ 173 w 419"/>
                  <a:gd name="T97" fmla="*/ 285 h 724"/>
                  <a:gd name="T98" fmla="*/ 255 w 419"/>
                  <a:gd name="T99" fmla="*/ 292 h 724"/>
                  <a:gd name="T100" fmla="*/ 296 w 419"/>
                  <a:gd name="T101" fmla="*/ 342 h 724"/>
                  <a:gd name="T102" fmla="*/ 313 w 419"/>
                  <a:gd name="T103" fmla="*/ 372 h 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724"/>
                  <a:gd name="T158" fmla="*/ 419 w 419"/>
                  <a:gd name="T159" fmla="*/ 724 h 7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724">
                    <a:moveTo>
                      <a:pt x="402" y="643"/>
                    </a:moveTo>
                    <a:lnTo>
                      <a:pt x="395" y="637"/>
                    </a:lnTo>
                    <a:lnTo>
                      <a:pt x="381" y="640"/>
                    </a:lnTo>
                    <a:lnTo>
                      <a:pt x="374" y="630"/>
                    </a:lnTo>
                    <a:lnTo>
                      <a:pt x="368" y="630"/>
                    </a:lnTo>
                    <a:lnTo>
                      <a:pt x="361" y="627"/>
                    </a:lnTo>
                    <a:lnTo>
                      <a:pt x="368" y="607"/>
                    </a:lnTo>
                    <a:lnTo>
                      <a:pt x="364" y="600"/>
                    </a:lnTo>
                    <a:lnTo>
                      <a:pt x="368" y="590"/>
                    </a:lnTo>
                    <a:lnTo>
                      <a:pt x="361" y="566"/>
                    </a:lnTo>
                    <a:lnTo>
                      <a:pt x="368" y="550"/>
                    </a:lnTo>
                    <a:lnTo>
                      <a:pt x="361" y="543"/>
                    </a:lnTo>
                    <a:lnTo>
                      <a:pt x="361" y="540"/>
                    </a:lnTo>
                    <a:lnTo>
                      <a:pt x="361" y="533"/>
                    </a:lnTo>
                    <a:lnTo>
                      <a:pt x="364" y="526"/>
                    </a:lnTo>
                    <a:lnTo>
                      <a:pt x="364" y="523"/>
                    </a:lnTo>
                    <a:lnTo>
                      <a:pt x="357" y="509"/>
                    </a:lnTo>
                    <a:lnTo>
                      <a:pt x="361" y="506"/>
                    </a:lnTo>
                    <a:lnTo>
                      <a:pt x="361" y="493"/>
                    </a:lnTo>
                    <a:lnTo>
                      <a:pt x="361" y="476"/>
                    </a:lnTo>
                    <a:lnTo>
                      <a:pt x="357" y="452"/>
                    </a:lnTo>
                    <a:lnTo>
                      <a:pt x="364" y="419"/>
                    </a:lnTo>
                    <a:lnTo>
                      <a:pt x="361" y="406"/>
                    </a:lnTo>
                    <a:lnTo>
                      <a:pt x="364" y="385"/>
                    </a:lnTo>
                    <a:lnTo>
                      <a:pt x="361" y="375"/>
                    </a:lnTo>
                    <a:lnTo>
                      <a:pt x="368" y="355"/>
                    </a:lnTo>
                    <a:lnTo>
                      <a:pt x="371" y="332"/>
                    </a:lnTo>
                    <a:lnTo>
                      <a:pt x="378" y="305"/>
                    </a:lnTo>
                    <a:lnTo>
                      <a:pt x="374" y="295"/>
                    </a:lnTo>
                    <a:lnTo>
                      <a:pt x="378" y="275"/>
                    </a:lnTo>
                    <a:lnTo>
                      <a:pt x="378" y="268"/>
                    </a:lnTo>
                    <a:lnTo>
                      <a:pt x="381" y="238"/>
                    </a:lnTo>
                    <a:lnTo>
                      <a:pt x="381" y="215"/>
                    </a:lnTo>
                    <a:lnTo>
                      <a:pt x="385" y="195"/>
                    </a:lnTo>
                    <a:lnTo>
                      <a:pt x="385" y="178"/>
                    </a:lnTo>
                    <a:lnTo>
                      <a:pt x="385" y="171"/>
                    </a:lnTo>
                    <a:lnTo>
                      <a:pt x="391" y="158"/>
                    </a:lnTo>
                    <a:lnTo>
                      <a:pt x="391" y="154"/>
                    </a:lnTo>
                    <a:lnTo>
                      <a:pt x="388" y="151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81" y="134"/>
                    </a:lnTo>
                    <a:lnTo>
                      <a:pt x="385" y="121"/>
                    </a:lnTo>
                    <a:lnTo>
                      <a:pt x="381" y="101"/>
                    </a:lnTo>
                    <a:lnTo>
                      <a:pt x="385" y="94"/>
                    </a:lnTo>
                    <a:lnTo>
                      <a:pt x="378" y="77"/>
                    </a:lnTo>
                    <a:lnTo>
                      <a:pt x="381" y="61"/>
                    </a:lnTo>
                    <a:lnTo>
                      <a:pt x="371" y="51"/>
                    </a:lnTo>
                    <a:lnTo>
                      <a:pt x="378" y="51"/>
                    </a:lnTo>
                    <a:lnTo>
                      <a:pt x="378" y="41"/>
                    </a:lnTo>
                    <a:lnTo>
                      <a:pt x="378" y="24"/>
                    </a:lnTo>
                    <a:lnTo>
                      <a:pt x="381" y="24"/>
                    </a:lnTo>
                    <a:lnTo>
                      <a:pt x="378" y="14"/>
                    </a:lnTo>
                    <a:lnTo>
                      <a:pt x="374" y="7"/>
                    </a:lnTo>
                    <a:lnTo>
                      <a:pt x="371" y="4"/>
                    </a:lnTo>
                    <a:lnTo>
                      <a:pt x="368" y="0"/>
                    </a:lnTo>
                    <a:lnTo>
                      <a:pt x="361" y="0"/>
                    </a:lnTo>
                    <a:lnTo>
                      <a:pt x="364" y="4"/>
                    </a:lnTo>
                    <a:lnTo>
                      <a:pt x="357" y="10"/>
                    </a:lnTo>
                    <a:lnTo>
                      <a:pt x="357" y="17"/>
                    </a:lnTo>
                    <a:lnTo>
                      <a:pt x="357" y="27"/>
                    </a:lnTo>
                    <a:lnTo>
                      <a:pt x="354" y="27"/>
                    </a:lnTo>
                    <a:lnTo>
                      <a:pt x="357" y="41"/>
                    </a:lnTo>
                    <a:lnTo>
                      <a:pt x="354" y="57"/>
                    </a:lnTo>
                    <a:lnTo>
                      <a:pt x="354" y="64"/>
                    </a:lnTo>
                    <a:lnTo>
                      <a:pt x="351" y="71"/>
                    </a:lnTo>
                    <a:lnTo>
                      <a:pt x="354" y="74"/>
                    </a:lnTo>
                    <a:lnTo>
                      <a:pt x="351" y="81"/>
                    </a:lnTo>
                    <a:lnTo>
                      <a:pt x="354" y="111"/>
                    </a:lnTo>
                    <a:lnTo>
                      <a:pt x="351" y="141"/>
                    </a:lnTo>
                    <a:lnTo>
                      <a:pt x="354" y="148"/>
                    </a:lnTo>
                    <a:lnTo>
                      <a:pt x="351" y="161"/>
                    </a:lnTo>
                    <a:lnTo>
                      <a:pt x="347" y="171"/>
                    </a:lnTo>
                    <a:lnTo>
                      <a:pt x="351" y="185"/>
                    </a:lnTo>
                    <a:lnTo>
                      <a:pt x="347" y="235"/>
                    </a:lnTo>
                    <a:lnTo>
                      <a:pt x="351" y="262"/>
                    </a:lnTo>
                    <a:lnTo>
                      <a:pt x="340" y="282"/>
                    </a:lnTo>
                    <a:lnTo>
                      <a:pt x="334" y="319"/>
                    </a:lnTo>
                    <a:lnTo>
                      <a:pt x="330" y="322"/>
                    </a:lnTo>
                    <a:lnTo>
                      <a:pt x="327" y="319"/>
                    </a:lnTo>
                    <a:lnTo>
                      <a:pt x="320" y="312"/>
                    </a:lnTo>
                    <a:lnTo>
                      <a:pt x="303" y="305"/>
                    </a:lnTo>
                    <a:lnTo>
                      <a:pt x="299" y="295"/>
                    </a:lnTo>
                    <a:lnTo>
                      <a:pt x="296" y="288"/>
                    </a:lnTo>
                    <a:lnTo>
                      <a:pt x="279" y="275"/>
                    </a:lnTo>
                    <a:lnTo>
                      <a:pt x="272" y="258"/>
                    </a:lnTo>
                    <a:lnTo>
                      <a:pt x="255" y="262"/>
                    </a:lnTo>
                    <a:lnTo>
                      <a:pt x="242" y="248"/>
                    </a:lnTo>
                    <a:lnTo>
                      <a:pt x="238" y="248"/>
                    </a:lnTo>
                    <a:lnTo>
                      <a:pt x="238" y="245"/>
                    </a:lnTo>
                    <a:lnTo>
                      <a:pt x="221" y="245"/>
                    </a:lnTo>
                    <a:lnTo>
                      <a:pt x="218" y="245"/>
                    </a:lnTo>
                    <a:lnTo>
                      <a:pt x="211" y="238"/>
                    </a:lnTo>
                    <a:lnTo>
                      <a:pt x="204" y="241"/>
                    </a:lnTo>
                    <a:lnTo>
                      <a:pt x="197" y="238"/>
                    </a:lnTo>
                    <a:lnTo>
                      <a:pt x="180" y="238"/>
                    </a:lnTo>
                    <a:lnTo>
                      <a:pt x="177" y="241"/>
                    </a:lnTo>
                    <a:lnTo>
                      <a:pt x="173" y="241"/>
                    </a:lnTo>
                    <a:lnTo>
                      <a:pt x="156" y="245"/>
                    </a:lnTo>
                    <a:lnTo>
                      <a:pt x="116" y="258"/>
                    </a:lnTo>
                    <a:lnTo>
                      <a:pt x="119" y="258"/>
                    </a:lnTo>
                    <a:lnTo>
                      <a:pt x="112" y="262"/>
                    </a:lnTo>
                    <a:lnTo>
                      <a:pt x="109" y="258"/>
                    </a:lnTo>
                    <a:lnTo>
                      <a:pt x="102" y="265"/>
                    </a:lnTo>
                    <a:lnTo>
                      <a:pt x="102" y="268"/>
                    </a:lnTo>
                    <a:lnTo>
                      <a:pt x="92" y="278"/>
                    </a:lnTo>
                    <a:lnTo>
                      <a:pt x="78" y="292"/>
                    </a:lnTo>
                    <a:lnTo>
                      <a:pt x="71" y="308"/>
                    </a:lnTo>
                    <a:lnTo>
                      <a:pt x="68" y="322"/>
                    </a:lnTo>
                    <a:lnTo>
                      <a:pt x="65" y="332"/>
                    </a:lnTo>
                    <a:lnTo>
                      <a:pt x="58" y="342"/>
                    </a:lnTo>
                    <a:lnTo>
                      <a:pt x="54" y="352"/>
                    </a:lnTo>
                    <a:lnTo>
                      <a:pt x="51" y="385"/>
                    </a:lnTo>
                    <a:lnTo>
                      <a:pt x="41" y="406"/>
                    </a:lnTo>
                    <a:lnTo>
                      <a:pt x="41" y="419"/>
                    </a:lnTo>
                    <a:lnTo>
                      <a:pt x="30" y="436"/>
                    </a:lnTo>
                    <a:lnTo>
                      <a:pt x="30" y="456"/>
                    </a:lnTo>
                    <a:lnTo>
                      <a:pt x="27" y="459"/>
                    </a:lnTo>
                    <a:lnTo>
                      <a:pt x="27" y="469"/>
                    </a:lnTo>
                    <a:lnTo>
                      <a:pt x="20" y="483"/>
                    </a:lnTo>
                    <a:lnTo>
                      <a:pt x="20" y="509"/>
                    </a:lnTo>
                    <a:lnTo>
                      <a:pt x="13" y="519"/>
                    </a:lnTo>
                    <a:lnTo>
                      <a:pt x="13" y="550"/>
                    </a:lnTo>
                    <a:lnTo>
                      <a:pt x="7" y="583"/>
                    </a:lnTo>
                    <a:lnTo>
                      <a:pt x="10" y="603"/>
                    </a:lnTo>
                    <a:lnTo>
                      <a:pt x="7" y="617"/>
                    </a:lnTo>
                    <a:lnTo>
                      <a:pt x="10" y="633"/>
                    </a:lnTo>
                    <a:lnTo>
                      <a:pt x="0" y="650"/>
                    </a:lnTo>
                    <a:lnTo>
                      <a:pt x="7" y="647"/>
                    </a:lnTo>
                    <a:lnTo>
                      <a:pt x="10" y="653"/>
                    </a:lnTo>
                    <a:lnTo>
                      <a:pt x="17" y="667"/>
                    </a:lnTo>
                    <a:lnTo>
                      <a:pt x="20" y="687"/>
                    </a:lnTo>
                    <a:lnTo>
                      <a:pt x="27" y="700"/>
                    </a:lnTo>
                    <a:lnTo>
                      <a:pt x="58" y="724"/>
                    </a:lnTo>
                    <a:lnTo>
                      <a:pt x="68" y="724"/>
                    </a:lnTo>
                    <a:lnTo>
                      <a:pt x="71" y="720"/>
                    </a:lnTo>
                    <a:lnTo>
                      <a:pt x="82" y="720"/>
                    </a:lnTo>
                    <a:lnTo>
                      <a:pt x="92" y="714"/>
                    </a:lnTo>
                    <a:lnTo>
                      <a:pt x="102" y="710"/>
                    </a:lnTo>
                    <a:lnTo>
                      <a:pt x="112" y="707"/>
                    </a:lnTo>
                    <a:lnTo>
                      <a:pt x="119" y="700"/>
                    </a:lnTo>
                    <a:lnTo>
                      <a:pt x="122" y="697"/>
                    </a:lnTo>
                    <a:lnTo>
                      <a:pt x="139" y="690"/>
                    </a:lnTo>
                    <a:lnTo>
                      <a:pt x="150" y="677"/>
                    </a:lnTo>
                    <a:lnTo>
                      <a:pt x="156" y="667"/>
                    </a:lnTo>
                    <a:lnTo>
                      <a:pt x="170" y="657"/>
                    </a:lnTo>
                    <a:lnTo>
                      <a:pt x="187" y="630"/>
                    </a:lnTo>
                    <a:lnTo>
                      <a:pt x="211" y="607"/>
                    </a:lnTo>
                    <a:lnTo>
                      <a:pt x="231" y="573"/>
                    </a:lnTo>
                    <a:lnTo>
                      <a:pt x="259" y="540"/>
                    </a:lnTo>
                    <a:lnTo>
                      <a:pt x="265" y="523"/>
                    </a:lnTo>
                    <a:lnTo>
                      <a:pt x="272" y="506"/>
                    </a:lnTo>
                    <a:lnTo>
                      <a:pt x="276" y="496"/>
                    </a:lnTo>
                    <a:lnTo>
                      <a:pt x="282" y="496"/>
                    </a:lnTo>
                    <a:lnTo>
                      <a:pt x="299" y="469"/>
                    </a:lnTo>
                    <a:lnTo>
                      <a:pt x="313" y="432"/>
                    </a:lnTo>
                    <a:lnTo>
                      <a:pt x="323" y="432"/>
                    </a:lnTo>
                    <a:lnTo>
                      <a:pt x="327" y="422"/>
                    </a:lnTo>
                    <a:lnTo>
                      <a:pt x="334" y="436"/>
                    </a:lnTo>
                    <a:lnTo>
                      <a:pt x="334" y="466"/>
                    </a:lnTo>
                    <a:lnTo>
                      <a:pt x="337" y="486"/>
                    </a:lnTo>
                    <a:lnTo>
                      <a:pt x="334" y="509"/>
                    </a:lnTo>
                    <a:lnTo>
                      <a:pt x="337" y="550"/>
                    </a:lnTo>
                    <a:lnTo>
                      <a:pt x="337" y="600"/>
                    </a:lnTo>
                    <a:lnTo>
                      <a:pt x="351" y="647"/>
                    </a:lnTo>
                    <a:lnTo>
                      <a:pt x="357" y="663"/>
                    </a:lnTo>
                    <a:lnTo>
                      <a:pt x="374" y="694"/>
                    </a:lnTo>
                    <a:lnTo>
                      <a:pt x="381" y="700"/>
                    </a:lnTo>
                    <a:lnTo>
                      <a:pt x="391" y="707"/>
                    </a:lnTo>
                    <a:lnTo>
                      <a:pt x="398" y="697"/>
                    </a:lnTo>
                    <a:lnTo>
                      <a:pt x="405" y="684"/>
                    </a:lnTo>
                    <a:lnTo>
                      <a:pt x="412" y="670"/>
                    </a:lnTo>
                    <a:lnTo>
                      <a:pt x="419" y="650"/>
                    </a:lnTo>
                    <a:lnTo>
                      <a:pt x="402" y="643"/>
                    </a:lnTo>
                    <a:close/>
                    <a:moveTo>
                      <a:pt x="313" y="372"/>
                    </a:moveTo>
                    <a:lnTo>
                      <a:pt x="289" y="426"/>
                    </a:lnTo>
                    <a:lnTo>
                      <a:pt x="282" y="429"/>
                    </a:lnTo>
                    <a:lnTo>
                      <a:pt x="282" y="446"/>
                    </a:lnTo>
                    <a:lnTo>
                      <a:pt x="272" y="456"/>
                    </a:lnTo>
                    <a:lnTo>
                      <a:pt x="259" y="476"/>
                    </a:lnTo>
                    <a:lnTo>
                      <a:pt x="248" y="479"/>
                    </a:lnTo>
                    <a:lnTo>
                      <a:pt x="245" y="499"/>
                    </a:lnTo>
                    <a:lnTo>
                      <a:pt x="235" y="509"/>
                    </a:lnTo>
                    <a:lnTo>
                      <a:pt x="225" y="540"/>
                    </a:lnTo>
                    <a:lnTo>
                      <a:pt x="214" y="540"/>
                    </a:lnTo>
                    <a:lnTo>
                      <a:pt x="211" y="546"/>
                    </a:lnTo>
                    <a:lnTo>
                      <a:pt x="204" y="550"/>
                    </a:lnTo>
                    <a:lnTo>
                      <a:pt x="201" y="550"/>
                    </a:lnTo>
                    <a:lnTo>
                      <a:pt x="194" y="550"/>
                    </a:lnTo>
                    <a:lnTo>
                      <a:pt x="201" y="556"/>
                    </a:lnTo>
                    <a:lnTo>
                      <a:pt x="191" y="563"/>
                    </a:lnTo>
                    <a:lnTo>
                      <a:pt x="194" y="580"/>
                    </a:lnTo>
                    <a:lnTo>
                      <a:pt x="180" y="586"/>
                    </a:lnTo>
                    <a:lnTo>
                      <a:pt x="180" y="593"/>
                    </a:lnTo>
                    <a:lnTo>
                      <a:pt x="173" y="593"/>
                    </a:lnTo>
                    <a:lnTo>
                      <a:pt x="170" y="600"/>
                    </a:lnTo>
                    <a:lnTo>
                      <a:pt x="167" y="603"/>
                    </a:lnTo>
                    <a:lnTo>
                      <a:pt x="163" y="600"/>
                    </a:lnTo>
                    <a:lnTo>
                      <a:pt x="153" y="613"/>
                    </a:lnTo>
                    <a:lnTo>
                      <a:pt x="153" y="617"/>
                    </a:lnTo>
                    <a:lnTo>
                      <a:pt x="139" y="627"/>
                    </a:lnTo>
                    <a:lnTo>
                      <a:pt x="139" y="637"/>
                    </a:lnTo>
                    <a:lnTo>
                      <a:pt x="119" y="643"/>
                    </a:lnTo>
                    <a:lnTo>
                      <a:pt x="116" y="657"/>
                    </a:lnTo>
                    <a:lnTo>
                      <a:pt x="112" y="653"/>
                    </a:lnTo>
                    <a:lnTo>
                      <a:pt x="102" y="657"/>
                    </a:lnTo>
                    <a:lnTo>
                      <a:pt x="102" y="663"/>
                    </a:lnTo>
                    <a:lnTo>
                      <a:pt x="95" y="663"/>
                    </a:lnTo>
                    <a:lnTo>
                      <a:pt x="88" y="674"/>
                    </a:lnTo>
                    <a:lnTo>
                      <a:pt x="88" y="670"/>
                    </a:lnTo>
                    <a:lnTo>
                      <a:pt x="78" y="670"/>
                    </a:lnTo>
                    <a:lnTo>
                      <a:pt x="71" y="677"/>
                    </a:lnTo>
                    <a:lnTo>
                      <a:pt x="68" y="680"/>
                    </a:lnTo>
                    <a:lnTo>
                      <a:pt x="65" y="680"/>
                    </a:lnTo>
                    <a:lnTo>
                      <a:pt x="58" y="674"/>
                    </a:lnTo>
                    <a:lnTo>
                      <a:pt x="48" y="674"/>
                    </a:lnTo>
                    <a:lnTo>
                      <a:pt x="48" y="667"/>
                    </a:lnTo>
                    <a:lnTo>
                      <a:pt x="41" y="660"/>
                    </a:lnTo>
                    <a:lnTo>
                      <a:pt x="27" y="623"/>
                    </a:lnTo>
                    <a:lnTo>
                      <a:pt x="34" y="607"/>
                    </a:lnTo>
                    <a:lnTo>
                      <a:pt x="30" y="596"/>
                    </a:lnTo>
                    <a:lnTo>
                      <a:pt x="37" y="583"/>
                    </a:lnTo>
                    <a:lnTo>
                      <a:pt x="34" y="573"/>
                    </a:lnTo>
                    <a:lnTo>
                      <a:pt x="34" y="536"/>
                    </a:lnTo>
                    <a:lnTo>
                      <a:pt x="37" y="513"/>
                    </a:lnTo>
                    <a:lnTo>
                      <a:pt x="54" y="483"/>
                    </a:lnTo>
                    <a:lnTo>
                      <a:pt x="51" y="456"/>
                    </a:lnTo>
                    <a:lnTo>
                      <a:pt x="54" y="449"/>
                    </a:lnTo>
                    <a:lnTo>
                      <a:pt x="61" y="439"/>
                    </a:lnTo>
                    <a:lnTo>
                      <a:pt x="61" y="422"/>
                    </a:lnTo>
                    <a:lnTo>
                      <a:pt x="71" y="412"/>
                    </a:lnTo>
                    <a:lnTo>
                      <a:pt x="75" y="382"/>
                    </a:lnTo>
                    <a:lnTo>
                      <a:pt x="82" y="352"/>
                    </a:lnTo>
                    <a:lnTo>
                      <a:pt x="92" y="345"/>
                    </a:lnTo>
                    <a:lnTo>
                      <a:pt x="99" y="329"/>
                    </a:lnTo>
                    <a:lnTo>
                      <a:pt x="112" y="31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9" y="292"/>
                    </a:lnTo>
                    <a:lnTo>
                      <a:pt x="126" y="292"/>
                    </a:lnTo>
                    <a:lnTo>
                      <a:pt x="129" y="282"/>
                    </a:lnTo>
                    <a:lnTo>
                      <a:pt x="146" y="282"/>
                    </a:lnTo>
                    <a:lnTo>
                      <a:pt x="163" y="275"/>
                    </a:lnTo>
                    <a:lnTo>
                      <a:pt x="173" y="285"/>
                    </a:lnTo>
                    <a:lnTo>
                      <a:pt x="180" y="278"/>
                    </a:lnTo>
                    <a:lnTo>
                      <a:pt x="211" y="275"/>
                    </a:lnTo>
                    <a:lnTo>
                      <a:pt x="231" y="278"/>
                    </a:lnTo>
                    <a:lnTo>
                      <a:pt x="242" y="285"/>
                    </a:lnTo>
                    <a:lnTo>
                      <a:pt x="255" y="292"/>
                    </a:lnTo>
                    <a:lnTo>
                      <a:pt x="272" y="295"/>
                    </a:lnTo>
                    <a:lnTo>
                      <a:pt x="272" y="305"/>
                    </a:lnTo>
                    <a:lnTo>
                      <a:pt x="279" y="308"/>
                    </a:lnTo>
                    <a:lnTo>
                      <a:pt x="293" y="332"/>
                    </a:lnTo>
                    <a:lnTo>
                      <a:pt x="296" y="342"/>
                    </a:lnTo>
                    <a:lnTo>
                      <a:pt x="299" y="345"/>
                    </a:lnTo>
                    <a:lnTo>
                      <a:pt x="310" y="349"/>
                    </a:lnTo>
                    <a:lnTo>
                      <a:pt x="320" y="359"/>
                    </a:lnTo>
                    <a:lnTo>
                      <a:pt x="323" y="362"/>
                    </a:lnTo>
                    <a:lnTo>
                      <a:pt x="313" y="372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pic>
        <p:nvPicPr>
          <p:cNvPr id="16390" name="Picture 3">
            <a:extLst>
              <a:ext uri="{FF2B5EF4-FFF2-40B4-BE49-F238E27FC236}">
                <a16:creationId xmlns:a16="http://schemas.microsoft.com/office/drawing/2014/main" id="{8067DD82-2B4C-467F-BA57-65AAD47E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71F0ACD5-7184-4FC2-B38A-EC32FD3E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id="{AD074236-ECFF-4E8A-95CF-A1D5D710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id="{AD7BC344-2438-4D42-AD29-559FB69A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7">
            <a:extLst>
              <a:ext uri="{FF2B5EF4-FFF2-40B4-BE49-F238E27FC236}">
                <a16:creationId xmlns:a16="http://schemas.microsoft.com/office/drawing/2014/main" id="{175B7C76-BFAF-42EA-BE3E-A8C130F5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id="{59ACBECD-5738-4FFC-AE57-E17939A3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9">
            <a:extLst>
              <a:ext uri="{FF2B5EF4-FFF2-40B4-BE49-F238E27FC236}">
                <a16:creationId xmlns:a16="http://schemas.microsoft.com/office/drawing/2014/main" id="{469FDC17-9BE6-4DFB-9365-D1D7E0E4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7" name="Picture 10">
            <a:extLst>
              <a:ext uri="{FF2B5EF4-FFF2-40B4-BE49-F238E27FC236}">
                <a16:creationId xmlns:a16="http://schemas.microsoft.com/office/drawing/2014/main" id="{0FCBC330-A0D1-4B53-8BF8-54ED8140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8" name="Picture 11">
            <a:extLst>
              <a:ext uri="{FF2B5EF4-FFF2-40B4-BE49-F238E27FC236}">
                <a16:creationId xmlns:a16="http://schemas.microsoft.com/office/drawing/2014/main" id="{2C029A47-F2CC-4835-BE4A-93810837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9" name="Picture 12">
            <a:extLst>
              <a:ext uri="{FF2B5EF4-FFF2-40B4-BE49-F238E27FC236}">
                <a16:creationId xmlns:a16="http://schemas.microsoft.com/office/drawing/2014/main" id="{16A8CC57-504D-4954-8939-EE93FB67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0" name="Picture 13">
            <a:extLst>
              <a:ext uri="{FF2B5EF4-FFF2-40B4-BE49-F238E27FC236}">
                <a16:creationId xmlns:a16="http://schemas.microsoft.com/office/drawing/2014/main" id="{6094C3F0-8C5A-41E3-B814-6ADE160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4">
            <a:extLst>
              <a:ext uri="{FF2B5EF4-FFF2-40B4-BE49-F238E27FC236}">
                <a16:creationId xmlns:a16="http://schemas.microsoft.com/office/drawing/2014/main" id="{5F375A30-BF0F-43DC-A005-F86419ED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15">
            <a:extLst>
              <a:ext uri="{FF2B5EF4-FFF2-40B4-BE49-F238E27FC236}">
                <a16:creationId xmlns:a16="http://schemas.microsoft.com/office/drawing/2014/main" id="{7816D521-5A19-4BA2-9C69-A62C3F11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4902200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CF1B5C-5D18-4432-9EF1-9E02AA7C02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1" y="3611564"/>
            <a:ext cx="2168525" cy="2986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39">
            <a:extLst>
              <a:ext uri="{FF2B5EF4-FFF2-40B4-BE49-F238E27FC236}">
                <a16:creationId xmlns:a16="http://schemas.microsoft.com/office/drawing/2014/main" id="{8C198B90-DE99-4637-BC13-CE9FDF92C484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66700"/>
            <a:ext cx="7704137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B0EA2E6-8F9B-4811-90A8-52C254116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5550" y="3151188"/>
            <a:ext cx="7416800" cy="830262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800" dirty="0" err="1">
                <a:latin typeface="Comic Sans MS" panose="030F0702030302020204" pitchFamily="66" charset="0"/>
              </a:rPr>
              <a:t>The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 err="1">
                <a:latin typeface="Comic Sans MS" panose="030F0702030302020204" pitchFamily="66" charset="0"/>
              </a:rPr>
              <a:t>elephant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 err="1">
                <a:latin typeface="Comic Sans MS" panose="030F0702030302020204" pitchFamily="66" charset="0"/>
              </a:rPr>
              <a:t>is</a:t>
            </a:r>
            <a:r>
              <a:rPr lang="es-ES" altLang="es-ES" sz="2800" dirty="0">
                <a:latin typeface="Comic Sans MS" panose="030F0702030302020204" pitchFamily="66" charset="0"/>
              </a:rPr>
              <a:t>  </a:t>
            </a:r>
            <a:r>
              <a:rPr lang="es-ES" altLang="es-E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bigger</a:t>
            </a:r>
            <a:r>
              <a:rPr lang="es-ES" altLang="es-ES" sz="2800" dirty="0">
                <a:latin typeface="Comic Sans MS" panose="030F0702030302020204" pitchFamily="66" charset="0"/>
              </a:rPr>
              <a:t>  </a:t>
            </a:r>
            <a:r>
              <a:rPr lang="es-ES" altLang="es-ES" sz="2800" dirty="0" err="1">
                <a:latin typeface="Comic Sans MS" panose="030F0702030302020204" pitchFamily="66" charset="0"/>
              </a:rPr>
              <a:t>than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 err="1">
                <a:latin typeface="Comic Sans MS" panose="030F0702030302020204" pitchFamily="66" charset="0"/>
              </a:rPr>
              <a:t>the</a:t>
            </a:r>
            <a:r>
              <a:rPr lang="es-ES" altLang="es-ES" sz="2800" dirty="0">
                <a:latin typeface="Comic Sans MS" panose="030F0702030302020204" pitchFamily="66" charset="0"/>
              </a:rPr>
              <a:t> mouse.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9530CE85-414D-43D7-91F0-5B6F9E89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12997C4-263B-4A65-A17E-32A04A32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5BDA5B1E-F8B7-4BE4-BC9C-3698F0D8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4C474F6-17E8-4482-83BD-8DB2DE6E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E31F408-57FE-41FA-8A27-0014DC38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59375FD5-9402-4491-9A5D-AFA75A13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51505F86-7B78-49C4-8339-33142286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3D50FD65-74F9-47CC-8C82-5EC04163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E239897E-E21E-4183-8F2E-8FC3003E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80407DE7-97A5-4E72-ACA3-F27F9C40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CF917274-865F-4680-800C-23429EF6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C179E946-4F05-4898-BC3B-FF38EF07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50" name="33 Imagen" descr="Elefante.gif">
            <a:extLst>
              <a:ext uri="{FF2B5EF4-FFF2-40B4-BE49-F238E27FC236}">
                <a16:creationId xmlns:a16="http://schemas.microsoft.com/office/drawing/2014/main" id="{50B34611-D05E-4EF7-B30B-B1220B8C01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412876"/>
            <a:ext cx="20875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34 Imagen" descr="Ratón.gif">
            <a:extLst>
              <a:ext uri="{FF2B5EF4-FFF2-40B4-BE49-F238E27FC236}">
                <a16:creationId xmlns:a16="http://schemas.microsoft.com/office/drawing/2014/main" id="{4811B487-649D-4DF9-9D49-60904521C10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9" y="2352676"/>
            <a:ext cx="7905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16">
            <a:extLst>
              <a:ext uri="{FF2B5EF4-FFF2-40B4-BE49-F238E27FC236}">
                <a16:creationId xmlns:a16="http://schemas.microsoft.com/office/drawing/2014/main" id="{D246FAF1-8E3A-4239-B1BC-BE64220A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F8B4-0288-4F68-B621-3D488C5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151188"/>
            <a:ext cx="1549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3717132" y="2132012"/>
            <a:ext cx="4098925" cy="4176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5248" y="4365104"/>
            <a:ext cx="1792560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F067-FC04-48F7-ABD0-9FD9820943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89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42">
            <a:extLst>
              <a:ext uri="{FF2B5EF4-FFF2-40B4-BE49-F238E27FC236}">
                <a16:creationId xmlns:a16="http://schemas.microsoft.com/office/drawing/2014/main" id="{152959C5-7608-43C4-8583-1CAE97913451}"/>
              </a:ext>
            </a:extLst>
          </p:cNvPr>
          <p:cNvGrpSpPr>
            <a:grpSpLocks/>
          </p:cNvGrpSpPr>
          <p:nvPr/>
        </p:nvGrpSpPr>
        <p:grpSpPr bwMode="auto">
          <a:xfrm>
            <a:off x="1921566" y="266700"/>
            <a:ext cx="8282608" cy="5094288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D94BEA18-D800-47A0-98AC-2E02CC8A35B7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 dirty="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098E2D8D-6BE2-44BC-8E6A-07C313FC6816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2532" name="Text Box 16">
            <a:extLst>
              <a:ext uri="{FF2B5EF4-FFF2-40B4-BE49-F238E27FC236}">
                <a16:creationId xmlns:a16="http://schemas.microsoft.com/office/drawing/2014/main" id="{A418A9A7-FB81-457B-B869-1C282988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2EF1A38C-C785-4668-99AA-248F3940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16266824-F948-43B9-8359-76B0FB77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29A38D4F-53AD-4262-9826-5964ED1D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6687CC34-67E4-4AE8-B6F1-3F080FC4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2CE1F40C-B9A8-406C-8A1A-51BA2FC5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7C3FFEA7-AF90-4FB3-88DF-8B90C3FA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FF181CFE-051E-438A-B5C3-D5320494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06D793A-BF59-4433-BB2B-C93B0613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6D8B5058-13A4-4A43-B318-D7C26BC8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06F1FCDE-B74C-4887-92E1-C35D13AB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516015B7-FAB7-4EE0-9851-4B6663ED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6FF9678C-7051-442E-9144-D442D66F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E101DF67-9BFE-40C3-B5C3-D7887F3A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A161030-EB14-4E6E-9BEC-16942F13C7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6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47" name="Rectangle 2">
            <a:extLst>
              <a:ext uri="{FF2B5EF4-FFF2-40B4-BE49-F238E27FC236}">
                <a16:creationId xmlns:a16="http://schemas.microsoft.com/office/drawing/2014/main" id="{508B78CF-3AC8-4F8A-BEA5-6AD337068D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190875"/>
            <a:ext cx="9399588" cy="830263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skyscraper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is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higher</a:t>
            </a:r>
            <a:r>
              <a:rPr lang="es-ES" altLang="es-E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than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house</a:t>
            </a:r>
            <a:r>
              <a:rPr lang="es-ES" altLang="es-E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2548" name="33 Imagen" descr="high.gif">
            <a:extLst>
              <a:ext uri="{FF2B5EF4-FFF2-40B4-BE49-F238E27FC236}">
                <a16:creationId xmlns:a16="http://schemas.microsoft.com/office/drawing/2014/main" id="{B47AE95E-DF70-4D6B-9FCE-391ECA6A3C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755651"/>
            <a:ext cx="1484312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34 Imagen" descr="low.gif">
            <a:extLst>
              <a:ext uri="{FF2B5EF4-FFF2-40B4-BE49-F238E27FC236}">
                <a16:creationId xmlns:a16="http://schemas.microsoft.com/office/drawing/2014/main" id="{7F034C40-2659-4625-A978-9907EF311B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9" y="2398714"/>
            <a:ext cx="9350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F714A3-9A7B-4D71-88D3-96D6C6E2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17" y="3047506"/>
            <a:ext cx="1549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24121C25-7F48-448E-88AA-1AD769F13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2944803" y="2398714"/>
            <a:ext cx="3342255" cy="3405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07F4A71-BAB8-4815-9D4D-EB289D3B7F2D}"/>
              </a:ext>
            </a:extLst>
          </p:cNvPr>
          <p:cNvSpPr/>
          <p:nvPr/>
        </p:nvSpPr>
        <p:spPr>
          <a:xfrm>
            <a:off x="2495601" y="4509120"/>
            <a:ext cx="1658937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68">
            <a:extLst>
              <a:ext uri="{FF2B5EF4-FFF2-40B4-BE49-F238E27FC236}">
                <a16:creationId xmlns:a16="http://schemas.microsoft.com/office/drawing/2014/main" id="{6B2237D6-4EDE-4D6F-A4E0-DA08E4B445C9}"/>
              </a:ext>
            </a:extLst>
          </p:cNvPr>
          <p:cNvGrpSpPr>
            <a:grpSpLocks/>
          </p:cNvGrpSpPr>
          <p:nvPr/>
        </p:nvGrpSpPr>
        <p:grpSpPr bwMode="auto">
          <a:xfrm>
            <a:off x="1762539" y="266700"/>
            <a:ext cx="8323363" cy="5094288"/>
            <a:chOff x="-2878211" y="899630"/>
            <a:chExt cx="7785174" cy="4751809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72E7AFC4-7C8A-4B36-B663-03E34EC21B54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84" name="Marco 83">
              <a:extLst>
                <a:ext uri="{FF2B5EF4-FFF2-40B4-BE49-F238E27FC236}">
                  <a16:creationId xmlns:a16="http://schemas.microsoft.com/office/drawing/2014/main" id="{D8C95C56-59F3-41CA-8667-EA3955A5ECB7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8676" name="Text Box 16">
            <a:extLst>
              <a:ext uri="{FF2B5EF4-FFF2-40B4-BE49-F238E27FC236}">
                <a16:creationId xmlns:a16="http://schemas.microsoft.com/office/drawing/2014/main" id="{6B1C97CA-DC8D-4F66-A2C9-DDA79323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804F8E54-4879-41B2-BE8A-096332B806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9588"/>
            <a:ext cx="8445500" cy="830262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600" dirty="0" err="1">
                <a:latin typeface="Comic Sans MS" panose="030F0702030302020204" pitchFamily="66" charset="0"/>
              </a:rPr>
              <a:t>The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worm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is</a:t>
            </a:r>
            <a:r>
              <a:rPr lang="es-ES" altLang="es-ES" sz="3600" dirty="0">
                <a:latin typeface="Comic Sans MS" panose="030F0702030302020204" pitchFamily="66" charset="0"/>
              </a:rPr>
              <a:t>  </a:t>
            </a:r>
            <a:r>
              <a:rPr lang="es-ES" altLang="es-ES" sz="36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shorter</a:t>
            </a:r>
            <a:r>
              <a:rPr lang="es-ES" altLang="es-ES" sz="3600" dirty="0">
                <a:latin typeface="Comic Sans MS" panose="030F0702030302020204" pitchFamily="66" charset="0"/>
              </a:rPr>
              <a:t>  </a:t>
            </a:r>
            <a:r>
              <a:rPr lang="es-ES" altLang="es-ES" sz="3600" dirty="0" err="1">
                <a:latin typeface="Comic Sans MS" panose="030F0702030302020204" pitchFamily="66" charset="0"/>
              </a:rPr>
              <a:t>than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the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snake</a:t>
            </a:r>
            <a:r>
              <a:rPr lang="es-ES" altLang="es-E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8678" name="Picture 4">
            <a:extLst>
              <a:ext uri="{FF2B5EF4-FFF2-40B4-BE49-F238E27FC236}">
                <a16:creationId xmlns:a16="http://schemas.microsoft.com/office/drawing/2014/main" id="{B0EDF2E8-27BA-494C-9D10-3D1A0ABD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098676"/>
            <a:ext cx="11668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8679" name="Group 61">
            <a:extLst>
              <a:ext uri="{FF2B5EF4-FFF2-40B4-BE49-F238E27FC236}">
                <a16:creationId xmlns:a16="http://schemas.microsoft.com/office/drawing/2014/main" id="{F596EAC6-EFE4-4689-804D-589D159998E0}"/>
              </a:ext>
            </a:extLst>
          </p:cNvPr>
          <p:cNvGrpSpPr>
            <a:grpSpLocks/>
          </p:cNvGrpSpPr>
          <p:nvPr/>
        </p:nvGrpSpPr>
        <p:grpSpPr bwMode="auto">
          <a:xfrm>
            <a:off x="6480175" y="1617664"/>
            <a:ext cx="2973388" cy="1450975"/>
            <a:chOff x="3262" y="1303"/>
            <a:chExt cx="2019" cy="987"/>
          </a:xfrm>
        </p:grpSpPr>
        <p:sp>
          <p:nvSpPr>
            <p:cNvPr id="28699" name="Freeform 35">
              <a:extLst>
                <a:ext uri="{FF2B5EF4-FFF2-40B4-BE49-F238E27FC236}">
                  <a16:creationId xmlns:a16="http://schemas.microsoft.com/office/drawing/2014/main" id="{9DB19769-CFCF-4854-B6E2-FC5291DD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303"/>
              <a:ext cx="1137" cy="987"/>
            </a:xfrm>
            <a:custGeom>
              <a:avLst/>
              <a:gdLst>
                <a:gd name="T0" fmla="*/ 109 w 1137"/>
                <a:gd name="T1" fmla="*/ 966 h 987"/>
                <a:gd name="T2" fmla="*/ 247 w 1137"/>
                <a:gd name="T3" fmla="*/ 936 h 987"/>
                <a:gd name="T4" fmla="*/ 332 w 1137"/>
                <a:gd name="T5" fmla="*/ 883 h 987"/>
                <a:gd name="T6" fmla="*/ 390 w 1137"/>
                <a:gd name="T7" fmla="*/ 816 h 987"/>
                <a:gd name="T8" fmla="*/ 423 w 1137"/>
                <a:gd name="T9" fmla="*/ 738 h 987"/>
                <a:gd name="T10" fmla="*/ 441 w 1137"/>
                <a:gd name="T11" fmla="*/ 545 h 987"/>
                <a:gd name="T12" fmla="*/ 397 w 1137"/>
                <a:gd name="T13" fmla="*/ 235 h 987"/>
                <a:gd name="T14" fmla="*/ 405 w 1137"/>
                <a:gd name="T15" fmla="*/ 154 h 987"/>
                <a:gd name="T16" fmla="*/ 467 w 1137"/>
                <a:gd name="T17" fmla="*/ 125 h 987"/>
                <a:gd name="T18" fmla="*/ 578 w 1137"/>
                <a:gd name="T19" fmla="*/ 130 h 987"/>
                <a:gd name="T20" fmla="*/ 604 w 1137"/>
                <a:gd name="T21" fmla="*/ 160 h 987"/>
                <a:gd name="T22" fmla="*/ 616 w 1137"/>
                <a:gd name="T23" fmla="*/ 237 h 987"/>
                <a:gd name="T24" fmla="*/ 551 w 1137"/>
                <a:gd name="T25" fmla="*/ 620 h 987"/>
                <a:gd name="T26" fmla="*/ 553 w 1137"/>
                <a:gd name="T27" fmla="*/ 712 h 987"/>
                <a:gd name="T28" fmla="*/ 578 w 1137"/>
                <a:gd name="T29" fmla="*/ 795 h 987"/>
                <a:gd name="T30" fmla="*/ 618 w 1137"/>
                <a:gd name="T31" fmla="*/ 866 h 987"/>
                <a:gd name="T32" fmla="*/ 675 w 1137"/>
                <a:gd name="T33" fmla="*/ 923 h 987"/>
                <a:gd name="T34" fmla="*/ 742 w 1137"/>
                <a:gd name="T35" fmla="*/ 964 h 987"/>
                <a:gd name="T36" fmla="*/ 819 w 1137"/>
                <a:gd name="T37" fmla="*/ 984 h 987"/>
                <a:gd name="T38" fmla="*/ 943 w 1137"/>
                <a:gd name="T39" fmla="*/ 973 h 987"/>
                <a:gd name="T40" fmla="*/ 996 w 1137"/>
                <a:gd name="T41" fmla="*/ 944 h 987"/>
                <a:gd name="T42" fmla="*/ 1037 w 1137"/>
                <a:gd name="T43" fmla="*/ 902 h 987"/>
                <a:gd name="T44" fmla="*/ 1060 w 1137"/>
                <a:gd name="T45" fmla="*/ 848 h 987"/>
                <a:gd name="T46" fmla="*/ 1065 w 1137"/>
                <a:gd name="T47" fmla="*/ 786 h 987"/>
                <a:gd name="T48" fmla="*/ 990 w 1137"/>
                <a:gd name="T49" fmla="*/ 539 h 987"/>
                <a:gd name="T50" fmla="*/ 979 w 1137"/>
                <a:gd name="T51" fmla="*/ 450 h 987"/>
                <a:gd name="T52" fmla="*/ 995 w 1137"/>
                <a:gd name="T53" fmla="*/ 432 h 987"/>
                <a:gd name="T54" fmla="*/ 1050 w 1137"/>
                <a:gd name="T55" fmla="*/ 429 h 987"/>
                <a:gd name="T56" fmla="*/ 1119 w 1137"/>
                <a:gd name="T57" fmla="*/ 441 h 987"/>
                <a:gd name="T58" fmla="*/ 1137 w 1137"/>
                <a:gd name="T59" fmla="*/ 418 h 987"/>
                <a:gd name="T60" fmla="*/ 1058 w 1137"/>
                <a:gd name="T61" fmla="*/ 363 h 987"/>
                <a:gd name="T62" fmla="*/ 954 w 1137"/>
                <a:gd name="T63" fmla="*/ 338 h 987"/>
                <a:gd name="T64" fmla="*/ 892 w 1137"/>
                <a:gd name="T65" fmla="*/ 373 h 987"/>
                <a:gd name="T66" fmla="*/ 878 w 1137"/>
                <a:gd name="T67" fmla="*/ 446 h 987"/>
                <a:gd name="T68" fmla="*/ 927 w 1137"/>
                <a:gd name="T69" fmla="*/ 723 h 987"/>
                <a:gd name="T70" fmla="*/ 920 w 1137"/>
                <a:gd name="T71" fmla="*/ 802 h 987"/>
                <a:gd name="T72" fmla="*/ 886 w 1137"/>
                <a:gd name="T73" fmla="*/ 828 h 987"/>
                <a:gd name="T74" fmla="*/ 830 w 1137"/>
                <a:gd name="T75" fmla="*/ 820 h 987"/>
                <a:gd name="T76" fmla="*/ 768 w 1137"/>
                <a:gd name="T77" fmla="*/ 781 h 987"/>
                <a:gd name="T78" fmla="*/ 717 w 1137"/>
                <a:gd name="T79" fmla="*/ 721 h 987"/>
                <a:gd name="T80" fmla="*/ 696 w 1137"/>
                <a:gd name="T81" fmla="*/ 650 h 987"/>
                <a:gd name="T82" fmla="*/ 724 w 1137"/>
                <a:gd name="T83" fmla="*/ 463 h 987"/>
                <a:gd name="T84" fmla="*/ 747 w 1137"/>
                <a:gd name="T85" fmla="*/ 159 h 987"/>
                <a:gd name="T86" fmla="*/ 709 w 1137"/>
                <a:gd name="T87" fmla="*/ 65 h 987"/>
                <a:gd name="T88" fmla="*/ 617 w 1137"/>
                <a:gd name="T89" fmla="*/ 14 h 987"/>
                <a:gd name="T90" fmla="*/ 501 w 1137"/>
                <a:gd name="T91" fmla="*/ 0 h 987"/>
                <a:gd name="T92" fmla="*/ 384 w 1137"/>
                <a:gd name="T93" fmla="*/ 19 h 987"/>
                <a:gd name="T94" fmla="*/ 289 w 1137"/>
                <a:gd name="T95" fmla="*/ 69 h 987"/>
                <a:gd name="T96" fmla="*/ 242 w 1137"/>
                <a:gd name="T97" fmla="*/ 152 h 987"/>
                <a:gd name="T98" fmla="*/ 270 w 1137"/>
                <a:gd name="T99" fmla="*/ 409 h 987"/>
                <a:gd name="T100" fmla="*/ 267 w 1137"/>
                <a:gd name="T101" fmla="*/ 619 h 987"/>
                <a:gd name="T102" fmla="*/ 174 w 1137"/>
                <a:gd name="T103" fmla="*/ 776 h 987"/>
                <a:gd name="T104" fmla="*/ 46 w 1137"/>
                <a:gd name="T105" fmla="*/ 805 h 9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37"/>
                <a:gd name="T160" fmla="*/ 0 h 987"/>
                <a:gd name="T161" fmla="*/ 1137 w 1137"/>
                <a:gd name="T162" fmla="*/ 987 h 9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37" h="987">
                  <a:moveTo>
                    <a:pt x="0" y="792"/>
                  </a:moveTo>
                  <a:lnTo>
                    <a:pt x="0" y="964"/>
                  </a:lnTo>
                  <a:lnTo>
                    <a:pt x="29" y="966"/>
                  </a:lnTo>
                  <a:lnTo>
                    <a:pt x="70" y="967"/>
                  </a:lnTo>
                  <a:lnTo>
                    <a:pt x="109" y="966"/>
                  </a:lnTo>
                  <a:lnTo>
                    <a:pt x="147" y="962"/>
                  </a:lnTo>
                  <a:lnTo>
                    <a:pt x="186" y="957"/>
                  </a:lnTo>
                  <a:lnTo>
                    <a:pt x="204" y="952"/>
                  </a:lnTo>
                  <a:lnTo>
                    <a:pt x="227" y="944"/>
                  </a:lnTo>
                  <a:lnTo>
                    <a:pt x="247" y="936"/>
                  </a:lnTo>
                  <a:lnTo>
                    <a:pt x="267" y="927"/>
                  </a:lnTo>
                  <a:lnTo>
                    <a:pt x="284" y="916"/>
                  </a:lnTo>
                  <a:lnTo>
                    <a:pt x="302" y="906"/>
                  </a:lnTo>
                  <a:lnTo>
                    <a:pt x="317" y="894"/>
                  </a:lnTo>
                  <a:lnTo>
                    <a:pt x="332" y="883"/>
                  </a:lnTo>
                  <a:lnTo>
                    <a:pt x="346" y="870"/>
                  </a:lnTo>
                  <a:lnTo>
                    <a:pt x="358" y="857"/>
                  </a:lnTo>
                  <a:lnTo>
                    <a:pt x="370" y="843"/>
                  </a:lnTo>
                  <a:lnTo>
                    <a:pt x="380" y="829"/>
                  </a:lnTo>
                  <a:lnTo>
                    <a:pt x="390" y="816"/>
                  </a:lnTo>
                  <a:lnTo>
                    <a:pt x="398" y="801"/>
                  </a:lnTo>
                  <a:lnTo>
                    <a:pt x="406" y="786"/>
                  </a:lnTo>
                  <a:lnTo>
                    <a:pt x="413" y="770"/>
                  </a:lnTo>
                  <a:lnTo>
                    <a:pt x="419" y="754"/>
                  </a:lnTo>
                  <a:lnTo>
                    <a:pt x="423" y="738"/>
                  </a:lnTo>
                  <a:lnTo>
                    <a:pt x="433" y="706"/>
                  </a:lnTo>
                  <a:lnTo>
                    <a:pt x="437" y="673"/>
                  </a:lnTo>
                  <a:lnTo>
                    <a:pt x="441" y="641"/>
                  </a:lnTo>
                  <a:lnTo>
                    <a:pt x="442" y="592"/>
                  </a:lnTo>
                  <a:lnTo>
                    <a:pt x="441" y="545"/>
                  </a:lnTo>
                  <a:lnTo>
                    <a:pt x="436" y="499"/>
                  </a:lnTo>
                  <a:lnTo>
                    <a:pt x="429" y="454"/>
                  </a:lnTo>
                  <a:lnTo>
                    <a:pt x="414" y="362"/>
                  </a:lnTo>
                  <a:lnTo>
                    <a:pt x="402" y="283"/>
                  </a:lnTo>
                  <a:lnTo>
                    <a:pt x="397" y="235"/>
                  </a:lnTo>
                  <a:lnTo>
                    <a:pt x="395" y="211"/>
                  </a:lnTo>
                  <a:lnTo>
                    <a:pt x="397" y="188"/>
                  </a:lnTo>
                  <a:lnTo>
                    <a:pt x="398" y="174"/>
                  </a:lnTo>
                  <a:lnTo>
                    <a:pt x="401" y="160"/>
                  </a:lnTo>
                  <a:lnTo>
                    <a:pt x="405" y="154"/>
                  </a:lnTo>
                  <a:lnTo>
                    <a:pt x="411" y="148"/>
                  </a:lnTo>
                  <a:lnTo>
                    <a:pt x="423" y="139"/>
                  </a:lnTo>
                  <a:lnTo>
                    <a:pt x="438" y="132"/>
                  </a:lnTo>
                  <a:lnTo>
                    <a:pt x="453" y="128"/>
                  </a:lnTo>
                  <a:lnTo>
                    <a:pt x="467" y="125"/>
                  </a:lnTo>
                  <a:lnTo>
                    <a:pt x="499" y="121"/>
                  </a:lnTo>
                  <a:lnTo>
                    <a:pt x="531" y="121"/>
                  </a:lnTo>
                  <a:lnTo>
                    <a:pt x="551" y="123"/>
                  </a:lnTo>
                  <a:lnTo>
                    <a:pt x="571" y="126"/>
                  </a:lnTo>
                  <a:lnTo>
                    <a:pt x="578" y="130"/>
                  </a:lnTo>
                  <a:lnTo>
                    <a:pt x="585" y="135"/>
                  </a:lnTo>
                  <a:lnTo>
                    <a:pt x="590" y="140"/>
                  </a:lnTo>
                  <a:lnTo>
                    <a:pt x="596" y="146"/>
                  </a:lnTo>
                  <a:lnTo>
                    <a:pt x="601" y="152"/>
                  </a:lnTo>
                  <a:lnTo>
                    <a:pt x="604" y="160"/>
                  </a:lnTo>
                  <a:lnTo>
                    <a:pt x="608" y="168"/>
                  </a:lnTo>
                  <a:lnTo>
                    <a:pt x="610" y="178"/>
                  </a:lnTo>
                  <a:lnTo>
                    <a:pt x="614" y="188"/>
                  </a:lnTo>
                  <a:lnTo>
                    <a:pt x="616" y="211"/>
                  </a:lnTo>
                  <a:lnTo>
                    <a:pt x="616" y="237"/>
                  </a:lnTo>
                  <a:lnTo>
                    <a:pt x="614" y="283"/>
                  </a:lnTo>
                  <a:lnTo>
                    <a:pt x="603" y="350"/>
                  </a:lnTo>
                  <a:lnTo>
                    <a:pt x="564" y="540"/>
                  </a:lnTo>
                  <a:lnTo>
                    <a:pt x="553" y="601"/>
                  </a:lnTo>
                  <a:lnTo>
                    <a:pt x="551" y="620"/>
                  </a:lnTo>
                  <a:lnTo>
                    <a:pt x="550" y="639"/>
                  </a:lnTo>
                  <a:lnTo>
                    <a:pt x="549" y="657"/>
                  </a:lnTo>
                  <a:lnTo>
                    <a:pt x="550" y="676"/>
                  </a:lnTo>
                  <a:lnTo>
                    <a:pt x="551" y="694"/>
                  </a:lnTo>
                  <a:lnTo>
                    <a:pt x="553" y="712"/>
                  </a:lnTo>
                  <a:lnTo>
                    <a:pt x="557" y="729"/>
                  </a:lnTo>
                  <a:lnTo>
                    <a:pt x="560" y="746"/>
                  </a:lnTo>
                  <a:lnTo>
                    <a:pt x="565" y="762"/>
                  </a:lnTo>
                  <a:lnTo>
                    <a:pt x="571" y="780"/>
                  </a:lnTo>
                  <a:lnTo>
                    <a:pt x="578" y="795"/>
                  </a:lnTo>
                  <a:lnTo>
                    <a:pt x="585" y="810"/>
                  </a:lnTo>
                  <a:lnTo>
                    <a:pt x="591" y="825"/>
                  </a:lnTo>
                  <a:lnTo>
                    <a:pt x="600" y="840"/>
                  </a:lnTo>
                  <a:lnTo>
                    <a:pt x="609" y="854"/>
                  </a:lnTo>
                  <a:lnTo>
                    <a:pt x="618" y="866"/>
                  </a:lnTo>
                  <a:lnTo>
                    <a:pt x="629" y="879"/>
                  </a:lnTo>
                  <a:lnTo>
                    <a:pt x="639" y="891"/>
                  </a:lnTo>
                  <a:lnTo>
                    <a:pt x="651" y="902"/>
                  </a:lnTo>
                  <a:lnTo>
                    <a:pt x="662" y="914"/>
                  </a:lnTo>
                  <a:lnTo>
                    <a:pt x="675" y="923"/>
                  </a:lnTo>
                  <a:lnTo>
                    <a:pt x="688" y="932"/>
                  </a:lnTo>
                  <a:lnTo>
                    <a:pt x="700" y="942"/>
                  </a:lnTo>
                  <a:lnTo>
                    <a:pt x="714" y="950"/>
                  </a:lnTo>
                  <a:lnTo>
                    <a:pt x="728" y="957"/>
                  </a:lnTo>
                  <a:lnTo>
                    <a:pt x="742" y="964"/>
                  </a:lnTo>
                  <a:lnTo>
                    <a:pt x="757" y="969"/>
                  </a:lnTo>
                  <a:lnTo>
                    <a:pt x="772" y="974"/>
                  </a:lnTo>
                  <a:lnTo>
                    <a:pt x="787" y="979"/>
                  </a:lnTo>
                  <a:lnTo>
                    <a:pt x="804" y="982"/>
                  </a:lnTo>
                  <a:lnTo>
                    <a:pt x="819" y="984"/>
                  </a:lnTo>
                  <a:lnTo>
                    <a:pt x="849" y="987"/>
                  </a:lnTo>
                  <a:lnTo>
                    <a:pt x="878" y="986"/>
                  </a:lnTo>
                  <a:lnTo>
                    <a:pt x="905" y="982"/>
                  </a:lnTo>
                  <a:lnTo>
                    <a:pt x="930" y="976"/>
                  </a:lnTo>
                  <a:lnTo>
                    <a:pt x="943" y="973"/>
                  </a:lnTo>
                  <a:lnTo>
                    <a:pt x="954" y="968"/>
                  </a:lnTo>
                  <a:lnTo>
                    <a:pt x="966" y="964"/>
                  </a:lnTo>
                  <a:lnTo>
                    <a:pt x="976" y="958"/>
                  </a:lnTo>
                  <a:lnTo>
                    <a:pt x="987" y="951"/>
                  </a:lnTo>
                  <a:lnTo>
                    <a:pt x="996" y="944"/>
                  </a:lnTo>
                  <a:lnTo>
                    <a:pt x="1005" y="937"/>
                  </a:lnTo>
                  <a:lnTo>
                    <a:pt x="1015" y="929"/>
                  </a:lnTo>
                  <a:lnTo>
                    <a:pt x="1023" y="920"/>
                  </a:lnTo>
                  <a:lnTo>
                    <a:pt x="1030" y="912"/>
                  </a:lnTo>
                  <a:lnTo>
                    <a:pt x="1037" y="902"/>
                  </a:lnTo>
                  <a:lnTo>
                    <a:pt x="1043" y="892"/>
                  </a:lnTo>
                  <a:lnTo>
                    <a:pt x="1048" y="881"/>
                  </a:lnTo>
                  <a:lnTo>
                    <a:pt x="1053" y="871"/>
                  </a:lnTo>
                  <a:lnTo>
                    <a:pt x="1057" y="860"/>
                  </a:lnTo>
                  <a:lnTo>
                    <a:pt x="1060" y="848"/>
                  </a:lnTo>
                  <a:lnTo>
                    <a:pt x="1062" y="835"/>
                  </a:lnTo>
                  <a:lnTo>
                    <a:pt x="1065" y="824"/>
                  </a:lnTo>
                  <a:lnTo>
                    <a:pt x="1065" y="811"/>
                  </a:lnTo>
                  <a:lnTo>
                    <a:pt x="1065" y="798"/>
                  </a:lnTo>
                  <a:lnTo>
                    <a:pt x="1065" y="786"/>
                  </a:lnTo>
                  <a:lnTo>
                    <a:pt x="1062" y="772"/>
                  </a:lnTo>
                  <a:lnTo>
                    <a:pt x="1061" y="759"/>
                  </a:lnTo>
                  <a:lnTo>
                    <a:pt x="1046" y="706"/>
                  </a:lnTo>
                  <a:lnTo>
                    <a:pt x="1030" y="654"/>
                  </a:lnTo>
                  <a:lnTo>
                    <a:pt x="990" y="539"/>
                  </a:lnTo>
                  <a:lnTo>
                    <a:pt x="981" y="499"/>
                  </a:lnTo>
                  <a:lnTo>
                    <a:pt x="978" y="476"/>
                  </a:lnTo>
                  <a:lnTo>
                    <a:pt x="978" y="466"/>
                  </a:lnTo>
                  <a:lnTo>
                    <a:pt x="978" y="458"/>
                  </a:lnTo>
                  <a:lnTo>
                    <a:pt x="979" y="450"/>
                  </a:lnTo>
                  <a:lnTo>
                    <a:pt x="980" y="446"/>
                  </a:lnTo>
                  <a:lnTo>
                    <a:pt x="983" y="441"/>
                  </a:lnTo>
                  <a:lnTo>
                    <a:pt x="987" y="437"/>
                  </a:lnTo>
                  <a:lnTo>
                    <a:pt x="990" y="434"/>
                  </a:lnTo>
                  <a:lnTo>
                    <a:pt x="995" y="432"/>
                  </a:lnTo>
                  <a:lnTo>
                    <a:pt x="1002" y="429"/>
                  </a:lnTo>
                  <a:lnTo>
                    <a:pt x="1010" y="427"/>
                  </a:lnTo>
                  <a:lnTo>
                    <a:pt x="1022" y="427"/>
                  </a:lnTo>
                  <a:lnTo>
                    <a:pt x="1033" y="427"/>
                  </a:lnTo>
                  <a:lnTo>
                    <a:pt x="1050" y="429"/>
                  </a:lnTo>
                  <a:lnTo>
                    <a:pt x="1066" y="433"/>
                  </a:lnTo>
                  <a:lnTo>
                    <a:pt x="1085" y="437"/>
                  </a:lnTo>
                  <a:lnTo>
                    <a:pt x="1099" y="442"/>
                  </a:lnTo>
                  <a:lnTo>
                    <a:pt x="1113" y="443"/>
                  </a:lnTo>
                  <a:lnTo>
                    <a:pt x="1119" y="441"/>
                  </a:lnTo>
                  <a:lnTo>
                    <a:pt x="1127" y="436"/>
                  </a:lnTo>
                  <a:lnTo>
                    <a:pt x="1133" y="429"/>
                  </a:lnTo>
                  <a:lnTo>
                    <a:pt x="1135" y="427"/>
                  </a:lnTo>
                  <a:lnTo>
                    <a:pt x="1137" y="422"/>
                  </a:lnTo>
                  <a:lnTo>
                    <a:pt x="1137" y="418"/>
                  </a:lnTo>
                  <a:lnTo>
                    <a:pt x="1133" y="406"/>
                  </a:lnTo>
                  <a:lnTo>
                    <a:pt x="1121" y="396"/>
                  </a:lnTo>
                  <a:lnTo>
                    <a:pt x="1114" y="391"/>
                  </a:lnTo>
                  <a:lnTo>
                    <a:pt x="1085" y="376"/>
                  </a:lnTo>
                  <a:lnTo>
                    <a:pt x="1058" y="363"/>
                  </a:lnTo>
                  <a:lnTo>
                    <a:pt x="1033" y="354"/>
                  </a:lnTo>
                  <a:lnTo>
                    <a:pt x="1011" y="346"/>
                  </a:lnTo>
                  <a:lnTo>
                    <a:pt x="990" y="342"/>
                  </a:lnTo>
                  <a:lnTo>
                    <a:pt x="972" y="339"/>
                  </a:lnTo>
                  <a:lnTo>
                    <a:pt x="954" y="338"/>
                  </a:lnTo>
                  <a:lnTo>
                    <a:pt x="938" y="340"/>
                  </a:lnTo>
                  <a:lnTo>
                    <a:pt x="924" y="345"/>
                  </a:lnTo>
                  <a:lnTo>
                    <a:pt x="910" y="352"/>
                  </a:lnTo>
                  <a:lnTo>
                    <a:pt x="900" y="361"/>
                  </a:lnTo>
                  <a:lnTo>
                    <a:pt x="892" y="373"/>
                  </a:lnTo>
                  <a:lnTo>
                    <a:pt x="886" y="385"/>
                  </a:lnTo>
                  <a:lnTo>
                    <a:pt x="881" y="399"/>
                  </a:lnTo>
                  <a:lnTo>
                    <a:pt x="878" y="414"/>
                  </a:lnTo>
                  <a:lnTo>
                    <a:pt x="878" y="429"/>
                  </a:lnTo>
                  <a:lnTo>
                    <a:pt x="878" y="446"/>
                  </a:lnTo>
                  <a:lnTo>
                    <a:pt x="878" y="462"/>
                  </a:lnTo>
                  <a:lnTo>
                    <a:pt x="883" y="496"/>
                  </a:lnTo>
                  <a:lnTo>
                    <a:pt x="888" y="535"/>
                  </a:lnTo>
                  <a:lnTo>
                    <a:pt x="924" y="706"/>
                  </a:lnTo>
                  <a:lnTo>
                    <a:pt x="927" y="723"/>
                  </a:lnTo>
                  <a:lnTo>
                    <a:pt x="928" y="745"/>
                  </a:lnTo>
                  <a:lnTo>
                    <a:pt x="928" y="762"/>
                  </a:lnTo>
                  <a:lnTo>
                    <a:pt x="927" y="779"/>
                  </a:lnTo>
                  <a:lnTo>
                    <a:pt x="924" y="791"/>
                  </a:lnTo>
                  <a:lnTo>
                    <a:pt x="920" y="802"/>
                  </a:lnTo>
                  <a:lnTo>
                    <a:pt x="914" y="811"/>
                  </a:lnTo>
                  <a:lnTo>
                    <a:pt x="909" y="817"/>
                  </a:lnTo>
                  <a:lnTo>
                    <a:pt x="902" y="821"/>
                  </a:lnTo>
                  <a:lnTo>
                    <a:pt x="895" y="825"/>
                  </a:lnTo>
                  <a:lnTo>
                    <a:pt x="886" y="828"/>
                  </a:lnTo>
                  <a:lnTo>
                    <a:pt x="877" y="828"/>
                  </a:lnTo>
                  <a:lnTo>
                    <a:pt x="866" y="828"/>
                  </a:lnTo>
                  <a:lnTo>
                    <a:pt x="855" y="827"/>
                  </a:lnTo>
                  <a:lnTo>
                    <a:pt x="843" y="825"/>
                  </a:lnTo>
                  <a:lnTo>
                    <a:pt x="830" y="820"/>
                  </a:lnTo>
                  <a:lnTo>
                    <a:pt x="818" y="814"/>
                  </a:lnTo>
                  <a:lnTo>
                    <a:pt x="805" y="807"/>
                  </a:lnTo>
                  <a:lnTo>
                    <a:pt x="793" y="801"/>
                  </a:lnTo>
                  <a:lnTo>
                    <a:pt x="779" y="791"/>
                  </a:lnTo>
                  <a:lnTo>
                    <a:pt x="768" y="781"/>
                  </a:lnTo>
                  <a:lnTo>
                    <a:pt x="756" y="770"/>
                  </a:lnTo>
                  <a:lnTo>
                    <a:pt x="745" y="759"/>
                  </a:lnTo>
                  <a:lnTo>
                    <a:pt x="734" y="747"/>
                  </a:lnTo>
                  <a:lnTo>
                    <a:pt x="726" y="733"/>
                  </a:lnTo>
                  <a:lnTo>
                    <a:pt x="717" y="721"/>
                  </a:lnTo>
                  <a:lnTo>
                    <a:pt x="710" y="707"/>
                  </a:lnTo>
                  <a:lnTo>
                    <a:pt x="704" y="693"/>
                  </a:lnTo>
                  <a:lnTo>
                    <a:pt x="699" y="679"/>
                  </a:lnTo>
                  <a:lnTo>
                    <a:pt x="697" y="664"/>
                  </a:lnTo>
                  <a:lnTo>
                    <a:pt x="696" y="650"/>
                  </a:lnTo>
                  <a:lnTo>
                    <a:pt x="696" y="635"/>
                  </a:lnTo>
                  <a:lnTo>
                    <a:pt x="705" y="585"/>
                  </a:lnTo>
                  <a:lnTo>
                    <a:pt x="713" y="545"/>
                  </a:lnTo>
                  <a:lnTo>
                    <a:pt x="719" y="505"/>
                  </a:lnTo>
                  <a:lnTo>
                    <a:pt x="724" y="463"/>
                  </a:lnTo>
                  <a:lnTo>
                    <a:pt x="727" y="420"/>
                  </a:lnTo>
                  <a:lnTo>
                    <a:pt x="736" y="247"/>
                  </a:lnTo>
                  <a:lnTo>
                    <a:pt x="740" y="214"/>
                  </a:lnTo>
                  <a:lnTo>
                    <a:pt x="745" y="182"/>
                  </a:lnTo>
                  <a:lnTo>
                    <a:pt x="747" y="159"/>
                  </a:lnTo>
                  <a:lnTo>
                    <a:pt x="745" y="137"/>
                  </a:lnTo>
                  <a:lnTo>
                    <a:pt x="740" y="116"/>
                  </a:lnTo>
                  <a:lnTo>
                    <a:pt x="732" y="98"/>
                  </a:lnTo>
                  <a:lnTo>
                    <a:pt x="721" y="80"/>
                  </a:lnTo>
                  <a:lnTo>
                    <a:pt x="709" y="65"/>
                  </a:lnTo>
                  <a:lnTo>
                    <a:pt x="694" y="51"/>
                  </a:lnTo>
                  <a:lnTo>
                    <a:pt x="676" y="40"/>
                  </a:lnTo>
                  <a:lnTo>
                    <a:pt x="658" y="29"/>
                  </a:lnTo>
                  <a:lnTo>
                    <a:pt x="638" y="21"/>
                  </a:lnTo>
                  <a:lnTo>
                    <a:pt x="617" y="14"/>
                  </a:lnTo>
                  <a:lnTo>
                    <a:pt x="595" y="10"/>
                  </a:lnTo>
                  <a:lnTo>
                    <a:pt x="572" y="5"/>
                  </a:lnTo>
                  <a:lnTo>
                    <a:pt x="549" y="3"/>
                  </a:lnTo>
                  <a:lnTo>
                    <a:pt x="525" y="0"/>
                  </a:lnTo>
                  <a:lnTo>
                    <a:pt x="501" y="0"/>
                  </a:lnTo>
                  <a:lnTo>
                    <a:pt x="477" y="3"/>
                  </a:lnTo>
                  <a:lnTo>
                    <a:pt x="453" y="5"/>
                  </a:lnTo>
                  <a:lnTo>
                    <a:pt x="430" y="9"/>
                  </a:lnTo>
                  <a:lnTo>
                    <a:pt x="407" y="13"/>
                  </a:lnTo>
                  <a:lnTo>
                    <a:pt x="384" y="19"/>
                  </a:lnTo>
                  <a:lnTo>
                    <a:pt x="363" y="27"/>
                  </a:lnTo>
                  <a:lnTo>
                    <a:pt x="342" y="36"/>
                  </a:lnTo>
                  <a:lnTo>
                    <a:pt x="324" y="46"/>
                  </a:lnTo>
                  <a:lnTo>
                    <a:pt x="306" y="57"/>
                  </a:lnTo>
                  <a:lnTo>
                    <a:pt x="289" y="69"/>
                  </a:lnTo>
                  <a:lnTo>
                    <a:pt x="275" y="83"/>
                  </a:lnTo>
                  <a:lnTo>
                    <a:pt x="262" y="99"/>
                  </a:lnTo>
                  <a:lnTo>
                    <a:pt x="253" y="115"/>
                  </a:lnTo>
                  <a:lnTo>
                    <a:pt x="246" y="133"/>
                  </a:lnTo>
                  <a:lnTo>
                    <a:pt x="242" y="152"/>
                  </a:lnTo>
                  <a:lnTo>
                    <a:pt x="241" y="172"/>
                  </a:lnTo>
                  <a:lnTo>
                    <a:pt x="245" y="215"/>
                  </a:lnTo>
                  <a:lnTo>
                    <a:pt x="251" y="257"/>
                  </a:lnTo>
                  <a:lnTo>
                    <a:pt x="264" y="361"/>
                  </a:lnTo>
                  <a:lnTo>
                    <a:pt x="270" y="409"/>
                  </a:lnTo>
                  <a:lnTo>
                    <a:pt x="273" y="456"/>
                  </a:lnTo>
                  <a:lnTo>
                    <a:pt x="274" y="524"/>
                  </a:lnTo>
                  <a:lnTo>
                    <a:pt x="273" y="560"/>
                  </a:lnTo>
                  <a:lnTo>
                    <a:pt x="270" y="595"/>
                  </a:lnTo>
                  <a:lnTo>
                    <a:pt x="267" y="619"/>
                  </a:lnTo>
                  <a:lnTo>
                    <a:pt x="252" y="663"/>
                  </a:lnTo>
                  <a:lnTo>
                    <a:pt x="235" y="698"/>
                  </a:lnTo>
                  <a:lnTo>
                    <a:pt x="220" y="723"/>
                  </a:lnTo>
                  <a:lnTo>
                    <a:pt x="193" y="759"/>
                  </a:lnTo>
                  <a:lnTo>
                    <a:pt x="174" y="776"/>
                  </a:lnTo>
                  <a:lnTo>
                    <a:pt x="157" y="788"/>
                  </a:lnTo>
                  <a:lnTo>
                    <a:pt x="139" y="796"/>
                  </a:lnTo>
                  <a:lnTo>
                    <a:pt x="108" y="801"/>
                  </a:lnTo>
                  <a:lnTo>
                    <a:pt x="66" y="805"/>
                  </a:lnTo>
                  <a:lnTo>
                    <a:pt x="46" y="805"/>
                  </a:lnTo>
                  <a:lnTo>
                    <a:pt x="26" y="803"/>
                  </a:lnTo>
                  <a:lnTo>
                    <a:pt x="10" y="798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0" name="Freeform 36">
              <a:extLst>
                <a:ext uri="{FF2B5EF4-FFF2-40B4-BE49-F238E27FC236}">
                  <a16:creationId xmlns:a16="http://schemas.microsoft.com/office/drawing/2014/main" id="{779BA637-1931-417F-B127-B5AD5C5E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425"/>
              <a:ext cx="202" cy="512"/>
            </a:xfrm>
            <a:custGeom>
              <a:avLst/>
              <a:gdLst>
                <a:gd name="T0" fmla="*/ 0 w 202"/>
                <a:gd name="T1" fmla="*/ 237 h 512"/>
                <a:gd name="T2" fmla="*/ 0 w 202"/>
                <a:gd name="T3" fmla="*/ 512 h 512"/>
                <a:gd name="T4" fmla="*/ 28 w 202"/>
                <a:gd name="T5" fmla="*/ 463 h 512"/>
                <a:gd name="T6" fmla="*/ 56 w 202"/>
                <a:gd name="T7" fmla="*/ 414 h 512"/>
                <a:gd name="T8" fmla="*/ 109 w 202"/>
                <a:gd name="T9" fmla="*/ 327 h 512"/>
                <a:gd name="T10" fmla="*/ 133 w 202"/>
                <a:gd name="T11" fmla="*/ 283 h 512"/>
                <a:gd name="T12" fmla="*/ 157 w 202"/>
                <a:gd name="T13" fmla="*/ 237 h 512"/>
                <a:gd name="T14" fmla="*/ 171 w 202"/>
                <a:gd name="T15" fmla="*/ 208 h 512"/>
                <a:gd name="T16" fmla="*/ 183 w 202"/>
                <a:gd name="T17" fmla="*/ 178 h 512"/>
                <a:gd name="T18" fmla="*/ 194 w 202"/>
                <a:gd name="T19" fmla="*/ 144 h 512"/>
                <a:gd name="T20" fmla="*/ 200 w 202"/>
                <a:gd name="T21" fmla="*/ 125 h 512"/>
                <a:gd name="T22" fmla="*/ 202 w 202"/>
                <a:gd name="T23" fmla="*/ 95 h 512"/>
                <a:gd name="T24" fmla="*/ 202 w 202"/>
                <a:gd name="T25" fmla="*/ 85 h 512"/>
                <a:gd name="T26" fmla="*/ 201 w 202"/>
                <a:gd name="T27" fmla="*/ 76 h 512"/>
                <a:gd name="T28" fmla="*/ 200 w 202"/>
                <a:gd name="T29" fmla="*/ 67 h 512"/>
                <a:gd name="T30" fmla="*/ 196 w 202"/>
                <a:gd name="T31" fmla="*/ 58 h 512"/>
                <a:gd name="T32" fmla="*/ 193 w 202"/>
                <a:gd name="T33" fmla="*/ 50 h 512"/>
                <a:gd name="T34" fmla="*/ 188 w 202"/>
                <a:gd name="T35" fmla="*/ 43 h 512"/>
                <a:gd name="T36" fmla="*/ 182 w 202"/>
                <a:gd name="T37" fmla="*/ 35 h 512"/>
                <a:gd name="T38" fmla="*/ 175 w 202"/>
                <a:gd name="T39" fmla="*/ 28 h 512"/>
                <a:gd name="T40" fmla="*/ 168 w 202"/>
                <a:gd name="T41" fmla="*/ 22 h 512"/>
                <a:gd name="T42" fmla="*/ 159 w 202"/>
                <a:gd name="T43" fmla="*/ 17 h 512"/>
                <a:gd name="T44" fmla="*/ 150 w 202"/>
                <a:gd name="T45" fmla="*/ 13 h 512"/>
                <a:gd name="T46" fmla="*/ 140 w 202"/>
                <a:gd name="T47" fmla="*/ 9 h 512"/>
                <a:gd name="T48" fmla="*/ 129 w 202"/>
                <a:gd name="T49" fmla="*/ 6 h 512"/>
                <a:gd name="T50" fmla="*/ 117 w 202"/>
                <a:gd name="T51" fmla="*/ 3 h 512"/>
                <a:gd name="T52" fmla="*/ 92 w 202"/>
                <a:gd name="T53" fmla="*/ 0 h 512"/>
                <a:gd name="T54" fmla="*/ 63 w 202"/>
                <a:gd name="T55" fmla="*/ 0 h 512"/>
                <a:gd name="T56" fmla="*/ 46 w 202"/>
                <a:gd name="T57" fmla="*/ 0 h 512"/>
                <a:gd name="T58" fmla="*/ 22 w 202"/>
                <a:gd name="T59" fmla="*/ 2 h 512"/>
                <a:gd name="T60" fmla="*/ 0 w 202"/>
                <a:gd name="T61" fmla="*/ 6 h 512"/>
                <a:gd name="T62" fmla="*/ 0 w 202"/>
                <a:gd name="T63" fmla="*/ 157 h 512"/>
                <a:gd name="T64" fmla="*/ 7 w 202"/>
                <a:gd name="T65" fmla="*/ 148 h 512"/>
                <a:gd name="T66" fmla="*/ 21 w 202"/>
                <a:gd name="T67" fmla="*/ 133 h 512"/>
                <a:gd name="T68" fmla="*/ 29 w 202"/>
                <a:gd name="T69" fmla="*/ 127 h 512"/>
                <a:gd name="T70" fmla="*/ 38 w 202"/>
                <a:gd name="T71" fmla="*/ 122 h 512"/>
                <a:gd name="T72" fmla="*/ 48 w 202"/>
                <a:gd name="T73" fmla="*/ 122 h 512"/>
                <a:gd name="T74" fmla="*/ 57 w 202"/>
                <a:gd name="T75" fmla="*/ 125 h 512"/>
                <a:gd name="T76" fmla="*/ 57 w 202"/>
                <a:gd name="T77" fmla="*/ 133 h 512"/>
                <a:gd name="T78" fmla="*/ 55 w 202"/>
                <a:gd name="T79" fmla="*/ 141 h 512"/>
                <a:gd name="T80" fmla="*/ 51 w 202"/>
                <a:gd name="T81" fmla="*/ 150 h 512"/>
                <a:gd name="T82" fmla="*/ 38 w 202"/>
                <a:gd name="T83" fmla="*/ 174 h 512"/>
                <a:gd name="T84" fmla="*/ 0 w 202"/>
                <a:gd name="T85" fmla="*/ 237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512"/>
                <a:gd name="T131" fmla="*/ 202 w 202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512">
                  <a:moveTo>
                    <a:pt x="0" y="237"/>
                  </a:moveTo>
                  <a:lnTo>
                    <a:pt x="0" y="512"/>
                  </a:lnTo>
                  <a:lnTo>
                    <a:pt x="28" y="463"/>
                  </a:lnTo>
                  <a:lnTo>
                    <a:pt x="56" y="414"/>
                  </a:lnTo>
                  <a:lnTo>
                    <a:pt x="109" y="327"/>
                  </a:lnTo>
                  <a:lnTo>
                    <a:pt x="133" y="283"/>
                  </a:lnTo>
                  <a:lnTo>
                    <a:pt x="157" y="237"/>
                  </a:lnTo>
                  <a:lnTo>
                    <a:pt x="171" y="208"/>
                  </a:lnTo>
                  <a:lnTo>
                    <a:pt x="183" y="178"/>
                  </a:lnTo>
                  <a:lnTo>
                    <a:pt x="194" y="144"/>
                  </a:lnTo>
                  <a:lnTo>
                    <a:pt x="200" y="125"/>
                  </a:lnTo>
                  <a:lnTo>
                    <a:pt x="202" y="95"/>
                  </a:lnTo>
                  <a:lnTo>
                    <a:pt x="202" y="85"/>
                  </a:lnTo>
                  <a:lnTo>
                    <a:pt x="201" y="76"/>
                  </a:lnTo>
                  <a:lnTo>
                    <a:pt x="200" y="67"/>
                  </a:lnTo>
                  <a:lnTo>
                    <a:pt x="196" y="58"/>
                  </a:lnTo>
                  <a:lnTo>
                    <a:pt x="193" y="50"/>
                  </a:lnTo>
                  <a:lnTo>
                    <a:pt x="188" y="43"/>
                  </a:lnTo>
                  <a:lnTo>
                    <a:pt x="182" y="35"/>
                  </a:lnTo>
                  <a:lnTo>
                    <a:pt x="175" y="28"/>
                  </a:lnTo>
                  <a:lnTo>
                    <a:pt x="168" y="22"/>
                  </a:lnTo>
                  <a:lnTo>
                    <a:pt x="159" y="17"/>
                  </a:lnTo>
                  <a:lnTo>
                    <a:pt x="150" y="13"/>
                  </a:lnTo>
                  <a:lnTo>
                    <a:pt x="140" y="9"/>
                  </a:lnTo>
                  <a:lnTo>
                    <a:pt x="129" y="6"/>
                  </a:lnTo>
                  <a:lnTo>
                    <a:pt x="117" y="3"/>
                  </a:lnTo>
                  <a:lnTo>
                    <a:pt x="92" y="0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2" y="2"/>
                  </a:lnTo>
                  <a:lnTo>
                    <a:pt x="0" y="6"/>
                  </a:lnTo>
                  <a:lnTo>
                    <a:pt x="0" y="157"/>
                  </a:lnTo>
                  <a:lnTo>
                    <a:pt x="7" y="148"/>
                  </a:lnTo>
                  <a:lnTo>
                    <a:pt x="21" y="133"/>
                  </a:lnTo>
                  <a:lnTo>
                    <a:pt x="29" y="127"/>
                  </a:lnTo>
                  <a:lnTo>
                    <a:pt x="38" y="122"/>
                  </a:lnTo>
                  <a:lnTo>
                    <a:pt x="48" y="122"/>
                  </a:lnTo>
                  <a:lnTo>
                    <a:pt x="57" y="125"/>
                  </a:lnTo>
                  <a:lnTo>
                    <a:pt x="57" y="133"/>
                  </a:lnTo>
                  <a:lnTo>
                    <a:pt x="55" y="141"/>
                  </a:lnTo>
                  <a:lnTo>
                    <a:pt x="51" y="150"/>
                  </a:lnTo>
                  <a:lnTo>
                    <a:pt x="38" y="174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1" name="Freeform 37">
              <a:extLst>
                <a:ext uri="{FF2B5EF4-FFF2-40B4-BE49-F238E27FC236}">
                  <a16:creationId xmlns:a16="http://schemas.microsoft.com/office/drawing/2014/main" id="{040DFFDC-30AA-4829-8060-3FAB672E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431"/>
              <a:ext cx="882" cy="836"/>
            </a:xfrm>
            <a:custGeom>
              <a:avLst/>
              <a:gdLst>
                <a:gd name="T0" fmla="*/ 881 w 882"/>
                <a:gd name="T1" fmla="*/ 0 h 836"/>
                <a:gd name="T2" fmla="*/ 824 w 882"/>
                <a:gd name="T3" fmla="*/ 22 h 836"/>
                <a:gd name="T4" fmla="*/ 783 w 882"/>
                <a:gd name="T5" fmla="*/ 56 h 836"/>
                <a:gd name="T6" fmla="*/ 758 w 882"/>
                <a:gd name="T7" fmla="*/ 98 h 836"/>
                <a:gd name="T8" fmla="*/ 714 w 882"/>
                <a:gd name="T9" fmla="*/ 230 h 836"/>
                <a:gd name="T10" fmla="*/ 698 w 882"/>
                <a:gd name="T11" fmla="*/ 264 h 836"/>
                <a:gd name="T12" fmla="*/ 674 w 882"/>
                <a:gd name="T13" fmla="*/ 291 h 836"/>
                <a:gd name="T14" fmla="*/ 641 w 882"/>
                <a:gd name="T15" fmla="*/ 307 h 836"/>
                <a:gd name="T16" fmla="*/ 597 w 882"/>
                <a:gd name="T17" fmla="*/ 314 h 836"/>
                <a:gd name="T18" fmla="*/ 564 w 882"/>
                <a:gd name="T19" fmla="*/ 305 h 836"/>
                <a:gd name="T20" fmla="*/ 494 w 882"/>
                <a:gd name="T21" fmla="*/ 255 h 836"/>
                <a:gd name="T22" fmla="*/ 366 w 882"/>
                <a:gd name="T23" fmla="*/ 218 h 836"/>
                <a:gd name="T24" fmla="*/ 301 w 882"/>
                <a:gd name="T25" fmla="*/ 220 h 836"/>
                <a:gd name="T26" fmla="*/ 158 w 882"/>
                <a:gd name="T27" fmla="*/ 259 h 836"/>
                <a:gd name="T28" fmla="*/ 132 w 882"/>
                <a:gd name="T29" fmla="*/ 277 h 836"/>
                <a:gd name="T30" fmla="*/ 114 w 882"/>
                <a:gd name="T31" fmla="*/ 311 h 836"/>
                <a:gd name="T32" fmla="*/ 92 w 882"/>
                <a:gd name="T33" fmla="*/ 318 h 836"/>
                <a:gd name="T34" fmla="*/ 68 w 882"/>
                <a:gd name="T35" fmla="*/ 331 h 836"/>
                <a:gd name="T36" fmla="*/ 49 w 882"/>
                <a:gd name="T37" fmla="*/ 359 h 836"/>
                <a:gd name="T38" fmla="*/ 9 w 882"/>
                <a:gd name="T39" fmla="*/ 392 h 836"/>
                <a:gd name="T40" fmla="*/ 1 w 882"/>
                <a:gd name="T41" fmla="*/ 424 h 836"/>
                <a:gd name="T42" fmla="*/ 17 w 882"/>
                <a:gd name="T43" fmla="*/ 427 h 836"/>
                <a:gd name="T44" fmla="*/ 44 w 882"/>
                <a:gd name="T45" fmla="*/ 396 h 836"/>
                <a:gd name="T46" fmla="*/ 45 w 882"/>
                <a:gd name="T47" fmla="*/ 401 h 836"/>
                <a:gd name="T48" fmla="*/ 24 w 882"/>
                <a:gd name="T49" fmla="*/ 420 h 836"/>
                <a:gd name="T50" fmla="*/ 52 w 882"/>
                <a:gd name="T51" fmla="*/ 423 h 836"/>
                <a:gd name="T52" fmla="*/ 78 w 882"/>
                <a:gd name="T53" fmla="*/ 405 h 836"/>
                <a:gd name="T54" fmla="*/ 89 w 882"/>
                <a:gd name="T55" fmla="*/ 365 h 836"/>
                <a:gd name="T56" fmla="*/ 117 w 882"/>
                <a:gd name="T57" fmla="*/ 352 h 836"/>
                <a:gd name="T58" fmla="*/ 172 w 882"/>
                <a:gd name="T59" fmla="*/ 374 h 836"/>
                <a:gd name="T60" fmla="*/ 227 w 882"/>
                <a:gd name="T61" fmla="*/ 393 h 836"/>
                <a:gd name="T62" fmla="*/ 299 w 882"/>
                <a:gd name="T63" fmla="*/ 401 h 836"/>
                <a:gd name="T64" fmla="*/ 339 w 882"/>
                <a:gd name="T65" fmla="*/ 399 h 836"/>
                <a:gd name="T66" fmla="*/ 407 w 882"/>
                <a:gd name="T67" fmla="*/ 375 h 836"/>
                <a:gd name="T68" fmla="*/ 476 w 882"/>
                <a:gd name="T69" fmla="*/ 378 h 836"/>
                <a:gd name="T70" fmla="*/ 555 w 882"/>
                <a:gd name="T71" fmla="*/ 417 h 836"/>
                <a:gd name="T72" fmla="*/ 594 w 882"/>
                <a:gd name="T73" fmla="*/ 424 h 836"/>
                <a:gd name="T74" fmla="*/ 693 w 882"/>
                <a:gd name="T75" fmla="*/ 410 h 836"/>
                <a:gd name="T76" fmla="*/ 763 w 882"/>
                <a:gd name="T77" fmla="*/ 380 h 836"/>
                <a:gd name="T78" fmla="*/ 822 w 882"/>
                <a:gd name="T79" fmla="*/ 322 h 836"/>
                <a:gd name="T80" fmla="*/ 693 w 882"/>
                <a:gd name="T81" fmla="*/ 541 h 836"/>
                <a:gd name="T82" fmla="*/ 661 w 882"/>
                <a:gd name="T83" fmla="*/ 616 h 836"/>
                <a:gd name="T84" fmla="*/ 650 w 882"/>
                <a:gd name="T85" fmla="*/ 669 h 836"/>
                <a:gd name="T86" fmla="*/ 658 w 882"/>
                <a:gd name="T87" fmla="*/ 716 h 836"/>
                <a:gd name="T88" fmla="*/ 681 w 882"/>
                <a:gd name="T89" fmla="*/ 756 h 836"/>
                <a:gd name="T90" fmla="*/ 719 w 882"/>
                <a:gd name="T91" fmla="*/ 786 h 836"/>
                <a:gd name="T92" fmla="*/ 764 w 882"/>
                <a:gd name="T93" fmla="*/ 809 h 836"/>
                <a:gd name="T94" fmla="*/ 815 w 882"/>
                <a:gd name="T95" fmla="*/ 825 h 836"/>
                <a:gd name="T96" fmla="*/ 882 w 882"/>
                <a:gd name="T97" fmla="*/ 836 h 836"/>
                <a:gd name="T98" fmla="*/ 865 w 882"/>
                <a:gd name="T99" fmla="*/ 648 h 836"/>
                <a:gd name="T100" fmla="*/ 846 w 882"/>
                <a:gd name="T101" fmla="*/ 605 h 836"/>
                <a:gd name="T102" fmla="*/ 861 w 882"/>
                <a:gd name="T103" fmla="*/ 550 h 836"/>
                <a:gd name="T104" fmla="*/ 825 w 882"/>
                <a:gd name="T105" fmla="*/ 318 h 836"/>
                <a:gd name="T106" fmla="*/ 854 w 882"/>
                <a:gd name="T107" fmla="*/ 217 h 836"/>
                <a:gd name="T108" fmla="*/ 882 w 882"/>
                <a:gd name="T109" fmla="*/ 151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2"/>
                <a:gd name="T166" fmla="*/ 0 h 836"/>
                <a:gd name="T167" fmla="*/ 882 w 882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2" h="836">
                  <a:moveTo>
                    <a:pt x="882" y="151"/>
                  </a:moveTo>
                  <a:lnTo>
                    <a:pt x="882" y="0"/>
                  </a:lnTo>
                  <a:lnTo>
                    <a:pt x="881" y="0"/>
                  </a:lnTo>
                  <a:lnTo>
                    <a:pt x="860" y="5"/>
                  </a:lnTo>
                  <a:lnTo>
                    <a:pt x="841" y="12"/>
                  </a:lnTo>
                  <a:lnTo>
                    <a:pt x="824" y="22"/>
                  </a:lnTo>
                  <a:lnTo>
                    <a:pt x="809" y="32"/>
                  </a:lnTo>
                  <a:lnTo>
                    <a:pt x="795" y="44"/>
                  </a:lnTo>
                  <a:lnTo>
                    <a:pt x="783" y="56"/>
                  </a:lnTo>
                  <a:lnTo>
                    <a:pt x="774" y="69"/>
                  </a:lnTo>
                  <a:lnTo>
                    <a:pt x="765" y="83"/>
                  </a:lnTo>
                  <a:lnTo>
                    <a:pt x="758" y="98"/>
                  </a:lnTo>
                  <a:lnTo>
                    <a:pt x="751" y="113"/>
                  </a:lnTo>
                  <a:lnTo>
                    <a:pt x="741" y="143"/>
                  </a:lnTo>
                  <a:lnTo>
                    <a:pt x="714" y="230"/>
                  </a:lnTo>
                  <a:lnTo>
                    <a:pt x="709" y="241"/>
                  </a:lnTo>
                  <a:lnTo>
                    <a:pt x="703" y="254"/>
                  </a:lnTo>
                  <a:lnTo>
                    <a:pt x="698" y="264"/>
                  </a:lnTo>
                  <a:lnTo>
                    <a:pt x="691" y="274"/>
                  </a:lnTo>
                  <a:lnTo>
                    <a:pt x="684" y="283"/>
                  </a:lnTo>
                  <a:lnTo>
                    <a:pt x="674" y="291"/>
                  </a:lnTo>
                  <a:lnTo>
                    <a:pt x="665" y="297"/>
                  </a:lnTo>
                  <a:lnTo>
                    <a:pt x="654" y="304"/>
                  </a:lnTo>
                  <a:lnTo>
                    <a:pt x="641" y="307"/>
                  </a:lnTo>
                  <a:lnTo>
                    <a:pt x="626" y="311"/>
                  </a:lnTo>
                  <a:lnTo>
                    <a:pt x="610" y="313"/>
                  </a:lnTo>
                  <a:lnTo>
                    <a:pt x="597" y="314"/>
                  </a:lnTo>
                  <a:lnTo>
                    <a:pt x="585" y="313"/>
                  </a:lnTo>
                  <a:lnTo>
                    <a:pt x="574" y="309"/>
                  </a:lnTo>
                  <a:lnTo>
                    <a:pt x="564" y="305"/>
                  </a:lnTo>
                  <a:lnTo>
                    <a:pt x="546" y="292"/>
                  </a:lnTo>
                  <a:lnTo>
                    <a:pt x="512" y="267"/>
                  </a:lnTo>
                  <a:lnTo>
                    <a:pt x="494" y="255"/>
                  </a:lnTo>
                  <a:lnTo>
                    <a:pt x="475" y="246"/>
                  </a:lnTo>
                  <a:lnTo>
                    <a:pt x="460" y="241"/>
                  </a:lnTo>
                  <a:lnTo>
                    <a:pt x="366" y="218"/>
                  </a:lnTo>
                  <a:lnTo>
                    <a:pt x="346" y="216"/>
                  </a:lnTo>
                  <a:lnTo>
                    <a:pt x="324" y="217"/>
                  </a:lnTo>
                  <a:lnTo>
                    <a:pt x="301" y="220"/>
                  </a:lnTo>
                  <a:lnTo>
                    <a:pt x="265" y="229"/>
                  </a:lnTo>
                  <a:lnTo>
                    <a:pt x="229" y="238"/>
                  </a:lnTo>
                  <a:lnTo>
                    <a:pt x="158" y="259"/>
                  </a:lnTo>
                  <a:lnTo>
                    <a:pt x="148" y="261"/>
                  </a:lnTo>
                  <a:lnTo>
                    <a:pt x="141" y="268"/>
                  </a:lnTo>
                  <a:lnTo>
                    <a:pt x="132" y="277"/>
                  </a:lnTo>
                  <a:lnTo>
                    <a:pt x="125" y="288"/>
                  </a:lnTo>
                  <a:lnTo>
                    <a:pt x="119" y="298"/>
                  </a:lnTo>
                  <a:lnTo>
                    <a:pt x="114" y="311"/>
                  </a:lnTo>
                  <a:lnTo>
                    <a:pt x="114" y="315"/>
                  </a:lnTo>
                  <a:lnTo>
                    <a:pt x="103" y="316"/>
                  </a:lnTo>
                  <a:lnTo>
                    <a:pt x="92" y="318"/>
                  </a:lnTo>
                  <a:lnTo>
                    <a:pt x="84" y="321"/>
                  </a:lnTo>
                  <a:lnTo>
                    <a:pt x="76" y="326"/>
                  </a:lnTo>
                  <a:lnTo>
                    <a:pt x="68" y="331"/>
                  </a:lnTo>
                  <a:lnTo>
                    <a:pt x="62" y="338"/>
                  </a:lnTo>
                  <a:lnTo>
                    <a:pt x="55" y="348"/>
                  </a:lnTo>
                  <a:lnTo>
                    <a:pt x="49" y="359"/>
                  </a:lnTo>
                  <a:lnTo>
                    <a:pt x="27" y="375"/>
                  </a:lnTo>
                  <a:lnTo>
                    <a:pt x="17" y="383"/>
                  </a:lnTo>
                  <a:lnTo>
                    <a:pt x="9" y="392"/>
                  </a:lnTo>
                  <a:lnTo>
                    <a:pt x="3" y="401"/>
                  </a:lnTo>
                  <a:lnTo>
                    <a:pt x="0" y="411"/>
                  </a:lnTo>
                  <a:lnTo>
                    <a:pt x="1" y="424"/>
                  </a:lnTo>
                  <a:lnTo>
                    <a:pt x="3" y="431"/>
                  </a:lnTo>
                  <a:lnTo>
                    <a:pt x="7" y="440"/>
                  </a:lnTo>
                  <a:lnTo>
                    <a:pt x="17" y="427"/>
                  </a:lnTo>
                  <a:lnTo>
                    <a:pt x="27" y="412"/>
                  </a:lnTo>
                  <a:lnTo>
                    <a:pt x="38" y="400"/>
                  </a:lnTo>
                  <a:lnTo>
                    <a:pt x="44" y="396"/>
                  </a:lnTo>
                  <a:lnTo>
                    <a:pt x="49" y="394"/>
                  </a:lnTo>
                  <a:lnTo>
                    <a:pt x="48" y="397"/>
                  </a:lnTo>
                  <a:lnTo>
                    <a:pt x="45" y="401"/>
                  </a:lnTo>
                  <a:lnTo>
                    <a:pt x="36" y="409"/>
                  </a:lnTo>
                  <a:lnTo>
                    <a:pt x="26" y="416"/>
                  </a:lnTo>
                  <a:lnTo>
                    <a:pt x="24" y="420"/>
                  </a:lnTo>
                  <a:lnTo>
                    <a:pt x="22" y="424"/>
                  </a:lnTo>
                  <a:lnTo>
                    <a:pt x="38" y="424"/>
                  </a:lnTo>
                  <a:lnTo>
                    <a:pt x="52" y="423"/>
                  </a:lnTo>
                  <a:lnTo>
                    <a:pt x="62" y="418"/>
                  </a:lnTo>
                  <a:lnTo>
                    <a:pt x="71" y="414"/>
                  </a:lnTo>
                  <a:lnTo>
                    <a:pt x="78" y="405"/>
                  </a:lnTo>
                  <a:lnTo>
                    <a:pt x="83" y="394"/>
                  </a:lnTo>
                  <a:lnTo>
                    <a:pt x="87" y="381"/>
                  </a:lnTo>
                  <a:lnTo>
                    <a:pt x="89" y="365"/>
                  </a:lnTo>
                  <a:lnTo>
                    <a:pt x="98" y="357"/>
                  </a:lnTo>
                  <a:lnTo>
                    <a:pt x="107" y="353"/>
                  </a:lnTo>
                  <a:lnTo>
                    <a:pt x="117" y="352"/>
                  </a:lnTo>
                  <a:lnTo>
                    <a:pt x="126" y="351"/>
                  </a:lnTo>
                  <a:lnTo>
                    <a:pt x="133" y="355"/>
                  </a:lnTo>
                  <a:lnTo>
                    <a:pt x="172" y="374"/>
                  </a:lnTo>
                  <a:lnTo>
                    <a:pt x="193" y="383"/>
                  </a:lnTo>
                  <a:lnTo>
                    <a:pt x="215" y="390"/>
                  </a:lnTo>
                  <a:lnTo>
                    <a:pt x="227" y="393"/>
                  </a:lnTo>
                  <a:lnTo>
                    <a:pt x="240" y="395"/>
                  </a:lnTo>
                  <a:lnTo>
                    <a:pt x="270" y="400"/>
                  </a:lnTo>
                  <a:lnTo>
                    <a:pt x="299" y="401"/>
                  </a:lnTo>
                  <a:lnTo>
                    <a:pt x="313" y="401"/>
                  </a:lnTo>
                  <a:lnTo>
                    <a:pt x="324" y="400"/>
                  </a:lnTo>
                  <a:lnTo>
                    <a:pt x="339" y="399"/>
                  </a:lnTo>
                  <a:lnTo>
                    <a:pt x="353" y="395"/>
                  </a:lnTo>
                  <a:lnTo>
                    <a:pt x="381" y="387"/>
                  </a:lnTo>
                  <a:lnTo>
                    <a:pt x="407" y="375"/>
                  </a:lnTo>
                  <a:lnTo>
                    <a:pt x="431" y="360"/>
                  </a:lnTo>
                  <a:lnTo>
                    <a:pt x="450" y="365"/>
                  </a:lnTo>
                  <a:lnTo>
                    <a:pt x="476" y="378"/>
                  </a:lnTo>
                  <a:lnTo>
                    <a:pt x="503" y="392"/>
                  </a:lnTo>
                  <a:lnTo>
                    <a:pt x="528" y="405"/>
                  </a:lnTo>
                  <a:lnTo>
                    <a:pt x="555" y="417"/>
                  </a:lnTo>
                  <a:lnTo>
                    <a:pt x="567" y="420"/>
                  </a:lnTo>
                  <a:lnTo>
                    <a:pt x="581" y="423"/>
                  </a:lnTo>
                  <a:lnTo>
                    <a:pt x="594" y="424"/>
                  </a:lnTo>
                  <a:lnTo>
                    <a:pt x="635" y="419"/>
                  </a:lnTo>
                  <a:lnTo>
                    <a:pt x="674" y="414"/>
                  </a:lnTo>
                  <a:lnTo>
                    <a:pt x="693" y="410"/>
                  </a:lnTo>
                  <a:lnTo>
                    <a:pt x="712" y="404"/>
                  </a:lnTo>
                  <a:lnTo>
                    <a:pt x="741" y="393"/>
                  </a:lnTo>
                  <a:lnTo>
                    <a:pt x="763" y="380"/>
                  </a:lnTo>
                  <a:lnTo>
                    <a:pt x="783" y="364"/>
                  </a:lnTo>
                  <a:lnTo>
                    <a:pt x="803" y="344"/>
                  </a:lnTo>
                  <a:lnTo>
                    <a:pt x="822" y="322"/>
                  </a:lnTo>
                  <a:lnTo>
                    <a:pt x="759" y="419"/>
                  </a:lnTo>
                  <a:lnTo>
                    <a:pt x="717" y="492"/>
                  </a:lnTo>
                  <a:lnTo>
                    <a:pt x="693" y="541"/>
                  </a:lnTo>
                  <a:lnTo>
                    <a:pt x="680" y="566"/>
                  </a:lnTo>
                  <a:lnTo>
                    <a:pt x="670" y="590"/>
                  </a:lnTo>
                  <a:lnTo>
                    <a:pt x="661" y="616"/>
                  </a:lnTo>
                  <a:lnTo>
                    <a:pt x="656" y="634"/>
                  </a:lnTo>
                  <a:lnTo>
                    <a:pt x="652" y="652"/>
                  </a:lnTo>
                  <a:lnTo>
                    <a:pt x="650" y="669"/>
                  </a:lnTo>
                  <a:lnTo>
                    <a:pt x="650" y="685"/>
                  </a:lnTo>
                  <a:lnTo>
                    <a:pt x="654" y="701"/>
                  </a:lnTo>
                  <a:lnTo>
                    <a:pt x="658" y="716"/>
                  </a:lnTo>
                  <a:lnTo>
                    <a:pt x="664" y="730"/>
                  </a:lnTo>
                  <a:lnTo>
                    <a:pt x="672" y="743"/>
                  </a:lnTo>
                  <a:lnTo>
                    <a:pt x="681" y="756"/>
                  </a:lnTo>
                  <a:lnTo>
                    <a:pt x="693" y="766"/>
                  </a:lnTo>
                  <a:lnTo>
                    <a:pt x="706" y="777"/>
                  </a:lnTo>
                  <a:lnTo>
                    <a:pt x="719" y="786"/>
                  </a:lnTo>
                  <a:lnTo>
                    <a:pt x="734" y="795"/>
                  </a:lnTo>
                  <a:lnTo>
                    <a:pt x="748" y="802"/>
                  </a:lnTo>
                  <a:lnTo>
                    <a:pt x="764" y="809"/>
                  </a:lnTo>
                  <a:lnTo>
                    <a:pt x="780" y="815"/>
                  </a:lnTo>
                  <a:lnTo>
                    <a:pt x="797" y="821"/>
                  </a:lnTo>
                  <a:lnTo>
                    <a:pt x="815" y="825"/>
                  </a:lnTo>
                  <a:lnTo>
                    <a:pt x="833" y="829"/>
                  </a:lnTo>
                  <a:lnTo>
                    <a:pt x="872" y="834"/>
                  </a:lnTo>
                  <a:lnTo>
                    <a:pt x="882" y="836"/>
                  </a:lnTo>
                  <a:lnTo>
                    <a:pt x="882" y="664"/>
                  </a:lnTo>
                  <a:lnTo>
                    <a:pt x="876" y="660"/>
                  </a:lnTo>
                  <a:lnTo>
                    <a:pt x="865" y="648"/>
                  </a:lnTo>
                  <a:lnTo>
                    <a:pt x="854" y="631"/>
                  </a:lnTo>
                  <a:lnTo>
                    <a:pt x="850" y="619"/>
                  </a:lnTo>
                  <a:lnTo>
                    <a:pt x="846" y="605"/>
                  </a:lnTo>
                  <a:lnTo>
                    <a:pt x="847" y="592"/>
                  </a:lnTo>
                  <a:lnTo>
                    <a:pt x="851" y="578"/>
                  </a:lnTo>
                  <a:lnTo>
                    <a:pt x="861" y="550"/>
                  </a:lnTo>
                  <a:lnTo>
                    <a:pt x="882" y="506"/>
                  </a:lnTo>
                  <a:lnTo>
                    <a:pt x="882" y="231"/>
                  </a:lnTo>
                  <a:lnTo>
                    <a:pt x="825" y="318"/>
                  </a:lnTo>
                  <a:lnTo>
                    <a:pt x="832" y="301"/>
                  </a:lnTo>
                  <a:lnTo>
                    <a:pt x="843" y="257"/>
                  </a:lnTo>
                  <a:lnTo>
                    <a:pt x="854" y="217"/>
                  </a:lnTo>
                  <a:lnTo>
                    <a:pt x="869" y="178"/>
                  </a:lnTo>
                  <a:lnTo>
                    <a:pt x="881" y="155"/>
                  </a:lnTo>
                  <a:lnTo>
                    <a:pt x="882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2" name="Freeform 38">
              <a:extLst>
                <a:ext uri="{FF2B5EF4-FFF2-40B4-BE49-F238E27FC236}">
                  <a16:creationId xmlns:a16="http://schemas.microsoft.com/office/drawing/2014/main" id="{54585911-4483-4665-8FBD-4709E389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758"/>
              <a:ext cx="126" cy="89"/>
            </a:xfrm>
            <a:custGeom>
              <a:avLst/>
              <a:gdLst>
                <a:gd name="T0" fmla="*/ 119 w 126"/>
                <a:gd name="T1" fmla="*/ 0 h 89"/>
                <a:gd name="T2" fmla="*/ 101 w 126"/>
                <a:gd name="T3" fmla="*/ 0 h 89"/>
                <a:gd name="T4" fmla="*/ 83 w 126"/>
                <a:gd name="T5" fmla="*/ 2 h 89"/>
                <a:gd name="T6" fmla="*/ 73 w 126"/>
                <a:gd name="T7" fmla="*/ 8 h 89"/>
                <a:gd name="T8" fmla="*/ 66 w 126"/>
                <a:gd name="T9" fmla="*/ 13 h 89"/>
                <a:gd name="T10" fmla="*/ 62 w 126"/>
                <a:gd name="T11" fmla="*/ 17 h 89"/>
                <a:gd name="T12" fmla="*/ 58 w 126"/>
                <a:gd name="T13" fmla="*/ 21 h 89"/>
                <a:gd name="T14" fmla="*/ 52 w 126"/>
                <a:gd name="T15" fmla="*/ 31 h 89"/>
                <a:gd name="T16" fmla="*/ 48 w 126"/>
                <a:gd name="T17" fmla="*/ 38 h 89"/>
                <a:gd name="T18" fmla="*/ 43 w 126"/>
                <a:gd name="T19" fmla="*/ 46 h 89"/>
                <a:gd name="T20" fmla="*/ 27 w 126"/>
                <a:gd name="T21" fmla="*/ 54 h 89"/>
                <a:gd name="T22" fmla="*/ 14 w 126"/>
                <a:gd name="T23" fmla="*/ 62 h 89"/>
                <a:gd name="T24" fmla="*/ 6 w 126"/>
                <a:gd name="T25" fmla="*/ 73 h 89"/>
                <a:gd name="T26" fmla="*/ 3 w 126"/>
                <a:gd name="T27" fmla="*/ 80 h 89"/>
                <a:gd name="T28" fmla="*/ 0 w 126"/>
                <a:gd name="T29" fmla="*/ 89 h 89"/>
                <a:gd name="T30" fmla="*/ 10 w 126"/>
                <a:gd name="T31" fmla="*/ 75 h 89"/>
                <a:gd name="T32" fmla="*/ 21 w 126"/>
                <a:gd name="T33" fmla="*/ 63 h 89"/>
                <a:gd name="T34" fmla="*/ 35 w 126"/>
                <a:gd name="T35" fmla="*/ 55 h 89"/>
                <a:gd name="T36" fmla="*/ 51 w 126"/>
                <a:gd name="T37" fmla="*/ 50 h 89"/>
                <a:gd name="T38" fmla="*/ 52 w 126"/>
                <a:gd name="T39" fmla="*/ 55 h 89"/>
                <a:gd name="T40" fmla="*/ 52 w 126"/>
                <a:gd name="T41" fmla="*/ 61 h 89"/>
                <a:gd name="T42" fmla="*/ 49 w 126"/>
                <a:gd name="T43" fmla="*/ 67 h 89"/>
                <a:gd name="T44" fmla="*/ 46 w 126"/>
                <a:gd name="T45" fmla="*/ 73 h 89"/>
                <a:gd name="T46" fmla="*/ 34 w 126"/>
                <a:gd name="T47" fmla="*/ 82 h 89"/>
                <a:gd name="T48" fmla="*/ 25 w 126"/>
                <a:gd name="T49" fmla="*/ 89 h 89"/>
                <a:gd name="T50" fmla="*/ 33 w 126"/>
                <a:gd name="T51" fmla="*/ 87 h 89"/>
                <a:gd name="T52" fmla="*/ 41 w 126"/>
                <a:gd name="T53" fmla="*/ 83 h 89"/>
                <a:gd name="T54" fmla="*/ 47 w 126"/>
                <a:gd name="T55" fmla="*/ 80 h 89"/>
                <a:gd name="T56" fmla="*/ 50 w 126"/>
                <a:gd name="T57" fmla="*/ 76 h 89"/>
                <a:gd name="T58" fmla="*/ 54 w 126"/>
                <a:gd name="T59" fmla="*/ 72 h 89"/>
                <a:gd name="T60" fmla="*/ 57 w 126"/>
                <a:gd name="T61" fmla="*/ 66 h 89"/>
                <a:gd name="T62" fmla="*/ 59 w 126"/>
                <a:gd name="T63" fmla="*/ 58 h 89"/>
                <a:gd name="T64" fmla="*/ 62 w 126"/>
                <a:gd name="T65" fmla="*/ 50 h 89"/>
                <a:gd name="T66" fmla="*/ 65 w 126"/>
                <a:gd name="T67" fmla="*/ 40 h 89"/>
                <a:gd name="T68" fmla="*/ 68 w 126"/>
                <a:gd name="T69" fmla="*/ 35 h 89"/>
                <a:gd name="T70" fmla="*/ 73 w 126"/>
                <a:gd name="T71" fmla="*/ 25 h 89"/>
                <a:gd name="T72" fmla="*/ 77 w 126"/>
                <a:gd name="T73" fmla="*/ 22 h 89"/>
                <a:gd name="T74" fmla="*/ 83 w 126"/>
                <a:gd name="T75" fmla="*/ 19 h 89"/>
                <a:gd name="T76" fmla="*/ 90 w 126"/>
                <a:gd name="T77" fmla="*/ 17 h 89"/>
                <a:gd name="T78" fmla="*/ 99 w 126"/>
                <a:gd name="T79" fmla="*/ 15 h 89"/>
                <a:gd name="T80" fmla="*/ 126 w 126"/>
                <a:gd name="T81" fmla="*/ 13 h 89"/>
                <a:gd name="T82" fmla="*/ 121 w 126"/>
                <a:gd name="T83" fmla="*/ 0 h 89"/>
                <a:gd name="T84" fmla="*/ 119 w 126"/>
                <a:gd name="T85" fmla="*/ 0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89"/>
                <a:gd name="T131" fmla="*/ 126 w 126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89">
                  <a:moveTo>
                    <a:pt x="119" y="0"/>
                  </a:moveTo>
                  <a:lnTo>
                    <a:pt x="101" y="0"/>
                  </a:lnTo>
                  <a:lnTo>
                    <a:pt x="83" y="2"/>
                  </a:lnTo>
                  <a:lnTo>
                    <a:pt x="73" y="8"/>
                  </a:lnTo>
                  <a:lnTo>
                    <a:pt x="66" y="13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2" y="31"/>
                  </a:lnTo>
                  <a:lnTo>
                    <a:pt x="48" y="38"/>
                  </a:lnTo>
                  <a:lnTo>
                    <a:pt x="43" y="46"/>
                  </a:lnTo>
                  <a:lnTo>
                    <a:pt x="27" y="54"/>
                  </a:lnTo>
                  <a:lnTo>
                    <a:pt x="14" y="62"/>
                  </a:lnTo>
                  <a:lnTo>
                    <a:pt x="6" y="73"/>
                  </a:lnTo>
                  <a:lnTo>
                    <a:pt x="3" y="80"/>
                  </a:lnTo>
                  <a:lnTo>
                    <a:pt x="0" y="89"/>
                  </a:lnTo>
                  <a:lnTo>
                    <a:pt x="10" y="75"/>
                  </a:lnTo>
                  <a:lnTo>
                    <a:pt x="21" y="63"/>
                  </a:lnTo>
                  <a:lnTo>
                    <a:pt x="35" y="55"/>
                  </a:lnTo>
                  <a:lnTo>
                    <a:pt x="51" y="50"/>
                  </a:lnTo>
                  <a:lnTo>
                    <a:pt x="52" y="55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46" y="73"/>
                  </a:lnTo>
                  <a:lnTo>
                    <a:pt x="34" y="82"/>
                  </a:lnTo>
                  <a:lnTo>
                    <a:pt x="25" y="89"/>
                  </a:lnTo>
                  <a:lnTo>
                    <a:pt x="33" y="87"/>
                  </a:lnTo>
                  <a:lnTo>
                    <a:pt x="41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4" y="72"/>
                  </a:lnTo>
                  <a:lnTo>
                    <a:pt x="57" y="66"/>
                  </a:lnTo>
                  <a:lnTo>
                    <a:pt x="59" y="58"/>
                  </a:lnTo>
                  <a:lnTo>
                    <a:pt x="62" y="50"/>
                  </a:lnTo>
                  <a:lnTo>
                    <a:pt x="65" y="40"/>
                  </a:lnTo>
                  <a:lnTo>
                    <a:pt x="68" y="35"/>
                  </a:lnTo>
                  <a:lnTo>
                    <a:pt x="73" y="25"/>
                  </a:lnTo>
                  <a:lnTo>
                    <a:pt x="77" y="22"/>
                  </a:lnTo>
                  <a:lnTo>
                    <a:pt x="83" y="19"/>
                  </a:lnTo>
                  <a:lnTo>
                    <a:pt x="90" y="17"/>
                  </a:lnTo>
                  <a:lnTo>
                    <a:pt x="99" y="15"/>
                  </a:lnTo>
                  <a:lnTo>
                    <a:pt x="126" y="13"/>
                  </a:lnTo>
                  <a:lnTo>
                    <a:pt x="121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3" name="Freeform 39">
              <a:extLst>
                <a:ext uri="{FF2B5EF4-FFF2-40B4-BE49-F238E27FC236}">
                  <a16:creationId xmlns:a16="http://schemas.microsoft.com/office/drawing/2014/main" id="{1585C41B-7FCF-43D1-B30E-BCB6E9B7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322"/>
              <a:ext cx="1861" cy="949"/>
            </a:xfrm>
            <a:custGeom>
              <a:avLst/>
              <a:gdLst>
                <a:gd name="T0" fmla="*/ 87 w 1861"/>
                <a:gd name="T1" fmla="*/ 365 h 949"/>
                <a:gd name="T2" fmla="*/ 8 w 1861"/>
                <a:gd name="T3" fmla="*/ 442 h 949"/>
                <a:gd name="T4" fmla="*/ 174 w 1861"/>
                <a:gd name="T5" fmla="*/ 480 h 949"/>
                <a:gd name="T6" fmla="*/ 15 w 1861"/>
                <a:gd name="T7" fmla="*/ 451 h 949"/>
                <a:gd name="T8" fmla="*/ 135 w 1861"/>
                <a:gd name="T9" fmla="*/ 494 h 949"/>
                <a:gd name="T10" fmla="*/ 229 w 1861"/>
                <a:gd name="T11" fmla="*/ 490 h 949"/>
                <a:gd name="T12" fmla="*/ 312 w 1861"/>
                <a:gd name="T13" fmla="*/ 455 h 949"/>
                <a:gd name="T14" fmla="*/ 454 w 1861"/>
                <a:gd name="T15" fmla="*/ 514 h 949"/>
                <a:gd name="T16" fmla="*/ 632 w 1861"/>
                <a:gd name="T17" fmla="*/ 459 h 949"/>
                <a:gd name="T18" fmla="*/ 683 w 1861"/>
                <a:gd name="T19" fmla="*/ 378 h 949"/>
                <a:gd name="T20" fmla="*/ 745 w 1861"/>
                <a:gd name="T21" fmla="*/ 227 h 949"/>
                <a:gd name="T22" fmla="*/ 816 w 1861"/>
                <a:gd name="T23" fmla="*/ 216 h 949"/>
                <a:gd name="T24" fmla="*/ 799 w 1861"/>
                <a:gd name="T25" fmla="*/ 286 h 949"/>
                <a:gd name="T26" fmla="*/ 636 w 1861"/>
                <a:gd name="T27" fmla="*/ 538 h 949"/>
                <a:gd name="T28" fmla="*/ 530 w 1861"/>
                <a:gd name="T29" fmla="*/ 778 h 949"/>
                <a:gd name="T30" fmla="*/ 567 w 1861"/>
                <a:gd name="T31" fmla="*/ 862 h 949"/>
                <a:gd name="T32" fmla="*/ 793 w 1861"/>
                <a:gd name="T33" fmla="*/ 930 h 949"/>
                <a:gd name="T34" fmla="*/ 1002 w 1861"/>
                <a:gd name="T35" fmla="*/ 891 h 949"/>
                <a:gd name="T36" fmla="*/ 1144 w 1861"/>
                <a:gd name="T37" fmla="*/ 730 h 949"/>
                <a:gd name="T38" fmla="*/ 1161 w 1861"/>
                <a:gd name="T39" fmla="*/ 483 h 949"/>
                <a:gd name="T40" fmla="*/ 1120 w 1861"/>
                <a:gd name="T41" fmla="*/ 181 h 949"/>
                <a:gd name="T42" fmla="*/ 1154 w 1861"/>
                <a:gd name="T43" fmla="*/ 106 h 949"/>
                <a:gd name="T44" fmla="*/ 1309 w 1861"/>
                <a:gd name="T45" fmla="*/ 87 h 949"/>
                <a:gd name="T46" fmla="*/ 1377 w 1861"/>
                <a:gd name="T47" fmla="*/ 205 h 949"/>
                <a:gd name="T48" fmla="*/ 1333 w 1861"/>
                <a:gd name="T49" fmla="*/ 484 h 949"/>
                <a:gd name="T50" fmla="*/ 1337 w 1861"/>
                <a:gd name="T51" fmla="*/ 769 h 949"/>
                <a:gd name="T52" fmla="*/ 1479 w 1861"/>
                <a:gd name="T53" fmla="*/ 921 h 949"/>
                <a:gd name="T54" fmla="*/ 1668 w 1861"/>
                <a:gd name="T55" fmla="*/ 940 h 949"/>
                <a:gd name="T56" fmla="*/ 1779 w 1861"/>
                <a:gd name="T57" fmla="*/ 845 h 949"/>
                <a:gd name="T58" fmla="*/ 1761 w 1861"/>
                <a:gd name="T59" fmla="*/ 659 h 949"/>
                <a:gd name="T60" fmla="*/ 1704 w 1861"/>
                <a:gd name="T61" fmla="*/ 428 h 949"/>
                <a:gd name="T62" fmla="*/ 1751 w 1861"/>
                <a:gd name="T63" fmla="*/ 390 h 949"/>
                <a:gd name="T64" fmla="*/ 1849 w 1861"/>
                <a:gd name="T65" fmla="*/ 406 h 949"/>
                <a:gd name="T66" fmla="*/ 1820 w 1861"/>
                <a:gd name="T67" fmla="*/ 373 h 949"/>
                <a:gd name="T68" fmla="*/ 1686 w 1861"/>
                <a:gd name="T69" fmla="*/ 339 h 949"/>
                <a:gd name="T70" fmla="*/ 1639 w 1861"/>
                <a:gd name="T71" fmla="*/ 410 h 949"/>
                <a:gd name="T72" fmla="*/ 1688 w 1861"/>
                <a:gd name="T73" fmla="*/ 702 h 949"/>
                <a:gd name="T74" fmla="*/ 1664 w 1861"/>
                <a:gd name="T75" fmla="*/ 812 h 949"/>
                <a:gd name="T76" fmla="*/ 1581 w 1861"/>
                <a:gd name="T77" fmla="*/ 822 h 949"/>
                <a:gd name="T78" fmla="*/ 1453 w 1861"/>
                <a:gd name="T79" fmla="*/ 725 h 949"/>
                <a:gd name="T80" fmla="*/ 1421 w 1861"/>
                <a:gd name="T81" fmla="*/ 615 h 949"/>
                <a:gd name="T82" fmla="*/ 1452 w 1861"/>
                <a:gd name="T83" fmla="*/ 414 h 949"/>
                <a:gd name="T84" fmla="*/ 1466 w 1861"/>
                <a:gd name="T85" fmla="*/ 103 h 949"/>
                <a:gd name="T86" fmla="*/ 1374 w 1861"/>
                <a:gd name="T87" fmla="*/ 18 h 949"/>
                <a:gd name="T88" fmla="*/ 1222 w 1861"/>
                <a:gd name="T89" fmla="*/ 1 h 949"/>
                <a:gd name="T90" fmla="*/ 1045 w 1861"/>
                <a:gd name="T91" fmla="*/ 64 h 949"/>
                <a:gd name="T92" fmla="*/ 1006 w 1861"/>
                <a:gd name="T93" fmla="*/ 193 h 949"/>
                <a:gd name="T94" fmla="*/ 1035 w 1861"/>
                <a:gd name="T95" fmla="*/ 466 h 949"/>
                <a:gd name="T96" fmla="*/ 1016 w 1861"/>
                <a:gd name="T97" fmla="*/ 642 h 949"/>
                <a:gd name="T98" fmla="*/ 929 w 1861"/>
                <a:gd name="T99" fmla="*/ 771 h 949"/>
                <a:gd name="T100" fmla="*/ 765 w 1861"/>
                <a:gd name="T101" fmla="*/ 801 h 949"/>
                <a:gd name="T102" fmla="*/ 696 w 1861"/>
                <a:gd name="T103" fmla="*/ 740 h 949"/>
                <a:gd name="T104" fmla="*/ 729 w 1861"/>
                <a:gd name="T105" fmla="*/ 603 h 949"/>
                <a:gd name="T106" fmla="*/ 895 w 1861"/>
                <a:gd name="T107" fmla="*/ 307 h 949"/>
                <a:gd name="T108" fmla="*/ 924 w 1861"/>
                <a:gd name="T109" fmla="*/ 175 h 949"/>
                <a:gd name="T110" fmla="*/ 821 w 1861"/>
                <a:gd name="T111" fmla="*/ 120 h 949"/>
                <a:gd name="T112" fmla="*/ 682 w 1861"/>
                <a:gd name="T113" fmla="*/ 155 h 949"/>
                <a:gd name="T114" fmla="*/ 610 w 1861"/>
                <a:gd name="T115" fmla="*/ 287 h 949"/>
                <a:gd name="T116" fmla="*/ 523 w 1861"/>
                <a:gd name="T117" fmla="*/ 429 h 949"/>
                <a:gd name="T118" fmla="*/ 417 w 1861"/>
                <a:gd name="T119" fmla="*/ 430 h 9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1"/>
                <a:gd name="T181" fmla="*/ 0 h 949"/>
                <a:gd name="T182" fmla="*/ 1861 w 1861"/>
                <a:gd name="T183" fmla="*/ 949 h 9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1" h="949">
                  <a:moveTo>
                    <a:pt x="317" y="368"/>
                  </a:moveTo>
                  <a:lnTo>
                    <a:pt x="224" y="344"/>
                  </a:lnTo>
                  <a:lnTo>
                    <a:pt x="200" y="342"/>
                  </a:lnTo>
                  <a:lnTo>
                    <a:pt x="175" y="344"/>
                  </a:lnTo>
                  <a:lnTo>
                    <a:pt x="147" y="349"/>
                  </a:lnTo>
                  <a:lnTo>
                    <a:pt x="117" y="356"/>
                  </a:lnTo>
                  <a:lnTo>
                    <a:pt x="87" y="365"/>
                  </a:lnTo>
                  <a:lnTo>
                    <a:pt x="58" y="376"/>
                  </a:lnTo>
                  <a:lnTo>
                    <a:pt x="30" y="386"/>
                  </a:lnTo>
                  <a:lnTo>
                    <a:pt x="6" y="398"/>
                  </a:lnTo>
                  <a:lnTo>
                    <a:pt x="2" y="402"/>
                  </a:lnTo>
                  <a:lnTo>
                    <a:pt x="0" y="407"/>
                  </a:lnTo>
                  <a:lnTo>
                    <a:pt x="1" y="418"/>
                  </a:lnTo>
                  <a:lnTo>
                    <a:pt x="8" y="442"/>
                  </a:lnTo>
                  <a:lnTo>
                    <a:pt x="30" y="450"/>
                  </a:lnTo>
                  <a:lnTo>
                    <a:pt x="52" y="455"/>
                  </a:lnTo>
                  <a:lnTo>
                    <a:pt x="99" y="465"/>
                  </a:lnTo>
                  <a:lnTo>
                    <a:pt x="123" y="468"/>
                  </a:lnTo>
                  <a:lnTo>
                    <a:pt x="142" y="472"/>
                  </a:lnTo>
                  <a:lnTo>
                    <a:pt x="160" y="475"/>
                  </a:lnTo>
                  <a:lnTo>
                    <a:pt x="174" y="480"/>
                  </a:lnTo>
                  <a:lnTo>
                    <a:pt x="156" y="477"/>
                  </a:lnTo>
                  <a:lnTo>
                    <a:pt x="138" y="475"/>
                  </a:lnTo>
                  <a:lnTo>
                    <a:pt x="97" y="471"/>
                  </a:lnTo>
                  <a:lnTo>
                    <a:pt x="76" y="468"/>
                  </a:lnTo>
                  <a:lnTo>
                    <a:pt x="55" y="464"/>
                  </a:lnTo>
                  <a:lnTo>
                    <a:pt x="35" y="459"/>
                  </a:lnTo>
                  <a:lnTo>
                    <a:pt x="15" y="451"/>
                  </a:lnTo>
                  <a:lnTo>
                    <a:pt x="15" y="460"/>
                  </a:lnTo>
                  <a:lnTo>
                    <a:pt x="21" y="464"/>
                  </a:lnTo>
                  <a:lnTo>
                    <a:pt x="28" y="467"/>
                  </a:lnTo>
                  <a:lnTo>
                    <a:pt x="46" y="473"/>
                  </a:lnTo>
                  <a:lnTo>
                    <a:pt x="67" y="480"/>
                  </a:lnTo>
                  <a:lnTo>
                    <a:pt x="90" y="486"/>
                  </a:lnTo>
                  <a:lnTo>
                    <a:pt x="135" y="494"/>
                  </a:lnTo>
                  <a:lnTo>
                    <a:pt x="155" y="496"/>
                  </a:lnTo>
                  <a:lnTo>
                    <a:pt x="164" y="497"/>
                  </a:lnTo>
                  <a:lnTo>
                    <a:pt x="171" y="497"/>
                  </a:lnTo>
                  <a:lnTo>
                    <a:pt x="184" y="497"/>
                  </a:lnTo>
                  <a:lnTo>
                    <a:pt x="196" y="496"/>
                  </a:lnTo>
                  <a:lnTo>
                    <a:pt x="214" y="494"/>
                  </a:lnTo>
                  <a:lnTo>
                    <a:pt x="229" y="490"/>
                  </a:lnTo>
                  <a:lnTo>
                    <a:pt x="243" y="484"/>
                  </a:lnTo>
                  <a:lnTo>
                    <a:pt x="255" y="479"/>
                  </a:lnTo>
                  <a:lnTo>
                    <a:pt x="265" y="471"/>
                  </a:lnTo>
                  <a:lnTo>
                    <a:pt x="277" y="461"/>
                  </a:lnTo>
                  <a:lnTo>
                    <a:pt x="291" y="452"/>
                  </a:lnTo>
                  <a:lnTo>
                    <a:pt x="301" y="453"/>
                  </a:lnTo>
                  <a:lnTo>
                    <a:pt x="312" y="455"/>
                  </a:lnTo>
                  <a:lnTo>
                    <a:pt x="333" y="464"/>
                  </a:lnTo>
                  <a:lnTo>
                    <a:pt x="377" y="487"/>
                  </a:lnTo>
                  <a:lnTo>
                    <a:pt x="397" y="497"/>
                  </a:lnTo>
                  <a:lnTo>
                    <a:pt x="418" y="508"/>
                  </a:lnTo>
                  <a:lnTo>
                    <a:pt x="437" y="513"/>
                  </a:lnTo>
                  <a:lnTo>
                    <a:pt x="446" y="514"/>
                  </a:lnTo>
                  <a:lnTo>
                    <a:pt x="454" y="514"/>
                  </a:lnTo>
                  <a:lnTo>
                    <a:pt x="511" y="509"/>
                  </a:lnTo>
                  <a:lnTo>
                    <a:pt x="539" y="503"/>
                  </a:lnTo>
                  <a:lnTo>
                    <a:pt x="567" y="496"/>
                  </a:lnTo>
                  <a:lnTo>
                    <a:pt x="593" y="484"/>
                  </a:lnTo>
                  <a:lnTo>
                    <a:pt x="606" y="477"/>
                  </a:lnTo>
                  <a:lnTo>
                    <a:pt x="619" y="468"/>
                  </a:lnTo>
                  <a:lnTo>
                    <a:pt x="632" y="459"/>
                  </a:lnTo>
                  <a:lnTo>
                    <a:pt x="644" y="447"/>
                  </a:lnTo>
                  <a:lnTo>
                    <a:pt x="657" y="435"/>
                  </a:lnTo>
                  <a:lnTo>
                    <a:pt x="669" y="420"/>
                  </a:lnTo>
                  <a:lnTo>
                    <a:pt x="672" y="414"/>
                  </a:lnTo>
                  <a:lnTo>
                    <a:pt x="675" y="405"/>
                  </a:lnTo>
                  <a:lnTo>
                    <a:pt x="678" y="392"/>
                  </a:lnTo>
                  <a:lnTo>
                    <a:pt x="683" y="378"/>
                  </a:lnTo>
                  <a:lnTo>
                    <a:pt x="686" y="362"/>
                  </a:lnTo>
                  <a:lnTo>
                    <a:pt x="691" y="343"/>
                  </a:lnTo>
                  <a:lnTo>
                    <a:pt x="702" y="306"/>
                  </a:lnTo>
                  <a:lnTo>
                    <a:pt x="718" y="270"/>
                  </a:lnTo>
                  <a:lnTo>
                    <a:pt x="726" y="254"/>
                  </a:lnTo>
                  <a:lnTo>
                    <a:pt x="735" y="239"/>
                  </a:lnTo>
                  <a:lnTo>
                    <a:pt x="745" y="227"/>
                  </a:lnTo>
                  <a:lnTo>
                    <a:pt x="758" y="216"/>
                  </a:lnTo>
                  <a:lnTo>
                    <a:pt x="771" y="209"/>
                  </a:lnTo>
                  <a:lnTo>
                    <a:pt x="785" y="207"/>
                  </a:lnTo>
                  <a:lnTo>
                    <a:pt x="796" y="207"/>
                  </a:lnTo>
                  <a:lnTo>
                    <a:pt x="806" y="208"/>
                  </a:lnTo>
                  <a:lnTo>
                    <a:pt x="811" y="212"/>
                  </a:lnTo>
                  <a:lnTo>
                    <a:pt x="816" y="216"/>
                  </a:lnTo>
                  <a:lnTo>
                    <a:pt x="818" y="222"/>
                  </a:lnTo>
                  <a:lnTo>
                    <a:pt x="820" y="230"/>
                  </a:lnTo>
                  <a:lnTo>
                    <a:pt x="818" y="238"/>
                  </a:lnTo>
                  <a:lnTo>
                    <a:pt x="815" y="249"/>
                  </a:lnTo>
                  <a:lnTo>
                    <a:pt x="811" y="260"/>
                  </a:lnTo>
                  <a:lnTo>
                    <a:pt x="806" y="273"/>
                  </a:lnTo>
                  <a:lnTo>
                    <a:pt x="799" y="286"/>
                  </a:lnTo>
                  <a:lnTo>
                    <a:pt x="789" y="301"/>
                  </a:lnTo>
                  <a:lnTo>
                    <a:pt x="770" y="333"/>
                  </a:lnTo>
                  <a:lnTo>
                    <a:pt x="747" y="369"/>
                  </a:lnTo>
                  <a:lnTo>
                    <a:pt x="721" y="407"/>
                  </a:lnTo>
                  <a:lnTo>
                    <a:pt x="693" y="449"/>
                  </a:lnTo>
                  <a:lnTo>
                    <a:pt x="664" y="492"/>
                  </a:lnTo>
                  <a:lnTo>
                    <a:pt x="636" y="538"/>
                  </a:lnTo>
                  <a:lnTo>
                    <a:pt x="609" y="585"/>
                  </a:lnTo>
                  <a:lnTo>
                    <a:pt x="582" y="634"/>
                  </a:lnTo>
                  <a:lnTo>
                    <a:pt x="559" y="682"/>
                  </a:lnTo>
                  <a:lnTo>
                    <a:pt x="539" y="731"/>
                  </a:lnTo>
                  <a:lnTo>
                    <a:pt x="534" y="748"/>
                  </a:lnTo>
                  <a:lnTo>
                    <a:pt x="531" y="763"/>
                  </a:lnTo>
                  <a:lnTo>
                    <a:pt x="530" y="778"/>
                  </a:lnTo>
                  <a:lnTo>
                    <a:pt x="530" y="792"/>
                  </a:lnTo>
                  <a:lnTo>
                    <a:pt x="532" y="806"/>
                  </a:lnTo>
                  <a:lnTo>
                    <a:pt x="537" y="819"/>
                  </a:lnTo>
                  <a:lnTo>
                    <a:pt x="541" y="830"/>
                  </a:lnTo>
                  <a:lnTo>
                    <a:pt x="548" y="842"/>
                  </a:lnTo>
                  <a:lnTo>
                    <a:pt x="558" y="852"/>
                  </a:lnTo>
                  <a:lnTo>
                    <a:pt x="567" y="862"/>
                  </a:lnTo>
                  <a:lnTo>
                    <a:pt x="590" y="880"/>
                  </a:lnTo>
                  <a:lnTo>
                    <a:pt x="617" y="895"/>
                  </a:lnTo>
                  <a:lnTo>
                    <a:pt x="647" y="906"/>
                  </a:lnTo>
                  <a:lnTo>
                    <a:pt x="680" y="916"/>
                  </a:lnTo>
                  <a:lnTo>
                    <a:pt x="716" y="923"/>
                  </a:lnTo>
                  <a:lnTo>
                    <a:pt x="755" y="927"/>
                  </a:lnTo>
                  <a:lnTo>
                    <a:pt x="793" y="930"/>
                  </a:lnTo>
                  <a:lnTo>
                    <a:pt x="832" y="930"/>
                  </a:lnTo>
                  <a:lnTo>
                    <a:pt x="869" y="927"/>
                  </a:lnTo>
                  <a:lnTo>
                    <a:pt x="908" y="921"/>
                  </a:lnTo>
                  <a:lnTo>
                    <a:pt x="944" y="916"/>
                  </a:lnTo>
                  <a:lnTo>
                    <a:pt x="963" y="908"/>
                  </a:lnTo>
                  <a:lnTo>
                    <a:pt x="983" y="899"/>
                  </a:lnTo>
                  <a:lnTo>
                    <a:pt x="1002" y="891"/>
                  </a:lnTo>
                  <a:lnTo>
                    <a:pt x="1019" y="882"/>
                  </a:lnTo>
                  <a:lnTo>
                    <a:pt x="1049" y="861"/>
                  </a:lnTo>
                  <a:lnTo>
                    <a:pt x="1076" y="838"/>
                  </a:lnTo>
                  <a:lnTo>
                    <a:pt x="1098" y="813"/>
                  </a:lnTo>
                  <a:lnTo>
                    <a:pt x="1118" y="786"/>
                  </a:lnTo>
                  <a:lnTo>
                    <a:pt x="1133" y="758"/>
                  </a:lnTo>
                  <a:lnTo>
                    <a:pt x="1144" y="730"/>
                  </a:lnTo>
                  <a:lnTo>
                    <a:pt x="1154" y="698"/>
                  </a:lnTo>
                  <a:lnTo>
                    <a:pt x="1161" y="668"/>
                  </a:lnTo>
                  <a:lnTo>
                    <a:pt x="1165" y="637"/>
                  </a:lnTo>
                  <a:lnTo>
                    <a:pt x="1167" y="605"/>
                  </a:lnTo>
                  <a:lnTo>
                    <a:pt x="1167" y="573"/>
                  </a:lnTo>
                  <a:lnTo>
                    <a:pt x="1166" y="542"/>
                  </a:lnTo>
                  <a:lnTo>
                    <a:pt x="1161" y="483"/>
                  </a:lnTo>
                  <a:lnTo>
                    <a:pt x="1152" y="425"/>
                  </a:lnTo>
                  <a:lnTo>
                    <a:pt x="1144" y="371"/>
                  </a:lnTo>
                  <a:lnTo>
                    <a:pt x="1135" y="321"/>
                  </a:lnTo>
                  <a:lnTo>
                    <a:pt x="1128" y="276"/>
                  </a:lnTo>
                  <a:lnTo>
                    <a:pt x="1123" y="235"/>
                  </a:lnTo>
                  <a:lnTo>
                    <a:pt x="1121" y="199"/>
                  </a:lnTo>
                  <a:lnTo>
                    <a:pt x="1120" y="181"/>
                  </a:lnTo>
                  <a:lnTo>
                    <a:pt x="1121" y="166"/>
                  </a:lnTo>
                  <a:lnTo>
                    <a:pt x="1122" y="153"/>
                  </a:lnTo>
                  <a:lnTo>
                    <a:pt x="1126" y="140"/>
                  </a:lnTo>
                  <a:lnTo>
                    <a:pt x="1129" y="129"/>
                  </a:lnTo>
                  <a:lnTo>
                    <a:pt x="1136" y="120"/>
                  </a:lnTo>
                  <a:lnTo>
                    <a:pt x="1144" y="113"/>
                  </a:lnTo>
                  <a:lnTo>
                    <a:pt x="1154" y="106"/>
                  </a:lnTo>
                  <a:lnTo>
                    <a:pt x="1165" y="99"/>
                  </a:lnTo>
                  <a:lnTo>
                    <a:pt x="1178" y="95"/>
                  </a:lnTo>
                  <a:lnTo>
                    <a:pt x="1207" y="88"/>
                  </a:lnTo>
                  <a:lnTo>
                    <a:pt x="1237" y="83"/>
                  </a:lnTo>
                  <a:lnTo>
                    <a:pt x="1267" y="83"/>
                  </a:lnTo>
                  <a:lnTo>
                    <a:pt x="1296" y="84"/>
                  </a:lnTo>
                  <a:lnTo>
                    <a:pt x="1309" y="87"/>
                  </a:lnTo>
                  <a:lnTo>
                    <a:pt x="1321" y="90"/>
                  </a:lnTo>
                  <a:lnTo>
                    <a:pt x="1339" y="101"/>
                  </a:lnTo>
                  <a:lnTo>
                    <a:pt x="1354" y="116"/>
                  </a:lnTo>
                  <a:lnTo>
                    <a:pt x="1365" y="133"/>
                  </a:lnTo>
                  <a:lnTo>
                    <a:pt x="1372" y="154"/>
                  </a:lnTo>
                  <a:lnTo>
                    <a:pt x="1376" y="178"/>
                  </a:lnTo>
                  <a:lnTo>
                    <a:pt x="1377" y="205"/>
                  </a:lnTo>
                  <a:lnTo>
                    <a:pt x="1377" y="233"/>
                  </a:lnTo>
                  <a:lnTo>
                    <a:pt x="1374" y="265"/>
                  </a:lnTo>
                  <a:lnTo>
                    <a:pt x="1369" y="298"/>
                  </a:lnTo>
                  <a:lnTo>
                    <a:pt x="1363" y="333"/>
                  </a:lnTo>
                  <a:lnTo>
                    <a:pt x="1357" y="370"/>
                  </a:lnTo>
                  <a:lnTo>
                    <a:pt x="1350" y="407"/>
                  </a:lnTo>
                  <a:lnTo>
                    <a:pt x="1333" y="484"/>
                  </a:lnTo>
                  <a:lnTo>
                    <a:pt x="1317" y="565"/>
                  </a:lnTo>
                  <a:lnTo>
                    <a:pt x="1312" y="602"/>
                  </a:lnTo>
                  <a:lnTo>
                    <a:pt x="1310" y="638"/>
                  </a:lnTo>
                  <a:lnTo>
                    <a:pt x="1312" y="673"/>
                  </a:lnTo>
                  <a:lnTo>
                    <a:pt x="1317" y="706"/>
                  </a:lnTo>
                  <a:lnTo>
                    <a:pt x="1326" y="739"/>
                  </a:lnTo>
                  <a:lnTo>
                    <a:pt x="1337" y="769"/>
                  </a:lnTo>
                  <a:lnTo>
                    <a:pt x="1351" y="798"/>
                  </a:lnTo>
                  <a:lnTo>
                    <a:pt x="1367" y="824"/>
                  </a:lnTo>
                  <a:lnTo>
                    <a:pt x="1386" y="849"/>
                  </a:lnTo>
                  <a:lnTo>
                    <a:pt x="1406" y="871"/>
                  </a:lnTo>
                  <a:lnTo>
                    <a:pt x="1430" y="890"/>
                  </a:lnTo>
                  <a:lnTo>
                    <a:pt x="1454" y="908"/>
                  </a:lnTo>
                  <a:lnTo>
                    <a:pt x="1479" y="921"/>
                  </a:lnTo>
                  <a:lnTo>
                    <a:pt x="1507" y="933"/>
                  </a:lnTo>
                  <a:lnTo>
                    <a:pt x="1535" y="942"/>
                  </a:lnTo>
                  <a:lnTo>
                    <a:pt x="1564" y="947"/>
                  </a:lnTo>
                  <a:lnTo>
                    <a:pt x="1592" y="949"/>
                  </a:lnTo>
                  <a:lnTo>
                    <a:pt x="1620" y="948"/>
                  </a:lnTo>
                  <a:lnTo>
                    <a:pt x="1645" y="946"/>
                  </a:lnTo>
                  <a:lnTo>
                    <a:pt x="1668" y="940"/>
                  </a:lnTo>
                  <a:lnTo>
                    <a:pt x="1690" y="932"/>
                  </a:lnTo>
                  <a:lnTo>
                    <a:pt x="1710" y="923"/>
                  </a:lnTo>
                  <a:lnTo>
                    <a:pt x="1729" y="911"/>
                  </a:lnTo>
                  <a:lnTo>
                    <a:pt x="1745" y="897"/>
                  </a:lnTo>
                  <a:lnTo>
                    <a:pt x="1759" y="881"/>
                  </a:lnTo>
                  <a:lnTo>
                    <a:pt x="1771" y="864"/>
                  </a:lnTo>
                  <a:lnTo>
                    <a:pt x="1779" y="845"/>
                  </a:lnTo>
                  <a:lnTo>
                    <a:pt x="1786" y="824"/>
                  </a:lnTo>
                  <a:lnTo>
                    <a:pt x="1789" y="802"/>
                  </a:lnTo>
                  <a:lnTo>
                    <a:pt x="1790" y="779"/>
                  </a:lnTo>
                  <a:lnTo>
                    <a:pt x="1788" y="756"/>
                  </a:lnTo>
                  <a:lnTo>
                    <a:pt x="1782" y="731"/>
                  </a:lnTo>
                  <a:lnTo>
                    <a:pt x="1772" y="695"/>
                  </a:lnTo>
                  <a:lnTo>
                    <a:pt x="1761" y="659"/>
                  </a:lnTo>
                  <a:lnTo>
                    <a:pt x="1737" y="588"/>
                  </a:lnTo>
                  <a:lnTo>
                    <a:pt x="1726" y="556"/>
                  </a:lnTo>
                  <a:lnTo>
                    <a:pt x="1717" y="525"/>
                  </a:lnTo>
                  <a:lnTo>
                    <a:pt x="1709" y="496"/>
                  </a:lnTo>
                  <a:lnTo>
                    <a:pt x="1704" y="471"/>
                  </a:lnTo>
                  <a:lnTo>
                    <a:pt x="1702" y="447"/>
                  </a:lnTo>
                  <a:lnTo>
                    <a:pt x="1704" y="428"/>
                  </a:lnTo>
                  <a:lnTo>
                    <a:pt x="1707" y="418"/>
                  </a:lnTo>
                  <a:lnTo>
                    <a:pt x="1711" y="412"/>
                  </a:lnTo>
                  <a:lnTo>
                    <a:pt x="1716" y="405"/>
                  </a:lnTo>
                  <a:lnTo>
                    <a:pt x="1723" y="399"/>
                  </a:lnTo>
                  <a:lnTo>
                    <a:pt x="1731" y="395"/>
                  </a:lnTo>
                  <a:lnTo>
                    <a:pt x="1740" y="392"/>
                  </a:lnTo>
                  <a:lnTo>
                    <a:pt x="1751" y="390"/>
                  </a:lnTo>
                  <a:lnTo>
                    <a:pt x="1765" y="390"/>
                  </a:lnTo>
                  <a:lnTo>
                    <a:pt x="1779" y="390"/>
                  </a:lnTo>
                  <a:lnTo>
                    <a:pt x="1795" y="392"/>
                  </a:lnTo>
                  <a:lnTo>
                    <a:pt x="1813" y="395"/>
                  </a:lnTo>
                  <a:lnTo>
                    <a:pt x="1834" y="401"/>
                  </a:lnTo>
                  <a:lnTo>
                    <a:pt x="1842" y="405"/>
                  </a:lnTo>
                  <a:lnTo>
                    <a:pt x="1849" y="406"/>
                  </a:lnTo>
                  <a:lnTo>
                    <a:pt x="1855" y="405"/>
                  </a:lnTo>
                  <a:lnTo>
                    <a:pt x="1859" y="403"/>
                  </a:lnTo>
                  <a:lnTo>
                    <a:pt x="1861" y="400"/>
                  </a:lnTo>
                  <a:lnTo>
                    <a:pt x="1860" y="397"/>
                  </a:lnTo>
                  <a:lnTo>
                    <a:pt x="1856" y="392"/>
                  </a:lnTo>
                  <a:lnTo>
                    <a:pt x="1849" y="388"/>
                  </a:lnTo>
                  <a:lnTo>
                    <a:pt x="1820" y="373"/>
                  </a:lnTo>
                  <a:lnTo>
                    <a:pt x="1795" y="362"/>
                  </a:lnTo>
                  <a:lnTo>
                    <a:pt x="1771" y="351"/>
                  </a:lnTo>
                  <a:lnTo>
                    <a:pt x="1750" y="344"/>
                  </a:lnTo>
                  <a:lnTo>
                    <a:pt x="1730" y="340"/>
                  </a:lnTo>
                  <a:lnTo>
                    <a:pt x="1714" y="338"/>
                  </a:lnTo>
                  <a:lnTo>
                    <a:pt x="1699" y="336"/>
                  </a:lnTo>
                  <a:lnTo>
                    <a:pt x="1686" y="339"/>
                  </a:lnTo>
                  <a:lnTo>
                    <a:pt x="1674" y="342"/>
                  </a:lnTo>
                  <a:lnTo>
                    <a:pt x="1665" y="347"/>
                  </a:lnTo>
                  <a:lnTo>
                    <a:pt x="1657" y="354"/>
                  </a:lnTo>
                  <a:lnTo>
                    <a:pt x="1651" y="363"/>
                  </a:lnTo>
                  <a:lnTo>
                    <a:pt x="1646" y="373"/>
                  </a:lnTo>
                  <a:lnTo>
                    <a:pt x="1643" y="384"/>
                  </a:lnTo>
                  <a:lnTo>
                    <a:pt x="1639" y="410"/>
                  </a:lnTo>
                  <a:lnTo>
                    <a:pt x="1639" y="442"/>
                  </a:lnTo>
                  <a:lnTo>
                    <a:pt x="1643" y="475"/>
                  </a:lnTo>
                  <a:lnTo>
                    <a:pt x="1650" y="512"/>
                  </a:lnTo>
                  <a:lnTo>
                    <a:pt x="1658" y="550"/>
                  </a:lnTo>
                  <a:lnTo>
                    <a:pt x="1674" y="628"/>
                  </a:lnTo>
                  <a:lnTo>
                    <a:pt x="1682" y="666"/>
                  </a:lnTo>
                  <a:lnTo>
                    <a:pt x="1688" y="702"/>
                  </a:lnTo>
                  <a:lnTo>
                    <a:pt x="1689" y="725"/>
                  </a:lnTo>
                  <a:lnTo>
                    <a:pt x="1689" y="745"/>
                  </a:lnTo>
                  <a:lnTo>
                    <a:pt x="1688" y="763"/>
                  </a:lnTo>
                  <a:lnTo>
                    <a:pt x="1685" y="778"/>
                  </a:lnTo>
                  <a:lnTo>
                    <a:pt x="1679" y="791"/>
                  </a:lnTo>
                  <a:lnTo>
                    <a:pt x="1672" y="802"/>
                  </a:lnTo>
                  <a:lnTo>
                    <a:pt x="1664" y="812"/>
                  </a:lnTo>
                  <a:lnTo>
                    <a:pt x="1655" y="819"/>
                  </a:lnTo>
                  <a:lnTo>
                    <a:pt x="1644" y="823"/>
                  </a:lnTo>
                  <a:lnTo>
                    <a:pt x="1634" y="827"/>
                  </a:lnTo>
                  <a:lnTo>
                    <a:pt x="1621" y="828"/>
                  </a:lnTo>
                  <a:lnTo>
                    <a:pt x="1608" y="828"/>
                  </a:lnTo>
                  <a:lnTo>
                    <a:pt x="1595" y="825"/>
                  </a:lnTo>
                  <a:lnTo>
                    <a:pt x="1581" y="822"/>
                  </a:lnTo>
                  <a:lnTo>
                    <a:pt x="1568" y="817"/>
                  </a:lnTo>
                  <a:lnTo>
                    <a:pt x="1554" y="812"/>
                  </a:lnTo>
                  <a:lnTo>
                    <a:pt x="1540" y="805"/>
                  </a:lnTo>
                  <a:lnTo>
                    <a:pt x="1526" y="797"/>
                  </a:lnTo>
                  <a:lnTo>
                    <a:pt x="1499" y="776"/>
                  </a:lnTo>
                  <a:lnTo>
                    <a:pt x="1475" y="751"/>
                  </a:lnTo>
                  <a:lnTo>
                    <a:pt x="1453" y="725"/>
                  </a:lnTo>
                  <a:lnTo>
                    <a:pt x="1445" y="710"/>
                  </a:lnTo>
                  <a:lnTo>
                    <a:pt x="1437" y="695"/>
                  </a:lnTo>
                  <a:lnTo>
                    <a:pt x="1430" y="680"/>
                  </a:lnTo>
                  <a:lnTo>
                    <a:pt x="1425" y="664"/>
                  </a:lnTo>
                  <a:lnTo>
                    <a:pt x="1421" y="647"/>
                  </a:lnTo>
                  <a:lnTo>
                    <a:pt x="1420" y="631"/>
                  </a:lnTo>
                  <a:lnTo>
                    <a:pt x="1421" y="615"/>
                  </a:lnTo>
                  <a:lnTo>
                    <a:pt x="1424" y="599"/>
                  </a:lnTo>
                  <a:lnTo>
                    <a:pt x="1431" y="563"/>
                  </a:lnTo>
                  <a:lnTo>
                    <a:pt x="1438" y="529"/>
                  </a:lnTo>
                  <a:lnTo>
                    <a:pt x="1442" y="498"/>
                  </a:lnTo>
                  <a:lnTo>
                    <a:pt x="1446" y="468"/>
                  </a:lnTo>
                  <a:lnTo>
                    <a:pt x="1449" y="440"/>
                  </a:lnTo>
                  <a:lnTo>
                    <a:pt x="1452" y="414"/>
                  </a:lnTo>
                  <a:lnTo>
                    <a:pt x="1454" y="362"/>
                  </a:lnTo>
                  <a:lnTo>
                    <a:pt x="1459" y="262"/>
                  </a:lnTo>
                  <a:lnTo>
                    <a:pt x="1463" y="213"/>
                  </a:lnTo>
                  <a:lnTo>
                    <a:pt x="1469" y="159"/>
                  </a:lnTo>
                  <a:lnTo>
                    <a:pt x="1471" y="140"/>
                  </a:lnTo>
                  <a:lnTo>
                    <a:pt x="1470" y="120"/>
                  </a:lnTo>
                  <a:lnTo>
                    <a:pt x="1466" y="103"/>
                  </a:lnTo>
                  <a:lnTo>
                    <a:pt x="1459" y="87"/>
                  </a:lnTo>
                  <a:lnTo>
                    <a:pt x="1449" y="72"/>
                  </a:lnTo>
                  <a:lnTo>
                    <a:pt x="1439" y="58"/>
                  </a:lnTo>
                  <a:lnTo>
                    <a:pt x="1425" y="46"/>
                  </a:lnTo>
                  <a:lnTo>
                    <a:pt x="1410" y="36"/>
                  </a:lnTo>
                  <a:lnTo>
                    <a:pt x="1392" y="27"/>
                  </a:lnTo>
                  <a:lnTo>
                    <a:pt x="1374" y="18"/>
                  </a:lnTo>
                  <a:lnTo>
                    <a:pt x="1354" y="13"/>
                  </a:lnTo>
                  <a:lnTo>
                    <a:pt x="1334" y="7"/>
                  </a:lnTo>
                  <a:lnTo>
                    <a:pt x="1312" y="3"/>
                  </a:lnTo>
                  <a:lnTo>
                    <a:pt x="1290" y="1"/>
                  </a:lnTo>
                  <a:lnTo>
                    <a:pt x="1267" y="0"/>
                  </a:lnTo>
                  <a:lnTo>
                    <a:pt x="1245" y="0"/>
                  </a:lnTo>
                  <a:lnTo>
                    <a:pt x="1222" y="1"/>
                  </a:lnTo>
                  <a:lnTo>
                    <a:pt x="1199" y="3"/>
                  </a:lnTo>
                  <a:lnTo>
                    <a:pt x="1155" y="11"/>
                  </a:lnTo>
                  <a:lnTo>
                    <a:pt x="1113" y="24"/>
                  </a:lnTo>
                  <a:lnTo>
                    <a:pt x="1093" y="32"/>
                  </a:lnTo>
                  <a:lnTo>
                    <a:pt x="1076" y="42"/>
                  </a:lnTo>
                  <a:lnTo>
                    <a:pt x="1060" y="52"/>
                  </a:lnTo>
                  <a:lnTo>
                    <a:pt x="1045" y="64"/>
                  </a:lnTo>
                  <a:lnTo>
                    <a:pt x="1032" y="76"/>
                  </a:lnTo>
                  <a:lnTo>
                    <a:pt x="1021" y="89"/>
                  </a:lnTo>
                  <a:lnTo>
                    <a:pt x="1012" y="104"/>
                  </a:lnTo>
                  <a:lnTo>
                    <a:pt x="1006" y="119"/>
                  </a:lnTo>
                  <a:lnTo>
                    <a:pt x="1003" y="135"/>
                  </a:lnTo>
                  <a:lnTo>
                    <a:pt x="1003" y="153"/>
                  </a:lnTo>
                  <a:lnTo>
                    <a:pt x="1006" y="193"/>
                  </a:lnTo>
                  <a:lnTo>
                    <a:pt x="1012" y="236"/>
                  </a:lnTo>
                  <a:lnTo>
                    <a:pt x="1019" y="280"/>
                  </a:lnTo>
                  <a:lnTo>
                    <a:pt x="1025" y="327"/>
                  </a:lnTo>
                  <a:lnTo>
                    <a:pt x="1031" y="379"/>
                  </a:lnTo>
                  <a:lnTo>
                    <a:pt x="1033" y="407"/>
                  </a:lnTo>
                  <a:lnTo>
                    <a:pt x="1034" y="436"/>
                  </a:lnTo>
                  <a:lnTo>
                    <a:pt x="1035" y="466"/>
                  </a:lnTo>
                  <a:lnTo>
                    <a:pt x="1035" y="498"/>
                  </a:lnTo>
                  <a:lnTo>
                    <a:pt x="1034" y="533"/>
                  </a:lnTo>
                  <a:lnTo>
                    <a:pt x="1032" y="569"/>
                  </a:lnTo>
                  <a:lnTo>
                    <a:pt x="1031" y="586"/>
                  </a:lnTo>
                  <a:lnTo>
                    <a:pt x="1027" y="603"/>
                  </a:lnTo>
                  <a:lnTo>
                    <a:pt x="1023" y="622"/>
                  </a:lnTo>
                  <a:lnTo>
                    <a:pt x="1016" y="642"/>
                  </a:lnTo>
                  <a:lnTo>
                    <a:pt x="1009" y="660"/>
                  </a:lnTo>
                  <a:lnTo>
                    <a:pt x="999" y="679"/>
                  </a:lnTo>
                  <a:lnTo>
                    <a:pt x="978" y="713"/>
                  </a:lnTo>
                  <a:lnTo>
                    <a:pt x="967" y="731"/>
                  </a:lnTo>
                  <a:lnTo>
                    <a:pt x="955" y="746"/>
                  </a:lnTo>
                  <a:lnTo>
                    <a:pt x="943" y="758"/>
                  </a:lnTo>
                  <a:lnTo>
                    <a:pt x="929" y="771"/>
                  </a:lnTo>
                  <a:lnTo>
                    <a:pt x="916" y="782"/>
                  </a:lnTo>
                  <a:lnTo>
                    <a:pt x="902" y="788"/>
                  </a:lnTo>
                  <a:lnTo>
                    <a:pt x="888" y="794"/>
                  </a:lnTo>
                  <a:lnTo>
                    <a:pt x="873" y="798"/>
                  </a:lnTo>
                  <a:lnTo>
                    <a:pt x="817" y="804"/>
                  </a:lnTo>
                  <a:lnTo>
                    <a:pt x="791" y="805"/>
                  </a:lnTo>
                  <a:lnTo>
                    <a:pt x="765" y="801"/>
                  </a:lnTo>
                  <a:lnTo>
                    <a:pt x="752" y="798"/>
                  </a:lnTo>
                  <a:lnTo>
                    <a:pt x="741" y="793"/>
                  </a:lnTo>
                  <a:lnTo>
                    <a:pt x="730" y="786"/>
                  </a:lnTo>
                  <a:lnTo>
                    <a:pt x="720" y="778"/>
                  </a:lnTo>
                  <a:lnTo>
                    <a:pt x="712" y="768"/>
                  </a:lnTo>
                  <a:lnTo>
                    <a:pt x="702" y="755"/>
                  </a:lnTo>
                  <a:lnTo>
                    <a:pt x="696" y="740"/>
                  </a:lnTo>
                  <a:lnTo>
                    <a:pt x="690" y="723"/>
                  </a:lnTo>
                  <a:lnTo>
                    <a:pt x="689" y="709"/>
                  </a:lnTo>
                  <a:lnTo>
                    <a:pt x="692" y="693"/>
                  </a:lnTo>
                  <a:lnTo>
                    <a:pt x="698" y="673"/>
                  </a:lnTo>
                  <a:lnTo>
                    <a:pt x="706" y="652"/>
                  </a:lnTo>
                  <a:lnTo>
                    <a:pt x="716" y="629"/>
                  </a:lnTo>
                  <a:lnTo>
                    <a:pt x="729" y="603"/>
                  </a:lnTo>
                  <a:lnTo>
                    <a:pt x="743" y="577"/>
                  </a:lnTo>
                  <a:lnTo>
                    <a:pt x="759" y="550"/>
                  </a:lnTo>
                  <a:lnTo>
                    <a:pt x="825" y="437"/>
                  </a:lnTo>
                  <a:lnTo>
                    <a:pt x="858" y="383"/>
                  </a:lnTo>
                  <a:lnTo>
                    <a:pt x="871" y="356"/>
                  </a:lnTo>
                  <a:lnTo>
                    <a:pt x="883" y="332"/>
                  </a:lnTo>
                  <a:lnTo>
                    <a:pt x="895" y="307"/>
                  </a:lnTo>
                  <a:lnTo>
                    <a:pt x="904" y="284"/>
                  </a:lnTo>
                  <a:lnTo>
                    <a:pt x="914" y="262"/>
                  </a:lnTo>
                  <a:lnTo>
                    <a:pt x="919" y="243"/>
                  </a:lnTo>
                  <a:lnTo>
                    <a:pt x="924" y="223"/>
                  </a:lnTo>
                  <a:lnTo>
                    <a:pt x="926" y="205"/>
                  </a:lnTo>
                  <a:lnTo>
                    <a:pt x="926" y="188"/>
                  </a:lnTo>
                  <a:lnTo>
                    <a:pt x="924" y="175"/>
                  </a:lnTo>
                  <a:lnTo>
                    <a:pt x="919" y="161"/>
                  </a:lnTo>
                  <a:lnTo>
                    <a:pt x="911" y="149"/>
                  </a:lnTo>
                  <a:lnTo>
                    <a:pt x="900" y="140"/>
                  </a:lnTo>
                  <a:lnTo>
                    <a:pt x="886" y="132"/>
                  </a:lnTo>
                  <a:lnTo>
                    <a:pt x="867" y="126"/>
                  </a:lnTo>
                  <a:lnTo>
                    <a:pt x="846" y="122"/>
                  </a:lnTo>
                  <a:lnTo>
                    <a:pt x="821" y="120"/>
                  </a:lnTo>
                  <a:lnTo>
                    <a:pt x="791" y="120"/>
                  </a:lnTo>
                  <a:lnTo>
                    <a:pt x="767" y="122"/>
                  </a:lnTo>
                  <a:lnTo>
                    <a:pt x="745" y="126"/>
                  </a:lnTo>
                  <a:lnTo>
                    <a:pt x="727" y="132"/>
                  </a:lnTo>
                  <a:lnTo>
                    <a:pt x="709" y="138"/>
                  </a:lnTo>
                  <a:lnTo>
                    <a:pt x="694" y="146"/>
                  </a:lnTo>
                  <a:lnTo>
                    <a:pt x="682" y="155"/>
                  </a:lnTo>
                  <a:lnTo>
                    <a:pt x="669" y="165"/>
                  </a:lnTo>
                  <a:lnTo>
                    <a:pt x="660" y="176"/>
                  </a:lnTo>
                  <a:lnTo>
                    <a:pt x="650" y="188"/>
                  </a:lnTo>
                  <a:lnTo>
                    <a:pt x="642" y="201"/>
                  </a:lnTo>
                  <a:lnTo>
                    <a:pt x="629" y="228"/>
                  </a:lnTo>
                  <a:lnTo>
                    <a:pt x="619" y="257"/>
                  </a:lnTo>
                  <a:lnTo>
                    <a:pt x="610" y="287"/>
                  </a:lnTo>
                  <a:lnTo>
                    <a:pt x="592" y="344"/>
                  </a:lnTo>
                  <a:lnTo>
                    <a:pt x="581" y="371"/>
                  </a:lnTo>
                  <a:lnTo>
                    <a:pt x="567" y="394"/>
                  </a:lnTo>
                  <a:lnTo>
                    <a:pt x="558" y="405"/>
                  </a:lnTo>
                  <a:lnTo>
                    <a:pt x="547" y="414"/>
                  </a:lnTo>
                  <a:lnTo>
                    <a:pt x="535" y="422"/>
                  </a:lnTo>
                  <a:lnTo>
                    <a:pt x="523" y="429"/>
                  </a:lnTo>
                  <a:lnTo>
                    <a:pt x="508" y="434"/>
                  </a:lnTo>
                  <a:lnTo>
                    <a:pt x="490" y="438"/>
                  </a:lnTo>
                  <a:lnTo>
                    <a:pt x="472" y="440"/>
                  </a:lnTo>
                  <a:lnTo>
                    <a:pt x="450" y="440"/>
                  </a:lnTo>
                  <a:lnTo>
                    <a:pt x="443" y="439"/>
                  </a:lnTo>
                  <a:lnTo>
                    <a:pt x="435" y="438"/>
                  </a:lnTo>
                  <a:lnTo>
                    <a:pt x="417" y="430"/>
                  </a:lnTo>
                  <a:lnTo>
                    <a:pt x="401" y="420"/>
                  </a:lnTo>
                  <a:lnTo>
                    <a:pt x="384" y="407"/>
                  </a:lnTo>
                  <a:lnTo>
                    <a:pt x="350" y="381"/>
                  </a:lnTo>
                  <a:lnTo>
                    <a:pt x="334" y="372"/>
                  </a:lnTo>
                  <a:lnTo>
                    <a:pt x="317" y="368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4" name="Freeform 40">
              <a:extLst>
                <a:ext uri="{FF2B5EF4-FFF2-40B4-BE49-F238E27FC236}">
                  <a16:creationId xmlns:a16="http://schemas.microsoft.com/office/drawing/2014/main" id="{7B59BCB5-4752-4DC6-8A9B-B1EC9DCF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750"/>
              <a:ext cx="66" cy="26"/>
            </a:xfrm>
            <a:custGeom>
              <a:avLst/>
              <a:gdLst>
                <a:gd name="T0" fmla="*/ 58 w 66"/>
                <a:gd name="T1" fmla="*/ 12 h 26"/>
                <a:gd name="T2" fmla="*/ 52 w 66"/>
                <a:gd name="T3" fmla="*/ 18 h 26"/>
                <a:gd name="T4" fmla="*/ 52 w 66"/>
                <a:gd name="T5" fmla="*/ 18 h 26"/>
                <a:gd name="T6" fmla="*/ 51 w 66"/>
                <a:gd name="T7" fmla="*/ 21 h 26"/>
                <a:gd name="T8" fmla="*/ 50 w 66"/>
                <a:gd name="T9" fmla="*/ 23 h 26"/>
                <a:gd name="T10" fmla="*/ 48 w 66"/>
                <a:gd name="T11" fmla="*/ 24 h 26"/>
                <a:gd name="T12" fmla="*/ 44 w 66"/>
                <a:gd name="T13" fmla="*/ 25 h 26"/>
                <a:gd name="T14" fmla="*/ 35 w 66"/>
                <a:gd name="T15" fmla="*/ 26 h 26"/>
                <a:gd name="T16" fmla="*/ 23 w 66"/>
                <a:gd name="T17" fmla="*/ 25 h 26"/>
                <a:gd name="T18" fmla="*/ 13 w 66"/>
                <a:gd name="T19" fmla="*/ 17 h 26"/>
                <a:gd name="T20" fmla="*/ 11 w 66"/>
                <a:gd name="T21" fmla="*/ 12 h 26"/>
                <a:gd name="T22" fmla="*/ 12 w 66"/>
                <a:gd name="T23" fmla="*/ 7 h 26"/>
                <a:gd name="T24" fmla="*/ 7 w 66"/>
                <a:gd name="T25" fmla="*/ 3 h 26"/>
                <a:gd name="T26" fmla="*/ 4 w 66"/>
                <a:gd name="T27" fmla="*/ 3 h 26"/>
                <a:gd name="T28" fmla="*/ 0 w 66"/>
                <a:gd name="T29" fmla="*/ 2 h 26"/>
                <a:gd name="T30" fmla="*/ 4 w 66"/>
                <a:gd name="T31" fmla="*/ 0 h 26"/>
                <a:gd name="T32" fmla="*/ 15 w 66"/>
                <a:gd name="T33" fmla="*/ 2 h 26"/>
                <a:gd name="T34" fmla="*/ 27 w 66"/>
                <a:gd name="T35" fmla="*/ 2 h 26"/>
                <a:gd name="T36" fmla="*/ 35 w 66"/>
                <a:gd name="T37" fmla="*/ 1 h 26"/>
                <a:gd name="T38" fmla="*/ 40 w 66"/>
                <a:gd name="T39" fmla="*/ 0 h 26"/>
                <a:gd name="T40" fmla="*/ 49 w 66"/>
                <a:gd name="T41" fmla="*/ 4 h 26"/>
                <a:gd name="T42" fmla="*/ 53 w 66"/>
                <a:gd name="T43" fmla="*/ 8 h 26"/>
                <a:gd name="T44" fmla="*/ 60 w 66"/>
                <a:gd name="T45" fmla="*/ 10 h 26"/>
                <a:gd name="T46" fmla="*/ 60 w 66"/>
                <a:gd name="T47" fmla="*/ 10 h 26"/>
                <a:gd name="T48" fmla="*/ 66 w 66"/>
                <a:gd name="T49" fmla="*/ 10 h 26"/>
                <a:gd name="T50" fmla="*/ 66 w 66"/>
                <a:gd name="T51" fmla="*/ 12 h 26"/>
                <a:gd name="T52" fmla="*/ 58 w 66"/>
                <a:gd name="T53" fmla="*/ 12 h 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6"/>
                <a:gd name="T83" fmla="*/ 66 w 66"/>
                <a:gd name="T84" fmla="*/ 26 h 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6">
                  <a:moveTo>
                    <a:pt x="58" y="12"/>
                  </a:moveTo>
                  <a:lnTo>
                    <a:pt x="52" y="18"/>
                  </a:lnTo>
                  <a:lnTo>
                    <a:pt x="51" y="21"/>
                  </a:lnTo>
                  <a:lnTo>
                    <a:pt x="50" y="23"/>
                  </a:lnTo>
                  <a:lnTo>
                    <a:pt x="48" y="24"/>
                  </a:lnTo>
                  <a:lnTo>
                    <a:pt x="44" y="25"/>
                  </a:lnTo>
                  <a:lnTo>
                    <a:pt x="35" y="26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11" y="12"/>
                  </a:lnTo>
                  <a:lnTo>
                    <a:pt x="12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5" y="2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5" name="Freeform 41">
              <a:extLst>
                <a:ext uri="{FF2B5EF4-FFF2-40B4-BE49-F238E27FC236}">
                  <a16:creationId xmlns:a16="http://schemas.microsoft.com/office/drawing/2014/main" id="{79FA1F76-1E7E-4A49-BA11-FECA949C5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1752"/>
              <a:ext cx="23" cy="12"/>
            </a:xfrm>
            <a:custGeom>
              <a:avLst/>
              <a:gdLst>
                <a:gd name="T0" fmla="*/ 20 w 23"/>
                <a:gd name="T1" fmla="*/ 8 h 12"/>
                <a:gd name="T2" fmla="*/ 11 w 23"/>
                <a:gd name="T3" fmla="*/ 2 h 12"/>
                <a:gd name="T4" fmla="*/ 5 w 23"/>
                <a:gd name="T5" fmla="*/ 0 h 12"/>
                <a:gd name="T6" fmla="*/ 0 w 23"/>
                <a:gd name="T7" fmla="*/ 6 h 12"/>
                <a:gd name="T8" fmla="*/ 0 w 23"/>
                <a:gd name="T9" fmla="*/ 12 h 12"/>
                <a:gd name="T10" fmla="*/ 2 w 23"/>
                <a:gd name="T11" fmla="*/ 8 h 12"/>
                <a:gd name="T12" fmla="*/ 11 w 23"/>
                <a:gd name="T13" fmla="*/ 8 h 12"/>
                <a:gd name="T14" fmla="*/ 16 w 23"/>
                <a:gd name="T15" fmla="*/ 12 h 12"/>
                <a:gd name="T16" fmla="*/ 23 w 23"/>
                <a:gd name="T17" fmla="*/ 8 h 12"/>
                <a:gd name="T18" fmla="*/ 20 w 23"/>
                <a:gd name="T19" fmla="*/ 8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2"/>
                <a:gd name="T32" fmla="*/ 23 w 2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2">
                  <a:moveTo>
                    <a:pt x="20" y="8"/>
                  </a:moveTo>
                  <a:lnTo>
                    <a:pt x="11" y="2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23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6" name="Freeform 42">
              <a:extLst>
                <a:ext uri="{FF2B5EF4-FFF2-40B4-BE49-F238E27FC236}">
                  <a16:creationId xmlns:a16="http://schemas.microsoft.com/office/drawing/2014/main" id="{C1C42531-F72A-4735-8776-EB2D59FC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760"/>
              <a:ext cx="7" cy="8"/>
            </a:xfrm>
            <a:custGeom>
              <a:avLst/>
              <a:gdLst>
                <a:gd name="T0" fmla="*/ 7 w 7"/>
                <a:gd name="T1" fmla="*/ 2 h 8"/>
                <a:gd name="T2" fmla="*/ 3 w 7"/>
                <a:gd name="T3" fmla="*/ 0 h 8"/>
                <a:gd name="T4" fmla="*/ 0 w 7"/>
                <a:gd name="T5" fmla="*/ 2 h 8"/>
                <a:gd name="T6" fmla="*/ 3 w 7"/>
                <a:gd name="T7" fmla="*/ 6 h 8"/>
                <a:gd name="T8" fmla="*/ 3 w 7"/>
                <a:gd name="T9" fmla="*/ 8 h 8"/>
                <a:gd name="T10" fmla="*/ 7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7" name="Freeform 43">
              <a:extLst>
                <a:ext uri="{FF2B5EF4-FFF2-40B4-BE49-F238E27FC236}">
                  <a16:creationId xmlns:a16="http://schemas.microsoft.com/office/drawing/2014/main" id="{3AA01228-D6AB-4B20-ADB9-6A4CB182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1658"/>
              <a:ext cx="38" cy="21"/>
            </a:xfrm>
            <a:custGeom>
              <a:avLst/>
              <a:gdLst>
                <a:gd name="T0" fmla="*/ 38 w 38"/>
                <a:gd name="T1" fmla="*/ 7 h 21"/>
                <a:gd name="T2" fmla="*/ 34 w 38"/>
                <a:gd name="T3" fmla="*/ 6 h 21"/>
                <a:gd name="T4" fmla="*/ 33 w 38"/>
                <a:gd name="T5" fmla="*/ 7 h 21"/>
                <a:gd name="T6" fmla="*/ 30 w 38"/>
                <a:gd name="T7" fmla="*/ 3 h 21"/>
                <a:gd name="T8" fmla="*/ 19 w 38"/>
                <a:gd name="T9" fmla="*/ 0 h 21"/>
                <a:gd name="T10" fmla="*/ 10 w 38"/>
                <a:gd name="T11" fmla="*/ 0 h 21"/>
                <a:gd name="T12" fmla="*/ 2 w 38"/>
                <a:gd name="T13" fmla="*/ 8 h 21"/>
                <a:gd name="T14" fmla="*/ 0 w 38"/>
                <a:gd name="T15" fmla="*/ 21 h 21"/>
                <a:gd name="T16" fmla="*/ 6 w 38"/>
                <a:gd name="T17" fmla="*/ 18 h 21"/>
                <a:gd name="T18" fmla="*/ 16 w 38"/>
                <a:gd name="T19" fmla="*/ 14 h 21"/>
                <a:gd name="T20" fmla="*/ 24 w 38"/>
                <a:gd name="T21" fmla="*/ 15 h 21"/>
                <a:gd name="T22" fmla="*/ 34 w 38"/>
                <a:gd name="T23" fmla="*/ 10 h 21"/>
                <a:gd name="T24" fmla="*/ 34 w 38"/>
                <a:gd name="T25" fmla="*/ 10 h 21"/>
                <a:gd name="T26" fmla="*/ 38 w 38"/>
                <a:gd name="T27" fmla="*/ 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38" y="7"/>
                  </a:moveTo>
                  <a:lnTo>
                    <a:pt x="34" y="6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2" y="8"/>
                  </a:lnTo>
                  <a:lnTo>
                    <a:pt x="0" y="21"/>
                  </a:lnTo>
                  <a:lnTo>
                    <a:pt x="6" y="18"/>
                  </a:lnTo>
                  <a:lnTo>
                    <a:pt x="16" y="14"/>
                  </a:lnTo>
                  <a:lnTo>
                    <a:pt x="24" y="15"/>
                  </a:lnTo>
                  <a:lnTo>
                    <a:pt x="34" y="1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8" name="Freeform 44">
              <a:extLst>
                <a:ext uri="{FF2B5EF4-FFF2-40B4-BE49-F238E27FC236}">
                  <a16:creationId xmlns:a16="http://schemas.microsoft.com/office/drawing/2014/main" id="{2360A8E9-D07B-4DBF-BC0E-8A4A6A6D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665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0 w 11"/>
                <a:gd name="T3" fmla="*/ 5 h 7"/>
                <a:gd name="T4" fmla="*/ 5 w 11"/>
                <a:gd name="T5" fmla="*/ 0 h 7"/>
                <a:gd name="T6" fmla="*/ 11 w 11"/>
                <a:gd name="T7" fmla="*/ 1 h 7"/>
                <a:gd name="T8" fmla="*/ 10 w 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10" y="7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09" name="Freeform 45">
              <a:extLst>
                <a:ext uri="{FF2B5EF4-FFF2-40B4-BE49-F238E27FC236}">
                  <a16:creationId xmlns:a16="http://schemas.microsoft.com/office/drawing/2014/main" id="{429BDFAB-A02C-45C4-B903-F4156B0D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1685"/>
              <a:ext cx="85" cy="34"/>
            </a:xfrm>
            <a:custGeom>
              <a:avLst/>
              <a:gdLst>
                <a:gd name="T0" fmla="*/ 69 w 85"/>
                <a:gd name="T1" fmla="*/ 8 h 34"/>
                <a:gd name="T2" fmla="*/ 26 w 85"/>
                <a:gd name="T3" fmla="*/ 17 h 34"/>
                <a:gd name="T4" fmla="*/ 0 w 85"/>
                <a:gd name="T5" fmla="*/ 31 h 34"/>
                <a:gd name="T6" fmla="*/ 24 w 85"/>
                <a:gd name="T7" fmla="*/ 34 h 34"/>
                <a:gd name="T8" fmla="*/ 64 w 85"/>
                <a:gd name="T9" fmla="*/ 22 h 34"/>
                <a:gd name="T10" fmla="*/ 85 w 85"/>
                <a:gd name="T11" fmla="*/ 0 h 34"/>
                <a:gd name="T12" fmla="*/ 69 w 85"/>
                <a:gd name="T13" fmla="*/ 8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34"/>
                <a:gd name="T23" fmla="*/ 85 w 8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34">
                  <a:moveTo>
                    <a:pt x="69" y="8"/>
                  </a:moveTo>
                  <a:lnTo>
                    <a:pt x="26" y="17"/>
                  </a:lnTo>
                  <a:lnTo>
                    <a:pt x="0" y="31"/>
                  </a:lnTo>
                  <a:lnTo>
                    <a:pt x="24" y="34"/>
                  </a:lnTo>
                  <a:lnTo>
                    <a:pt x="64" y="22"/>
                  </a:lnTo>
                  <a:lnTo>
                    <a:pt x="85" y="0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0" name="Freeform 46">
              <a:extLst>
                <a:ext uri="{FF2B5EF4-FFF2-40B4-BE49-F238E27FC236}">
                  <a16:creationId xmlns:a16="http://schemas.microsoft.com/office/drawing/2014/main" id="{05BBFC87-B576-48DC-834C-12FAE51A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672"/>
              <a:ext cx="154" cy="52"/>
            </a:xfrm>
            <a:custGeom>
              <a:avLst/>
              <a:gdLst>
                <a:gd name="T0" fmla="*/ 0 w 154"/>
                <a:gd name="T1" fmla="*/ 1 h 52"/>
                <a:gd name="T2" fmla="*/ 6 w 154"/>
                <a:gd name="T3" fmla="*/ 4 h 52"/>
                <a:gd name="T4" fmla="*/ 16 w 154"/>
                <a:gd name="T5" fmla="*/ 5 h 52"/>
                <a:gd name="T6" fmla="*/ 25 w 154"/>
                <a:gd name="T7" fmla="*/ 7 h 52"/>
                <a:gd name="T8" fmla="*/ 31 w 154"/>
                <a:gd name="T9" fmla="*/ 10 h 52"/>
                <a:gd name="T10" fmla="*/ 40 w 154"/>
                <a:gd name="T11" fmla="*/ 44 h 52"/>
                <a:gd name="T12" fmla="*/ 52 w 154"/>
                <a:gd name="T13" fmla="*/ 19 h 52"/>
                <a:gd name="T14" fmla="*/ 68 w 154"/>
                <a:gd name="T15" fmla="*/ 19 h 52"/>
                <a:gd name="T16" fmla="*/ 82 w 154"/>
                <a:gd name="T17" fmla="*/ 21 h 52"/>
                <a:gd name="T18" fmla="*/ 108 w 154"/>
                <a:gd name="T19" fmla="*/ 28 h 52"/>
                <a:gd name="T20" fmla="*/ 132 w 154"/>
                <a:gd name="T21" fmla="*/ 40 h 52"/>
                <a:gd name="T22" fmla="*/ 154 w 154"/>
                <a:gd name="T23" fmla="*/ 52 h 52"/>
                <a:gd name="T24" fmla="*/ 138 w 154"/>
                <a:gd name="T25" fmla="*/ 40 h 52"/>
                <a:gd name="T26" fmla="*/ 122 w 154"/>
                <a:gd name="T27" fmla="*/ 29 h 52"/>
                <a:gd name="T28" fmla="*/ 103 w 154"/>
                <a:gd name="T29" fmla="*/ 19 h 52"/>
                <a:gd name="T30" fmla="*/ 83 w 154"/>
                <a:gd name="T31" fmla="*/ 12 h 52"/>
                <a:gd name="T32" fmla="*/ 61 w 154"/>
                <a:gd name="T33" fmla="*/ 6 h 52"/>
                <a:gd name="T34" fmla="*/ 40 w 154"/>
                <a:gd name="T35" fmla="*/ 3 h 52"/>
                <a:gd name="T36" fmla="*/ 20 w 154"/>
                <a:gd name="T37" fmla="*/ 0 h 52"/>
                <a:gd name="T38" fmla="*/ 0 w 154"/>
                <a:gd name="T39" fmla="*/ 1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52"/>
                <a:gd name="T62" fmla="*/ 154 w 154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52">
                  <a:moveTo>
                    <a:pt x="0" y="1"/>
                  </a:moveTo>
                  <a:lnTo>
                    <a:pt x="6" y="4"/>
                  </a:lnTo>
                  <a:lnTo>
                    <a:pt x="16" y="5"/>
                  </a:lnTo>
                  <a:lnTo>
                    <a:pt x="25" y="7"/>
                  </a:lnTo>
                  <a:lnTo>
                    <a:pt x="31" y="10"/>
                  </a:lnTo>
                  <a:lnTo>
                    <a:pt x="40" y="44"/>
                  </a:lnTo>
                  <a:lnTo>
                    <a:pt x="52" y="19"/>
                  </a:lnTo>
                  <a:lnTo>
                    <a:pt x="68" y="19"/>
                  </a:lnTo>
                  <a:lnTo>
                    <a:pt x="82" y="21"/>
                  </a:lnTo>
                  <a:lnTo>
                    <a:pt x="108" y="28"/>
                  </a:lnTo>
                  <a:lnTo>
                    <a:pt x="132" y="40"/>
                  </a:lnTo>
                  <a:lnTo>
                    <a:pt x="154" y="52"/>
                  </a:lnTo>
                  <a:lnTo>
                    <a:pt x="138" y="40"/>
                  </a:lnTo>
                  <a:lnTo>
                    <a:pt x="122" y="29"/>
                  </a:lnTo>
                  <a:lnTo>
                    <a:pt x="103" y="19"/>
                  </a:lnTo>
                  <a:lnTo>
                    <a:pt x="83" y="12"/>
                  </a:lnTo>
                  <a:lnTo>
                    <a:pt x="61" y="6"/>
                  </a:lnTo>
                  <a:lnTo>
                    <a:pt x="40" y="3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1" name="Freeform 47">
              <a:extLst>
                <a:ext uri="{FF2B5EF4-FFF2-40B4-BE49-F238E27FC236}">
                  <a16:creationId xmlns:a16="http://schemas.microsoft.com/office/drawing/2014/main" id="{12AA8090-EB05-496E-9357-FF1E28E5F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719"/>
              <a:ext cx="148" cy="90"/>
            </a:xfrm>
            <a:custGeom>
              <a:avLst/>
              <a:gdLst>
                <a:gd name="T0" fmla="*/ 148 w 148"/>
                <a:gd name="T1" fmla="*/ 0 h 90"/>
                <a:gd name="T2" fmla="*/ 141 w 148"/>
                <a:gd name="T3" fmla="*/ 15 h 90"/>
                <a:gd name="T4" fmla="*/ 135 w 148"/>
                <a:gd name="T5" fmla="*/ 27 h 90"/>
                <a:gd name="T6" fmla="*/ 128 w 148"/>
                <a:gd name="T7" fmla="*/ 39 h 90"/>
                <a:gd name="T8" fmla="*/ 121 w 148"/>
                <a:gd name="T9" fmla="*/ 49 h 90"/>
                <a:gd name="T10" fmla="*/ 114 w 148"/>
                <a:gd name="T11" fmla="*/ 56 h 90"/>
                <a:gd name="T12" fmla="*/ 106 w 148"/>
                <a:gd name="T13" fmla="*/ 64 h 90"/>
                <a:gd name="T14" fmla="*/ 90 w 148"/>
                <a:gd name="T15" fmla="*/ 75 h 90"/>
                <a:gd name="T16" fmla="*/ 71 w 148"/>
                <a:gd name="T17" fmla="*/ 82 h 90"/>
                <a:gd name="T18" fmla="*/ 51 w 148"/>
                <a:gd name="T19" fmla="*/ 86 h 90"/>
                <a:gd name="T20" fmla="*/ 27 w 148"/>
                <a:gd name="T21" fmla="*/ 89 h 90"/>
                <a:gd name="T22" fmla="*/ 0 w 148"/>
                <a:gd name="T23" fmla="*/ 90 h 90"/>
                <a:gd name="T24" fmla="*/ 25 w 148"/>
                <a:gd name="T25" fmla="*/ 83 h 90"/>
                <a:gd name="T26" fmla="*/ 47 w 148"/>
                <a:gd name="T27" fmla="*/ 76 h 90"/>
                <a:gd name="T28" fmla="*/ 67 w 148"/>
                <a:gd name="T29" fmla="*/ 68 h 90"/>
                <a:gd name="T30" fmla="*/ 84 w 148"/>
                <a:gd name="T31" fmla="*/ 58 h 90"/>
                <a:gd name="T32" fmla="*/ 102 w 148"/>
                <a:gd name="T33" fmla="*/ 48 h 90"/>
                <a:gd name="T34" fmla="*/ 118 w 148"/>
                <a:gd name="T35" fmla="*/ 34 h 90"/>
                <a:gd name="T36" fmla="*/ 133 w 148"/>
                <a:gd name="T37" fmla="*/ 19 h 90"/>
                <a:gd name="T38" fmla="*/ 148 w 148"/>
                <a:gd name="T39" fmla="*/ 0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90"/>
                <a:gd name="T62" fmla="*/ 148 w 14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90">
                  <a:moveTo>
                    <a:pt x="148" y="0"/>
                  </a:moveTo>
                  <a:lnTo>
                    <a:pt x="141" y="15"/>
                  </a:lnTo>
                  <a:lnTo>
                    <a:pt x="135" y="27"/>
                  </a:lnTo>
                  <a:lnTo>
                    <a:pt x="128" y="39"/>
                  </a:lnTo>
                  <a:lnTo>
                    <a:pt x="121" y="49"/>
                  </a:lnTo>
                  <a:lnTo>
                    <a:pt x="114" y="56"/>
                  </a:lnTo>
                  <a:lnTo>
                    <a:pt x="106" y="64"/>
                  </a:lnTo>
                  <a:lnTo>
                    <a:pt x="90" y="75"/>
                  </a:lnTo>
                  <a:lnTo>
                    <a:pt x="71" y="82"/>
                  </a:lnTo>
                  <a:lnTo>
                    <a:pt x="51" y="86"/>
                  </a:lnTo>
                  <a:lnTo>
                    <a:pt x="27" y="89"/>
                  </a:lnTo>
                  <a:lnTo>
                    <a:pt x="0" y="90"/>
                  </a:lnTo>
                  <a:lnTo>
                    <a:pt x="25" y="83"/>
                  </a:lnTo>
                  <a:lnTo>
                    <a:pt x="47" y="76"/>
                  </a:lnTo>
                  <a:lnTo>
                    <a:pt x="67" y="68"/>
                  </a:lnTo>
                  <a:lnTo>
                    <a:pt x="84" y="58"/>
                  </a:lnTo>
                  <a:lnTo>
                    <a:pt x="102" y="48"/>
                  </a:lnTo>
                  <a:lnTo>
                    <a:pt x="118" y="34"/>
                  </a:lnTo>
                  <a:lnTo>
                    <a:pt x="133" y="1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2" name="Freeform 48">
              <a:extLst>
                <a:ext uri="{FF2B5EF4-FFF2-40B4-BE49-F238E27FC236}">
                  <a16:creationId xmlns:a16="http://schemas.microsoft.com/office/drawing/2014/main" id="{2E816F44-279A-4F3F-8594-F0598D816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453"/>
              <a:ext cx="113" cy="172"/>
            </a:xfrm>
            <a:custGeom>
              <a:avLst/>
              <a:gdLst>
                <a:gd name="T0" fmla="*/ 0 w 113"/>
                <a:gd name="T1" fmla="*/ 8 h 172"/>
                <a:gd name="T2" fmla="*/ 22 w 113"/>
                <a:gd name="T3" fmla="*/ 2 h 172"/>
                <a:gd name="T4" fmla="*/ 41 w 113"/>
                <a:gd name="T5" fmla="*/ 0 h 172"/>
                <a:gd name="T6" fmla="*/ 59 w 113"/>
                <a:gd name="T7" fmla="*/ 0 h 172"/>
                <a:gd name="T8" fmla="*/ 74 w 113"/>
                <a:gd name="T9" fmla="*/ 3 h 172"/>
                <a:gd name="T10" fmla="*/ 86 w 113"/>
                <a:gd name="T11" fmla="*/ 8 h 172"/>
                <a:gd name="T12" fmla="*/ 96 w 113"/>
                <a:gd name="T13" fmla="*/ 16 h 172"/>
                <a:gd name="T14" fmla="*/ 104 w 113"/>
                <a:gd name="T15" fmla="*/ 25 h 172"/>
                <a:gd name="T16" fmla="*/ 109 w 113"/>
                <a:gd name="T17" fmla="*/ 37 h 172"/>
                <a:gd name="T18" fmla="*/ 112 w 113"/>
                <a:gd name="T19" fmla="*/ 49 h 172"/>
                <a:gd name="T20" fmla="*/ 113 w 113"/>
                <a:gd name="T21" fmla="*/ 64 h 172"/>
                <a:gd name="T22" fmla="*/ 113 w 113"/>
                <a:gd name="T23" fmla="*/ 79 h 172"/>
                <a:gd name="T24" fmla="*/ 110 w 113"/>
                <a:gd name="T25" fmla="*/ 97 h 172"/>
                <a:gd name="T26" fmla="*/ 105 w 113"/>
                <a:gd name="T27" fmla="*/ 114 h 172"/>
                <a:gd name="T28" fmla="*/ 99 w 113"/>
                <a:gd name="T29" fmla="*/ 134 h 172"/>
                <a:gd name="T30" fmla="*/ 91 w 113"/>
                <a:gd name="T31" fmla="*/ 152 h 172"/>
                <a:gd name="T32" fmla="*/ 81 w 113"/>
                <a:gd name="T33" fmla="*/ 172 h 172"/>
                <a:gd name="T34" fmla="*/ 92 w 113"/>
                <a:gd name="T35" fmla="*/ 144 h 172"/>
                <a:gd name="T36" fmla="*/ 99 w 113"/>
                <a:gd name="T37" fmla="*/ 119 h 172"/>
                <a:gd name="T38" fmla="*/ 104 w 113"/>
                <a:gd name="T39" fmla="*/ 97 h 172"/>
                <a:gd name="T40" fmla="*/ 105 w 113"/>
                <a:gd name="T41" fmla="*/ 78 h 172"/>
                <a:gd name="T42" fmla="*/ 104 w 113"/>
                <a:gd name="T43" fmla="*/ 63 h 172"/>
                <a:gd name="T44" fmla="*/ 101 w 113"/>
                <a:gd name="T45" fmla="*/ 49 h 172"/>
                <a:gd name="T46" fmla="*/ 95 w 113"/>
                <a:gd name="T47" fmla="*/ 39 h 172"/>
                <a:gd name="T48" fmla="*/ 88 w 113"/>
                <a:gd name="T49" fmla="*/ 30 h 172"/>
                <a:gd name="T50" fmla="*/ 79 w 113"/>
                <a:gd name="T51" fmla="*/ 23 h 172"/>
                <a:gd name="T52" fmla="*/ 69 w 113"/>
                <a:gd name="T53" fmla="*/ 18 h 172"/>
                <a:gd name="T54" fmla="*/ 47 w 113"/>
                <a:gd name="T55" fmla="*/ 11 h 172"/>
                <a:gd name="T56" fmla="*/ 23 w 113"/>
                <a:gd name="T57" fmla="*/ 9 h 172"/>
                <a:gd name="T58" fmla="*/ 0 w 113"/>
                <a:gd name="T59" fmla="*/ 8 h 1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"/>
                <a:gd name="T91" fmla="*/ 0 h 172"/>
                <a:gd name="T92" fmla="*/ 113 w 113"/>
                <a:gd name="T93" fmla="*/ 172 h 1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" h="172">
                  <a:moveTo>
                    <a:pt x="0" y="8"/>
                  </a:moveTo>
                  <a:lnTo>
                    <a:pt x="22" y="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74" y="3"/>
                  </a:lnTo>
                  <a:lnTo>
                    <a:pt x="86" y="8"/>
                  </a:lnTo>
                  <a:lnTo>
                    <a:pt x="96" y="16"/>
                  </a:lnTo>
                  <a:lnTo>
                    <a:pt x="104" y="25"/>
                  </a:lnTo>
                  <a:lnTo>
                    <a:pt x="109" y="37"/>
                  </a:lnTo>
                  <a:lnTo>
                    <a:pt x="112" y="49"/>
                  </a:lnTo>
                  <a:lnTo>
                    <a:pt x="113" y="64"/>
                  </a:lnTo>
                  <a:lnTo>
                    <a:pt x="113" y="79"/>
                  </a:lnTo>
                  <a:lnTo>
                    <a:pt x="110" y="97"/>
                  </a:lnTo>
                  <a:lnTo>
                    <a:pt x="105" y="114"/>
                  </a:lnTo>
                  <a:lnTo>
                    <a:pt x="99" y="134"/>
                  </a:lnTo>
                  <a:lnTo>
                    <a:pt x="91" y="152"/>
                  </a:lnTo>
                  <a:lnTo>
                    <a:pt x="81" y="172"/>
                  </a:lnTo>
                  <a:lnTo>
                    <a:pt x="92" y="144"/>
                  </a:lnTo>
                  <a:lnTo>
                    <a:pt x="99" y="119"/>
                  </a:lnTo>
                  <a:lnTo>
                    <a:pt x="104" y="97"/>
                  </a:lnTo>
                  <a:lnTo>
                    <a:pt x="105" y="78"/>
                  </a:lnTo>
                  <a:lnTo>
                    <a:pt x="104" y="63"/>
                  </a:lnTo>
                  <a:lnTo>
                    <a:pt x="101" y="49"/>
                  </a:lnTo>
                  <a:lnTo>
                    <a:pt x="95" y="39"/>
                  </a:lnTo>
                  <a:lnTo>
                    <a:pt x="88" y="30"/>
                  </a:lnTo>
                  <a:lnTo>
                    <a:pt x="79" y="23"/>
                  </a:lnTo>
                  <a:lnTo>
                    <a:pt x="69" y="18"/>
                  </a:lnTo>
                  <a:lnTo>
                    <a:pt x="47" y="11"/>
                  </a:lnTo>
                  <a:lnTo>
                    <a:pt x="23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3" name="Freeform 49">
              <a:extLst>
                <a:ext uri="{FF2B5EF4-FFF2-40B4-BE49-F238E27FC236}">
                  <a16:creationId xmlns:a16="http://schemas.microsoft.com/office/drawing/2014/main" id="{CD2D1A76-914F-408A-899C-F9CD9004F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982"/>
              <a:ext cx="136" cy="169"/>
            </a:xfrm>
            <a:custGeom>
              <a:avLst/>
              <a:gdLst>
                <a:gd name="T0" fmla="*/ 30 w 136"/>
                <a:gd name="T1" fmla="*/ 0 h 169"/>
                <a:gd name="T2" fmla="*/ 26 w 136"/>
                <a:gd name="T3" fmla="*/ 20 h 169"/>
                <a:gd name="T4" fmla="*/ 21 w 136"/>
                <a:gd name="T5" fmla="*/ 37 h 169"/>
                <a:gd name="T6" fmla="*/ 20 w 136"/>
                <a:gd name="T7" fmla="*/ 53 h 169"/>
                <a:gd name="T8" fmla="*/ 19 w 136"/>
                <a:gd name="T9" fmla="*/ 68 h 169"/>
                <a:gd name="T10" fmla="*/ 20 w 136"/>
                <a:gd name="T11" fmla="*/ 82 h 169"/>
                <a:gd name="T12" fmla="*/ 22 w 136"/>
                <a:gd name="T13" fmla="*/ 94 h 169"/>
                <a:gd name="T14" fmla="*/ 26 w 136"/>
                <a:gd name="T15" fmla="*/ 105 h 169"/>
                <a:gd name="T16" fmla="*/ 31 w 136"/>
                <a:gd name="T17" fmla="*/ 115 h 169"/>
                <a:gd name="T18" fmla="*/ 38 w 136"/>
                <a:gd name="T19" fmla="*/ 124 h 169"/>
                <a:gd name="T20" fmla="*/ 47 w 136"/>
                <a:gd name="T21" fmla="*/ 132 h 169"/>
                <a:gd name="T22" fmla="*/ 57 w 136"/>
                <a:gd name="T23" fmla="*/ 139 h 169"/>
                <a:gd name="T24" fmla="*/ 70 w 136"/>
                <a:gd name="T25" fmla="*/ 146 h 169"/>
                <a:gd name="T26" fmla="*/ 84 w 136"/>
                <a:gd name="T27" fmla="*/ 152 h 169"/>
                <a:gd name="T28" fmla="*/ 99 w 136"/>
                <a:gd name="T29" fmla="*/ 156 h 169"/>
                <a:gd name="T30" fmla="*/ 116 w 136"/>
                <a:gd name="T31" fmla="*/ 161 h 169"/>
                <a:gd name="T32" fmla="*/ 136 w 136"/>
                <a:gd name="T33" fmla="*/ 164 h 169"/>
                <a:gd name="T34" fmla="*/ 115 w 136"/>
                <a:gd name="T35" fmla="*/ 168 h 169"/>
                <a:gd name="T36" fmla="*/ 95 w 136"/>
                <a:gd name="T37" fmla="*/ 169 h 169"/>
                <a:gd name="T38" fmla="*/ 78 w 136"/>
                <a:gd name="T39" fmla="*/ 167 h 169"/>
                <a:gd name="T40" fmla="*/ 62 w 136"/>
                <a:gd name="T41" fmla="*/ 162 h 169"/>
                <a:gd name="T42" fmla="*/ 47 w 136"/>
                <a:gd name="T43" fmla="*/ 156 h 169"/>
                <a:gd name="T44" fmla="*/ 34 w 136"/>
                <a:gd name="T45" fmla="*/ 147 h 169"/>
                <a:gd name="T46" fmla="*/ 23 w 136"/>
                <a:gd name="T47" fmla="*/ 138 h 169"/>
                <a:gd name="T48" fmla="*/ 14 w 136"/>
                <a:gd name="T49" fmla="*/ 126 h 169"/>
                <a:gd name="T50" fmla="*/ 7 w 136"/>
                <a:gd name="T51" fmla="*/ 112 h 169"/>
                <a:gd name="T52" fmla="*/ 2 w 136"/>
                <a:gd name="T53" fmla="*/ 98 h 169"/>
                <a:gd name="T54" fmla="*/ 0 w 136"/>
                <a:gd name="T55" fmla="*/ 83 h 169"/>
                <a:gd name="T56" fmla="*/ 1 w 136"/>
                <a:gd name="T57" fmla="*/ 67 h 169"/>
                <a:gd name="T58" fmla="*/ 4 w 136"/>
                <a:gd name="T59" fmla="*/ 51 h 169"/>
                <a:gd name="T60" fmla="*/ 9 w 136"/>
                <a:gd name="T61" fmla="*/ 34 h 169"/>
                <a:gd name="T62" fmla="*/ 19 w 136"/>
                <a:gd name="T63" fmla="*/ 17 h 169"/>
                <a:gd name="T64" fmla="*/ 30 w 136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69"/>
                <a:gd name="T101" fmla="*/ 136 w 136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69">
                  <a:moveTo>
                    <a:pt x="30" y="0"/>
                  </a:moveTo>
                  <a:lnTo>
                    <a:pt x="26" y="20"/>
                  </a:lnTo>
                  <a:lnTo>
                    <a:pt x="21" y="37"/>
                  </a:lnTo>
                  <a:lnTo>
                    <a:pt x="20" y="53"/>
                  </a:lnTo>
                  <a:lnTo>
                    <a:pt x="19" y="68"/>
                  </a:lnTo>
                  <a:lnTo>
                    <a:pt x="20" y="82"/>
                  </a:lnTo>
                  <a:lnTo>
                    <a:pt x="22" y="94"/>
                  </a:lnTo>
                  <a:lnTo>
                    <a:pt x="26" y="105"/>
                  </a:lnTo>
                  <a:lnTo>
                    <a:pt x="31" y="115"/>
                  </a:lnTo>
                  <a:lnTo>
                    <a:pt x="38" y="124"/>
                  </a:lnTo>
                  <a:lnTo>
                    <a:pt x="47" y="132"/>
                  </a:lnTo>
                  <a:lnTo>
                    <a:pt x="57" y="139"/>
                  </a:lnTo>
                  <a:lnTo>
                    <a:pt x="70" y="146"/>
                  </a:lnTo>
                  <a:lnTo>
                    <a:pt x="84" y="152"/>
                  </a:lnTo>
                  <a:lnTo>
                    <a:pt x="99" y="156"/>
                  </a:lnTo>
                  <a:lnTo>
                    <a:pt x="116" y="161"/>
                  </a:lnTo>
                  <a:lnTo>
                    <a:pt x="136" y="164"/>
                  </a:lnTo>
                  <a:lnTo>
                    <a:pt x="115" y="168"/>
                  </a:lnTo>
                  <a:lnTo>
                    <a:pt x="95" y="169"/>
                  </a:lnTo>
                  <a:lnTo>
                    <a:pt x="78" y="167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4" y="147"/>
                  </a:lnTo>
                  <a:lnTo>
                    <a:pt x="23" y="138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8"/>
                  </a:lnTo>
                  <a:lnTo>
                    <a:pt x="0" y="83"/>
                  </a:lnTo>
                  <a:lnTo>
                    <a:pt x="1" y="67"/>
                  </a:lnTo>
                  <a:lnTo>
                    <a:pt x="4" y="51"/>
                  </a:lnTo>
                  <a:lnTo>
                    <a:pt x="9" y="34"/>
                  </a:lnTo>
                  <a:lnTo>
                    <a:pt x="19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4" name="Freeform 50">
              <a:extLst>
                <a:ext uri="{FF2B5EF4-FFF2-40B4-BE49-F238E27FC236}">
                  <a16:creationId xmlns:a16="http://schemas.microsoft.com/office/drawing/2014/main" id="{EBD60423-CFB3-41C1-839C-9E68812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1730"/>
              <a:ext cx="146" cy="436"/>
            </a:xfrm>
            <a:custGeom>
              <a:avLst/>
              <a:gdLst>
                <a:gd name="T0" fmla="*/ 127 w 146"/>
                <a:gd name="T1" fmla="*/ 2 h 436"/>
                <a:gd name="T2" fmla="*/ 110 w 146"/>
                <a:gd name="T3" fmla="*/ 0 h 436"/>
                <a:gd name="T4" fmla="*/ 112 w 146"/>
                <a:gd name="T5" fmla="*/ 37 h 436"/>
                <a:gd name="T6" fmla="*/ 115 w 146"/>
                <a:gd name="T7" fmla="*/ 71 h 436"/>
                <a:gd name="T8" fmla="*/ 117 w 146"/>
                <a:gd name="T9" fmla="*/ 104 h 436"/>
                <a:gd name="T10" fmla="*/ 119 w 146"/>
                <a:gd name="T11" fmla="*/ 134 h 436"/>
                <a:gd name="T12" fmla="*/ 120 w 146"/>
                <a:gd name="T13" fmla="*/ 163 h 436"/>
                <a:gd name="T14" fmla="*/ 122 w 146"/>
                <a:gd name="T15" fmla="*/ 191 h 436"/>
                <a:gd name="T16" fmla="*/ 120 w 146"/>
                <a:gd name="T17" fmla="*/ 217 h 436"/>
                <a:gd name="T18" fmla="*/ 118 w 146"/>
                <a:gd name="T19" fmla="*/ 242 h 436"/>
                <a:gd name="T20" fmla="*/ 113 w 146"/>
                <a:gd name="T21" fmla="*/ 266 h 436"/>
                <a:gd name="T22" fmla="*/ 108 w 146"/>
                <a:gd name="T23" fmla="*/ 289 h 436"/>
                <a:gd name="T24" fmla="*/ 98 w 146"/>
                <a:gd name="T25" fmla="*/ 311 h 436"/>
                <a:gd name="T26" fmla="*/ 86 w 146"/>
                <a:gd name="T27" fmla="*/ 333 h 436"/>
                <a:gd name="T28" fmla="*/ 71 w 146"/>
                <a:gd name="T29" fmla="*/ 355 h 436"/>
                <a:gd name="T30" fmla="*/ 51 w 146"/>
                <a:gd name="T31" fmla="*/ 376 h 436"/>
                <a:gd name="T32" fmla="*/ 28 w 146"/>
                <a:gd name="T33" fmla="*/ 398 h 436"/>
                <a:gd name="T34" fmla="*/ 14 w 146"/>
                <a:gd name="T35" fmla="*/ 408 h 436"/>
                <a:gd name="T36" fmla="*/ 0 w 146"/>
                <a:gd name="T37" fmla="*/ 419 h 436"/>
                <a:gd name="T38" fmla="*/ 4 w 146"/>
                <a:gd name="T39" fmla="*/ 436 h 436"/>
                <a:gd name="T40" fmla="*/ 32 w 146"/>
                <a:gd name="T41" fmla="*/ 423 h 436"/>
                <a:gd name="T42" fmla="*/ 57 w 146"/>
                <a:gd name="T43" fmla="*/ 408 h 436"/>
                <a:gd name="T44" fmla="*/ 78 w 146"/>
                <a:gd name="T45" fmla="*/ 391 h 436"/>
                <a:gd name="T46" fmla="*/ 95 w 146"/>
                <a:gd name="T47" fmla="*/ 370 h 436"/>
                <a:gd name="T48" fmla="*/ 110 w 146"/>
                <a:gd name="T49" fmla="*/ 348 h 436"/>
                <a:gd name="T50" fmla="*/ 122 w 146"/>
                <a:gd name="T51" fmla="*/ 325 h 436"/>
                <a:gd name="T52" fmla="*/ 131 w 146"/>
                <a:gd name="T53" fmla="*/ 298 h 436"/>
                <a:gd name="T54" fmla="*/ 138 w 146"/>
                <a:gd name="T55" fmla="*/ 272 h 436"/>
                <a:gd name="T56" fmla="*/ 142 w 146"/>
                <a:gd name="T57" fmla="*/ 242 h 436"/>
                <a:gd name="T58" fmla="*/ 146 w 146"/>
                <a:gd name="T59" fmla="*/ 212 h 436"/>
                <a:gd name="T60" fmla="*/ 146 w 146"/>
                <a:gd name="T61" fmla="*/ 179 h 436"/>
                <a:gd name="T62" fmla="*/ 145 w 146"/>
                <a:gd name="T63" fmla="*/ 146 h 436"/>
                <a:gd name="T64" fmla="*/ 142 w 146"/>
                <a:gd name="T65" fmla="*/ 111 h 436"/>
                <a:gd name="T66" fmla="*/ 139 w 146"/>
                <a:gd name="T67" fmla="*/ 76 h 436"/>
                <a:gd name="T68" fmla="*/ 127 w 146"/>
                <a:gd name="T69" fmla="*/ 2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436"/>
                <a:gd name="T107" fmla="*/ 146 w 146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436">
                  <a:moveTo>
                    <a:pt x="127" y="2"/>
                  </a:moveTo>
                  <a:lnTo>
                    <a:pt x="110" y="0"/>
                  </a:lnTo>
                  <a:lnTo>
                    <a:pt x="112" y="37"/>
                  </a:lnTo>
                  <a:lnTo>
                    <a:pt x="115" y="71"/>
                  </a:lnTo>
                  <a:lnTo>
                    <a:pt x="117" y="104"/>
                  </a:lnTo>
                  <a:lnTo>
                    <a:pt x="119" y="134"/>
                  </a:lnTo>
                  <a:lnTo>
                    <a:pt x="120" y="163"/>
                  </a:lnTo>
                  <a:lnTo>
                    <a:pt x="122" y="191"/>
                  </a:lnTo>
                  <a:lnTo>
                    <a:pt x="120" y="217"/>
                  </a:lnTo>
                  <a:lnTo>
                    <a:pt x="118" y="242"/>
                  </a:lnTo>
                  <a:lnTo>
                    <a:pt x="113" y="266"/>
                  </a:lnTo>
                  <a:lnTo>
                    <a:pt x="108" y="289"/>
                  </a:lnTo>
                  <a:lnTo>
                    <a:pt x="98" y="311"/>
                  </a:lnTo>
                  <a:lnTo>
                    <a:pt x="86" y="333"/>
                  </a:lnTo>
                  <a:lnTo>
                    <a:pt x="71" y="355"/>
                  </a:lnTo>
                  <a:lnTo>
                    <a:pt x="51" y="376"/>
                  </a:lnTo>
                  <a:lnTo>
                    <a:pt x="28" y="398"/>
                  </a:lnTo>
                  <a:lnTo>
                    <a:pt x="14" y="408"/>
                  </a:lnTo>
                  <a:lnTo>
                    <a:pt x="0" y="419"/>
                  </a:lnTo>
                  <a:lnTo>
                    <a:pt x="4" y="436"/>
                  </a:lnTo>
                  <a:lnTo>
                    <a:pt x="32" y="423"/>
                  </a:lnTo>
                  <a:lnTo>
                    <a:pt x="57" y="408"/>
                  </a:lnTo>
                  <a:lnTo>
                    <a:pt x="78" y="391"/>
                  </a:lnTo>
                  <a:lnTo>
                    <a:pt x="95" y="370"/>
                  </a:lnTo>
                  <a:lnTo>
                    <a:pt x="110" y="348"/>
                  </a:lnTo>
                  <a:lnTo>
                    <a:pt x="122" y="325"/>
                  </a:lnTo>
                  <a:lnTo>
                    <a:pt x="131" y="298"/>
                  </a:lnTo>
                  <a:lnTo>
                    <a:pt x="138" y="272"/>
                  </a:lnTo>
                  <a:lnTo>
                    <a:pt x="142" y="242"/>
                  </a:lnTo>
                  <a:lnTo>
                    <a:pt x="146" y="212"/>
                  </a:lnTo>
                  <a:lnTo>
                    <a:pt x="146" y="179"/>
                  </a:lnTo>
                  <a:lnTo>
                    <a:pt x="145" y="146"/>
                  </a:lnTo>
                  <a:lnTo>
                    <a:pt x="142" y="111"/>
                  </a:lnTo>
                  <a:lnTo>
                    <a:pt x="139" y="76"/>
                  </a:lnTo>
                  <a:lnTo>
                    <a:pt x="127" y="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5" name="Freeform 51">
              <a:extLst>
                <a:ext uri="{FF2B5EF4-FFF2-40B4-BE49-F238E27FC236}">
                  <a16:creationId xmlns:a16="http://schemas.microsoft.com/office/drawing/2014/main" id="{49701335-7086-4F7E-B401-67488BD5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50"/>
              <a:ext cx="99" cy="241"/>
            </a:xfrm>
            <a:custGeom>
              <a:avLst/>
              <a:gdLst>
                <a:gd name="T0" fmla="*/ 0 w 99"/>
                <a:gd name="T1" fmla="*/ 0 h 241"/>
                <a:gd name="T2" fmla="*/ 23 w 99"/>
                <a:gd name="T3" fmla="*/ 11 h 241"/>
                <a:gd name="T4" fmla="*/ 41 w 99"/>
                <a:gd name="T5" fmla="*/ 23 h 241"/>
                <a:gd name="T6" fmla="*/ 58 w 99"/>
                <a:gd name="T7" fmla="*/ 33 h 241"/>
                <a:gd name="T8" fmla="*/ 70 w 99"/>
                <a:gd name="T9" fmla="*/ 45 h 241"/>
                <a:gd name="T10" fmla="*/ 81 w 99"/>
                <a:gd name="T11" fmla="*/ 56 h 241"/>
                <a:gd name="T12" fmla="*/ 88 w 99"/>
                <a:gd name="T13" fmla="*/ 68 h 241"/>
                <a:gd name="T14" fmla="*/ 94 w 99"/>
                <a:gd name="T15" fmla="*/ 81 h 241"/>
                <a:gd name="T16" fmla="*/ 97 w 99"/>
                <a:gd name="T17" fmla="*/ 94 h 241"/>
                <a:gd name="T18" fmla="*/ 98 w 99"/>
                <a:gd name="T19" fmla="*/ 108 h 241"/>
                <a:gd name="T20" fmla="*/ 99 w 99"/>
                <a:gd name="T21" fmla="*/ 122 h 241"/>
                <a:gd name="T22" fmla="*/ 98 w 99"/>
                <a:gd name="T23" fmla="*/ 138 h 241"/>
                <a:gd name="T24" fmla="*/ 96 w 99"/>
                <a:gd name="T25" fmla="*/ 156 h 241"/>
                <a:gd name="T26" fmla="*/ 94 w 99"/>
                <a:gd name="T27" fmla="*/ 174 h 241"/>
                <a:gd name="T28" fmla="*/ 91 w 99"/>
                <a:gd name="T29" fmla="*/ 195 h 241"/>
                <a:gd name="T30" fmla="*/ 88 w 99"/>
                <a:gd name="T31" fmla="*/ 217 h 241"/>
                <a:gd name="T32" fmla="*/ 85 w 99"/>
                <a:gd name="T33" fmla="*/ 241 h 241"/>
                <a:gd name="T34" fmla="*/ 85 w 99"/>
                <a:gd name="T35" fmla="*/ 218 h 241"/>
                <a:gd name="T36" fmla="*/ 85 w 99"/>
                <a:gd name="T37" fmla="*/ 197 h 241"/>
                <a:gd name="T38" fmla="*/ 85 w 99"/>
                <a:gd name="T39" fmla="*/ 179 h 241"/>
                <a:gd name="T40" fmla="*/ 85 w 99"/>
                <a:gd name="T41" fmla="*/ 162 h 241"/>
                <a:gd name="T42" fmla="*/ 83 w 99"/>
                <a:gd name="T43" fmla="*/ 131 h 241"/>
                <a:gd name="T44" fmla="*/ 80 w 99"/>
                <a:gd name="T45" fmla="*/ 104 h 241"/>
                <a:gd name="T46" fmla="*/ 76 w 99"/>
                <a:gd name="T47" fmla="*/ 92 h 241"/>
                <a:gd name="T48" fmla="*/ 70 w 99"/>
                <a:gd name="T49" fmla="*/ 79 h 241"/>
                <a:gd name="T50" fmla="*/ 63 w 99"/>
                <a:gd name="T51" fmla="*/ 67 h 241"/>
                <a:gd name="T52" fmla="*/ 55 w 99"/>
                <a:gd name="T53" fmla="*/ 55 h 241"/>
                <a:gd name="T54" fmla="*/ 45 w 99"/>
                <a:gd name="T55" fmla="*/ 42 h 241"/>
                <a:gd name="T56" fmla="*/ 32 w 99"/>
                <a:gd name="T57" fmla="*/ 29 h 241"/>
                <a:gd name="T58" fmla="*/ 17 w 99"/>
                <a:gd name="T59" fmla="*/ 15 h 241"/>
                <a:gd name="T60" fmla="*/ 0 w 99"/>
                <a:gd name="T61" fmla="*/ 0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9"/>
                <a:gd name="T94" fmla="*/ 0 h 241"/>
                <a:gd name="T95" fmla="*/ 99 w 99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9" h="241">
                  <a:moveTo>
                    <a:pt x="0" y="0"/>
                  </a:moveTo>
                  <a:lnTo>
                    <a:pt x="23" y="11"/>
                  </a:lnTo>
                  <a:lnTo>
                    <a:pt x="41" y="23"/>
                  </a:lnTo>
                  <a:lnTo>
                    <a:pt x="58" y="33"/>
                  </a:lnTo>
                  <a:lnTo>
                    <a:pt x="70" y="45"/>
                  </a:lnTo>
                  <a:lnTo>
                    <a:pt x="81" y="56"/>
                  </a:lnTo>
                  <a:lnTo>
                    <a:pt x="88" y="68"/>
                  </a:lnTo>
                  <a:lnTo>
                    <a:pt x="94" y="81"/>
                  </a:lnTo>
                  <a:lnTo>
                    <a:pt x="97" y="94"/>
                  </a:lnTo>
                  <a:lnTo>
                    <a:pt x="98" y="108"/>
                  </a:lnTo>
                  <a:lnTo>
                    <a:pt x="99" y="122"/>
                  </a:lnTo>
                  <a:lnTo>
                    <a:pt x="98" y="138"/>
                  </a:lnTo>
                  <a:lnTo>
                    <a:pt x="96" y="156"/>
                  </a:lnTo>
                  <a:lnTo>
                    <a:pt x="94" y="174"/>
                  </a:lnTo>
                  <a:lnTo>
                    <a:pt x="91" y="195"/>
                  </a:lnTo>
                  <a:lnTo>
                    <a:pt x="88" y="217"/>
                  </a:lnTo>
                  <a:lnTo>
                    <a:pt x="85" y="241"/>
                  </a:lnTo>
                  <a:lnTo>
                    <a:pt x="85" y="218"/>
                  </a:lnTo>
                  <a:lnTo>
                    <a:pt x="85" y="197"/>
                  </a:lnTo>
                  <a:lnTo>
                    <a:pt x="85" y="179"/>
                  </a:lnTo>
                  <a:lnTo>
                    <a:pt x="85" y="162"/>
                  </a:lnTo>
                  <a:lnTo>
                    <a:pt x="83" y="131"/>
                  </a:lnTo>
                  <a:lnTo>
                    <a:pt x="80" y="104"/>
                  </a:lnTo>
                  <a:lnTo>
                    <a:pt x="76" y="92"/>
                  </a:lnTo>
                  <a:lnTo>
                    <a:pt x="70" y="79"/>
                  </a:lnTo>
                  <a:lnTo>
                    <a:pt x="63" y="67"/>
                  </a:lnTo>
                  <a:lnTo>
                    <a:pt x="55" y="55"/>
                  </a:lnTo>
                  <a:lnTo>
                    <a:pt x="45" y="42"/>
                  </a:lnTo>
                  <a:lnTo>
                    <a:pt x="32" y="29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6" name="Freeform 52">
              <a:extLst>
                <a:ext uri="{FF2B5EF4-FFF2-40B4-BE49-F238E27FC236}">
                  <a16:creationId xmlns:a16="http://schemas.microsoft.com/office/drawing/2014/main" id="{9F589042-A197-4B39-B466-FE30E548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1900"/>
              <a:ext cx="123" cy="236"/>
            </a:xfrm>
            <a:custGeom>
              <a:avLst/>
              <a:gdLst>
                <a:gd name="T0" fmla="*/ 4 w 123"/>
                <a:gd name="T1" fmla="*/ 0 h 236"/>
                <a:gd name="T2" fmla="*/ 8 w 123"/>
                <a:gd name="T3" fmla="*/ 37 h 236"/>
                <a:gd name="T4" fmla="*/ 13 w 123"/>
                <a:gd name="T5" fmla="*/ 72 h 236"/>
                <a:gd name="T6" fmla="*/ 21 w 123"/>
                <a:gd name="T7" fmla="*/ 105 h 236"/>
                <a:gd name="T8" fmla="*/ 31 w 123"/>
                <a:gd name="T9" fmla="*/ 136 h 236"/>
                <a:gd name="T10" fmla="*/ 45 w 123"/>
                <a:gd name="T11" fmla="*/ 165 h 236"/>
                <a:gd name="T12" fmla="*/ 55 w 123"/>
                <a:gd name="T13" fmla="*/ 178 h 236"/>
                <a:gd name="T14" fmla="*/ 65 w 123"/>
                <a:gd name="T15" fmla="*/ 191 h 236"/>
                <a:gd name="T16" fmla="*/ 77 w 123"/>
                <a:gd name="T17" fmla="*/ 204 h 236"/>
                <a:gd name="T18" fmla="*/ 91 w 123"/>
                <a:gd name="T19" fmla="*/ 215 h 236"/>
                <a:gd name="T20" fmla="*/ 106 w 123"/>
                <a:gd name="T21" fmla="*/ 226 h 236"/>
                <a:gd name="T22" fmla="*/ 123 w 123"/>
                <a:gd name="T23" fmla="*/ 236 h 236"/>
                <a:gd name="T24" fmla="*/ 101 w 123"/>
                <a:gd name="T25" fmla="*/ 226 h 236"/>
                <a:gd name="T26" fmla="*/ 82 w 123"/>
                <a:gd name="T27" fmla="*/ 215 h 236"/>
                <a:gd name="T28" fmla="*/ 65 w 123"/>
                <a:gd name="T29" fmla="*/ 205 h 236"/>
                <a:gd name="T30" fmla="*/ 51 w 123"/>
                <a:gd name="T31" fmla="*/ 194 h 236"/>
                <a:gd name="T32" fmla="*/ 38 w 123"/>
                <a:gd name="T33" fmla="*/ 183 h 236"/>
                <a:gd name="T34" fmla="*/ 28 w 123"/>
                <a:gd name="T35" fmla="*/ 172 h 236"/>
                <a:gd name="T36" fmla="*/ 20 w 123"/>
                <a:gd name="T37" fmla="*/ 160 h 236"/>
                <a:gd name="T38" fmla="*/ 13 w 123"/>
                <a:gd name="T39" fmla="*/ 147 h 236"/>
                <a:gd name="T40" fmla="*/ 7 w 123"/>
                <a:gd name="T41" fmla="*/ 133 h 236"/>
                <a:gd name="T42" fmla="*/ 4 w 123"/>
                <a:gd name="T43" fmla="*/ 118 h 236"/>
                <a:gd name="T44" fmla="*/ 1 w 123"/>
                <a:gd name="T45" fmla="*/ 102 h 236"/>
                <a:gd name="T46" fmla="*/ 0 w 123"/>
                <a:gd name="T47" fmla="*/ 84 h 236"/>
                <a:gd name="T48" fmla="*/ 0 w 123"/>
                <a:gd name="T49" fmla="*/ 66 h 236"/>
                <a:gd name="T50" fmla="*/ 0 w 123"/>
                <a:gd name="T51" fmla="*/ 45 h 236"/>
                <a:gd name="T52" fmla="*/ 1 w 123"/>
                <a:gd name="T53" fmla="*/ 23 h 236"/>
                <a:gd name="T54" fmla="*/ 4 w 123"/>
                <a:gd name="T55" fmla="*/ 0 h 2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"/>
                <a:gd name="T85" fmla="*/ 0 h 236"/>
                <a:gd name="T86" fmla="*/ 123 w 123"/>
                <a:gd name="T87" fmla="*/ 236 h 2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" h="236">
                  <a:moveTo>
                    <a:pt x="4" y="0"/>
                  </a:moveTo>
                  <a:lnTo>
                    <a:pt x="8" y="37"/>
                  </a:lnTo>
                  <a:lnTo>
                    <a:pt x="13" y="72"/>
                  </a:lnTo>
                  <a:lnTo>
                    <a:pt x="21" y="105"/>
                  </a:lnTo>
                  <a:lnTo>
                    <a:pt x="31" y="136"/>
                  </a:lnTo>
                  <a:lnTo>
                    <a:pt x="45" y="165"/>
                  </a:lnTo>
                  <a:lnTo>
                    <a:pt x="55" y="178"/>
                  </a:lnTo>
                  <a:lnTo>
                    <a:pt x="65" y="191"/>
                  </a:lnTo>
                  <a:lnTo>
                    <a:pt x="77" y="204"/>
                  </a:lnTo>
                  <a:lnTo>
                    <a:pt x="91" y="215"/>
                  </a:lnTo>
                  <a:lnTo>
                    <a:pt x="106" y="226"/>
                  </a:lnTo>
                  <a:lnTo>
                    <a:pt x="123" y="236"/>
                  </a:lnTo>
                  <a:lnTo>
                    <a:pt x="101" y="226"/>
                  </a:lnTo>
                  <a:lnTo>
                    <a:pt x="82" y="215"/>
                  </a:lnTo>
                  <a:lnTo>
                    <a:pt x="65" y="205"/>
                  </a:lnTo>
                  <a:lnTo>
                    <a:pt x="51" y="194"/>
                  </a:lnTo>
                  <a:lnTo>
                    <a:pt x="38" y="183"/>
                  </a:lnTo>
                  <a:lnTo>
                    <a:pt x="28" y="172"/>
                  </a:lnTo>
                  <a:lnTo>
                    <a:pt x="20" y="160"/>
                  </a:lnTo>
                  <a:lnTo>
                    <a:pt x="13" y="147"/>
                  </a:lnTo>
                  <a:lnTo>
                    <a:pt x="7" y="133"/>
                  </a:lnTo>
                  <a:lnTo>
                    <a:pt x="4" y="118"/>
                  </a:lnTo>
                  <a:lnTo>
                    <a:pt x="1" y="102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1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7" name="Freeform 53">
              <a:extLst>
                <a:ext uri="{FF2B5EF4-FFF2-40B4-BE49-F238E27FC236}">
                  <a16:creationId xmlns:a16="http://schemas.microsoft.com/office/drawing/2014/main" id="{687C210C-2958-464D-A7B0-5A887B2E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994"/>
              <a:ext cx="115" cy="252"/>
            </a:xfrm>
            <a:custGeom>
              <a:avLst/>
              <a:gdLst>
                <a:gd name="T0" fmla="*/ 94 w 115"/>
                <a:gd name="T1" fmla="*/ 0 h 252"/>
                <a:gd name="T2" fmla="*/ 103 w 115"/>
                <a:gd name="T3" fmla="*/ 45 h 252"/>
                <a:gd name="T4" fmla="*/ 111 w 115"/>
                <a:gd name="T5" fmla="*/ 85 h 252"/>
                <a:gd name="T6" fmla="*/ 114 w 115"/>
                <a:gd name="T7" fmla="*/ 104 h 252"/>
                <a:gd name="T8" fmla="*/ 115 w 115"/>
                <a:gd name="T9" fmla="*/ 121 h 252"/>
                <a:gd name="T10" fmla="*/ 115 w 115"/>
                <a:gd name="T11" fmla="*/ 138 h 252"/>
                <a:gd name="T12" fmla="*/ 113 w 115"/>
                <a:gd name="T13" fmla="*/ 155 h 252"/>
                <a:gd name="T14" fmla="*/ 108 w 115"/>
                <a:gd name="T15" fmla="*/ 170 h 252"/>
                <a:gd name="T16" fmla="*/ 101 w 115"/>
                <a:gd name="T17" fmla="*/ 184 h 252"/>
                <a:gd name="T18" fmla="*/ 93 w 115"/>
                <a:gd name="T19" fmla="*/ 197 h 252"/>
                <a:gd name="T20" fmla="*/ 80 w 115"/>
                <a:gd name="T21" fmla="*/ 209 h 252"/>
                <a:gd name="T22" fmla="*/ 65 w 115"/>
                <a:gd name="T23" fmla="*/ 222 h 252"/>
                <a:gd name="T24" fmla="*/ 48 w 115"/>
                <a:gd name="T25" fmla="*/ 232 h 252"/>
                <a:gd name="T26" fmla="*/ 26 w 115"/>
                <a:gd name="T27" fmla="*/ 243 h 252"/>
                <a:gd name="T28" fmla="*/ 0 w 115"/>
                <a:gd name="T29" fmla="*/ 252 h 252"/>
                <a:gd name="T30" fmla="*/ 22 w 115"/>
                <a:gd name="T31" fmla="*/ 236 h 252"/>
                <a:gd name="T32" fmla="*/ 41 w 115"/>
                <a:gd name="T33" fmla="*/ 221 h 252"/>
                <a:gd name="T34" fmla="*/ 57 w 115"/>
                <a:gd name="T35" fmla="*/ 207 h 252"/>
                <a:gd name="T36" fmla="*/ 70 w 115"/>
                <a:gd name="T37" fmla="*/ 194 h 252"/>
                <a:gd name="T38" fmla="*/ 81 w 115"/>
                <a:gd name="T39" fmla="*/ 181 h 252"/>
                <a:gd name="T40" fmla="*/ 89 w 115"/>
                <a:gd name="T41" fmla="*/ 170 h 252"/>
                <a:gd name="T42" fmla="*/ 96 w 115"/>
                <a:gd name="T43" fmla="*/ 157 h 252"/>
                <a:gd name="T44" fmla="*/ 101 w 115"/>
                <a:gd name="T45" fmla="*/ 145 h 252"/>
                <a:gd name="T46" fmla="*/ 103 w 115"/>
                <a:gd name="T47" fmla="*/ 132 h 252"/>
                <a:gd name="T48" fmla="*/ 106 w 115"/>
                <a:gd name="T49" fmla="*/ 118 h 252"/>
                <a:gd name="T50" fmla="*/ 106 w 115"/>
                <a:gd name="T51" fmla="*/ 103 h 252"/>
                <a:gd name="T52" fmla="*/ 104 w 115"/>
                <a:gd name="T53" fmla="*/ 86 h 252"/>
                <a:gd name="T54" fmla="*/ 102 w 115"/>
                <a:gd name="T55" fmla="*/ 68 h 252"/>
                <a:gd name="T56" fmla="*/ 100 w 115"/>
                <a:gd name="T57" fmla="*/ 47 h 252"/>
                <a:gd name="T58" fmla="*/ 96 w 115"/>
                <a:gd name="T59" fmla="*/ 25 h 252"/>
                <a:gd name="T60" fmla="*/ 94 w 115"/>
                <a:gd name="T61" fmla="*/ 0 h 2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5"/>
                <a:gd name="T94" fmla="*/ 0 h 252"/>
                <a:gd name="T95" fmla="*/ 115 w 115"/>
                <a:gd name="T96" fmla="*/ 252 h 2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5" h="252">
                  <a:moveTo>
                    <a:pt x="94" y="0"/>
                  </a:moveTo>
                  <a:lnTo>
                    <a:pt x="103" y="45"/>
                  </a:lnTo>
                  <a:lnTo>
                    <a:pt x="111" y="85"/>
                  </a:lnTo>
                  <a:lnTo>
                    <a:pt x="114" y="104"/>
                  </a:lnTo>
                  <a:lnTo>
                    <a:pt x="115" y="121"/>
                  </a:lnTo>
                  <a:lnTo>
                    <a:pt x="115" y="138"/>
                  </a:lnTo>
                  <a:lnTo>
                    <a:pt x="113" y="155"/>
                  </a:lnTo>
                  <a:lnTo>
                    <a:pt x="108" y="170"/>
                  </a:lnTo>
                  <a:lnTo>
                    <a:pt x="101" y="184"/>
                  </a:lnTo>
                  <a:lnTo>
                    <a:pt x="93" y="197"/>
                  </a:lnTo>
                  <a:lnTo>
                    <a:pt x="80" y="209"/>
                  </a:lnTo>
                  <a:lnTo>
                    <a:pt x="65" y="222"/>
                  </a:lnTo>
                  <a:lnTo>
                    <a:pt x="48" y="232"/>
                  </a:lnTo>
                  <a:lnTo>
                    <a:pt x="26" y="243"/>
                  </a:lnTo>
                  <a:lnTo>
                    <a:pt x="0" y="252"/>
                  </a:lnTo>
                  <a:lnTo>
                    <a:pt x="22" y="236"/>
                  </a:lnTo>
                  <a:lnTo>
                    <a:pt x="41" y="221"/>
                  </a:lnTo>
                  <a:lnTo>
                    <a:pt x="57" y="207"/>
                  </a:lnTo>
                  <a:lnTo>
                    <a:pt x="70" y="194"/>
                  </a:lnTo>
                  <a:lnTo>
                    <a:pt x="81" y="181"/>
                  </a:lnTo>
                  <a:lnTo>
                    <a:pt x="89" y="170"/>
                  </a:lnTo>
                  <a:lnTo>
                    <a:pt x="96" y="157"/>
                  </a:lnTo>
                  <a:lnTo>
                    <a:pt x="101" y="145"/>
                  </a:lnTo>
                  <a:lnTo>
                    <a:pt x="103" y="132"/>
                  </a:lnTo>
                  <a:lnTo>
                    <a:pt x="106" y="118"/>
                  </a:lnTo>
                  <a:lnTo>
                    <a:pt x="106" y="103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100" y="47"/>
                  </a:lnTo>
                  <a:lnTo>
                    <a:pt x="96" y="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8" name="Freeform 54">
              <a:extLst>
                <a:ext uri="{FF2B5EF4-FFF2-40B4-BE49-F238E27FC236}">
                  <a16:creationId xmlns:a16="http://schemas.microsoft.com/office/drawing/2014/main" id="{2BF71C3C-0D27-4A87-B8BD-F8C606096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737"/>
              <a:ext cx="159" cy="69"/>
            </a:xfrm>
            <a:custGeom>
              <a:avLst/>
              <a:gdLst>
                <a:gd name="T0" fmla="*/ 0 w 159"/>
                <a:gd name="T1" fmla="*/ 69 h 69"/>
                <a:gd name="T2" fmla="*/ 22 w 159"/>
                <a:gd name="T3" fmla="*/ 47 h 69"/>
                <a:gd name="T4" fmla="*/ 62 w 159"/>
                <a:gd name="T5" fmla="*/ 34 h 69"/>
                <a:gd name="T6" fmla="*/ 71 w 159"/>
                <a:gd name="T7" fmla="*/ 0 h 69"/>
                <a:gd name="T8" fmla="*/ 93 w 159"/>
                <a:gd name="T9" fmla="*/ 25 h 69"/>
                <a:gd name="T10" fmla="*/ 159 w 159"/>
                <a:gd name="T11" fmla="*/ 56 h 69"/>
                <a:gd name="T12" fmla="*/ 85 w 159"/>
                <a:gd name="T13" fmla="*/ 36 h 69"/>
                <a:gd name="T14" fmla="*/ 57 w 159"/>
                <a:gd name="T15" fmla="*/ 50 h 69"/>
                <a:gd name="T16" fmla="*/ 0 w 159"/>
                <a:gd name="T17" fmla="*/ 69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69"/>
                <a:gd name="T29" fmla="*/ 159 w 159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69">
                  <a:moveTo>
                    <a:pt x="0" y="69"/>
                  </a:moveTo>
                  <a:lnTo>
                    <a:pt x="22" y="47"/>
                  </a:lnTo>
                  <a:lnTo>
                    <a:pt x="62" y="34"/>
                  </a:lnTo>
                  <a:lnTo>
                    <a:pt x="71" y="0"/>
                  </a:lnTo>
                  <a:lnTo>
                    <a:pt x="93" y="25"/>
                  </a:lnTo>
                  <a:lnTo>
                    <a:pt x="159" y="56"/>
                  </a:lnTo>
                  <a:lnTo>
                    <a:pt x="85" y="36"/>
                  </a:lnTo>
                  <a:lnTo>
                    <a:pt x="57" y="5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19" name="Freeform 55">
              <a:extLst>
                <a:ext uri="{FF2B5EF4-FFF2-40B4-BE49-F238E27FC236}">
                  <a16:creationId xmlns:a16="http://schemas.microsoft.com/office/drawing/2014/main" id="{58AD825F-71AB-4BB9-9A4F-22DA0693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1499"/>
              <a:ext cx="161" cy="307"/>
            </a:xfrm>
            <a:custGeom>
              <a:avLst/>
              <a:gdLst>
                <a:gd name="T0" fmla="*/ 31 w 161"/>
                <a:gd name="T1" fmla="*/ 61 h 307"/>
                <a:gd name="T2" fmla="*/ 50 w 161"/>
                <a:gd name="T3" fmla="*/ 45 h 307"/>
                <a:gd name="T4" fmla="*/ 66 w 161"/>
                <a:gd name="T5" fmla="*/ 31 h 307"/>
                <a:gd name="T6" fmla="*/ 82 w 161"/>
                <a:gd name="T7" fmla="*/ 21 h 307"/>
                <a:gd name="T8" fmla="*/ 96 w 161"/>
                <a:gd name="T9" fmla="*/ 11 h 307"/>
                <a:gd name="T10" fmla="*/ 109 w 161"/>
                <a:gd name="T11" fmla="*/ 6 h 307"/>
                <a:gd name="T12" fmla="*/ 120 w 161"/>
                <a:gd name="T13" fmla="*/ 2 h 307"/>
                <a:gd name="T14" fmla="*/ 130 w 161"/>
                <a:gd name="T15" fmla="*/ 0 h 307"/>
                <a:gd name="T16" fmla="*/ 138 w 161"/>
                <a:gd name="T17" fmla="*/ 1 h 307"/>
                <a:gd name="T18" fmla="*/ 145 w 161"/>
                <a:gd name="T19" fmla="*/ 2 h 307"/>
                <a:gd name="T20" fmla="*/ 151 w 161"/>
                <a:gd name="T21" fmla="*/ 7 h 307"/>
                <a:gd name="T22" fmla="*/ 155 w 161"/>
                <a:gd name="T23" fmla="*/ 13 h 307"/>
                <a:gd name="T24" fmla="*/ 159 w 161"/>
                <a:gd name="T25" fmla="*/ 19 h 307"/>
                <a:gd name="T26" fmla="*/ 161 w 161"/>
                <a:gd name="T27" fmla="*/ 28 h 307"/>
                <a:gd name="T28" fmla="*/ 161 w 161"/>
                <a:gd name="T29" fmla="*/ 38 h 307"/>
                <a:gd name="T30" fmla="*/ 160 w 161"/>
                <a:gd name="T31" fmla="*/ 61 h 307"/>
                <a:gd name="T32" fmla="*/ 153 w 161"/>
                <a:gd name="T33" fmla="*/ 88 h 307"/>
                <a:gd name="T34" fmla="*/ 143 w 161"/>
                <a:gd name="T35" fmla="*/ 118 h 307"/>
                <a:gd name="T36" fmla="*/ 128 w 161"/>
                <a:gd name="T37" fmla="*/ 150 h 307"/>
                <a:gd name="T38" fmla="*/ 109 w 161"/>
                <a:gd name="T39" fmla="*/ 183 h 307"/>
                <a:gd name="T40" fmla="*/ 87 w 161"/>
                <a:gd name="T41" fmla="*/ 216 h 307"/>
                <a:gd name="T42" fmla="*/ 60 w 161"/>
                <a:gd name="T43" fmla="*/ 248 h 307"/>
                <a:gd name="T44" fmla="*/ 31 w 161"/>
                <a:gd name="T45" fmla="*/ 278 h 307"/>
                <a:gd name="T46" fmla="*/ 0 w 161"/>
                <a:gd name="T47" fmla="*/ 307 h 307"/>
                <a:gd name="T48" fmla="*/ 57 w 161"/>
                <a:gd name="T49" fmla="*/ 229 h 307"/>
                <a:gd name="T50" fmla="*/ 66 w 161"/>
                <a:gd name="T51" fmla="*/ 213 h 307"/>
                <a:gd name="T52" fmla="*/ 78 w 161"/>
                <a:gd name="T53" fmla="*/ 194 h 307"/>
                <a:gd name="T54" fmla="*/ 103 w 161"/>
                <a:gd name="T55" fmla="*/ 152 h 307"/>
                <a:gd name="T56" fmla="*/ 125 w 161"/>
                <a:gd name="T57" fmla="*/ 109 h 307"/>
                <a:gd name="T58" fmla="*/ 135 w 161"/>
                <a:gd name="T59" fmla="*/ 89 h 307"/>
                <a:gd name="T60" fmla="*/ 140 w 161"/>
                <a:gd name="T61" fmla="*/ 69 h 307"/>
                <a:gd name="T62" fmla="*/ 144 w 161"/>
                <a:gd name="T63" fmla="*/ 53 h 307"/>
                <a:gd name="T64" fmla="*/ 144 w 161"/>
                <a:gd name="T65" fmla="*/ 39 h 307"/>
                <a:gd name="T66" fmla="*/ 143 w 161"/>
                <a:gd name="T67" fmla="*/ 35 h 307"/>
                <a:gd name="T68" fmla="*/ 139 w 161"/>
                <a:gd name="T69" fmla="*/ 30 h 307"/>
                <a:gd name="T70" fmla="*/ 136 w 161"/>
                <a:gd name="T71" fmla="*/ 26 h 307"/>
                <a:gd name="T72" fmla="*/ 130 w 161"/>
                <a:gd name="T73" fmla="*/ 24 h 307"/>
                <a:gd name="T74" fmla="*/ 123 w 161"/>
                <a:gd name="T75" fmla="*/ 24 h 307"/>
                <a:gd name="T76" fmla="*/ 115 w 161"/>
                <a:gd name="T77" fmla="*/ 24 h 307"/>
                <a:gd name="T78" fmla="*/ 106 w 161"/>
                <a:gd name="T79" fmla="*/ 26 h 307"/>
                <a:gd name="T80" fmla="*/ 94 w 161"/>
                <a:gd name="T81" fmla="*/ 30 h 307"/>
                <a:gd name="T82" fmla="*/ 81 w 161"/>
                <a:gd name="T83" fmla="*/ 35 h 307"/>
                <a:gd name="T84" fmla="*/ 66 w 161"/>
                <a:gd name="T85" fmla="*/ 41 h 307"/>
                <a:gd name="T86" fmla="*/ 50 w 161"/>
                <a:gd name="T87" fmla="*/ 51 h 307"/>
                <a:gd name="T88" fmla="*/ 31 w 161"/>
                <a:gd name="T89" fmla="*/ 61 h 3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"/>
                <a:gd name="T136" fmla="*/ 0 h 307"/>
                <a:gd name="T137" fmla="*/ 161 w 161"/>
                <a:gd name="T138" fmla="*/ 307 h 3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" h="307">
                  <a:moveTo>
                    <a:pt x="31" y="61"/>
                  </a:moveTo>
                  <a:lnTo>
                    <a:pt x="50" y="45"/>
                  </a:lnTo>
                  <a:lnTo>
                    <a:pt x="66" y="31"/>
                  </a:lnTo>
                  <a:lnTo>
                    <a:pt x="82" y="21"/>
                  </a:lnTo>
                  <a:lnTo>
                    <a:pt x="96" y="11"/>
                  </a:lnTo>
                  <a:lnTo>
                    <a:pt x="109" y="6"/>
                  </a:lnTo>
                  <a:lnTo>
                    <a:pt x="120" y="2"/>
                  </a:lnTo>
                  <a:lnTo>
                    <a:pt x="130" y="0"/>
                  </a:lnTo>
                  <a:lnTo>
                    <a:pt x="138" y="1"/>
                  </a:lnTo>
                  <a:lnTo>
                    <a:pt x="145" y="2"/>
                  </a:lnTo>
                  <a:lnTo>
                    <a:pt x="151" y="7"/>
                  </a:lnTo>
                  <a:lnTo>
                    <a:pt x="155" y="13"/>
                  </a:lnTo>
                  <a:lnTo>
                    <a:pt x="159" y="19"/>
                  </a:lnTo>
                  <a:lnTo>
                    <a:pt x="161" y="28"/>
                  </a:lnTo>
                  <a:lnTo>
                    <a:pt x="161" y="38"/>
                  </a:lnTo>
                  <a:lnTo>
                    <a:pt x="160" y="61"/>
                  </a:lnTo>
                  <a:lnTo>
                    <a:pt x="153" y="88"/>
                  </a:lnTo>
                  <a:lnTo>
                    <a:pt x="143" y="118"/>
                  </a:lnTo>
                  <a:lnTo>
                    <a:pt x="128" y="150"/>
                  </a:lnTo>
                  <a:lnTo>
                    <a:pt x="109" y="183"/>
                  </a:lnTo>
                  <a:lnTo>
                    <a:pt x="87" y="216"/>
                  </a:lnTo>
                  <a:lnTo>
                    <a:pt x="60" y="248"/>
                  </a:lnTo>
                  <a:lnTo>
                    <a:pt x="31" y="278"/>
                  </a:lnTo>
                  <a:lnTo>
                    <a:pt x="0" y="307"/>
                  </a:lnTo>
                  <a:lnTo>
                    <a:pt x="57" y="229"/>
                  </a:lnTo>
                  <a:lnTo>
                    <a:pt x="66" y="213"/>
                  </a:lnTo>
                  <a:lnTo>
                    <a:pt x="78" y="194"/>
                  </a:lnTo>
                  <a:lnTo>
                    <a:pt x="103" y="152"/>
                  </a:lnTo>
                  <a:lnTo>
                    <a:pt x="125" y="109"/>
                  </a:lnTo>
                  <a:lnTo>
                    <a:pt x="135" y="89"/>
                  </a:lnTo>
                  <a:lnTo>
                    <a:pt x="140" y="69"/>
                  </a:lnTo>
                  <a:lnTo>
                    <a:pt x="144" y="53"/>
                  </a:lnTo>
                  <a:lnTo>
                    <a:pt x="144" y="39"/>
                  </a:lnTo>
                  <a:lnTo>
                    <a:pt x="143" y="35"/>
                  </a:lnTo>
                  <a:lnTo>
                    <a:pt x="139" y="30"/>
                  </a:lnTo>
                  <a:lnTo>
                    <a:pt x="136" y="26"/>
                  </a:lnTo>
                  <a:lnTo>
                    <a:pt x="130" y="24"/>
                  </a:lnTo>
                  <a:lnTo>
                    <a:pt x="123" y="24"/>
                  </a:lnTo>
                  <a:lnTo>
                    <a:pt x="115" y="24"/>
                  </a:lnTo>
                  <a:lnTo>
                    <a:pt x="106" y="26"/>
                  </a:lnTo>
                  <a:lnTo>
                    <a:pt x="94" y="30"/>
                  </a:lnTo>
                  <a:lnTo>
                    <a:pt x="81" y="35"/>
                  </a:lnTo>
                  <a:lnTo>
                    <a:pt x="66" y="41"/>
                  </a:lnTo>
                  <a:lnTo>
                    <a:pt x="50" y="51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20" name="Freeform 56">
              <a:extLst>
                <a:ext uri="{FF2B5EF4-FFF2-40B4-BE49-F238E27FC236}">
                  <a16:creationId xmlns:a16="http://schemas.microsoft.com/office/drawing/2014/main" id="{EECAF3AB-C71F-4056-AF32-16C82169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943"/>
              <a:ext cx="275" cy="304"/>
            </a:xfrm>
            <a:custGeom>
              <a:avLst/>
              <a:gdLst>
                <a:gd name="T0" fmla="*/ 73 w 275"/>
                <a:gd name="T1" fmla="*/ 0 h 304"/>
                <a:gd name="T2" fmla="*/ 61 w 275"/>
                <a:gd name="T3" fmla="*/ 28 h 304"/>
                <a:gd name="T4" fmla="*/ 50 w 275"/>
                <a:gd name="T5" fmla="*/ 54 h 304"/>
                <a:gd name="T6" fmla="*/ 42 w 275"/>
                <a:gd name="T7" fmla="*/ 80 h 304"/>
                <a:gd name="T8" fmla="*/ 35 w 275"/>
                <a:gd name="T9" fmla="*/ 104 h 304"/>
                <a:gd name="T10" fmla="*/ 31 w 275"/>
                <a:gd name="T11" fmla="*/ 127 h 304"/>
                <a:gd name="T12" fmla="*/ 30 w 275"/>
                <a:gd name="T13" fmla="*/ 149 h 304"/>
                <a:gd name="T14" fmla="*/ 33 w 275"/>
                <a:gd name="T15" fmla="*/ 169 h 304"/>
                <a:gd name="T16" fmla="*/ 39 w 275"/>
                <a:gd name="T17" fmla="*/ 188 h 304"/>
                <a:gd name="T18" fmla="*/ 50 w 275"/>
                <a:gd name="T19" fmla="*/ 207 h 304"/>
                <a:gd name="T20" fmla="*/ 57 w 275"/>
                <a:gd name="T21" fmla="*/ 215 h 304"/>
                <a:gd name="T22" fmla="*/ 66 w 275"/>
                <a:gd name="T23" fmla="*/ 223 h 304"/>
                <a:gd name="T24" fmla="*/ 75 w 275"/>
                <a:gd name="T25" fmla="*/ 231 h 304"/>
                <a:gd name="T26" fmla="*/ 86 w 275"/>
                <a:gd name="T27" fmla="*/ 239 h 304"/>
                <a:gd name="T28" fmla="*/ 97 w 275"/>
                <a:gd name="T29" fmla="*/ 247 h 304"/>
                <a:gd name="T30" fmla="*/ 111 w 275"/>
                <a:gd name="T31" fmla="*/ 254 h 304"/>
                <a:gd name="T32" fmla="*/ 126 w 275"/>
                <a:gd name="T33" fmla="*/ 261 h 304"/>
                <a:gd name="T34" fmla="*/ 142 w 275"/>
                <a:gd name="T35" fmla="*/ 268 h 304"/>
                <a:gd name="T36" fmla="*/ 161 w 275"/>
                <a:gd name="T37" fmla="*/ 275 h 304"/>
                <a:gd name="T38" fmla="*/ 180 w 275"/>
                <a:gd name="T39" fmla="*/ 281 h 304"/>
                <a:gd name="T40" fmla="*/ 202 w 275"/>
                <a:gd name="T41" fmla="*/ 287 h 304"/>
                <a:gd name="T42" fmla="*/ 224 w 275"/>
                <a:gd name="T43" fmla="*/ 292 h 304"/>
                <a:gd name="T44" fmla="*/ 248 w 275"/>
                <a:gd name="T45" fmla="*/ 298 h 304"/>
                <a:gd name="T46" fmla="*/ 275 w 275"/>
                <a:gd name="T47" fmla="*/ 304 h 304"/>
                <a:gd name="T48" fmla="*/ 247 w 275"/>
                <a:gd name="T49" fmla="*/ 302 h 304"/>
                <a:gd name="T50" fmla="*/ 220 w 275"/>
                <a:gd name="T51" fmla="*/ 299 h 304"/>
                <a:gd name="T52" fmla="*/ 195 w 275"/>
                <a:gd name="T53" fmla="*/ 297 h 304"/>
                <a:gd name="T54" fmla="*/ 171 w 275"/>
                <a:gd name="T55" fmla="*/ 294 h 304"/>
                <a:gd name="T56" fmla="*/ 149 w 275"/>
                <a:gd name="T57" fmla="*/ 289 h 304"/>
                <a:gd name="T58" fmla="*/ 130 w 275"/>
                <a:gd name="T59" fmla="*/ 284 h 304"/>
                <a:gd name="T60" fmla="*/ 111 w 275"/>
                <a:gd name="T61" fmla="*/ 278 h 304"/>
                <a:gd name="T62" fmla="*/ 94 w 275"/>
                <a:gd name="T63" fmla="*/ 273 h 304"/>
                <a:gd name="T64" fmla="*/ 79 w 275"/>
                <a:gd name="T65" fmla="*/ 266 h 304"/>
                <a:gd name="T66" fmla="*/ 64 w 275"/>
                <a:gd name="T67" fmla="*/ 258 h 304"/>
                <a:gd name="T68" fmla="*/ 52 w 275"/>
                <a:gd name="T69" fmla="*/ 250 h 304"/>
                <a:gd name="T70" fmla="*/ 40 w 275"/>
                <a:gd name="T71" fmla="*/ 241 h 304"/>
                <a:gd name="T72" fmla="*/ 31 w 275"/>
                <a:gd name="T73" fmla="*/ 233 h 304"/>
                <a:gd name="T74" fmla="*/ 22 w 275"/>
                <a:gd name="T75" fmla="*/ 223 h 304"/>
                <a:gd name="T76" fmla="*/ 15 w 275"/>
                <a:gd name="T77" fmla="*/ 214 h 304"/>
                <a:gd name="T78" fmla="*/ 9 w 275"/>
                <a:gd name="T79" fmla="*/ 203 h 304"/>
                <a:gd name="T80" fmla="*/ 6 w 275"/>
                <a:gd name="T81" fmla="*/ 193 h 304"/>
                <a:gd name="T82" fmla="*/ 2 w 275"/>
                <a:gd name="T83" fmla="*/ 181 h 304"/>
                <a:gd name="T84" fmla="*/ 0 w 275"/>
                <a:gd name="T85" fmla="*/ 170 h 304"/>
                <a:gd name="T86" fmla="*/ 0 w 275"/>
                <a:gd name="T87" fmla="*/ 158 h 304"/>
                <a:gd name="T88" fmla="*/ 1 w 275"/>
                <a:gd name="T89" fmla="*/ 134 h 304"/>
                <a:gd name="T90" fmla="*/ 8 w 275"/>
                <a:gd name="T91" fmla="*/ 109 h 304"/>
                <a:gd name="T92" fmla="*/ 18 w 275"/>
                <a:gd name="T93" fmla="*/ 82 h 304"/>
                <a:gd name="T94" fmla="*/ 33 w 275"/>
                <a:gd name="T95" fmla="*/ 55 h 304"/>
                <a:gd name="T96" fmla="*/ 51 w 275"/>
                <a:gd name="T97" fmla="*/ 28 h 304"/>
                <a:gd name="T98" fmla="*/ 73 w 275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"/>
                <a:gd name="T151" fmla="*/ 0 h 304"/>
                <a:gd name="T152" fmla="*/ 275 w 275"/>
                <a:gd name="T153" fmla="*/ 304 h 3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" h="304">
                  <a:moveTo>
                    <a:pt x="73" y="0"/>
                  </a:moveTo>
                  <a:lnTo>
                    <a:pt x="61" y="28"/>
                  </a:lnTo>
                  <a:lnTo>
                    <a:pt x="50" y="54"/>
                  </a:lnTo>
                  <a:lnTo>
                    <a:pt x="42" y="80"/>
                  </a:lnTo>
                  <a:lnTo>
                    <a:pt x="35" y="104"/>
                  </a:lnTo>
                  <a:lnTo>
                    <a:pt x="31" y="127"/>
                  </a:lnTo>
                  <a:lnTo>
                    <a:pt x="30" y="149"/>
                  </a:lnTo>
                  <a:lnTo>
                    <a:pt x="33" y="169"/>
                  </a:lnTo>
                  <a:lnTo>
                    <a:pt x="39" y="188"/>
                  </a:lnTo>
                  <a:lnTo>
                    <a:pt x="50" y="207"/>
                  </a:lnTo>
                  <a:lnTo>
                    <a:pt x="57" y="215"/>
                  </a:lnTo>
                  <a:lnTo>
                    <a:pt x="66" y="223"/>
                  </a:lnTo>
                  <a:lnTo>
                    <a:pt x="75" y="231"/>
                  </a:lnTo>
                  <a:lnTo>
                    <a:pt x="86" y="239"/>
                  </a:lnTo>
                  <a:lnTo>
                    <a:pt x="97" y="247"/>
                  </a:lnTo>
                  <a:lnTo>
                    <a:pt x="111" y="254"/>
                  </a:lnTo>
                  <a:lnTo>
                    <a:pt x="126" y="261"/>
                  </a:lnTo>
                  <a:lnTo>
                    <a:pt x="142" y="268"/>
                  </a:lnTo>
                  <a:lnTo>
                    <a:pt x="161" y="275"/>
                  </a:lnTo>
                  <a:lnTo>
                    <a:pt x="180" y="281"/>
                  </a:lnTo>
                  <a:lnTo>
                    <a:pt x="202" y="287"/>
                  </a:lnTo>
                  <a:lnTo>
                    <a:pt x="224" y="292"/>
                  </a:lnTo>
                  <a:lnTo>
                    <a:pt x="248" y="298"/>
                  </a:lnTo>
                  <a:lnTo>
                    <a:pt x="275" y="304"/>
                  </a:lnTo>
                  <a:lnTo>
                    <a:pt x="247" y="302"/>
                  </a:lnTo>
                  <a:lnTo>
                    <a:pt x="220" y="299"/>
                  </a:lnTo>
                  <a:lnTo>
                    <a:pt x="195" y="297"/>
                  </a:lnTo>
                  <a:lnTo>
                    <a:pt x="171" y="294"/>
                  </a:lnTo>
                  <a:lnTo>
                    <a:pt x="149" y="289"/>
                  </a:lnTo>
                  <a:lnTo>
                    <a:pt x="130" y="284"/>
                  </a:lnTo>
                  <a:lnTo>
                    <a:pt x="111" y="278"/>
                  </a:lnTo>
                  <a:lnTo>
                    <a:pt x="94" y="273"/>
                  </a:lnTo>
                  <a:lnTo>
                    <a:pt x="79" y="266"/>
                  </a:lnTo>
                  <a:lnTo>
                    <a:pt x="64" y="258"/>
                  </a:lnTo>
                  <a:lnTo>
                    <a:pt x="52" y="250"/>
                  </a:lnTo>
                  <a:lnTo>
                    <a:pt x="40" y="241"/>
                  </a:lnTo>
                  <a:lnTo>
                    <a:pt x="31" y="233"/>
                  </a:lnTo>
                  <a:lnTo>
                    <a:pt x="22" y="223"/>
                  </a:lnTo>
                  <a:lnTo>
                    <a:pt x="15" y="214"/>
                  </a:lnTo>
                  <a:lnTo>
                    <a:pt x="9" y="203"/>
                  </a:lnTo>
                  <a:lnTo>
                    <a:pt x="6" y="193"/>
                  </a:lnTo>
                  <a:lnTo>
                    <a:pt x="2" y="181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" y="134"/>
                  </a:lnTo>
                  <a:lnTo>
                    <a:pt x="8" y="109"/>
                  </a:lnTo>
                  <a:lnTo>
                    <a:pt x="18" y="82"/>
                  </a:lnTo>
                  <a:lnTo>
                    <a:pt x="33" y="55"/>
                  </a:lnTo>
                  <a:lnTo>
                    <a:pt x="51" y="2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21" name="Freeform 57">
              <a:extLst>
                <a:ext uri="{FF2B5EF4-FFF2-40B4-BE49-F238E27FC236}">
                  <a16:creationId xmlns:a16="http://schemas.microsoft.com/office/drawing/2014/main" id="{9E299587-4B70-4490-AE9C-64471550B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677"/>
              <a:ext cx="232" cy="467"/>
            </a:xfrm>
            <a:custGeom>
              <a:avLst/>
              <a:gdLst>
                <a:gd name="T0" fmla="*/ 0 w 232"/>
                <a:gd name="T1" fmla="*/ 467 h 467"/>
                <a:gd name="T2" fmla="*/ 25 w 232"/>
                <a:gd name="T3" fmla="*/ 464 h 467"/>
                <a:gd name="T4" fmla="*/ 46 w 232"/>
                <a:gd name="T5" fmla="*/ 459 h 467"/>
                <a:gd name="T6" fmla="*/ 66 w 232"/>
                <a:gd name="T7" fmla="*/ 453 h 467"/>
                <a:gd name="T8" fmla="*/ 85 w 232"/>
                <a:gd name="T9" fmla="*/ 446 h 467"/>
                <a:gd name="T10" fmla="*/ 104 w 232"/>
                <a:gd name="T11" fmla="*/ 439 h 467"/>
                <a:gd name="T12" fmla="*/ 120 w 232"/>
                <a:gd name="T13" fmla="*/ 431 h 467"/>
                <a:gd name="T14" fmla="*/ 135 w 232"/>
                <a:gd name="T15" fmla="*/ 422 h 467"/>
                <a:gd name="T16" fmla="*/ 148 w 232"/>
                <a:gd name="T17" fmla="*/ 412 h 467"/>
                <a:gd name="T18" fmla="*/ 160 w 232"/>
                <a:gd name="T19" fmla="*/ 401 h 467"/>
                <a:gd name="T20" fmla="*/ 172 w 232"/>
                <a:gd name="T21" fmla="*/ 390 h 467"/>
                <a:gd name="T22" fmla="*/ 192 w 232"/>
                <a:gd name="T23" fmla="*/ 364 h 467"/>
                <a:gd name="T24" fmla="*/ 207 w 232"/>
                <a:gd name="T25" fmla="*/ 336 h 467"/>
                <a:gd name="T26" fmla="*/ 217 w 232"/>
                <a:gd name="T27" fmla="*/ 305 h 467"/>
                <a:gd name="T28" fmla="*/ 225 w 232"/>
                <a:gd name="T29" fmla="*/ 273 h 467"/>
                <a:gd name="T30" fmla="*/ 230 w 232"/>
                <a:gd name="T31" fmla="*/ 237 h 467"/>
                <a:gd name="T32" fmla="*/ 232 w 232"/>
                <a:gd name="T33" fmla="*/ 201 h 467"/>
                <a:gd name="T34" fmla="*/ 232 w 232"/>
                <a:gd name="T35" fmla="*/ 163 h 467"/>
                <a:gd name="T36" fmla="*/ 229 w 232"/>
                <a:gd name="T37" fmla="*/ 122 h 467"/>
                <a:gd name="T38" fmla="*/ 225 w 232"/>
                <a:gd name="T39" fmla="*/ 83 h 467"/>
                <a:gd name="T40" fmla="*/ 214 w 232"/>
                <a:gd name="T41" fmla="*/ 0 h 467"/>
                <a:gd name="T42" fmla="*/ 215 w 232"/>
                <a:gd name="T43" fmla="*/ 30 h 467"/>
                <a:gd name="T44" fmla="*/ 217 w 232"/>
                <a:gd name="T45" fmla="*/ 60 h 467"/>
                <a:gd name="T46" fmla="*/ 217 w 232"/>
                <a:gd name="T47" fmla="*/ 89 h 467"/>
                <a:gd name="T48" fmla="*/ 217 w 232"/>
                <a:gd name="T49" fmla="*/ 114 h 467"/>
                <a:gd name="T50" fmla="*/ 216 w 232"/>
                <a:gd name="T51" fmla="*/ 141 h 467"/>
                <a:gd name="T52" fmla="*/ 215 w 232"/>
                <a:gd name="T53" fmla="*/ 165 h 467"/>
                <a:gd name="T54" fmla="*/ 213 w 232"/>
                <a:gd name="T55" fmla="*/ 188 h 467"/>
                <a:gd name="T56" fmla="*/ 210 w 232"/>
                <a:gd name="T57" fmla="*/ 210 h 467"/>
                <a:gd name="T58" fmla="*/ 202 w 232"/>
                <a:gd name="T59" fmla="*/ 251 h 467"/>
                <a:gd name="T60" fmla="*/ 193 w 232"/>
                <a:gd name="T61" fmla="*/ 287 h 467"/>
                <a:gd name="T62" fmla="*/ 180 w 232"/>
                <a:gd name="T63" fmla="*/ 319 h 467"/>
                <a:gd name="T64" fmla="*/ 166 w 232"/>
                <a:gd name="T65" fmla="*/ 347 h 467"/>
                <a:gd name="T66" fmla="*/ 150 w 232"/>
                <a:gd name="T67" fmla="*/ 372 h 467"/>
                <a:gd name="T68" fmla="*/ 133 w 232"/>
                <a:gd name="T69" fmla="*/ 393 h 467"/>
                <a:gd name="T70" fmla="*/ 114 w 232"/>
                <a:gd name="T71" fmla="*/ 412 h 467"/>
                <a:gd name="T72" fmla="*/ 93 w 232"/>
                <a:gd name="T73" fmla="*/ 427 h 467"/>
                <a:gd name="T74" fmla="*/ 71 w 232"/>
                <a:gd name="T75" fmla="*/ 440 h 467"/>
                <a:gd name="T76" fmla="*/ 48 w 232"/>
                <a:gd name="T77" fmla="*/ 451 h 467"/>
                <a:gd name="T78" fmla="*/ 25 w 232"/>
                <a:gd name="T79" fmla="*/ 460 h 467"/>
                <a:gd name="T80" fmla="*/ 0 w 232"/>
                <a:gd name="T81" fmla="*/ 467 h 4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"/>
                <a:gd name="T124" fmla="*/ 0 h 467"/>
                <a:gd name="T125" fmla="*/ 232 w 232"/>
                <a:gd name="T126" fmla="*/ 467 h 4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" h="467">
                  <a:moveTo>
                    <a:pt x="0" y="467"/>
                  </a:moveTo>
                  <a:lnTo>
                    <a:pt x="25" y="464"/>
                  </a:lnTo>
                  <a:lnTo>
                    <a:pt x="46" y="459"/>
                  </a:lnTo>
                  <a:lnTo>
                    <a:pt x="66" y="453"/>
                  </a:lnTo>
                  <a:lnTo>
                    <a:pt x="85" y="446"/>
                  </a:lnTo>
                  <a:lnTo>
                    <a:pt x="104" y="439"/>
                  </a:lnTo>
                  <a:lnTo>
                    <a:pt x="120" y="431"/>
                  </a:lnTo>
                  <a:lnTo>
                    <a:pt x="135" y="422"/>
                  </a:lnTo>
                  <a:lnTo>
                    <a:pt x="148" y="412"/>
                  </a:lnTo>
                  <a:lnTo>
                    <a:pt x="160" y="401"/>
                  </a:lnTo>
                  <a:lnTo>
                    <a:pt x="172" y="390"/>
                  </a:lnTo>
                  <a:lnTo>
                    <a:pt x="192" y="364"/>
                  </a:lnTo>
                  <a:lnTo>
                    <a:pt x="207" y="336"/>
                  </a:lnTo>
                  <a:lnTo>
                    <a:pt x="217" y="305"/>
                  </a:lnTo>
                  <a:lnTo>
                    <a:pt x="225" y="273"/>
                  </a:lnTo>
                  <a:lnTo>
                    <a:pt x="230" y="237"/>
                  </a:lnTo>
                  <a:lnTo>
                    <a:pt x="232" y="201"/>
                  </a:lnTo>
                  <a:lnTo>
                    <a:pt x="232" y="163"/>
                  </a:lnTo>
                  <a:lnTo>
                    <a:pt x="229" y="122"/>
                  </a:lnTo>
                  <a:lnTo>
                    <a:pt x="225" y="83"/>
                  </a:lnTo>
                  <a:lnTo>
                    <a:pt x="214" y="0"/>
                  </a:lnTo>
                  <a:lnTo>
                    <a:pt x="215" y="30"/>
                  </a:lnTo>
                  <a:lnTo>
                    <a:pt x="217" y="60"/>
                  </a:lnTo>
                  <a:lnTo>
                    <a:pt x="217" y="89"/>
                  </a:lnTo>
                  <a:lnTo>
                    <a:pt x="217" y="114"/>
                  </a:lnTo>
                  <a:lnTo>
                    <a:pt x="216" y="141"/>
                  </a:lnTo>
                  <a:lnTo>
                    <a:pt x="215" y="165"/>
                  </a:lnTo>
                  <a:lnTo>
                    <a:pt x="213" y="188"/>
                  </a:lnTo>
                  <a:lnTo>
                    <a:pt x="210" y="210"/>
                  </a:lnTo>
                  <a:lnTo>
                    <a:pt x="202" y="251"/>
                  </a:lnTo>
                  <a:lnTo>
                    <a:pt x="193" y="287"/>
                  </a:lnTo>
                  <a:lnTo>
                    <a:pt x="180" y="319"/>
                  </a:lnTo>
                  <a:lnTo>
                    <a:pt x="166" y="347"/>
                  </a:lnTo>
                  <a:lnTo>
                    <a:pt x="150" y="372"/>
                  </a:lnTo>
                  <a:lnTo>
                    <a:pt x="133" y="393"/>
                  </a:lnTo>
                  <a:lnTo>
                    <a:pt x="114" y="412"/>
                  </a:lnTo>
                  <a:lnTo>
                    <a:pt x="93" y="427"/>
                  </a:lnTo>
                  <a:lnTo>
                    <a:pt x="71" y="440"/>
                  </a:lnTo>
                  <a:lnTo>
                    <a:pt x="48" y="451"/>
                  </a:lnTo>
                  <a:lnTo>
                    <a:pt x="25" y="46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22" name="Freeform 58">
              <a:extLst>
                <a:ext uri="{FF2B5EF4-FFF2-40B4-BE49-F238E27FC236}">
                  <a16:creationId xmlns:a16="http://schemas.microsoft.com/office/drawing/2014/main" id="{0059FD3E-FA5D-4088-9DD5-F9DC1419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344"/>
              <a:ext cx="134" cy="173"/>
            </a:xfrm>
            <a:custGeom>
              <a:avLst/>
              <a:gdLst>
                <a:gd name="T0" fmla="*/ 11 w 134"/>
                <a:gd name="T1" fmla="*/ 173 h 173"/>
                <a:gd name="T2" fmla="*/ 6 w 134"/>
                <a:gd name="T3" fmla="*/ 153 h 173"/>
                <a:gd name="T4" fmla="*/ 3 w 134"/>
                <a:gd name="T5" fmla="*/ 134 h 173"/>
                <a:gd name="T6" fmla="*/ 0 w 134"/>
                <a:gd name="T7" fmla="*/ 119 h 173"/>
                <a:gd name="T8" fmla="*/ 0 w 134"/>
                <a:gd name="T9" fmla="*/ 105 h 173"/>
                <a:gd name="T10" fmla="*/ 3 w 134"/>
                <a:gd name="T11" fmla="*/ 92 h 173"/>
                <a:gd name="T12" fmla="*/ 6 w 134"/>
                <a:gd name="T13" fmla="*/ 82 h 173"/>
                <a:gd name="T14" fmla="*/ 11 w 134"/>
                <a:gd name="T15" fmla="*/ 73 h 173"/>
                <a:gd name="T16" fmla="*/ 18 w 134"/>
                <a:gd name="T17" fmla="*/ 63 h 173"/>
                <a:gd name="T18" fmla="*/ 27 w 134"/>
                <a:gd name="T19" fmla="*/ 55 h 173"/>
                <a:gd name="T20" fmla="*/ 37 w 134"/>
                <a:gd name="T21" fmla="*/ 48 h 173"/>
                <a:gd name="T22" fmla="*/ 49 w 134"/>
                <a:gd name="T23" fmla="*/ 42 h 173"/>
                <a:gd name="T24" fmla="*/ 63 w 134"/>
                <a:gd name="T25" fmla="*/ 35 h 173"/>
                <a:gd name="T26" fmla="*/ 78 w 134"/>
                <a:gd name="T27" fmla="*/ 26 h 173"/>
                <a:gd name="T28" fmla="*/ 95 w 134"/>
                <a:gd name="T29" fmla="*/ 18 h 173"/>
                <a:gd name="T30" fmla="*/ 113 w 134"/>
                <a:gd name="T31" fmla="*/ 10 h 173"/>
                <a:gd name="T32" fmla="*/ 134 w 134"/>
                <a:gd name="T33" fmla="*/ 0 h 173"/>
                <a:gd name="T34" fmla="*/ 117 w 134"/>
                <a:gd name="T35" fmla="*/ 11 h 173"/>
                <a:gd name="T36" fmla="*/ 103 w 134"/>
                <a:gd name="T37" fmla="*/ 22 h 173"/>
                <a:gd name="T38" fmla="*/ 78 w 134"/>
                <a:gd name="T39" fmla="*/ 40 h 173"/>
                <a:gd name="T40" fmla="*/ 57 w 134"/>
                <a:gd name="T41" fmla="*/ 57 h 173"/>
                <a:gd name="T42" fmla="*/ 40 w 134"/>
                <a:gd name="T43" fmla="*/ 72 h 173"/>
                <a:gd name="T44" fmla="*/ 27 w 134"/>
                <a:gd name="T45" fmla="*/ 90 h 173"/>
                <a:gd name="T46" fmla="*/ 21 w 134"/>
                <a:gd name="T47" fmla="*/ 100 h 173"/>
                <a:gd name="T48" fmla="*/ 18 w 134"/>
                <a:gd name="T49" fmla="*/ 111 h 173"/>
                <a:gd name="T50" fmla="*/ 14 w 134"/>
                <a:gd name="T51" fmla="*/ 124 h 173"/>
                <a:gd name="T52" fmla="*/ 12 w 134"/>
                <a:gd name="T53" fmla="*/ 139 h 173"/>
                <a:gd name="T54" fmla="*/ 11 w 134"/>
                <a:gd name="T55" fmla="*/ 155 h 173"/>
                <a:gd name="T56" fmla="*/ 11 w 134"/>
                <a:gd name="T57" fmla="*/ 173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73"/>
                <a:gd name="T89" fmla="*/ 134 w 134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73">
                  <a:moveTo>
                    <a:pt x="11" y="173"/>
                  </a:moveTo>
                  <a:lnTo>
                    <a:pt x="6" y="153"/>
                  </a:lnTo>
                  <a:lnTo>
                    <a:pt x="3" y="134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3" y="92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8" y="63"/>
                  </a:lnTo>
                  <a:lnTo>
                    <a:pt x="27" y="55"/>
                  </a:lnTo>
                  <a:lnTo>
                    <a:pt x="37" y="48"/>
                  </a:lnTo>
                  <a:lnTo>
                    <a:pt x="49" y="42"/>
                  </a:lnTo>
                  <a:lnTo>
                    <a:pt x="63" y="35"/>
                  </a:lnTo>
                  <a:lnTo>
                    <a:pt x="78" y="26"/>
                  </a:lnTo>
                  <a:lnTo>
                    <a:pt x="95" y="18"/>
                  </a:lnTo>
                  <a:lnTo>
                    <a:pt x="113" y="10"/>
                  </a:lnTo>
                  <a:lnTo>
                    <a:pt x="134" y="0"/>
                  </a:lnTo>
                  <a:lnTo>
                    <a:pt x="117" y="11"/>
                  </a:lnTo>
                  <a:lnTo>
                    <a:pt x="103" y="22"/>
                  </a:lnTo>
                  <a:lnTo>
                    <a:pt x="78" y="40"/>
                  </a:lnTo>
                  <a:lnTo>
                    <a:pt x="57" y="57"/>
                  </a:lnTo>
                  <a:lnTo>
                    <a:pt x="40" y="72"/>
                  </a:lnTo>
                  <a:lnTo>
                    <a:pt x="27" y="90"/>
                  </a:lnTo>
                  <a:lnTo>
                    <a:pt x="21" y="100"/>
                  </a:lnTo>
                  <a:lnTo>
                    <a:pt x="18" y="111"/>
                  </a:lnTo>
                  <a:lnTo>
                    <a:pt x="14" y="124"/>
                  </a:lnTo>
                  <a:lnTo>
                    <a:pt x="12" y="139"/>
                  </a:lnTo>
                  <a:lnTo>
                    <a:pt x="11" y="155"/>
                  </a:lnTo>
                  <a:lnTo>
                    <a:pt x="11" y="173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23" name="Freeform 59">
              <a:extLst>
                <a:ext uri="{FF2B5EF4-FFF2-40B4-BE49-F238E27FC236}">
                  <a16:creationId xmlns:a16="http://schemas.microsoft.com/office/drawing/2014/main" id="{7CC32EDB-4E3F-48C0-A5BC-799A2213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392"/>
              <a:ext cx="294" cy="873"/>
            </a:xfrm>
            <a:custGeom>
              <a:avLst/>
              <a:gdLst>
                <a:gd name="T0" fmla="*/ 14 w 294"/>
                <a:gd name="T1" fmla="*/ 6 h 873"/>
                <a:gd name="T2" fmla="*/ 35 w 294"/>
                <a:gd name="T3" fmla="*/ 19 h 873"/>
                <a:gd name="T4" fmla="*/ 51 w 294"/>
                <a:gd name="T5" fmla="*/ 33 h 873"/>
                <a:gd name="T6" fmla="*/ 67 w 294"/>
                <a:gd name="T7" fmla="*/ 57 h 873"/>
                <a:gd name="T8" fmla="*/ 77 w 294"/>
                <a:gd name="T9" fmla="*/ 98 h 873"/>
                <a:gd name="T10" fmla="*/ 78 w 294"/>
                <a:gd name="T11" fmla="*/ 148 h 873"/>
                <a:gd name="T12" fmla="*/ 67 w 294"/>
                <a:gd name="T13" fmla="*/ 247 h 873"/>
                <a:gd name="T14" fmla="*/ 30 w 294"/>
                <a:gd name="T15" fmla="*/ 441 h 873"/>
                <a:gd name="T16" fmla="*/ 16 w 294"/>
                <a:gd name="T17" fmla="*/ 574 h 873"/>
                <a:gd name="T18" fmla="*/ 28 w 294"/>
                <a:gd name="T19" fmla="*/ 638 h 873"/>
                <a:gd name="T20" fmla="*/ 45 w 294"/>
                <a:gd name="T21" fmla="*/ 693 h 873"/>
                <a:gd name="T22" fmla="*/ 71 w 294"/>
                <a:gd name="T23" fmla="*/ 740 h 873"/>
                <a:gd name="T24" fmla="*/ 103 w 294"/>
                <a:gd name="T25" fmla="*/ 781 h 873"/>
                <a:gd name="T26" fmla="*/ 145 w 294"/>
                <a:gd name="T27" fmla="*/ 816 h 873"/>
                <a:gd name="T28" fmla="*/ 197 w 294"/>
                <a:gd name="T29" fmla="*/ 843 h 873"/>
                <a:gd name="T30" fmla="*/ 259 w 294"/>
                <a:gd name="T31" fmla="*/ 865 h 873"/>
                <a:gd name="T32" fmla="*/ 248 w 294"/>
                <a:gd name="T33" fmla="*/ 854 h 873"/>
                <a:gd name="T34" fmla="*/ 204 w 294"/>
                <a:gd name="T35" fmla="*/ 829 h 873"/>
                <a:gd name="T36" fmla="*/ 164 w 294"/>
                <a:gd name="T37" fmla="*/ 801 h 873"/>
                <a:gd name="T38" fmla="*/ 127 w 294"/>
                <a:gd name="T39" fmla="*/ 766 h 873"/>
                <a:gd name="T40" fmla="*/ 94 w 294"/>
                <a:gd name="T41" fmla="*/ 723 h 873"/>
                <a:gd name="T42" fmla="*/ 67 w 294"/>
                <a:gd name="T43" fmla="*/ 673 h 873"/>
                <a:gd name="T44" fmla="*/ 49 w 294"/>
                <a:gd name="T45" fmla="*/ 613 h 873"/>
                <a:gd name="T46" fmla="*/ 37 w 294"/>
                <a:gd name="T47" fmla="*/ 545 h 873"/>
                <a:gd name="T48" fmla="*/ 51 w 294"/>
                <a:gd name="T49" fmla="*/ 441 h 873"/>
                <a:gd name="T50" fmla="*/ 88 w 294"/>
                <a:gd name="T51" fmla="*/ 239 h 873"/>
                <a:gd name="T52" fmla="*/ 98 w 294"/>
                <a:gd name="T53" fmla="*/ 136 h 873"/>
                <a:gd name="T54" fmla="*/ 93 w 294"/>
                <a:gd name="T55" fmla="*/ 107 h 873"/>
                <a:gd name="T56" fmla="*/ 84 w 294"/>
                <a:gd name="T57" fmla="*/ 61 h 873"/>
                <a:gd name="T58" fmla="*/ 66 w 294"/>
                <a:gd name="T59" fmla="*/ 29 h 873"/>
                <a:gd name="T60" fmla="*/ 51 w 294"/>
                <a:gd name="T61" fmla="*/ 18 h 873"/>
                <a:gd name="T62" fmla="*/ 30 w 294"/>
                <a:gd name="T63" fmla="*/ 9 h 873"/>
                <a:gd name="T64" fmla="*/ 0 w 294"/>
                <a:gd name="T65" fmla="*/ 0 h 8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873"/>
                <a:gd name="T101" fmla="*/ 294 w 294"/>
                <a:gd name="T102" fmla="*/ 873 h 8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873">
                  <a:moveTo>
                    <a:pt x="0" y="0"/>
                  </a:moveTo>
                  <a:lnTo>
                    <a:pt x="14" y="6"/>
                  </a:lnTo>
                  <a:lnTo>
                    <a:pt x="26" y="12"/>
                  </a:lnTo>
                  <a:lnTo>
                    <a:pt x="35" y="19"/>
                  </a:lnTo>
                  <a:lnTo>
                    <a:pt x="44" y="26"/>
                  </a:lnTo>
                  <a:lnTo>
                    <a:pt x="51" y="33"/>
                  </a:lnTo>
                  <a:lnTo>
                    <a:pt x="58" y="41"/>
                  </a:lnTo>
                  <a:lnTo>
                    <a:pt x="67" y="57"/>
                  </a:lnTo>
                  <a:lnTo>
                    <a:pt x="73" y="77"/>
                  </a:lnTo>
                  <a:lnTo>
                    <a:pt x="77" y="98"/>
                  </a:lnTo>
                  <a:lnTo>
                    <a:pt x="78" y="122"/>
                  </a:lnTo>
                  <a:lnTo>
                    <a:pt x="78" y="148"/>
                  </a:lnTo>
                  <a:lnTo>
                    <a:pt x="73" y="197"/>
                  </a:lnTo>
                  <a:lnTo>
                    <a:pt x="67" y="247"/>
                  </a:lnTo>
                  <a:lnTo>
                    <a:pt x="50" y="344"/>
                  </a:lnTo>
                  <a:lnTo>
                    <a:pt x="30" y="441"/>
                  </a:lnTo>
                  <a:lnTo>
                    <a:pt x="12" y="538"/>
                  </a:lnTo>
                  <a:lnTo>
                    <a:pt x="16" y="574"/>
                  </a:lnTo>
                  <a:lnTo>
                    <a:pt x="21" y="606"/>
                  </a:lnTo>
                  <a:lnTo>
                    <a:pt x="28" y="638"/>
                  </a:lnTo>
                  <a:lnTo>
                    <a:pt x="36" y="665"/>
                  </a:lnTo>
                  <a:lnTo>
                    <a:pt x="45" y="693"/>
                  </a:lnTo>
                  <a:lnTo>
                    <a:pt x="57" y="717"/>
                  </a:lnTo>
                  <a:lnTo>
                    <a:pt x="71" y="740"/>
                  </a:lnTo>
                  <a:lnTo>
                    <a:pt x="86" y="761"/>
                  </a:lnTo>
                  <a:lnTo>
                    <a:pt x="103" y="781"/>
                  </a:lnTo>
                  <a:lnTo>
                    <a:pt x="123" y="799"/>
                  </a:lnTo>
                  <a:lnTo>
                    <a:pt x="145" y="816"/>
                  </a:lnTo>
                  <a:lnTo>
                    <a:pt x="169" y="829"/>
                  </a:lnTo>
                  <a:lnTo>
                    <a:pt x="197" y="843"/>
                  </a:lnTo>
                  <a:lnTo>
                    <a:pt x="226" y="855"/>
                  </a:lnTo>
                  <a:lnTo>
                    <a:pt x="259" y="865"/>
                  </a:lnTo>
                  <a:lnTo>
                    <a:pt x="294" y="873"/>
                  </a:lnTo>
                  <a:lnTo>
                    <a:pt x="248" y="854"/>
                  </a:lnTo>
                  <a:lnTo>
                    <a:pt x="226" y="842"/>
                  </a:lnTo>
                  <a:lnTo>
                    <a:pt x="204" y="829"/>
                  </a:lnTo>
                  <a:lnTo>
                    <a:pt x="183" y="816"/>
                  </a:lnTo>
                  <a:lnTo>
                    <a:pt x="164" y="801"/>
                  </a:lnTo>
                  <a:lnTo>
                    <a:pt x="144" y="784"/>
                  </a:lnTo>
                  <a:lnTo>
                    <a:pt x="127" y="766"/>
                  </a:lnTo>
                  <a:lnTo>
                    <a:pt x="109" y="745"/>
                  </a:lnTo>
                  <a:lnTo>
                    <a:pt x="94" y="723"/>
                  </a:lnTo>
                  <a:lnTo>
                    <a:pt x="80" y="699"/>
                  </a:lnTo>
                  <a:lnTo>
                    <a:pt x="67" y="673"/>
                  </a:lnTo>
                  <a:lnTo>
                    <a:pt x="57" y="644"/>
                  </a:lnTo>
                  <a:lnTo>
                    <a:pt x="49" y="613"/>
                  </a:lnTo>
                  <a:lnTo>
                    <a:pt x="42" y="581"/>
                  </a:lnTo>
                  <a:lnTo>
                    <a:pt x="37" y="545"/>
                  </a:lnTo>
                  <a:lnTo>
                    <a:pt x="43" y="492"/>
                  </a:lnTo>
                  <a:lnTo>
                    <a:pt x="51" y="441"/>
                  </a:lnTo>
                  <a:lnTo>
                    <a:pt x="70" y="340"/>
                  </a:lnTo>
                  <a:lnTo>
                    <a:pt x="88" y="239"/>
                  </a:lnTo>
                  <a:lnTo>
                    <a:pt x="94" y="188"/>
                  </a:lnTo>
                  <a:lnTo>
                    <a:pt x="98" y="136"/>
                  </a:lnTo>
                  <a:lnTo>
                    <a:pt x="95" y="121"/>
                  </a:lnTo>
                  <a:lnTo>
                    <a:pt x="93" y="107"/>
                  </a:lnTo>
                  <a:lnTo>
                    <a:pt x="88" y="81"/>
                  </a:lnTo>
                  <a:lnTo>
                    <a:pt x="84" y="61"/>
                  </a:lnTo>
                  <a:lnTo>
                    <a:pt x="77" y="44"/>
                  </a:lnTo>
                  <a:lnTo>
                    <a:pt x="66" y="29"/>
                  </a:lnTo>
                  <a:lnTo>
                    <a:pt x="59" y="24"/>
                  </a:lnTo>
                  <a:lnTo>
                    <a:pt x="51" y="18"/>
                  </a:lnTo>
                  <a:lnTo>
                    <a:pt x="42" y="13"/>
                  </a:lnTo>
                  <a:lnTo>
                    <a:pt x="30" y="9"/>
                  </a:lnTo>
                  <a:lnTo>
                    <a:pt x="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724" name="Freeform 60">
              <a:extLst>
                <a:ext uri="{FF2B5EF4-FFF2-40B4-BE49-F238E27FC236}">
                  <a16:creationId xmlns:a16="http://schemas.microsoft.com/office/drawing/2014/main" id="{98DBF884-5FF3-4D97-934D-B14A5CCD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673"/>
              <a:ext cx="81" cy="451"/>
            </a:xfrm>
            <a:custGeom>
              <a:avLst/>
              <a:gdLst>
                <a:gd name="T0" fmla="*/ 81 w 81"/>
                <a:gd name="T1" fmla="*/ 0 h 451"/>
                <a:gd name="T2" fmla="*/ 65 w 81"/>
                <a:gd name="T3" fmla="*/ 0 h 451"/>
                <a:gd name="T4" fmla="*/ 50 w 81"/>
                <a:gd name="T5" fmla="*/ 0 h 451"/>
                <a:gd name="T6" fmla="*/ 38 w 81"/>
                <a:gd name="T7" fmla="*/ 2 h 451"/>
                <a:gd name="T8" fmla="*/ 28 w 81"/>
                <a:gd name="T9" fmla="*/ 4 h 451"/>
                <a:gd name="T10" fmla="*/ 19 w 81"/>
                <a:gd name="T11" fmla="*/ 6 h 451"/>
                <a:gd name="T12" fmla="*/ 13 w 81"/>
                <a:gd name="T13" fmla="*/ 11 h 451"/>
                <a:gd name="T14" fmla="*/ 8 w 81"/>
                <a:gd name="T15" fmla="*/ 15 h 451"/>
                <a:gd name="T16" fmla="*/ 3 w 81"/>
                <a:gd name="T17" fmla="*/ 21 h 451"/>
                <a:gd name="T18" fmla="*/ 1 w 81"/>
                <a:gd name="T19" fmla="*/ 29 h 451"/>
                <a:gd name="T20" fmla="*/ 0 w 81"/>
                <a:gd name="T21" fmla="*/ 37 h 451"/>
                <a:gd name="T22" fmla="*/ 0 w 81"/>
                <a:gd name="T23" fmla="*/ 47 h 451"/>
                <a:gd name="T24" fmla="*/ 0 w 81"/>
                <a:gd name="T25" fmla="*/ 58 h 451"/>
                <a:gd name="T26" fmla="*/ 1 w 81"/>
                <a:gd name="T27" fmla="*/ 71 h 451"/>
                <a:gd name="T28" fmla="*/ 2 w 81"/>
                <a:gd name="T29" fmla="*/ 85 h 451"/>
                <a:gd name="T30" fmla="*/ 3 w 81"/>
                <a:gd name="T31" fmla="*/ 100 h 451"/>
                <a:gd name="T32" fmla="*/ 4 w 81"/>
                <a:gd name="T33" fmla="*/ 116 h 451"/>
                <a:gd name="T34" fmla="*/ 14 w 81"/>
                <a:gd name="T35" fmla="*/ 155 h 451"/>
                <a:gd name="T36" fmla="*/ 22 w 81"/>
                <a:gd name="T37" fmla="*/ 197 h 451"/>
                <a:gd name="T38" fmla="*/ 38 w 81"/>
                <a:gd name="T39" fmla="*/ 284 h 451"/>
                <a:gd name="T40" fmla="*/ 44 w 81"/>
                <a:gd name="T41" fmla="*/ 326 h 451"/>
                <a:gd name="T42" fmla="*/ 47 w 81"/>
                <a:gd name="T43" fmla="*/ 369 h 451"/>
                <a:gd name="T44" fmla="*/ 46 w 81"/>
                <a:gd name="T45" fmla="*/ 411 h 451"/>
                <a:gd name="T46" fmla="*/ 45 w 81"/>
                <a:gd name="T47" fmla="*/ 432 h 451"/>
                <a:gd name="T48" fmla="*/ 41 w 81"/>
                <a:gd name="T49" fmla="*/ 451 h 451"/>
                <a:gd name="T50" fmla="*/ 48 w 81"/>
                <a:gd name="T51" fmla="*/ 433 h 451"/>
                <a:gd name="T52" fmla="*/ 53 w 81"/>
                <a:gd name="T53" fmla="*/ 413 h 451"/>
                <a:gd name="T54" fmla="*/ 57 w 81"/>
                <a:gd name="T55" fmla="*/ 394 h 451"/>
                <a:gd name="T56" fmla="*/ 58 w 81"/>
                <a:gd name="T57" fmla="*/ 372 h 451"/>
                <a:gd name="T58" fmla="*/ 58 w 81"/>
                <a:gd name="T59" fmla="*/ 351 h 451"/>
                <a:gd name="T60" fmla="*/ 57 w 81"/>
                <a:gd name="T61" fmla="*/ 328 h 451"/>
                <a:gd name="T62" fmla="*/ 52 w 81"/>
                <a:gd name="T63" fmla="*/ 283 h 451"/>
                <a:gd name="T64" fmla="*/ 45 w 81"/>
                <a:gd name="T65" fmla="*/ 237 h 451"/>
                <a:gd name="T66" fmla="*/ 37 w 81"/>
                <a:gd name="T67" fmla="*/ 192 h 451"/>
                <a:gd name="T68" fmla="*/ 28 w 81"/>
                <a:gd name="T69" fmla="*/ 150 h 451"/>
                <a:gd name="T70" fmla="*/ 19 w 81"/>
                <a:gd name="T71" fmla="*/ 110 h 451"/>
                <a:gd name="T72" fmla="*/ 18 w 81"/>
                <a:gd name="T73" fmla="*/ 96 h 451"/>
                <a:gd name="T74" fmla="*/ 18 w 81"/>
                <a:gd name="T75" fmla="*/ 83 h 451"/>
                <a:gd name="T76" fmla="*/ 17 w 81"/>
                <a:gd name="T77" fmla="*/ 71 h 451"/>
                <a:gd name="T78" fmla="*/ 17 w 81"/>
                <a:gd name="T79" fmla="*/ 62 h 451"/>
                <a:gd name="T80" fmla="*/ 18 w 81"/>
                <a:gd name="T81" fmla="*/ 44 h 451"/>
                <a:gd name="T82" fmla="*/ 22 w 81"/>
                <a:gd name="T83" fmla="*/ 32 h 451"/>
                <a:gd name="T84" fmla="*/ 29 w 81"/>
                <a:gd name="T85" fmla="*/ 22 h 451"/>
                <a:gd name="T86" fmla="*/ 33 w 81"/>
                <a:gd name="T87" fmla="*/ 18 h 451"/>
                <a:gd name="T88" fmla="*/ 40 w 81"/>
                <a:gd name="T89" fmla="*/ 14 h 451"/>
                <a:gd name="T90" fmla="*/ 47 w 81"/>
                <a:gd name="T91" fmla="*/ 11 h 451"/>
                <a:gd name="T92" fmla="*/ 58 w 81"/>
                <a:gd name="T93" fmla="*/ 7 h 451"/>
                <a:gd name="T94" fmla="*/ 68 w 81"/>
                <a:gd name="T95" fmla="*/ 4 h 451"/>
                <a:gd name="T96" fmla="*/ 81 w 81"/>
                <a:gd name="T97" fmla="*/ 0 h 4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451"/>
                <a:gd name="T149" fmla="*/ 81 w 81"/>
                <a:gd name="T150" fmla="*/ 451 h 4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451">
                  <a:moveTo>
                    <a:pt x="81" y="0"/>
                  </a:moveTo>
                  <a:lnTo>
                    <a:pt x="65" y="0"/>
                  </a:lnTo>
                  <a:lnTo>
                    <a:pt x="50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1" y="71"/>
                  </a:lnTo>
                  <a:lnTo>
                    <a:pt x="2" y="85"/>
                  </a:lnTo>
                  <a:lnTo>
                    <a:pt x="3" y="100"/>
                  </a:lnTo>
                  <a:lnTo>
                    <a:pt x="4" y="116"/>
                  </a:lnTo>
                  <a:lnTo>
                    <a:pt x="14" y="155"/>
                  </a:lnTo>
                  <a:lnTo>
                    <a:pt x="22" y="197"/>
                  </a:lnTo>
                  <a:lnTo>
                    <a:pt x="38" y="284"/>
                  </a:lnTo>
                  <a:lnTo>
                    <a:pt x="44" y="326"/>
                  </a:lnTo>
                  <a:lnTo>
                    <a:pt x="47" y="369"/>
                  </a:lnTo>
                  <a:lnTo>
                    <a:pt x="46" y="411"/>
                  </a:lnTo>
                  <a:lnTo>
                    <a:pt x="45" y="432"/>
                  </a:lnTo>
                  <a:lnTo>
                    <a:pt x="41" y="451"/>
                  </a:lnTo>
                  <a:lnTo>
                    <a:pt x="48" y="433"/>
                  </a:lnTo>
                  <a:lnTo>
                    <a:pt x="53" y="413"/>
                  </a:lnTo>
                  <a:lnTo>
                    <a:pt x="57" y="394"/>
                  </a:lnTo>
                  <a:lnTo>
                    <a:pt x="58" y="372"/>
                  </a:lnTo>
                  <a:lnTo>
                    <a:pt x="58" y="351"/>
                  </a:lnTo>
                  <a:lnTo>
                    <a:pt x="57" y="328"/>
                  </a:lnTo>
                  <a:lnTo>
                    <a:pt x="52" y="283"/>
                  </a:lnTo>
                  <a:lnTo>
                    <a:pt x="45" y="237"/>
                  </a:lnTo>
                  <a:lnTo>
                    <a:pt x="37" y="192"/>
                  </a:lnTo>
                  <a:lnTo>
                    <a:pt x="28" y="150"/>
                  </a:lnTo>
                  <a:lnTo>
                    <a:pt x="19" y="110"/>
                  </a:lnTo>
                  <a:lnTo>
                    <a:pt x="18" y="96"/>
                  </a:lnTo>
                  <a:lnTo>
                    <a:pt x="18" y="83"/>
                  </a:lnTo>
                  <a:lnTo>
                    <a:pt x="17" y="71"/>
                  </a:lnTo>
                  <a:lnTo>
                    <a:pt x="17" y="62"/>
                  </a:lnTo>
                  <a:lnTo>
                    <a:pt x="18" y="44"/>
                  </a:lnTo>
                  <a:lnTo>
                    <a:pt x="22" y="32"/>
                  </a:lnTo>
                  <a:lnTo>
                    <a:pt x="29" y="22"/>
                  </a:lnTo>
                  <a:lnTo>
                    <a:pt x="33" y="18"/>
                  </a:lnTo>
                  <a:lnTo>
                    <a:pt x="40" y="14"/>
                  </a:lnTo>
                  <a:lnTo>
                    <a:pt x="47" y="11"/>
                  </a:lnTo>
                  <a:lnTo>
                    <a:pt x="58" y="7"/>
                  </a:lnTo>
                  <a:lnTo>
                    <a:pt x="6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1944475C-7722-4A4F-B036-93E4C870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4" y="2984686"/>
            <a:ext cx="1933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>
            <a:extLst>
              <a:ext uri="{FF2B5EF4-FFF2-40B4-BE49-F238E27FC236}">
                <a16:creationId xmlns:a16="http://schemas.microsoft.com/office/drawing/2014/main" id="{1A4BD03E-F7AB-4161-9121-CC945D1A5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2102105" y="2351972"/>
            <a:ext cx="2982040" cy="30386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E6C029E-2C4F-4252-817D-126E477EDA30}"/>
              </a:ext>
            </a:extLst>
          </p:cNvPr>
          <p:cNvSpPr/>
          <p:nvPr/>
        </p:nvSpPr>
        <p:spPr>
          <a:xfrm>
            <a:off x="2573258" y="4422044"/>
            <a:ext cx="1640936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8685" name="Picture 3">
            <a:extLst>
              <a:ext uri="{FF2B5EF4-FFF2-40B4-BE49-F238E27FC236}">
                <a16:creationId xmlns:a16="http://schemas.microsoft.com/office/drawing/2014/main" id="{E997FD95-E142-4A9A-A3FB-4374588F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3B5CFE3C-3DBF-46B0-B9E8-5242F459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id="{6AD3714E-BD7E-4564-9CCE-0CD53122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" name="Picture 6">
            <a:extLst>
              <a:ext uri="{FF2B5EF4-FFF2-40B4-BE49-F238E27FC236}">
                <a16:creationId xmlns:a16="http://schemas.microsoft.com/office/drawing/2014/main" id="{F8005BC3-7E48-4742-BE21-334F6C09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" name="Picture 7">
            <a:extLst>
              <a:ext uri="{FF2B5EF4-FFF2-40B4-BE49-F238E27FC236}">
                <a16:creationId xmlns:a16="http://schemas.microsoft.com/office/drawing/2014/main" id="{0E0EFF75-00D2-44BE-852C-57909243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" name="Picture 8">
            <a:extLst>
              <a:ext uri="{FF2B5EF4-FFF2-40B4-BE49-F238E27FC236}">
                <a16:creationId xmlns:a16="http://schemas.microsoft.com/office/drawing/2014/main" id="{F95B77DA-4A86-4FAC-AD52-6520C4E4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D41EFD9C-594F-4302-B110-1A0706DE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" name="Picture 10">
            <a:extLst>
              <a:ext uri="{FF2B5EF4-FFF2-40B4-BE49-F238E27FC236}">
                <a16:creationId xmlns:a16="http://schemas.microsoft.com/office/drawing/2014/main" id="{ED7A5050-4FC0-43C4-A954-62378423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8" name="Picture 11">
            <a:extLst>
              <a:ext uri="{FF2B5EF4-FFF2-40B4-BE49-F238E27FC236}">
                <a16:creationId xmlns:a16="http://schemas.microsoft.com/office/drawing/2014/main" id="{8E851640-494C-4B9B-8720-DA674D1B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CBB7F0B6-43D1-4408-BA09-3177D926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" name="Picture 13">
            <a:extLst>
              <a:ext uri="{FF2B5EF4-FFF2-40B4-BE49-F238E27FC236}">
                <a16:creationId xmlns:a16="http://schemas.microsoft.com/office/drawing/2014/main" id="{480CD402-3FE6-4C48-A6CF-73D2887A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" name="Picture 14">
            <a:extLst>
              <a:ext uri="{FF2B5EF4-FFF2-40B4-BE49-F238E27FC236}">
                <a16:creationId xmlns:a16="http://schemas.microsoft.com/office/drawing/2014/main" id="{34E94CD4-9FE7-4820-B87E-40321A11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" name="Picture 15">
            <a:extLst>
              <a:ext uri="{FF2B5EF4-FFF2-40B4-BE49-F238E27FC236}">
                <a16:creationId xmlns:a16="http://schemas.microsoft.com/office/drawing/2014/main" id="{369D33BD-ABEE-40AC-8978-E05844BD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CA15E9-095A-4799-80BD-427F6D8739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6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42">
            <a:extLst>
              <a:ext uri="{FF2B5EF4-FFF2-40B4-BE49-F238E27FC236}">
                <a16:creationId xmlns:a16="http://schemas.microsoft.com/office/drawing/2014/main" id="{11EC9AF7-17F5-4196-A1FA-F195ECB85C4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6700"/>
            <a:ext cx="8441635" cy="5094288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99F5801C-CD71-4491-82DA-0AE753F4066B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4BCF3DF2-3CD6-466C-884B-20258EF439C6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pic>
        <p:nvPicPr>
          <p:cNvPr id="30723" name="Picture 3">
            <a:extLst>
              <a:ext uri="{FF2B5EF4-FFF2-40B4-BE49-F238E27FC236}">
                <a16:creationId xmlns:a16="http://schemas.microsoft.com/office/drawing/2014/main" id="{617D19BB-40A8-4FDF-8830-01950A94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93271031-32A1-4C35-90D9-E2BDF754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B80359C1-0CEA-4465-933F-22A7C35C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51645683-48BD-4693-87F5-0FD1BEC6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BCC49A97-D4B5-47BF-88F7-A0830ED1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18BDCE0F-28D0-4C0F-B7F4-60E61EAD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54E1C41C-A01E-4414-BD77-B04DECBB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E2FF1BBE-A604-4D97-96EC-F1B5F66B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A3549AAB-0651-4E08-9910-946AE30E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5DB03773-92CD-448A-B6BD-90876581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A75D5218-4948-4EE6-8699-F341A6A4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381B593A-D07A-496D-9CFA-3072F3B3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02C83477-7EF5-4958-B160-236A5C77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24B30FC-0ABF-461F-8562-47C36D6128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89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37" name="Rectangle 2">
            <a:extLst>
              <a:ext uri="{FF2B5EF4-FFF2-40B4-BE49-F238E27FC236}">
                <a16:creationId xmlns:a16="http://schemas.microsoft.com/office/drawing/2014/main" id="{D21C32F3-B036-4AFA-B0E7-42AB796590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019425"/>
            <a:ext cx="7931150" cy="830263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cheetah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is</a:t>
            </a:r>
            <a:r>
              <a:rPr lang="es-ES" altLang="es-ES" sz="3200" dirty="0">
                <a:latin typeface="Comic Sans MS" panose="030F0702030302020204" pitchFamily="66" charset="0"/>
              </a:rPr>
              <a:t>  </a:t>
            </a:r>
            <a:r>
              <a:rPr lang="es-ES" altLang="es-ES" sz="32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faster</a:t>
            </a:r>
            <a:r>
              <a:rPr lang="es-ES" altLang="es-ES" sz="3200" dirty="0">
                <a:latin typeface="Comic Sans MS" panose="030F0702030302020204" pitchFamily="66" charset="0"/>
              </a:rPr>
              <a:t>  </a:t>
            </a:r>
            <a:r>
              <a:rPr lang="es-ES" altLang="es-ES" sz="3200" dirty="0" err="1">
                <a:latin typeface="Comic Sans MS" panose="030F0702030302020204" pitchFamily="66" charset="0"/>
              </a:rPr>
              <a:t>than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turtle</a:t>
            </a:r>
            <a:r>
              <a:rPr lang="es-ES" altLang="es-E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38" name="33 Imagen" descr="Leopardo.gif">
            <a:extLst>
              <a:ext uri="{FF2B5EF4-FFF2-40B4-BE49-F238E27FC236}">
                <a16:creationId xmlns:a16="http://schemas.microsoft.com/office/drawing/2014/main" id="{3E95576F-40E9-47AD-802D-D8D974F2EB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1371601"/>
            <a:ext cx="25892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34 Imagen" descr="Tortuga.gif">
            <a:extLst>
              <a:ext uri="{FF2B5EF4-FFF2-40B4-BE49-F238E27FC236}">
                <a16:creationId xmlns:a16="http://schemas.microsoft.com/office/drawing/2014/main" id="{70490ADA-C1A0-4B52-933A-86F6F30FED2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338389"/>
            <a:ext cx="16637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659E4D-0F3A-4F62-AD72-E394EDFD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853558"/>
            <a:ext cx="1663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896C31AA-6419-4F69-960D-D72076ACA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2343877" y="2525497"/>
            <a:ext cx="2599058" cy="2648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A9AA25E-9452-4FEB-BFCD-DDF129BC31E4}"/>
              </a:ext>
            </a:extLst>
          </p:cNvPr>
          <p:cNvSpPr/>
          <p:nvPr/>
        </p:nvSpPr>
        <p:spPr>
          <a:xfrm>
            <a:off x="2567608" y="4437112"/>
            <a:ext cx="1720552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0746" name="Text Box 16">
            <a:extLst>
              <a:ext uri="{FF2B5EF4-FFF2-40B4-BE49-F238E27FC236}">
                <a16:creationId xmlns:a16="http://schemas.microsoft.com/office/drawing/2014/main" id="{B695F35D-29C6-44B4-AD53-5287A08E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60">
            <a:extLst>
              <a:ext uri="{FF2B5EF4-FFF2-40B4-BE49-F238E27FC236}">
                <a16:creationId xmlns:a16="http://schemas.microsoft.com/office/drawing/2014/main" id="{696E09CE-2238-47AB-A7DD-7F48C5B258E0}"/>
              </a:ext>
            </a:extLst>
          </p:cNvPr>
          <p:cNvGrpSpPr>
            <a:grpSpLocks/>
          </p:cNvGrpSpPr>
          <p:nvPr/>
        </p:nvGrpSpPr>
        <p:grpSpPr bwMode="auto">
          <a:xfrm>
            <a:off x="1908314" y="266700"/>
            <a:ext cx="8004038" cy="5094288"/>
            <a:chOff x="-2878211" y="899630"/>
            <a:chExt cx="7785174" cy="4751809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3362DC22-F963-4D4B-A9E8-86AFC78BB677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63" name="Marco 62">
              <a:extLst>
                <a:ext uri="{FF2B5EF4-FFF2-40B4-BE49-F238E27FC236}">
                  <a16:creationId xmlns:a16="http://schemas.microsoft.com/office/drawing/2014/main" id="{22E19BD3-8220-4A02-A198-4DA0310D0584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32772" name="Text Box 16">
            <a:extLst>
              <a:ext uri="{FF2B5EF4-FFF2-40B4-BE49-F238E27FC236}">
                <a16:creationId xmlns:a16="http://schemas.microsoft.com/office/drawing/2014/main" id="{53A1923F-7980-42BD-8A10-8F2DFC70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DF0C2CFE-B1FD-476A-B076-3F58BDB87B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146425"/>
            <a:ext cx="7835900" cy="830263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turtle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is</a:t>
            </a:r>
            <a:r>
              <a:rPr lang="es-ES" altLang="es-ES" sz="3200" dirty="0">
                <a:latin typeface="Comic Sans MS" panose="030F0702030302020204" pitchFamily="66" charset="0"/>
              </a:rPr>
              <a:t>  </a:t>
            </a:r>
            <a:r>
              <a:rPr lang="es-ES" altLang="es-ES" sz="32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slower</a:t>
            </a:r>
            <a:r>
              <a:rPr lang="es-ES" altLang="es-ES" sz="3200" dirty="0">
                <a:latin typeface="Comic Sans MS" panose="030F0702030302020204" pitchFamily="66" charset="0"/>
              </a:rPr>
              <a:t>  </a:t>
            </a:r>
            <a:r>
              <a:rPr lang="es-ES" altLang="es-ES" sz="3200" dirty="0" err="1">
                <a:latin typeface="Comic Sans MS" panose="030F0702030302020204" pitchFamily="66" charset="0"/>
              </a:rPr>
              <a:t>than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cheetah</a:t>
            </a:r>
            <a:r>
              <a:rPr lang="es-ES" altLang="es-E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2774" name="33 Imagen" descr="Leopardo.gif">
            <a:extLst>
              <a:ext uri="{FF2B5EF4-FFF2-40B4-BE49-F238E27FC236}">
                <a16:creationId xmlns:a16="http://schemas.microsoft.com/office/drawing/2014/main" id="{2C8C2365-C310-479C-9574-C2E4DA446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4" y="1565276"/>
            <a:ext cx="26749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34 Imagen" descr="Tortuga.gif">
            <a:extLst>
              <a:ext uri="{FF2B5EF4-FFF2-40B4-BE49-F238E27FC236}">
                <a16:creationId xmlns:a16="http://schemas.microsoft.com/office/drawing/2014/main" id="{A466A3FB-98D8-491A-BE3E-DD300BC36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2306639"/>
            <a:ext cx="16430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CE9D67-9483-46AA-B067-3C4711F8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3146425"/>
            <a:ext cx="1547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DE3305A6-2AF8-4050-BD71-ABDCC7651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3305176" y="2693988"/>
            <a:ext cx="4098925" cy="417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D0BD230-1506-40FD-8BD3-1D618A61B301}"/>
              </a:ext>
            </a:extLst>
          </p:cNvPr>
          <p:cNvSpPr/>
          <p:nvPr/>
        </p:nvSpPr>
        <p:spPr>
          <a:xfrm>
            <a:off x="2567609" y="4437112"/>
            <a:ext cx="1643063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32781" name="Picture 3">
            <a:extLst>
              <a:ext uri="{FF2B5EF4-FFF2-40B4-BE49-F238E27FC236}">
                <a16:creationId xmlns:a16="http://schemas.microsoft.com/office/drawing/2014/main" id="{F9F1D695-4F92-44F2-AF28-1599871E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7228685A-4723-4D95-B00B-73A4ADCF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81526CB6-8503-48F8-92D4-1C7A4810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B82E3E87-460D-4C84-B1FB-ADD3F4AB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7A5DF3EC-92EB-4604-9E3E-5430FBD8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C6FF331E-0AD0-4D31-A379-FB712076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E6088650-F907-4A3D-9CE6-ACE4599A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367821BB-3871-45DF-8C0A-CADD20EF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446536D3-62FC-4C6F-A83B-1FC79102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27E18EB0-24EF-4A39-A996-D24BE5B8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1EE7246C-2C44-448D-B54C-6BB8962E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B4C8CAB3-AB9A-49F0-8A11-7C301153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B578F209-C92A-4E07-9024-C12A41B2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D400215-D7E9-4AC0-8AA5-BF4A3E52E6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89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o 52">
            <a:extLst>
              <a:ext uri="{FF2B5EF4-FFF2-40B4-BE49-F238E27FC236}">
                <a16:creationId xmlns:a16="http://schemas.microsoft.com/office/drawing/2014/main" id="{3ADA095A-0267-4623-AC02-22F5635B60A9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66700"/>
            <a:ext cx="7704137" cy="5094288"/>
            <a:chOff x="-2878211" y="899630"/>
            <a:chExt cx="7785174" cy="4751809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A8BC7E4D-CB11-466E-8267-8D02893720C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8" name="Marco 67">
              <a:extLst>
                <a:ext uri="{FF2B5EF4-FFF2-40B4-BE49-F238E27FC236}">
                  <a16:creationId xmlns:a16="http://schemas.microsoft.com/office/drawing/2014/main" id="{3A24300F-EBBC-41DF-B29A-293961D6D080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3012" name="Text Box 16">
            <a:extLst>
              <a:ext uri="{FF2B5EF4-FFF2-40B4-BE49-F238E27FC236}">
                <a16:creationId xmlns:a16="http://schemas.microsoft.com/office/drawing/2014/main" id="{F49952C8-98C2-4943-A508-4AFD4E0C3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28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Superl</a:t>
            </a:r>
            <a:r>
              <a:rPr kumimoji="0" lang="es-E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atives</a:t>
            </a:r>
            <a:endParaRPr kumimoji="0" lang="es-ES" altLang="es-ES" sz="2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DBFD42EF-A0E8-4A7B-B9B0-17A2CB1660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9563" y="3135313"/>
            <a:ext cx="8072437" cy="830262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200" dirty="0" err="1">
                <a:latin typeface="Comic Sans MS" panose="030F0702030302020204" pitchFamily="66" charset="0"/>
              </a:rPr>
              <a:t>The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volcano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dirty="0" err="1">
                <a:latin typeface="Comic Sans MS" panose="030F0702030302020204" pitchFamily="66" charset="0"/>
              </a:rPr>
              <a:t>is</a:t>
            </a:r>
            <a:r>
              <a:rPr lang="es-ES" altLang="es-ES" sz="3200" dirty="0">
                <a:latin typeface="Comic Sans MS" panose="030F0702030302020204" pitchFamily="66" charset="0"/>
              </a:rPr>
              <a:t> </a:t>
            </a:r>
            <a:r>
              <a:rPr lang="es-ES" altLang="es-ES" sz="32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the</a:t>
            </a:r>
            <a:r>
              <a:rPr lang="es-ES" altLang="es-E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2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hottest</a:t>
            </a:r>
            <a:r>
              <a:rPr lang="es-ES" altLang="es-ES" sz="3200" dirty="0">
                <a:latin typeface="Comic Sans MS" panose="030F0702030302020204" pitchFamily="66" charset="0"/>
              </a:rPr>
              <a:t> .</a:t>
            </a:r>
          </a:p>
        </p:txBody>
      </p:sp>
      <p:pic>
        <p:nvPicPr>
          <p:cNvPr id="43014" name="33 Imagen" descr="Iceberg.gif">
            <a:extLst>
              <a:ext uri="{FF2B5EF4-FFF2-40B4-BE49-F238E27FC236}">
                <a16:creationId xmlns:a16="http://schemas.microsoft.com/office/drawing/2014/main" id="{E77361E5-9618-4934-ACAF-122DB54D8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54" y="1593901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17">
            <a:extLst>
              <a:ext uri="{FF2B5EF4-FFF2-40B4-BE49-F238E27FC236}">
                <a16:creationId xmlns:a16="http://schemas.microsoft.com/office/drawing/2014/main" id="{D4CFEDB8-085D-4208-A188-D3E37DD0A086}"/>
              </a:ext>
            </a:extLst>
          </p:cNvPr>
          <p:cNvGrpSpPr>
            <a:grpSpLocks/>
          </p:cNvGrpSpPr>
          <p:nvPr/>
        </p:nvGrpSpPr>
        <p:grpSpPr bwMode="auto">
          <a:xfrm>
            <a:off x="7572680" y="1569556"/>
            <a:ext cx="1804988" cy="1230312"/>
            <a:chOff x="1075" y="908"/>
            <a:chExt cx="3025" cy="2392"/>
          </a:xfrm>
        </p:grpSpPr>
        <p:sp>
          <p:nvSpPr>
            <p:cNvPr id="43035" name="Rectangle 18">
              <a:extLst>
                <a:ext uri="{FF2B5EF4-FFF2-40B4-BE49-F238E27FC236}">
                  <a16:creationId xmlns:a16="http://schemas.microsoft.com/office/drawing/2014/main" id="{0732DBCB-D0FD-46C5-B6A7-101D27D3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08"/>
              <a:ext cx="3011" cy="2385"/>
            </a:xfrm>
            <a:prstGeom prst="rec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49263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49263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49263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49263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4926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4926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4926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4926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036" name="Freeform 19">
              <a:extLst>
                <a:ext uri="{FF2B5EF4-FFF2-40B4-BE49-F238E27FC236}">
                  <a16:creationId xmlns:a16="http://schemas.microsoft.com/office/drawing/2014/main" id="{261FBCCE-8AAF-47A6-81DC-2E58BBB76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145"/>
              <a:ext cx="3025" cy="1155"/>
            </a:xfrm>
            <a:custGeom>
              <a:avLst/>
              <a:gdLst>
                <a:gd name="T0" fmla="*/ 0 w 3025"/>
                <a:gd name="T1" fmla="*/ 1155 h 1155"/>
                <a:gd name="T2" fmla="*/ 29 w 3025"/>
                <a:gd name="T3" fmla="*/ 1093 h 1155"/>
                <a:gd name="T4" fmla="*/ 64 w 3025"/>
                <a:gd name="T5" fmla="*/ 1028 h 1155"/>
                <a:gd name="T6" fmla="*/ 103 w 3025"/>
                <a:gd name="T7" fmla="*/ 969 h 1155"/>
                <a:gd name="T8" fmla="*/ 147 w 3025"/>
                <a:gd name="T9" fmla="*/ 913 h 1155"/>
                <a:gd name="T10" fmla="*/ 200 w 3025"/>
                <a:gd name="T11" fmla="*/ 860 h 1155"/>
                <a:gd name="T12" fmla="*/ 255 w 3025"/>
                <a:gd name="T13" fmla="*/ 812 h 1155"/>
                <a:gd name="T14" fmla="*/ 320 w 3025"/>
                <a:gd name="T15" fmla="*/ 774 h 1155"/>
                <a:gd name="T16" fmla="*/ 388 w 3025"/>
                <a:gd name="T17" fmla="*/ 739 h 1155"/>
                <a:gd name="T18" fmla="*/ 461 w 3025"/>
                <a:gd name="T19" fmla="*/ 706 h 1155"/>
                <a:gd name="T20" fmla="*/ 534 w 3025"/>
                <a:gd name="T21" fmla="*/ 668 h 1155"/>
                <a:gd name="T22" fmla="*/ 602 w 3025"/>
                <a:gd name="T23" fmla="*/ 626 h 1155"/>
                <a:gd name="T24" fmla="*/ 672 w 3025"/>
                <a:gd name="T25" fmla="*/ 579 h 1155"/>
                <a:gd name="T26" fmla="*/ 734 w 3025"/>
                <a:gd name="T27" fmla="*/ 532 h 1155"/>
                <a:gd name="T28" fmla="*/ 796 w 3025"/>
                <a:gd name="T29" fmla="*/ 485 h 1155"/>
                <a:gd name="T30" fmla="*/ 852 w 3025"/>
                <a:gd name="T31" fmla="*/ 437 h 1155"/>
                <a:gd name="T32" fmla="*/ 899 w 3025"/>
                <a:gd name="T33" fmla="*/ 387 h 1155"/>
                <a:gd name="T34" fmla="*/ 949 w 3025"/>
                <a:gd name="T35" fmla="*/ 334 h 1155"/>
                <a:gd name="T36" fmla="*/ 1004 w 3025"/>
                <a:gd name="T37" fmla="*/ 278 h 1155"/>
                <a:gd name="T38" fmla="*/ 1066 w 3025"/>
                <a:gd name="T39" fmla="*/ 216 h 1155"/>
                <a:gd name="T40" fmla="*/ 1128 w 3025"/>
                <a:gd name="T41" fmla="*/ 157 h 1155"/>
                <a:gd name="T42" fmla="*/ 1198 w 3025"/>
                <a:gd name="T43" fmla="*/ 103 h 1155"/>
                <a:gd name="T44" fmla="*/ 1266 w 3025"/>
                <a:gd name="T45" fmla="*/ 59 h 1155"/>
                <a:gd name="T46" fmla="*/ 1304 w 3025"/>
                <a:gd name="T47" fmla="*/ 41 h 1155"/>
                <a:gd name="T48" fmla="*/ 1339 w 3025"/>
                <a:gd name="T49" fmla="*/ 27 h 1155"/>
                <a:gd name="T50" fmla="*/ 1374 w 3025"/>
                <a:gd name="T51" fmla="*/ 15 h 1155"/>
                <a:gd name="T52" fmla="*/ 1413 w 3025"/>
                <a:gd name="T53" fmla="*/ 9 h 1155"/>
                <a:gd name="T54" fmla="*/ 1556 w 3025"/>
                <a:gd name="T55" fmla="*/ 0 h 1155"/>
                <a:gd name="T56" fmla="*/ 1697 w 3025"/>
                <a:gd name="T57" fmla="*/ 0 h 1155"/>
                <a:gd name="T58" fmla="*/ 1762 w 3025"/>
                <a:gd name="T59" fmla="*/ 3 h 1155"/>
                <a:gd name="T60" fmla="*/ 1824 w 3025"/>
                <a:gd name="T61" fmla="*/ 6 h 1155"/>
                <a:gd name="T62" fmla="*/ 1880 w 3025"/>
                <a:gd name="T63" fmla="*/ 12 h 1155"/>
                <a:gd name="T64" fmla="*/ 1927 w 3025"/>
                <a:gd name="T65" fmla="*/ 21 h 1155"/>
                <a:gd name="T66" fmla="*/ 1968 w 3025"/>
                <a:gd name="T67" fmla="*/ 30 h 1155"/>
                <a:gd name="T68" fmla="*/ 2006 w 3025"/>
                <a:gd name="T69" fmla="*/ 38 h 1155"/>
                <a:gd name="T70" fmla="*/ 2041 w 3025"/>
                <a:gd name="T71" fmla="*/ 50 h 1155"/>
                <a:gd name="T72" fmla="*/ 2076 w 3025"/>
                <a:gd name="T73" fmla="*/ 68 h 1155"/>
                <a:gd name="T74" fmla="*/ 2109 w 3025"/>
                <a:gd name="T75" fmla="*/ 92 h 1155"/>
                <a:gd name="T76" fmla="*/ 2144 w 3025"/>
                <a:gd name="T77" fmla="*/ 118 h 1155"/>
                <a:gd name="T78" fmla="*/ 2182 w 3025"/>
                <a:gd name="T79" fmla="*/ 157 h 1155"/>
                <a:gd name="T80" fmla="*/ 2223 w 3025"/>
                <a:gd name="T81" fmla="*/ 201 h 1155"/>
                <a:gd name="T82" fmla="*/ 2317 w 3025"/>
                <a:gd name="T83" fmla="*/ 307 h 1155"/>
                <a:gd name="T84" fmla="*/ 2414 w 3025"/>
                <a:gd name="T85" fmla="*/ 417 h 1155"/>
                <a:gd name="T86" fmla="*/ 2464 w 3025"/>
                <a:gd name="T87" fmla="*/ 470 h 1155"/>
                <a:gd name="T88" fmla="*/ 2511 w 3025"/>
                <a:gd name="T89" fmla="*/ 517 h 1155"/>
                <a:gd name="T90" fmla="*/ 2558 w 3025"/>
                <a:gd name="T91" fmla="*/ 564 h 1155"/>
                <a:gd name="T92" fmla="*/ 2602 w 3025"/>
                <a:gd name="T93" fmla="*/ 603 h 1155"/>
                <a:gd name="T94" fmla="*/ 2626 w 3025"/>
                <a:gd name="T95" fmla="*/ 623 h 1155"/>
                <a:gd name="T96" fmla="*/ 2652 w 3025"/>
                <a:gd name="T97" fmla="*/ 644 h 1155"/>
                <a:gd name="T98" fmla="*/ 2711 w 3025"/>
                <a:gd name="T99" fmla="*/ 688 h 1155"/>
                <a:gd name="T100" fmla="*/ 2778 w 3025"/>
                <a:gd name="T101" fmla="*/ 742 h 1155"/>
                <a:gd name="T102" fmla="*/ 2846 w 3025"/>
                <a:gd name="T103" fmla="*/ 804 h 1155"/>
                <a:gd name="T104" fmla="*/ 2911 w 3025"/>
                <a:gd name="T105" fmla="*/ 875 h 1155"/>
                <a:gd name="T106" fmla="*/ 2966 w 3025"/>
                <a:gd name="T107" fmla="*/ 954 h 1155"/>
                <a:gd name="T108" fmla="*/ 2987 w 3025"/>
                <a:gd name="T109" fmla="*/ 1002 h 1155"/>
                <a:gd name="T110" fmla="*/ 3005 w 3025"/>
                <a:gd name="T111" fmla="*/ 1049 h 1155"/>
                <a:gd name="T112" fmla="*/ 3019 w 3025"/>
                <a:gd name="T113" fmla="*/ 1102 h 1155"/>
                <a:gd name="T114" fmla="*/ 3025 w 3025"/>
                <a:gd name="T115" fmla="*/ 1155 h 1155"/>
                <a:gd name="T116" fmla="*/ 0 w 3025"/>
                <a:gd name="T117" fmla="*/ 1155 h 11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5"/>
                <a:gd name="T178" fmla="*/ 0 h 1155"/>
                <a:gd name="T179" fmla="*/ 3025 w 3025"/>
                <a:gd name="T180" fmla="*/ 1155 h 11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5" h="1155">
                  <a:moveTo>
                    <a:pt x="0" y="1155"/>
                  </a:moveTo>
                  <a:lnTo>
                    <a:pt x="29" y="1093"/>
                  </a:lnTo>
                  <a:lnTo>
                    <a:pt x="64" y="1028"/>
                  </a:lnTo>
                  <a:lnTo>
                    <a:pt x="103" y="969"/>
                  </a:lnTo>
                  <a:lnTo>
                    <a:pt x="147" y="913"/>
                  </a:lnTo>
                  <a:lnTo>
                    <a:pt x="200" y="860"/>
                  </a:lnTo>
                  <a:lnTo>
                    <a:pt x="255" y="812"/>
                  </a:lnTo>
                  <a:lnTo>
                    <a:pt x="320" y="774"/>
                  </a:lnTo>
                  <a:lnTo>
                    <a:pt x="388" y="739"/>
                  </a:lnTo>
                  <a:lnTo>
                    <a:pt x="461" y="706"/>
                  </a:lnTo>
                  <a:lnTo>
                    <a:pt x="534" y="668"/>
                  </a:lnTo>
                  <a:lnTo>
                    <a:pt x="602" y="626"/>
                  </a:lnTo>
                  <a:lnTo>
                    <a:pt x="672" y="579"/>
                  </a:lnTo>
                  <a:lnTo>
                    <a:pt x="734" y="532"/>
                  </a:lnTo>
                  <a:lnTo>
                    <a:pt x="796" y="485"/>
                  </a:lnTo>
                  <a:lnTo>
                    <a:pt x="852" y="437"/>
                  </a:lnTo>
                  <a:lnTo>
                    <a:pt x="899" y="387"/>
                  </a:lnTo>
                  <a:lnTo>
                    <a:pt x="949" y="334"/>
                  </a:lnTo>
                  <a:lnTo>
                    <a:pt x="1004" y="278"/>
                  </a:lnTo>
                  <a:lnTo>
                    <a:pt x="1066" y="216"/>
                  </a:lnTo>
                  <a:lnTo>
                    <a:pt x="1128" y="157"/>
                  </a:lnTo>
                  <a:lnTo>
                    <a:pt x="1198" y="103"/>
                  </a:lnTo>
                  <a:lnTo>
                    <a:pt x="1266" y="59"/>
                  </a:lnTo>
                  <a:lnTo>
                    <a:pt x="1304" y="41"/>
                  </a:lnTo>
                  <a:lnTo>
                    <a:pt x="1339" y="27"/>
                  </a:lnTo>
                  <a:lnTo>
                    <a:pt x="1374" y="15"/>
                  </a:lnTo>
                  <a:lnTo>
                    <a:pt x="1413" y="9"/>
                  </a:lnTo>
                  <a:lnTo>
                    <a:pt x="1556" y="0"/>
                  </a:lnTo>
                  <a:lnTo>
                    <a:pt x="1697" y="0"/>
                  </a:lnTo>
                  <a:lnTo>
                    <a:pt x="1762" y="3"/>
                  </a:lnTo>
                  <a:lnTo>
                    <a:pt x="1824" y="6"/>
                  </a:lnTo>
                  <a:lnTo>
                    <a:pt x="1880" y="12"/>
                  </a:lnTo>
                  <a:lnTo>
                    <a:pt x="1927" y="21"/>
                  </a:lnTo>
                  <a:lnTo>
                    <a:pt x="1968" y="30"/>
                  </a:lnTo>
                  <a:lnTo>
                    <a:pt x="2006" y="38"/>
                  </a:lnTo>
                  <a:lnTo>
                    <a:pt x="2041" y="50"/>
                  </a:lnTo>
                  <a:lnTo>
                    <a:pt x="2076" y="68"/>
                  </a:lnTo>
                  <a:lnTo>
                    <a:pt x="2109" y="92"/>
                  </a:lnTo>
                  <a:lnTo>
                    <a:pt x="2144" y="118"/>
                  </a:lnTo>
                  <a:lnTo>
                    <a:pt x="2182" y="157"/>
                  </a:lnTo>
                  <a:lnTo>
                    <a:pt x="2223" y="201"/>
                  </a:lnTo>
                  <a:lnTo>
                    <a:pt x="2317" y="307"/>
                  </a:lnTo>
                  <a:lnTo>
                    <a:pt x="2414" y="417"/>
                  </a:lnTo>
                  <a:lnTo>
                    <a:pt x="2464" y="470"/>
                  </a:lnTo>
                  <a:lnTo>
                    <a:pt x="2511" y="517"/>
                  </a:lnTo>
                  <a:lnTo>
                    <a:pt x="2558" y="564"/>
                  </a:lnTo>
                  <a:lnTo>
                    <a:pt x="2602" y="603"/>
                  </a:lnTo>
                  <a:lnTo>
                    <a:pt x="2626" y="623"/>
                  </a:lnTo>
                  <a:lnTo>
                    <a:pt x="2652" y="644"/>
                  </a:lnTo>
                  <a:lnTo>
                    <a:pt x="2711" y="688"/>
                  </a:lnTo>
                  <a:lnTo>
                    <a:pt x="2778" y="742"/>
                  </a:lnTo>
                  <a:lnTo>
                    <a:pt x="2846" y="804"/>
                  </a:lnTo>
                  <a:lnTo>
                    <a:pt x="2911" y="875"/>
                  </a:lnTo>
                  <a:lnTo>
                    <a:pt x="2966" y="954"/>
                  </a:lnTo>
                  <a:lnTo>
                    <a:pt x="2987" y="1002"/>
                  </a:lnTo>
                  <a:lnTo>
                    <a:pt x="3005" y="1049"/>
                  </a:lnTo>
                  <a:lnTo>
                    <a:pt x="3019" y="1102"/>
                  </a:lnTo>
                  <a:lnTo>
                    <a:pt x="3025" y="1155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7A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37" name="Freeform 20">
              <a:extLst>
                <a:ext uri="{FF2B5EF4-FFF2-40B4-BE49-F238E27FC236}">
                  <a16:creationId xmlns:a16="http://schemas.microsoft.com/office/drawing/2014/main" id="{652E52B4-1E9D-49B2-AE20-3644601A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145"/>
              <a:ext cx="514" cy="92"/>
            </a:xfrm>
            <a:custGeom>
              <a:avLst/>
              <a:gdLst>
                <a:gd name="T0" fmla="*/ 129 w 514"/>
                <a:gd name="T1" fmla="*/ 83 h 92"/>
                <a:gd name="T2" fmla="*/ 173 w 514"/>
                <a:gd name="T3" fmla="*/ 89 h 92"/>
                <a:gd name="T4" fmla="*/ 220 w 514"/>
                <a:gd name="T5" fmla="*/ 92 h 92"/>
                <a:gd name="T6" fmla="*/ 270 w 514"/>
                <a:gd name="T7" fmla="*/ 89 h 92"/>
                <a:gd name="T8" fmla="*/ 320 w 514"/>
                <a:gd name="T9" fmla="*/ 86 h 92"/>
                <a:gd name="T10" fmla="*/ 370 w 514"/>
                <a:gd name="T11" fmla="*/ 77 h 92"/>
                <a:gd name="T12" fmla="*/ 414 w 514"/>
                <a:gd name="T13" fmla="*/ 65 h 92"/>
                <a:gd name="T14" fmla="*/ 470 w 514"/>
                <a:gd name="T15" fmla="*/ 47 h 92"/>
                <a:gd name="T16" fmla="*/ 493 w 514"/>
                <a:gd name="T17" fmla="*/ 32 h 92"/>
                <a:gd name="T18" fmla="*/ 514 w 514"/>
                <a:gd name="T19" fmla="*/ 21 h 92"/>
                <a:gd name="T20" fmla="*/ 467 w 514"/>
                <a:gd name="T21" fmla="*/ 12 h 92"/>
                <a:gd name="T22" fmla="*/ 411 w 514"/>
                <a:gd name="T23" fmla="*/ 6 h 92"/>
                <a:gd name="T24" fmla="*/ 349 w 514"/>
                <a:gd name="T25" fmla="*/ 3 h 92"/>
                <a:gd name="T26" fmla="*/ 284 w 514"/>
                <a:gd name="T27" fmla="*/ 0 h 92"/>
                <a:gd name="T28" fmla="*/ 143 w 514"/>
                <a:gd name="T29" fmla="*/ 0 h 92"/>
                <a:gd name="T30" fmla="*/ 0 w 514"/>
                <a:gd name="T31" fmla="*/ 9 h 92"/>
                <a:gd name="T32" fmla="*/ 5 w 514"/>
                <a:gd name="T33" fmla="*/ 24 h 92"/>
                <a:gd name="T34" fmla="*/ 17 w 514"/>
                <a:gd name="T35" fmla="*/ 35 h 92"/>
                <a:gd name="T36" fmla="*/ 44 w 514"/>
                <a:gd name="T37" fmla="*/ 56 h 92"/>
                <a:gd name="T38" fmla="*/ 85 w 514"/>
                <a:gd name="T39" fmla="*/ 71 h 92"/>
                <a:gd name="T40" fmla="*/ 129 w 514"/>
                <a:gd name="T41" fmla="*/ 83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"/>
                <a:gd name="T64" fmla="*/ 0 h 92"/>
                <a:gd name="T65" fmla="*/ 514 w 51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" h="92">
                  <a:moveTo>
                    <a:pt x="129" y="83"/>
                  </a:moveTo>
                  <a:lnTo>
                    <a:pt x="173" y="89"/>
                  </a:lnTo>
                  <a:lnTo>
                    <a:pt x="220" y="92"/>
                  </a:lnTo>
                  <a:lnTo>
                    <a:pt x="270" y="89"/>
                  </a:lnTo>
                  <a:lnTo>
                    <a:pt x="320" y="86"/>
                  </a:lnTo>
                  <a:lnTo>
                    <a:pt x="370" y="77"/>
                  </a:lnTo>
                  <a:lnTo>
                    <a:pt x="414" y="65"/>
                  </a:lnTo>
                  <a:lnTo>
                    <a:pt x="470" y="47"/>
                  </a:lnTo>
                  <a:lnTo>
                    <a:pt x="493" y="32"/>
                  </a:lnTo>
                  <a:lnTo>
                    <a:pt x="514" y="21"/>
                  </a:lnTo>
                  <a:lnTo>
                    <a:pt x="467" y="12"/>
                  </a:lnTo>
                  <a:lnTo>
                    <a:pt x="411" y="6"/>
                  </a:lnTo>
                  <a:lnTo>
                    <a:pt x="349" y="3"/>
                  </a:lnTo>
                  <a:lnTo>
                    <a:pt x="284" y="0"/>
                  </a:lnTo>
                  <a:lnTo>
                    <a:pt x="143" y="0"/>
                  </a:lnTo>
                  <a:lnTo>
                    <a:pt x="0" y="9"/>
                  </a:lnTo>
                  <a:lnTo>
                    <a:pt x="5" y="24"/>
                  </a:lnTo>
                  <a:lnTo>
                    <a:pt x="17" y="35"/>
                  </a:lnTo>
                  <a:lnTo>
                    <a:pt x="44" y="56"/>
                  </a:lnTo>
                  <a:lnTo>
                    <a:pt x="85" y="71"/>
                  </a:lnTo>
                  <a:lnTo>
                    <a:pt x="129" y="8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38" name="Freeform 21">
              <a:extLst>
                <a:ext uri="{FF2B5EF4-FFF2-40B4-BE49-F238E27FC236}">
                  <a16:creationId xmlns:a16="http://schemas.microsoft.com/office/drawing/2014/main" id="{1B4FA7C5-9BE6-4361-9DA2-20B53A0D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228"/>
              <a:ext cx="716" cy="1072"/>
            </a:xfrm>
            <a:custGeom>
              <a:avLst/>
              <a:gdLst>
                <a:gd name="T0" fmla="*/ 317 w 716"/>
                <a:gd name="T1" fmla="*/ 1046 h 1072"/>
                <a:gd name="T2" fmla="*/ 405 w 716"/>
                <a:gd name="T3" fmla="*/ 951 h 1072"/>
                <a:gd name="T4" fmla="*/ 487 w 716"/>
                <a:gd name="T5" fmla="*/ 809 h 1072"/>
                <a:gd name="T6" fmla="*/ 496 w 716"/>
                <a:gd name="T7" fmla="*/ 774 h 1072"/>
                <a:gd name="T8" fmla="*/ 493 w 716"/>
                <a:gd name="T9" fmla="*/ 738 h 1072"/>
                <a:gd name="T10" fmla="*/ 449 w 716"/>
                <a:gd name="T11" fmla="*/ 676 h 1072"/>
                <a:gd name="T12" fmla="*/ 376 w 716"/>
                <a:gd name="T13" fmla="*/ 623 h 1072"/>
                <a:gd name="T14" fmla="*/ 288 w 716"/>
                <a:gd name="T15" fmla="*/ 582 h 1072"/>
                <a:gd name="T16" fmla="*/ 229 w 716"/>
                <a:gd name="T17" fmla="*/ 552 h 1072"/>
                <a:gd name="T18" fmla="*/ 202 w 716"/>
                <a:gd name="T19" fmla="*/ 514 h 1072"/>
                <a:gd name="T20" fmla="*/ 202 w 716"/>
                <a:gd name="T21" fmla="*/ 464 h 1072"/>
                <a:gd name="T22" fmla="*/ 214 w 716"/>
                <a:gd name="T23" fmla="*/ 381 h 1072"/>
                <a:gd name="T24" fmla="*/ 217 w 716"/>
                <a:gd name="T25" fmla="*/ 331 h 1072"/>
                <a:gd name="T26" fmla="*/ 205 w 716"/>
                <a:gd name="T27" fmla="*/ 298 h 1072"/>
                <a:gd name="T28" fmla="*/ 185 w 716"/>
                <a:gd name="T29" fmla="*/ 236 h 1072"/>
                <a:gd name="T30" fmla="*/ 147 w 716"/>
                <a:gd name="T31" fmla="*/ 168 h 1072"/>
                <a:gd name="T32" fmla="*/ 41 w 716"/>
                <a:gd name="T33" fmla="*/ 62 h 1072"/>
                <a:gd name="T34" fmla="*/ 0 w 716"/>
                <a:gd name="T35" fmla="*/ 0 h 1072"/>
                <a:gd name="T36" fmla="*/ 91 w 716"/>
                <a:gd name="T37" fmla="*/ 9 h 1072"/>
                <a:gd name="T38" fmla="*/ 191 w 716"/>
                <a:gd name="T39" fmla="*/ 3 h 1072"/>
                <a:gd name="T40" fmla="*/ 232 w 716"/>
                <a:gd name="T41" fmla="*/ 71 h 1072"/>
                <a:gd name="T42" fmla="*/ 255 w 716"/>
                <a:gd name="T43" fmla="*/ 133 h 1072"/>
                <a:gd name="T44" fmla="*/ 279 w 716"/>
                <a:gd name="T45" fmla="*/ 242 h 1072"/>
                <a:gd name="T46" fmla="*/ 285 w 716"/>
                <a:gd name="T47" fmla="*/ 334 h 1072"/>
                <a:gd name="T48" fmla="*/ 279 w 716"/>
                <a:gd name="T49" fmla="*/ 413 h 1072"/>
                <a:gd name="T50" fmla="*/ 261 w 716"/>
                <a:gd name="T51" fmla="*/ 478 h 1072"/>
                <a:gd name="T52" fmla="*/ 270 w 716"/>
                <a:gd name="T53" fmla="*/ 508 h 1072"/>
                <a:gd name="T54" fmla="*/ 302 w 716"/>
                <a:gd name="T55" fmla="*/ 537 h 1072"/>
                <a:gd name="T56" fmla="*/ 408 w 716"/>
                <a:gd name="T57" fmla="*/ 605 h 1072"/>
                <a:gd name="T58" fmla="*/ 534 w 716"/>
                <a:gd name="T59" fmla="*/ 676 h 1072"/>
                <a:gd name="T60" fmla="*/ 640 w 716"/>
                <a:gd name="T61" fmla="*/ 732 h 1072"/>
                <a:gd name="T62" fmla="*/ 696 w 716"/>
                <a:gd name="T63" fmla="*/ 774 h 1072"/>
                <a:gd name="T64" fmla="*/ 716 w 716"/>
                <a:gd name="T65" fmla="*/ 812 h 1072"/>
                <a:gd name="T66" fmla="*/ 714 w 716"/>
                <a:gd name="T67" fmla="*/ 839 h 1072"/>
                <a:gd name="T68" fmla="*/ 669 w 716"/>
                <a:gd name="T69" fmla="*/ 904 h 1072"/>
                <a:gd name="T70" fmla="*/ 590 w 716"/>
                <a:gd name="T71" fmla="*/ 1007 h 1072"/>
                <a:gd name="T72" fmla="*/ 564 w 716"/>
                <a:gd name="T73" fmla="*/ 1072 h 10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6"/>
                <a:gd name="T112" fmla="*/ 0 h 1072"/>
                <a:gd name="T113" fmla="*/ 716 w 716"/>
                <a:gd name="T114" fmla="*/ 1072 h 10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6" h="1072">
                  <a:moveTo>
                    <a:pt x="282" y="1072"/>
                  </a:moveTo>
                  <a:lnTo>
                    <a:pt x="317" y="1046"/>
                  </a:lnTo>
                  <a:lnTo>
                    <a:pt x="349" y="1013"/>
                  </a:lnTo>
                  <a:lnTo>
                    <a:pt x="405" y="951"/>
                  </a:lnTo>
                  <a:lnTo>
                    <a:pt x="449" y="883"/>
                  </a:lnTo>
                  <a:lnTo>
                    <a:pt x="487" y="809"/>
                  </a:lnTo>
                  <a:lnTo>
                    <a:pt x="493" y="792"/>
                  </a:lnTo>
                  <a:lnTo>
                    <a:pt x="496" y="774"/>
                  </a:lnTo>
                  <a:lnTo>
                    <a:pt x="496" y="756"/>
                  </a:lnTo>
                  <a:lnTo>
                    <a:pt x="493" y="738"/>
                  </a:lnTo>
                  <a:lnTo>
                    <a:pt x="476" y="706"/>
                  </a:lnTo>
                  <a:lnTo>
                    <a:pt x="449" y="676"/>
                  </a:lnTo>
                  <a:lnTo>
                    <a:pt x="414" y="647"/>
                  </a:lnTo>
                  <a:lnTo>
                    <a:pt x="376" y="623"/>
                  </a:lnTo>
                  <a:lnTo>
                    <a:pt x="332" y="599"/>
                  </a:lnTo>
                  <a:lnTo>
                    <a:pt x="288" y="582"/>
                  </a:lnTo>
                  <a:lnTo>
                    <a:pt x="252" y="570"/>
                  </a:lnTo>
                  <a:lnTo>
                    <a:pt x="229" y="552"/>
                  </a:lnTo>
                  <a:lnTo>
                    <a:pt x="214" y="534"/>
                  </a:lnTo>
                  <a:lnTo>
                    <a:pt x="202" y="514"/>
                  </a:lnTo>
                  <a:lnTo>
                    <a:pt x="200" y="490"/>
                  </a:lnTo>
                  <a:lnTo>
                    <a:pt x="202" y="464"/>
                  </a:lnTo>
                  <a:lnTo>
                    <a:pt x="211" y="407"/>
                  </a:lnTo>
                  <a:lnTo>
                    <a:pt x="214" y="381"/>
                  </a:lnTo>
                  <a:lnTo>
                    <a:pt x="217" y="360"/>
                  </a:lnTo>
                  <a:lnTo>
                    <a:pt x="217" y="331"/>
                  </a:lnTo>
                  <a:lnTo>
                    <a:pt x="214" y="316"/>
                  </a:lnTo>
                  <a:lnTo>
                    <a:pt x="205" y="298"/>
                  </a:lnTo>
                  <a:lnTo>
                    <a:pt x="197" y="272"/>
                  </a:lnTo>
                  <a:lnTo>
                    <a:pt x="185" y="236"/>
                  </a:lnTo>
                  <a:lnTo>
                    <a:pt x="167" y="201"/>
                  </a:lnTo>
                  <a:lnTo>
                    <a:pt x="147" y="168"/>
                  </a:lnTo>
                  <a:lnTo>
                    <a:pt x="94" y="115"/>
                  </a:lnTo>
                  <a:lnTo>
                    <a:pt x="41" y="62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44" y="6"/>
                  </a:lnTo>
                  <a:lnTo>
                    <a:pt x="91" y="9"/>
                  </a:lnTo>
                  <a:lnTo>
                    <a:pt x="141" y="6"/>
                  </a:lnTo>
                  <a:lnTo>
                    <a:pt x="191" y="3"/>
                  </a:lnTo>
                  <a:lnTo>
                    <a:pt x="214" y="38"/>
                  </a:lnTo>
                  <a:lnTo>
                    <a:pt x="232" y="71"/>
                  </a:lnTo>
                  <a:lnTo>
                    <a:pt x="244" y="103"/>
                  </a:lnTo>
                  <a:lnTo>
                    <a:pt x="255" y="133"/>
                  </a:lnTo>
                  <a:lnTo>
                    <a:pt x="270" y="189"/>
                  </a:lnTo>
                  <a:lnTo>
                    <a:pt x="279" y="242"/>
                  </a:lnTo>
                  <a:lnTo>
                    <a:pt x="282" y="292"/>
                  </a:lnTo>
                  <a:lnTo>
                    <a:pt x="285" y="334"/>
                  </a:lnTo>
                  <a:lnTo>
                    <a:pt x="282" y="375"/>
                  </a:lnTo>
                  <a:lnTo>
                    <a:pt x="279" y="413"/>
                  </a:lnTo>
                  <a:lnTo>
                    <a:pt x="267" y="449"/>
                  </a:lnTo>
                  <a:lnTo>
                    <a:pt x="261" y="478"/>
                  </a:lnTo>
                  <a:lnTo>
                    <a:pt x="261" y="493"/>
                  </a:lnTo>
                  <a:lnTo>
                    <a:pt x="270" y="508"/>
                  </a:lnTo>
                  <a:lnTo>
                    <a:pt x="282" y="523"/>
                  </a:lnTo>
                  <a:lnTo>
                    <a:pt x="302" y="537"/>
                  </a:lnTo>
                  <a:lnTo>
                    <a:pt x="355" y="570"/>
                  </a:lnTo>
                  <a:lnTo>
                    <a:pt x="408" y="605"/>
                  </a:lnTo>
                  <a:lnTo>
                    <a:pt x="467" y="641"/>
                  </a:lnTo>
                  <a:lnTo>
                    <a:pt x="534" y="676"/>
                  </a:lnTo>
                  <a:lnTo>
                    <a:pt x="605" y="712"/>
                  </a:lnTo>
                  <a:lnTo>
                    <a:pt x="640" y="732"/>
                  </a:lnTo>
                  <a:lnTo>
                    <a:pt x="672" y="753"/>
                  </a:lnTo>
                  <a:lnTo>
                    <a:pt x="696" y="774"/>
                  </a:lnTo>
                  <a:lnTo>
                    <a:pt x="714" y="797"/>
                  </a:lnTo>
                  <a:lnTo>
                    <a:pt x="716" y="812"/>
                  </a:lnTo>
                  <a:lnTo>
                    <a:pt x="716" y="824"/>
                  </a:lnTo>
                  <a:lnTo>
                    <a:pt x="714" y="839"/>
                  </a:lnTo>
                  <a:lnTo>
                    <a:pt x="708" y="851"/>
                  </a:lnTo>
                  <a:lnTo>
                    <a:pt x="669" y="904"/>
                  </a:lnTo>
                  <a:lnTo>
                    <a:pt x="628" y="954"/>
                  </a:lnTo>
                  <a:lnTo>
                    <a:pt x="590" y="1007"/>
                  </a:lnTo>
                  <a:lnTo>
                    <a:pt x="575" y="1037"/>
                  </a:lnTo>
                  <a:lnTo>
                    <a:pt x="564" y="1072"/>
                  </a:lnTo>
                  <a:lnTo>
                    <a:pt x="282" y="107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3300"/>
                </a:gs>
              </a:gsLst>
              <a:lin ang="540000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39" name="Freeform 22">
              <a:extLst>
                <a:ext uri="{FF2B5EF4-FFF2-40B4-BE49-F238E27FC236}">
                  <a16:creationId xmlns:a16="http://schemas.microsoft.com/office/drawing/2014/main" id="{7A879BF3-CF47-4A51-B1E9-85D208E7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910"/>
              <a:ext cx="1971" cy="1327"/>
            </a:xfrm>
            <a:custGeom>
              <a:avLst/>
              <a:gdLst>
                <a:gd name="T0" fmla="*/ 538 w 1971"/>
                <a:gd name="T1" fmla="*/ 1324 h 1327"/>
                <a:gd name="T2" fmla="*/ 456 w 1971"/>
                <a:gd name="T3" fmla="*/ 1262 h 1327"/>
                <a:gd name="T4" fmla="*/ 467 w 1971"/>
                <a:gd name="T5" fmla="*/ 1194 h 1327"/>
                <a:gd name="T6" fmla="*/ 435 w 1971"/>
                <a:gd name="T7" fmla="*/ 1046 h 1327"/>
                <a:gd name="T8" fmla="*/ 450 w 1971"/>
                <a:gd name="T9" fmla="*/ 963 h 1327"/>
                <a:gd name="T10" fmla="*/ 470 w 1971"/>
                <a:gd name="T11" fmla="*/ 857 h 1327"/>
                <a:gd name="T12" fmla="*/ 476 w 1971"/>
                <a:gd name="T13" fmla="*/ 771 h 1327"/>
                <a:gd name="T14" fmla="*/ 520 w 1971"/>
                <a:gd name="T15" fmla="*/ 739 h 1327"/>
                <a:gd name="T16" fmla="*/ 608 w 1971"/>
                <a:gd name="T17" fmla="*/ 721 h 1327"/>
                <a:gd name="T18" fmla="*/ 679 w 1971"/>
                <a:gd name="T19" fmla="*/ 786 h 1327"/>
                <a:gd name="T20" fmla="*/ 717 w 1971"/>
                <a:gd name="T21" fmla="*/ 715 h 1327"/>
                <a:gd name="T22" fmla="*/ 814 w 1971"/>
                <a:gd name="T23" fmla="*/ 653 h 1327"/>
                <a:gd name="T24" fmla="*/ 679 w 1971"/>
                <a:gd name="T25" fmla="*/ 620 h 1327"/>
                <a:gd name="T26" fmla="*/ 685 w 1971"/>
                <a:gd name="T27" fmla="*/ 544 h 1327"/>
                <a:gd name="T28" fmla="*/ 699 w 1971"/>
                <a:gd name="T29" fmla="*/ 455 h 1327"/>
                <a:gd name="T30" fmla="*/ 594 w 1971"/>
                <a:gd name="T31" fmla="*/ 464 h 1327"/>
                <a:gd name="T32" fmla="*/ 470 w 1971"/>
                <a:gd name="T33" fmla="*/ 405 h 1327"/>
                <a:gd name="T34" fmla="*/ 247 w 1971"/>
                <a:gd name="T35" fmla="*/ 375 h 1327"/>
                <a:gd name="T36" fmla="*/ 174 w 1971"/>
                <a:gd name="T37" fmla="*/ 260 h 1327"/>
                <a:gd name="T38" fmla="*/ 47 w 1971"/>
                <a:gd name="T39" fmla="*/ 219 h 1327"/>
                <a:gd name="T40" fmla="*/ 3 w 1971"/>
                <a:gd name="T41" fmla="*/ 139 h 1327"/>
                <a:gd name="T42" fmla="*/ 27 w 1971"/>
                <a:gd name="T43" fmla="*/ 95 h 1327"/>
                <a:gd name="T44" fmla="*/ 103 w 1971"/>
                <a:gd name="T45" fmla="*/ 62 h 1327"/>
                <a:gd name="T46" fmla="*/ 215 w 1971"/>
                <a:gd name="T47" fmla="*/ 74 h 1327"/>
                <a:gd name="T48" fmla="*/ 409 w 1971"/>
                <a:gd name="T49" fmla="*/ 62 h 1327"/>
                <a:gd name="T50" fmla="*/ 511 w 1971"/>
                <a:gd name="T51" fmla="*/ 50 h 1327"/>
                <a:gd name="T52" fmla="*/ 732 w 1971"/>
                <a:gd name="T53" fmla="*/ 35 h 1327"/>
                <a:gd name="T54" fmla="*/ 840 w 1971"/>
                <a:gd name="T55" fmla="*/ 12 h 1327"/>
                <a:gd name="T56" fmla="*/ 946 w 1971"/>
                <a:gd name="T57" fmla="*/ 24 h 1327"/>
                <a:gd name="T58" fmla="*/ 1190 w 1971"/>
                <a:gd name="T59" fmla="*/ 0 h 1327"/>
                <a:gd name="T60" fmla="*/ 1363 w 1971"/>
                <a:gd name="T61" fmla="*/ 53 h 1327"/>
                <a:gd name="T62" fmla="*/ 1528 w 1971"/>
                <a:gd name="T63" fmla="*/ 136 h 1327"/>
                <a:gd name="T64" fmla="*/ 1680 w 1971"/>
                <a:gd name="T65" fmla="*/ 242 h 1327"/>
                <a:gd name="T66" fmla="*/ 1716 w 1971"/>
                <a:gd name="T67" fmla="*/ 292 h 1327"/>
                <a:gd name="T68" fmla="*/ 1810 w 1971"/>
                <a:gd name="T69" fmla="*/ 328 h 1327"/>
                <a:gd name="T70" fmla="*/ 1886 w 1971"/>
                <a:gd name="T71" fmla="*/ 381 h 1327"/>
                <a:gd name="T72" fmla="*/ 1886 w 1971"/>
                <a:gd name="T73" fmla="*/ 458 h 1327"/>
                <a:gd name="T74" fmla="*/ 1965 w 1971"/>
                <a:gd name="T75" fmla="*/ 517 h 1327"/>
                <a:gd name="T76" fmla="*/ 1951 w 1971"/>
                <a:gd name="T77" fmla="*/ 620 h 1327"/>
                <a:gd name="T78" fmla="*/ 1842 w 1971"/>
                <a:gd name="T79" fmla="*/ 680 h 1327"/>
                <a:gd name="T80" fmla="*/ 1686 w 1971"/>
                <a:gd name="T81" fmla="*/ 753 h 1327"/>
                <a:gd name="T82" fmla="*/ 1554 w 1971"/>
                <a:gd name="T83" fmla="*/ 712 h 1327"/>
                <a:gd name="T84" fmla="*/ 1363 w 1971"/>
                <a:gd name="T85" fmla="*/ 682 h 1327"/>
                <a:gd name="T86" fmla="*/ 1357 w 1971"/>
                <a:gd name="T87" fmla="*/ 721 h 1327"/>
                <a:gd name="T88" fmla="*/ 1257 w 1971"/>
                <a:gd name="T89" fmla="*/ 883 h 1327"/>
                <a:gd name="T90" fmla="*/ 1149 w 1971"/>
                <a:gd name="T91" fmla="*/ 922 h 1327"/>
                <a:gd name="T92" fmla="*/ 1069 w 1971"/>
                <a:gd name="T93" fmla="*/ 951 h 1327"/>
                <a:gd name="T94" fmla="*/ 1005 w 1971"/>
                <a:gd name="T95" fmla="*/ 975 h 1327"/>
                <a:gd name="T96" fmla="*/ 970 w 1971"/>
                <a:gd name="T97" fmla="*/ 1005 h 1327"/>
                <a:gd name="T98" fmla="*/ 870 w 1971"/>
                <a:gd name="T99" fmla="*/ 1067 h 1327"/>
                <a:gd name="T100" fmla="*/ 840 w 1971"/>
                <a:gd name="T101" fmla="*/ 1114 h 1327"/>
                <a:gd name="T102" fmla="*/ 808 w 1971"/>
                <a:gd name="T103" fmla="*/ 1167 h 1327"/>
                <a:gd name="T104" fmla="*/ 796 w 1971"/>
                <a:gd name="T105" fmla="*/ 1282 h 13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1"/>
                <a:gd name="T160" fmla="*/ 0 h 1327"/>
                <a:gd name="T161" fmla="*/ 1971 w 1971"/>
                <a:gd name="T162" fmla="*/ 1327 h 13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1" h="1327">
                  <a:moveTo>
                    <a:pt x="776" y="1300"/>
                  </a:moveTo>
                  <a:lnTo>
                    <a:pt x="732" y="1312"/>
                  </a:lnTo>
                  <a:lnTo>
                    <a:pt x="682" y="1321"/>
                  </a:lnTo>
                  <a:lnTo>
                    <a:pt x="591" y="1327"/>
                  </a:lnTo>
                  <a:lnTo>
                    <a:pt x="538" y="1324"/>
                  </a:lnTo>
                  <a:lnTo>
                    <a:pt x="491" y="1318"/>
                  </a:lnTo>
                  <a:lnTo>
                    <a:pt x="479" y="1309"/>
                  </a:lnTo>
                  <a:lnTo>
                    <a:pt x="467" y="1294"/>
                  </a:lnTo>
                  <a:lnTo>
                    <a:pt x="459" y="1279"/>
                  </a:lnTo>
                  <a:lnTo>
                    <a:pt x="456" y="1262"/>
                  </a:lnTo>
                  <a:lnTo>
                    <a:pt x="456" y="1244"/>
                  </a:lnTo>
                  <a:lnTo>
                    <a:pt x="459" y="1229"/>
                  </a:lnTo>
                  <a:lnTo>
                    <a:pt x="470" y="1214"/>
                  </a:lnTo>
                  <a:lnTo>
                    <a:pt x="482" y="1205"/>
                  </a:lnTo>
                  <a:lnTo>
                    <a:pt x="467" y="1194"/>
                  </a:lnTo>
                  <a:lnTo>
                    <a:pt x="450" y="1173"/>
                  </a:lnTo>
                  <a:lnTo>
                    <a:pt x="438" y="1143"/>
                  </a:lnTo>
                  <a:lnTo>
                    <a:pt x="429" y="1111"/>
                  </a:lnTo>
                  <a:lnTo>
                    <a:pt x="429" y="1075"/>
                  </a:lnTo>
                  <a:lnTo>
                    <a:pt x="435" y="1046"/>
                  </a:lnTo>
                  <a:lnTo>
                    <a:pt x="453" y="1019"/>
                  </a:lnTo>
                  <a:lnTo>
                    <a:pt x="464" y="1010"/>
                  </a:lnTo>
                  <a:lnTo>
                    <a:pt x="482" y="1002"/>
                  </a:lnTo>
                  <a:lnTo>
                    <a:pt x="464" y="984"/>
                  </a:lnTo>
                  <a:lnTo>
                    <a:pt x="450" y="963"/>
                  </a:lnTo>
                  <a:lnTo>
                    <a:pt x="444" y="942"/>
                  </a:lnTo>
                  <a:lnTo>
                    <a:pt x="441" y="919"/>
                  </a:lnTo>
                  <a:lnTo>
                    <a:pt x="444" y="898"/>
                  </a:lnTo>
                  <a:lnTo>
                    <a:pt x="453" y="875"/>
                  </a:lnTo>
                  <a:lnTo>
                    <a:pt x="470" y="857"/>
                  </a:lnTo>
                  <a:lnTo>
                    <a:pt x="494" y="839"/>
                  </a:lnTo>
                  <a:lnTo>
                    <a:pt x="482" y="821"/>
                  </a:lnTo>
                  <a:lnTo>
                    <a:pt x="479" y="804"/>
                  </a:lnTo>
                  <a:lnTo>
                    <a:pt x="476" y="786"/>
                  </a:lnTo>
                  <a:lnTo>
                    <a:pt x="476" y="771"/>
                  </a:lnTo>
                  <a:lnTo>
                    <a:pt x="482" y="759"/>
                  </a:lnTo>
                  <a:lnTo>
                    <a:pt x="488" y="750"/>
                  </a:lnTo>
                  <a:lnTo>
                    <a:pt x="497" y="750"/>
                  </a:lnTo>
                  <a:lnTo>
                    <a:pt x="505" y="759"/>
                  </a:lnTo>
                  <a:lnTo>
                    <a:pt x="520" y="739"/>
                  </a:lnTo>
                  <a:lnTo>
                    <a:pt x="538" y="727"/>
                  </a:lnTo>
                  <a:lnTo>
                    <a:pt x="552" y="718"/>
                  </a:lnTo>
                  <a:lnTo>
                    <a:pt x="570" y="715"/>
                  </a:lnTo>
                  <a:lnTo>
                    <a:pt x="588" y="715"/>
                  </a:lnTo>
                  <a:lnTo>
                    <a:pt x="608" y="721"/>
                  </a:lnTo>
                  <a:lnTo>
                    <a:pt x="644" y="739"/>
                  </a:lnTo>
                  <a:lnTo>
                    <a:pt x="661" y="759"/>
                  </a:lnTo>
                  <a:lnTo>
                    <a:pt x="673" y="774"/>
                  </a:lnTo>
                  <a:lnTo>
                    <a:pt x="679" y="783"/>
                  </a:lnTo>
                  <a:lnTo>
                    <a:pt x="679" y="786"/>
                  </a:lnTo>
                  <a:lnTo>
                    <a:pt x="685" y="777"/>
                  </a:lnTo>
                  <a:lnTo>
                    <a:pt x="693" y="771"/>
                  </a:lnTo>
                  <a:lnTo>
                    <a:pt x="711" y="765"/>
                  </a:lnTo>
                  <a:lnTo>
                    <a:pt x="711" y="739"/>
                  </a:lnTo>
                  <a:lnTo>
                    <a:pt x="717" y="715"/>
                  </a:lnTo>
                  <a:lnTo>
                    <a:pt x="729" y="694"/>
                  </a:lnTo>
                  <a:lnTo>
                    <a:pt x="740" y="680"/>
                  </a:lnTo>
                  <a:lnTo>
                    <a:pt x="758" y="671"/>
                  </a:lnTo>
                  <a:lnTo>
                    <a:pt x="776" y="662"/>
                  </a:lnTo>
                  <a:lnTo>
                    <a:pt x="814" y="653"/>
                  </a:lnTo>
                  <a:lnTo>
                    <a:pt x="770" y="659"/>
                  </a:lnTo>
                  <a:lnTo>
                    <a:pt x="735" y="656"/>
                  </a:lnTo>
                  <a:lnTo>
                    <a:pt x="705" y="647"/>
                  </a:lnTo>
                  <a:lnTo>
                    <a:pt x="688" y="635"/>
                  </a:lnTo>
                  <a:lnTo>
                    <a:pt x="679" y="620"/>
                  </a:lnTo>
                  <a:lnTo>
                    <a:pt x="682" y="606"/>
                  </a:lnTo>
                  <a:lnTo>
                    <a:pt x="691" y="591"/>
                  </a:lnTo>
                  <a:lnTo>
                    <a:pt x="714" y="576"/>
                  </a:lnTo>
                  <a:lnTo>
                    <a:pt x="696" y="561"/>
                  </a:lnTo>
                  <a:lnTo>
                    <a:pt x="685" y="544"/>
                  </a:lnTo>
                  <a:lnTo>
                    <a:pt x="676" y="523"/>
                  </a:lnTo>
                  <a:lnTo>
                    <a:pt x="676" y="502"/>
                  </a:lnTo>
                  <a:lnTo>
                    <a:pt x="676" y="485"/>
                  </a:lnTo>
                  <a:lnTo>
                    <a:pt x="685" y="467"/>
                  </a:lnTo>
                  <a:lnTo>
                    <a:pt x="699" y="455"/>
                  </a:lnTo>
                  <a:lnTo>
                    <a:pt x="717" y="449"/>
                  </a:lnTo>
                  <a:lnTo>
                    <a:pt x="691" y="458"/>
                  </a:lnTo>
                  <a:lnTo>
                    <a:pt x="658" y="464"/>
                  </a:lnTo>
                  <a:lnTo>
                    <a:pt x="626" y="467"/>
                  </a:lnTo>
                  <a:lnTo>
                    <a:pt x="594" y="464"/>
                  </a:lnTo>
                  <a:lnTo>
                    <a:pt x="564" y="455"/>
                  </a:lnTo>
                  <a:lnTo>
                    <a:pt x="541" y="440"/>
                  </a:lnTo>
                  <a:lnTo>
                    <a:pt x="520" y="422"/>
                  </a:lnTo>
                  <a:lnTo>
                    <a:pt x="511" y="393"/>
                  </a:lnTo>
                  <a:lnTo>
                    <a:pt x="470" y="405"/>
                  </a:lnTo>
                  <a:lnTo>
                    <a:pt x="423" y="411"/>
                  </a:lnTo>
                  <a:lnTo>
                    <a:pt x="370" y="411"/>
                  </a:lnTo>
                  <a:lnTo>
                    <a:pt x="320" y="405"/>
                  </a:lnTo>
                  <a:lnTo>
                    <a:pt x="271" y="387"/>
                  </a:lnTo>
                  <a:lnTo>
                    <a:pt x="247" y="375"/>
                  </a:lnTo>
                  <a:lnTo>
                    <a:pt x="226" y="357"/>
                  </a:lnTo>
                  <a:lnTo>
                    <a:pt x="209" y="340"/>
                  </a:lnTo>
                  <a:lnTo>
                    <a:pt x="194" y="316"/>
                  </a:lnTo>
                  <a:lnTo>
                    <a:pt x="182" y="290"/>
                  </a:lnTo>
                  <a:lnTo>
                    <a:pt x="174" y="260"/>
                  </a:lnTo>
                  <a:lnTo>
                    <a:pt x="147" y="263"/>
                  </a:lnTo>
                  <a:lnTo>
                    <a:pt x="118" y="263"/>
                  </a:lnTo>
                  <a:lnTo>
                    <a:pt x="91" y="254"/>
                  </a:lnTo>
                  <a:lnTo>
                    <a:pt x="68" y="239"/>
                  </a:lnTo>
                  <a:lnTo>
                    <a:pt x="47" y="219"/>
                  </a:lnTo>
                  <a:lnTo>
                    <a:pt x="33" y="198"/>
                  </a:lnTo>
                  <a:lnTo>
                    <a:pt x="24" y="177"/>
                  </a:lnTo>
                  <a:lnTo>
                    <a:pt x="24" y="154"/>
                  </a:lnTo>
                  <a:lnTo>
                    <a:pt x="12" y="148"/>
                  </a:lnTo>
                  <a:lnTo>
                    <a:pt x="3" y="139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6" y="103"/>
                  </a:lnTo>
                  <a:lnTo>
                    <a:pt x="15" y="97"/>
                  </a:lnTo>
                  <a:lnTo>
                    <a:pt x="27" y="95"/>
                  </a:lnTo>
                  <a:lnTo>
                    <a:pt x="38" y="103"/>
                  </a:lnTo>
                  <a:lnTo>
                    <a:pt x="50" y="89"/>
                  </a:lnTo>
                  <a:lnTo>
                    <a:pt x="62" y="77"/>
                  </a:lnTo>
                  <a:lnTo>
                    <a:pt x="83" y="68"/>
                  </a:lnTo>
                  <a:lnTo>
                    <a:pt x="103" y="62"/>
                  </a:lnTo>
                  <a:lnTo>
                    <a:pt x="124" y="59"/>
                  </a:lnTo>
                  <a:lnTo>
                    <a:pt x="144" y="62"/>
                  </a:lnTo>
                  <a:lnTo>
                    <a:pt x="165" y="71"/>
                  </a:lnTo>
                  <a:lnTo>
                    <a:pt x="177" y="86"/>
                  </a:lnTo>
                  <a:lnTo>
                    <a:pt x="215" y="74"/>
                  </a:lnTo>
                  <a:lnTo>
                    <a:pt x="256" y="65"/>
                  </a:lnTo>
                  <a:lnTo>
                    <a:pt x="297" y="59"/>
                  </a:lnTo>
                  <a:lnTo>
                    <a:pt x="338" y="56"/>
                  </a:lnTo>
                  <a:lnTo>
                    <a:pt x="376" y="56"/>
                  </a:lnTo>
                  <a:lnTo>
                    <a:pt x="409" y="62"/>
                  </a:lnTo>
                  <a:lnTo>
                    <a:pt x="435" y="71"/>
                  </a:lnTo>
                  <a:lnTo>
                    <a:pt x="453" y="89"/>
                  </a:lnTo>
                  <a:lnTo>
                    <a:pt x="464" y="77"/>
                  </a:lnTo>
                  <a:lnTo>
                    <a:pt x="476" y="68"/>
                  </a:lnTo>
                  <a:lnTo>
                    <a:pt x="511" y="50"/>
                  </a:lnTo>
                  <a:lnTo>
                    <a:pt x="555" y="38"/>
                  </a:lnTo>
                  <a:lnTo>
                    <a:pt x="602" y="30"/>
                  </a:lnTo>
                  <a:lnTo>
                    <a:pt x="652" y="27"/>
                  </a:lnTo>
                  <a:lnTo>
                    <a:pt x="696" y="27"/>
                  </a:lnTo>
                  <a:lnTo>
                    <a:pt x="732" y="35"/>
                  </a:lnTo>
                  <a:lnTo>
                    <a:pt x="746" y="41"/>
                  </a:lnTo>
                  <a:lnTo>
                    <a:pt x="755" y="50"/>
                  </a:lnTo>
                  <a:lnTo>
                    <a:pt x="770" y="35"/>
                  </a:lnTo>
                  <a:lnTo>
                    <a:pt x="790" y="27"/>
                  </a:lnTo>
                  <a:lnTo>
                    <a:pt x="840" y="12"/>
                  </a:lnTo>
                  <a:lnTo>
                    <a:pt x="867" y="9"/>
                  </a:lnTo>
                  <a:lnTo>
                    <a:pt x="893" y="9"/>
                  </a:lnTo>
                  <a:lnTo>
                    <a:pt x="914" y="18"/>
                  </a:lnTo>
                  <a:lnTo>
                    <a:pt x="928" y="30"/>
                  </a:lnTo>
                  <a:lnTo>
                    <a:pt x="946" y="24"/>
                  </a:lnTo>
                  <a:lnTo>
                    <a:pt x="970" y="18"/>
                  </a:lnTo>
                  <a:lnTo>
                    <a:pt x="999" y="12"/>
                  </a:lnTo>
                  <a:lnTo>
                    <a:pt x="1031" y="9"/>
                  </a:lnTo>
                  <a:lnTo>
                    <a:pt x="1108" y="0"/>
                  </a:lnTo>
                  <a:lnTo>
                    <a:pt x="1190" y="0"/>
                  </a:lnTo>
                  <a:lnTo>
                    <a:pt x="1228" y="3"/>
                  </a:lnTo>
                  <a:lnTo>
                    <a:pt x="1266" y="9"/>
                  </a:lnTo>
                  <a:lnTo>
                    <a:pt x="1304" y="21"/>
                  </a:lnTo>
                  <a:lnTo>
                    <a:pt x="1337" y="35"/>
                  </a:lnTo>
                  <a:lnTo>
                    <a:pt x="1363" y="53"/>
                  </a:lnTo>
                  <a:lnTo>
                    <a:pt x="1384" y="77"/>
                  </a:lnTo>
                  <a:lnTo>
                    <a:pt x="1398" y="103"/>
                  </a:lnTo>
                  <a:lnTo>
                    <a:pt x="1407" y="139"/>
                  </a:lnTo>
                  <a:lnTo>
                    <a:pt x="1472" y="133"/>
                  </a:lnTo>
                  <a:lnTo>
                    <a:pt x="1528" y="136"/>
                  </a:lnTo>
                  <a:lnTo>
                    <a:pt x="1580" y="148"/>
                  </a:lnTo>
                  <a:lnTo>
                    <a:pt x="1622" y="168"/>
                  </a:lnTo>
                  <a:lnTo>
                    <a:pt x="1654" y="192"/>
                  </a:lnTo>
                  <a:lnTo>
                    <a:pt x="1674" y="225"/>
                  </a:lnTo>
                  <a:lnTo>
                    <a:pt x="1680" y="242"/>
                  </a:lnTo>
                  <a:lnTo>
                    <a:pt x="1683" y="260"/>
                  </a:lnTo>
                  <a:lnTo>
                    <a:pt x="1683" y="281"/>
                  </a:lnTo>
                  <a:lnTo>
                    <a:pt x="1680" y="301"/>
                  </a:lnTo>
                  <a:lnTo>
                    <a:pt x="1695" y="295"/>
                  </a:lnTo>
                  <a:lnTo>
                    <a:pt x="1716" y="292"/>
                  </a:lnTo>
                  <a:lnTo>
                    <a:pt x="1736" y="292"/>
                  </a:lnTo>
                  <a:lnTo>
                    <a:pt x="1760" y="298"/>
                  </a:lnTo>
                  <a:lnTo>
                    <a:pt x="1780" y="304"/>
                  </a:lnTo>
                  <a:lnTo>
                    <a:pt x="1798" y="316"/>
                  </a:lnTo>
                  <a:lnTo>
                    <a:pt x="1810" y="328"/>
                  </a:lnTo>
                  <a:lnTo>
                    <a:pt x="1815" y="349"/>
                  </a:lnTo>
                  <a:lnTo>
                    <a:pt x="1839" y="346"/>
                  </a:lnTo>
                  <a:lnTo>
                    <a:pt x="1860" y="352"/>
                  </a:lnTo>
                  <a:lnTo>
                    <a:pt x="1874" y="363"/>
                  </a:lnTo>
                  <a:lnTo>
                    <a:pt x="1886" y="381"/>
                  </a:lnTo>
                  <a:lnTo>
                    <a:pt x="1892" y="399"/>
                  </a:lnTo>
                  <a:lnTo>
                    <a:pt x="1889" y="420"/>
                  </a:lnTo>
                  <a:lnTo>
                    <a:pt x="1880" y="440"/>
                  </a:lnTo>
                  <a:lnTo>
                    <a:pt x="1860" y="461"/>
                  </a:lnTo>
                  <a:lnTo>
                    <a:pt x="1886" y="458"/>
                  </a:lnTo>
                  <a:lnTo>
                    <a:pt x="1909" y="464"/>
                  </a:lnTo>
                  <a:lnTo>
                    <a:pt x="1930" y="470"/>
                  </a:lnTo>
                  <a:lnTo>
                    <a:pt x="1945" y="485"/>
                  </a:lnTo>
                  <a:lnTo>
                    <a:pt x="1956" y="499"/>
                  </a:lnTo>
                  <a:lnTo>
                    <a:pt x="1965" y="517"/>
                  </a:lnTo>
                  <a:lnTo>
                    <a:pt x="1968" y="538"/>
                  </a:lnTo>
                  <a:lnTo>
                    <a:pt x="1971" y="558"/>
                  </a:lnTo>
                  <a:lnTo>
                    <a:pt x="1968" y="579"/>
                  </a:lnTo>
                  <a:lnTo>
                    <a:pt x="1959" y="603"/>
                  </a:lnTo>
                  <a:lnTo>
                    <a:pt x="1951" y="620"/>
                  </a:lnTo>
                  <a:lnTo>
                    <a:pt x="1936" y="641"/>
                  </a:lnTo>
                  <a:lnTo>
                    <a:pt x="1918" y="656"/>
                  </a:lnTo>
                  <a:lnTo>
                    <a:pt x="1895" y="668"/>
                  </a:lnTo>
                  <a:lnTo>
                    <a:pt x="1871" y="677"/>
                  </a:lnTo>
                  <a:lnTo>
                    <a:pt x="1842" y="680"/>
                  </a:lnTo>
                  <a:lnTo>
                    <a:pt x="1821" y="712"/>
                  </a:lnTo>
                  <a:lnTo>
                    <a:pt x="1792" y="736"/>
                  </a:lnTo>
                  <a:lnTo>
                    <a:pt x="1760" y="750"/>
                  </a:lnTo>
                  <a:lnTo>
                    <a:pt x="1721" y="756"/>
                  </a:lnTo>
                  <a:lnTo>
                    <a:pt x="1686" y="753"/>
                  </a:lnTo>
                  <a:lnTo>
                    <a:pt x="1654" y="739"/>
                  </a:lnTo>
                  <a:lnTo>
                    <a:pt x="1630" y="712"/>
                  </a:lnTo>
                  <a:lnTo>
                    <a:pt x="1616" y="677"/>
                  </a:lnTo>
                  <a:lnTo>
                    <a:pt x="1589" y="697"/>
                  </a:lnTo>
                  <a:lnTo>
                    <a:pt x="1554" y="712"/>
                  </a:lnTo>
                  <a:lnTo>
                    <a:pt x="1513" y="715"/>
                  </a:lnTo>
                  <a:lnTo>
                    <a:pt x="1472" y="715"/>
                  </a:lnTo>
                  <a:lnTo>
                    <a:pt x="1431" y="709"/>
                  </a:lnTo>
                  <a:lnTo>
                    <a:pt x="1393" y="697"/>
                  </a:lnTo>
                  <a:lnTo>
                    <a:pt x="1363" y="682"/>
                  </a:lnTo>
                  <a:lnTo>
                    <a:pt x="1351" y="674"/>
                  </a:lnTo>
                  <a:lnTo>
                    <a:pt x="1343" y="665"/>
                  </a:lnTo>
                  <a:lnTo>
                    <a:pt x="1351" y="682"/>
                  </a:lnTo>
                  <a:lnTo>
                    <a:pt x="1357" y="703"/>
                  </a:lnTo>
                  <a:lnTo>
                    <a:pt x="1357" y="721"/>
                  </a:lnTo>
                  <a:lnTo>
                    <a:pt x="1357" y="742"/>
                  </a:lnTo>
                  <a:lnTo>
                    <a:pt x="1348" y="783"/>
                  </a:lnTo>
                  <a:lnTo>
                    <a:pt x="1328" y="821"/>
                  </a:lnTo>
                  <a:lnTo>
                    <a:pt x="1296" y="857"/>
                  </a:lnTo>
                  <a:lnTo>
                    <a:pt x="1257" y="883"/>
                  </a:lnTo>
                  <a:lnTo>
                    <a:pt x="1234" y="892"/>
                  </a:lnTo>
                  <a:lnTo>
                    <a:pt x="1207" y="898"/>
                  </a:lnTo>
                  <a:lnTo>
                    <a:pt x="1181" y="901"/>
                  </a:lnTo>
                  <a:lnTo>
                    <a:pt x="1152" y="901"/>
                  </a:lnTo>
                  <a:lnTo>
                    <a:pt x="1149" y="922"/>
                  </a:lnTo>
                  <a:lnTo>
                    <a:pt x="1140" y="937"/>
                  </a:lnTo>
                  <a:lnTo>
                    <a:pt x="1128" y="945"/>
                  </a:lnTo>
                  <a:lnTo>
                    <a:pt x="1111" y="951"/>
                  </a:lnTo>
                  <a:lnTo>
                    <a:pt x="1090" y="954"/>
                  </a:lnTo>
                  <a:lnTo>
                    <a:pt x="1069" y="951"/>
                  </a:lnTo>
                  <a:lnTo>
                    <a:pt x="1034" y="940"/>
                  </a:lnTo>
                  <a:lnTo>
                    <a:pt x="1037" y="948"/>
                  </a:lnTo>
                  <a:lnTo>
                    <a:pt x="1034" y="957"/>
                  </a:lnTo>
                  <a:lnTo>
                    <a:pt x="1017" y="972"/>
                  </a:lnTo>
                  <a:lnTo>
                    <a:pt x="1005" y="975"/>
                  </a:lnTo>
                  <a:lnTo>
                    <a:pt x="993" y="975"/>
                  </a:lnTo>
                  <a:lnTo>
                    <a:pt x="981" y="972"/>
                  </a:lnTo>
                  <a:lnTo>
                    <a:pt x="973" y="963"/>
                  </a:lnTo>
                  <a:lnTo>
                    <a:pt x="975" y="984"/>
                  </a:lnTo>
                  <a:lnTo>
                    <a:pt x="970" y="1005"/>
                  </a:lnTo>
                  <a:lnTo>
                    <a:pt x="958" y="1025"/>
                  </a:lnTo>
                  <a:lnTo>
                    <a:pt x="940" y="1043"/>
                  </a:lnTo>
                  <a:lnTo>
                    <a:pt x="920" y="1055"/>
                  </a:lnTo>
                  <a:lnTo>
                    <a:pt x="896" y="1064"/>
                  </a:lnTo>
                  <a:lnTo>
                    <a:pt x="870" y="1067"/>
                  </a:lnTo>
                  <a:lnTo>
                    <a:pt x="843" y="1064"/>
                  </a:lnTo>
                  <a:lnTo>
                    <a:pt x="849" y="1078"/>
                  </a:lnTo>
                  <a:lnTo>
                    <a:pt x="852" y="1090"/>
                  </a:lnTo>
                  <a:lnTo>
                    <a:pt x="849" y="1102"/>
                  </a:lnTo>
                  <a:lnTo>
                    <a:pt x="840" y="1114"/>
                  </a:lnTo>
                  <a:lnTo>
                    <a:pt x="817" y="1126"/>
                  </a:lnTo>
                  <a:lnTo>
                    <a:pt x="802" y="1129"/>
                  </a:lnTo>
                  <a:lnTo>
                    <a:pt x="790" y="1129"/>
                  </a:lnTo>
                  <a:lnTo>
                    <a:pt x="802" y="1149"/>
                  </a:lnTo>
                  <a:lnTo>
                    <a:pt x="808" y="1167"/>
                  </a:lnTo>
                  <a:lnTo>
                    <a:pt x="814" y="1191"/>
                  </a:lnTo>
                  <a:lnTo>
                    <a:pt x="817" y="1214"/>
                  </a:lnTo>
                  <a:lnTo>
                    <a:pt x="814" y="1238"/>
                  </a:lnTo>
                  <a:lnTo>
                    <a:pt x="808" y="1262"/>
                  </a:lnTo>
                  <a:lnTo>
                    <a:pt x="796" y="1282"/>
                  </a:lnTo>
                  <a:lnTo>
                    <a:pt x="776" y="1300"/>
                  </a:lnTo>
                  <a:close/>
                </a:path>
              </a:pathLst>
            </a:custGeom>
            <a:solidFill>
              <a:srgbClr val="8F8F8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40" name="Freeform 23">
              <a:extLst>
                <a:ext uri="{FF2B5EF4-FFF2-40B4-BE49-F238E27FC236}">
                  <a16:creationId xmlns:a16="http://schemas.microsoft.com/office/drawing/2014/main" id="{535EE564-9213-49EF-A81F-E7931539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034"/>
              <a:ext cx="1392" cy="1203"/>
            </a:xfrm>
            <a:custGeom>
              <a:avLst/>
              <a:gdLst>
                <a:gd name="T0" fmla="*/ 141 w 1392"/>
                <a:gd name="T1" fmla="*/ 1114 h 1203"/>
                <a:gd name="T2" fmla="*/ 85 w 1392"/>
                <a:gd name="T3" fmla="*/ 1064 h 1203"/>
                <a:gd name="T4" fmla="*/ 100 w 1392"/>
                <a:gd name="T5" fmla="*/ 993 h 1203"/>
                <a:gd name="T6" fmla="*/ 132 w 1392"/>
                <a:gd name="T7" fmla="*/ 1031 h 1203"/>
                <a:gd name="T8" fmla="*/ 206 w 1392"/>
                <a:gd name="T9" fmla="*/ 937 h 1203"/>
                <a:gd name="T10" fmla="*/ 291 w 1392"/>
                <a:gd name="T11" fmla="*/ 966 h 1203"/>
                <a:gd name="T12" fmla="*/ 305 w 1392"/>
                <a:gd name="T13" fmla="*/ 889 h 1203"/>
                <a:gd name="T14" fmla="*/ 317 w 1392"/>
                <a:gd name="T15" fmla="*/ 827 h 1203"/>
                <a:gd name="T16" fmla="*/ 182 w 1392"/>
                <a:gd name="T17" fmla="*/ 801 h 1203"/>
                <a:gd name="T18" fmla="*/ 117 w 1392"/>
                <a:gd name="T19" fmla="*/ 668 h 1203"/>
                <a:gd name="T20" fmla="*/ 194 w 1392"/>
                <a:gd name="T21" fmla="*/ 623 h 1203"/>
                <a:gd name="T22" fmla="*/ 229 w 1392"/>
                <a:gd name="T23" fmla="*/ 730 h 1203"/>
                <a:gd name="T24" fmla="*/ 394 w 1392"/>
                <a:gd name="T25" fmla="*/ 762 h 1203"/>
                <a:gd name="T26" fmla="*/ 444 w 1392"/>
                <a:gd name="T27" fmla="*/ 724 h 1203"/>
                <a:gd name="T28" fmla="*/ 493 w 1392"/>
                <a:gd name="T29" fmla="*/ 688 h 1203"/>
                <a:gd name="T30" fmla="*/ 546 w 1392"/>
                <a:gd name="T31" fmla="*/ 668 h 1203"/>
                <a:gd name="T32" fmla="*/ 546 w 1392"/>
                <a:gd name="T33" fmla="*/ 638 h 1203"/>
                <a:gd name="T34" fmla="*/ 452 w 1392"/>
                <a:gd name="T35" fmla="*/ 618 h 1203"/>
                <a:gd name="T36" fmla="*/ 479 w 1392"/>
                <a:gd name="T37" fmla="*/ 573 h 1203"/>
                <a:gd name="T38" fmla="*/ 526 w 1392"/>
                <a:gd name="T39" fmla="*/ 526 h 1203"/>
                <a:gd name="T40" fmla="*/ 476 w 1392"/>
                <a:gd name="T41" fmla="*/ 461 h 1203"/>
                <a:gd name="T42" fmla="*/ 394 w 1392"/>
                <a:gd name="T43" fmla="*/ 402 h 1203"/>
                <a:gd name="T44" fmla="*/ 385 w 1392"/>
                <a:gd name="T45" fmla="*/ 310 h 1203"/>
                <a:gd name="T46" fmla="*/ 376 w 1392"/>
                <a:gd name="T47" fmla="*/ 248 h 1203"/>
                <a:gd name="T48" fmla="*/ 350 w 1392"/>
                <a:gd name="T49" fmla="*/ 201 h 1203"/>
                <a:gd name="T50" fmla="*/ 197 w 1392"/>
                <a:gd name="T51" fmla="*/ 142 h 1203"/>
                <a:gd name="T52" fmla="*/ 47 w 1392"/>
                <a:gd name="T53" fmla="*/ 142 h 1203"/>
                <a:gd name="T54" fmla="*/ 15 w 1392"/>
                <a:gd name="T55" fmla="*/ 47 h 1203"/>
                <a:gd name="T56" fmla="*/ 120 w 1392"/>
                <a:gd name="T57" fmla="*/ 41 h 1203"/>
                <a:gd name="T58" fmla="*/ 229 w 1392"/>
                <a:gd name="T59" fmla="*/ 9 h 1203"/>
                <a:gd name="T60" fmla="*/ 452 w 1392"/>
                <a:gd name="T61" fmla="*/ 68 h 1203"/>
                <a:gd name="T62" fmla="*/ 579 w 1392"/>
                <a:gd name="T63" fmla="*/ 112 h 1203"/>
                <a:gd name="T64" fmla="*/ 614 w 1392"/>
                <a:gd name="T65" fmla="*/ 44 h 1203"/>
                <a:gd name="T66" fmla="*/ 743 w 1392"/>
                <a:gd name="T67" fmla="*/ 9 h 1203"/>
                <a:gd name="T68" fmla="*/ 825 w 1392"/>
                <a:gd name="T69" fmla="*/ 71 h 1203"/>
                <a:gd name="T70" fmla="*/ 905 w 1392"/>
                <a:gd name="T71" fmla="*/ 160 h 1203"/>
                <a:gd name="T72" fmla="*/ 811 w 1392"/>
                <a:gd name="T73" fmla="*/ 239 h 1203"/>
                <a:gd name="T74" fmla="*/ 743 w 1392"/>
                <a:gd name="T75" fmla="*/ 319 h 1203"/>
                <a:gd name="T76" fmla="*/ 846 w 1392"/>
                <a:gd name="T77" fmla="*/ 287 h 1203"/>
                <a:gd name="T78" fmla="*/ 955 w 1392"/>
                <a:gd name="T79" fmla="*/ 174 h 1203"/>
                <a:gd name="T80" fmla="*/ 1054 w 1392"/>
                <a:gd name="T81" fmla="*/ 192 h 1203"/>
                <a:gd name="T82" fmla="*/ 1113 w 1392"/>
                <a:gd name="T83" fmla="*/ 219 h 1203"/>
                <a:gd name="T84" fmla="*/ 1187 w 1392"/>
                <a:gd name="T85" fmla="*/ 183 h 1203"/>
                <a:gd name="T86" fmla="*/ 1301 w 1392"/>
                <a:gd name="T87" fmla="*/ 272 h 1203"/>
                <a:gd name="T88" fmla="*/ 1369 w 1392"/>
                <a:gd name="T89" fmla="*/ 399 h 1203"/>
                <a:gd name="T90" fmla="*/ 1389 w 1392"/>
                <a:gd name="T91" fmla="*/ 473 h 1203"/>
                <a:gd name="T92" fmla="*/ 1304 w 1392"/>
                <a:gd name="T93" fmla="*/ 520 h 1203"/>
                <a:gd name="T94" fmla="*/ 1154 w 1392"/>
                <a:gd name="T95" fmla="*/ 485 h 1203"/>
                <a:gd name="T96" fmla="*/ 1060 w 1392"/>
                <a:gd name="T97" fmla="*/ 493 h 1203"/>
                <a:gd name="T98" fmla="*/ 922 w 1392"/>
                <a:gd name="T99" fmla="*/ 467 h 1203"/>
                <a:gd name="T100" fmla="*/ 902 w 1392"/>
                <a:gd name="T101" fmla="*/ 550 h 1203"/>
                <a:gd name="T102" fmla="*/ 881 w 1392"/>
                <a:gd name="T103" fmla="*/ 635 h 1203"/>
                <a:gd name="T104" fmla="*/ 819 w 1392"/>
                <a:gd name="T105" fmla="*/ 700 h 1203"/>
                <a:gd name="T106" fmla="*/ 728 w 1392"/>
                <a:gd name="T107" fmla="*/ 756 h 1203"/>
                <a:gd name="T108" fmla="*/ 493 w 1392"/>
                <a:gd name="T109" fmla="*/ 886 h 1203"/>
                <a:gd name="T110" fmla="*/ 370 w 1392"/>
                <a:gd name="T111" fmla="*/ 1043 h 12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92"/>
                <a:gd name="T169" fmla="*/ 0 h 1203"/>
                <a:gd name="T170" fmla="*/ 1392 w 1392"/>
                <a:gd name="T171" fmla="*/ 1203 h 12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92" h="1203">
                  <a:moveTo>
                    <a:pt x="388" y="1176"/>
                  </a:moveTo>
                  <a:lnTo>
                    <a:pt x="344" y="1188"/>
                  </a:lnTo>
                  <a:lnTo>
                    <a:pt x="294" y="1197"/>
                  </a:lnTo>
                  <a:lnTo>
                    <a:pt x="203" y="1203"/>
                  </a:lnTo>
                  <a:lnTo>
                    <a:pt x="159" y="1143"/>
                  </a:lnTo>
                  <a:lnTo>
                    <a:pt x="141" y="1114"/>
                  </a:lnTo>
                  <a:lnTo>
                    <a:pt x="138" y="1099"/>
                  </a:lnTo>
                  <a:lnTo>
                    <a:pt x="138" y="1084"/>
                  </a:lnTo>
                  <a:lnTo>
                    <a:pt x="120" y="1087"/>
                  </a:lnTo>
                  <a:lnTo>
                    <a:pt x="106" y="1084"/>
                  </a:lnTo>
                  <a:lnTo>
                    <a:pt x="94" y="1076"/>
                  </a:lnTo>
                  <a:lnTo>
                    <a:pt x="85" y="1064"/>
                  </a:lnTo>
                  <a:lnTo>
                    <a:pt x="79" y="1052"/>
                  </a:lnTo>
                  <a:lnTo>
                    <a:pt x="79" y="1037"/>
                  </a:lnTo>
                  <a:lnTo>
                    <a:pt x="79" y="1022"/>
                  </a:lnTo>
                  <a:lnTo>
                    <a:pt x="85" y="1005"/>
                  </a:lnTo>
                  <a:lnTo>
                    <a:pt x="94" y="996"/>
                  </a:lnTo>
                  <a:lnTo>
                    <a:pt x="100" y="993"/>
                  </a:lnTo>
                  <a:lnTo>
                    <a:pt x="106" y="996"/>
                  </a:lnTo>
                  <a:lnTo>
                    <a:pt x="115" y="1002"/>
                  </a:lnTo>
                  <a:lnTo>
                    <a:pt x="120" y="1022"/>
                  </a:lnTo>
                  <a:lnTo>
                    <a:pt x="120" y="1037"/>
                  </a:lnTo>
                  <a:lnTo>
                    <a:pt x="115" y="1046"/>
                  </a:lnTo>
                  <a:lnTo>
                    <a:pt x="132" y="1031"/>
                  </a:lnTo>
                  <a:lnTo>
                    <a:pt x="147" y="1016"/>
                  </a:lnTo>
                  <a:lnTo>
                    <a:pt x="170" y="999"/>
                  </a:lnTo>
                  <a:lnTo>
                    <a:pt x="188" y="981"/>
                  </a:lnTo>
                  <a:lnTo>
                    <a:pt x="194" y="960"/>
                  </a:lnTo>
                  <a:lnTo>
                    <a:pt x="200" y="946"/>
                  </a:lnTo>
                  <a:lnTo>
                    <a:pt x="206" y="937"/>
                  </a:lnTo>
                  <a:lnTo>
                    <a:pt x="217" y="934"/>
                  </a:lnTo>
                  <a:lnTo>
                    <a:pt x="229" y="931"/>
                  </a:lnTo>
                  <a:lnTo>
                    <a:pt x="244" y="934"/>
                  </a:lnTo>
                  <a:lnTo>
                    <a:pt x="261" y="943"/>
                  </a:lnTo>
                  <a:lnTo>
                    <a:pt x="276" y="951"/>
                  </a:lnTo>
                  <a:lnTo>
                    <a:pt x="291" y="966"/>
                  </a:lnTo>
                  <a:lnTo>
                    <a:pt x="279" y="948"/>
                  </a:lnTo>
                  <a:lnTo>
                    <a:pt x="273" y="934"/>
                  </a:lnTo>
                  <a:lnTo>
                    <a:pt x="270" y="922"/>
                  </a:lnTo>
                  <a:lnTo>
                    <a:pt x="273" y="910"/>
                  </a:lnTo>
                  <a:lnTo>
                    <a:pt x="285" y="898"/>
                  </a:lnTo>
                  <a:lnTo>
                    <a:pt x="305" y="889"/>
                  </a:lnTo>
                  <a:lnTo>
                    <a:pt x="294" y="883"/>
                  </a:lnTo>
                  <a:lnTo>
                    <a:pt x="288" y="878"/>
                  </a:lnTo>
                  <a:lnTo>
                    <a:pt x="285" y="869"/>
                  </a:lnTo>
                  <a:lnTo>
                    <a:pt x="288" y="860"/>
                  </a:lnTo>
                  <a:lnTo>
                    <a:pt x="300" y="842"/>
                  </a:lnTo>
                  <a:lnTo>
                    <a:pt x="317" y="827"/>
                  </a:lnTo>
                  <a:lnTo>
                    <a:pt x="282" y="833"/>
                  </a:lnTo>
                  <a:lnTo>
                    <a:pt x="256" y="833"/>
                  </a:lnTo>
                  <a:lnTo>
                    <a:pt x="232" y="833"/>
                  </a:lnTo>
                  <a:lnTo>
                    <a:pt x="217" y="830"/>
                  </a:lnTo>
                  <a:lnTo>
                    <a:pt x="197" y="818"/>
                  </a:lnTo>
                  <a:lnTo>
                    <a:pt x="182" y="801"/>
                  </a:lnTo>
                  <a:lnTo>
                    <a:pt x="173" y="789"/>
                  </a:lnTo>
                  <a:lnTo>
                    <a:pt x="159" y="768"/>
                  </a:lnTo>
                  <a:lnTo>
                    <a:pt x="126" y="724"/>
                  </a:lnTo>
                  <a:lnTo>
                    <a:pt x="117" y="700"/>
                  </a:lnTo>
                  <a:lnTo>
                    <a:pt x="115" y="677"/>
                  </a:lnTo>
                  <a:lnTo>
                    <a:pt x="117" y="668"/>
                  </a:lnTo>
                  <a:lnTo>
                    <a:pt x="126" y="659"/>
                  </a:lnTo>
                  <a:lnTo>
                    <a:pt x="135" y="653"/>
                  </a:lnTo>
                  <a:lnTo>
                    <a:pt x="150" y="647"/>
                  </a:lnTo>
                  <a:lnTo>
                    <a:pt x="159" y="632"/>
                  </a:lnTo>
                  <a:lnTo>
                    <a:pt x="176" y="623"/>
                  </a:lnTo>
                  <a:lnTo>
                    <a:pt x="194" y="623"/>
                  </a:lnTo>
                  <a:lnTo>
                    <a:pt x="214" y="632"/>
                  </a:lnTo>
                  <a:lnTo>
                    <a:pt x="229" y="647"/>
                  </a:lnTo>
                  <a:lnTo>
                    <a:pt x="238" y="668"/>
                  </a:lnTo>
                  <a:lnTo>
                    <a:pt x="241" y="697"/>
                  </a:lnTo>
                  <a:lnTo>
                    <a:pt x="235" y="712"/>
                  </a:lnTo>
                  <a:lnTo>
                    <a:pt x="229" y="730"/>
                  </a:lnTo>
                  <a:lnTo>
                    <a:pt x="279" y="748"/>
                  </a:lnTo>
                  <a:lnTo>
                    <a:pt x="326" y="768"/>
                  </a:lnTo>
                  <a:lnTo>
                    <a:pt x="347" y="774"/>
                  </a:lnTo>
                  <a:lnTo>
                    <a:pt x="364" y="777"/>
                  </a:lnTo>
                  <a:lnTo>
                    <a:pt x="382" y="771"/>
                  </a:lnTo>
                  <a:lnTo>
                    <a:pt x="394" y="762"/>
                  </a:lnTo>
                  <a:lnTo>
                    <a:pt x="397" y="748"/>
                  </a:lnTo>
                  <a:lnTo>
                    <a:pt x="402" y="736"/>
                  </a:lnTo>
                  <a:lnTo>
                    <a:pt x="411" y="727"/>
                  </a:lnTo>
                  <a:lnTo>
                    <a:pt x="420" y="721"/>
                  </a:lnTo>
                  <a:lnTo>
                    <a:pt x="432" y="721"/>
                  </a:lnTo>
                  <a:lnTo>
                    <a:pt x="444" y="724"/>
                  </a:lnTo>
                  <a:lnTo>
                    <a:pt x="458" y="733"/>
                  </a:lnTo>
                  <a:lnTo>
                    <a:pt x="470" y="742"/>
                  </a:lnTo>
                  <a:lnTo>
                    <a:pt x="470" y="724"/>
                  </a:lnTo>
                  <a:lnTo>
                    <a:pt x="476" y="709"/>
                  </a:lnTo>
                  <a:lnTo>
                    <a:pt x="482" y="697"/>
                  </a:lnTo>
                  <a:lnTo>
                    <a:pt x="493" y="688"/>
                  </a:lnTo>
                  <a:lnTo>
                    <a:pt x="505" y="686"/>
                  </a:lnTo>
                  <a:lnTo>
                    <a:pt x="517" y="686"/>
                  </a:lnTo>
                  <a:lnTo>
                    <a:pt x="529" y="688"/>
                  </a:lnTo>
                  <a:lnTo>
                    <a:pt x="540" y="697"/>
                  </a:lnTo>
                  <a:lnTo>
                    <a:pt x="540" y="683"/>
                  </a:lnTo>
                  <a:lnTo>
                    <a:pt x="546" y="668"/>
                  </a:lnTo>
                  <a:lnTo>
                    <a:pt x="567" y="647"/>
                  </a:lnTo>
                  <a:lnTo>
                    <a:pt x="593" y="632"/>
                  </a:lnTo>
                  <a:lnTo>
                    <a:pt x="620" y="629"/>
                  </a:lnTo>
                  <a:lnTo>
                    <a:pt x="590" y="632"/>
                  </a:lnTo>
                  <a:lnTo>
                    <a:pt x="567" y="635"/>
                  </a:lnTo>
                  <a:lnTo>
                    <a:pt x="546" y="638"/>
                  </a:lnTo>
                  <a:lnTo>
                    <a:pt x="532" y="641"/>
                  </a:lnTo>
                  <a:lnTo>
                    <a:pt x="502" y="641"/>
                  </a:lnTo>
                  <a:lnTo>
                    <a:pt x="488" y="638"/>
                  </a:lnTo>
                  <a:lnTo>
                    <a:pt x="476" y="635"/>
                  </a:lnTo>
                  <a:lnTo>
                    <a:pt x="461" y="626"/>
                  </a:lnTo>
                  <a:lnTo>
                    <a:pt x="452" y="618"/>
                  </a:lnTo>
                  <a:lnTo>
                    <a:pt x="446" y="609"/>
                  </a:lnTo>
                  <a:lnTo>
                    <a:pt x="444" y="600"/>
                  </a:lnTo>
                  <a:lnTo>
                    <a:pt x="446" y="591"/>
                  </a:lnTo>
                  <a:lnTo>
                    <a:pt x="452" y="585"/>
                  </a:lnTo>
                  <a:lnTo>
                    <a:pt x="464" y="576"/>
                  </a:lnTo>
                  <a:lnTo>
                    <a:pt x="479" y="573"/>
                  </a:lnTo>
                  <a:lnTo>
                    <a:pt x="496" y="567"/>
                  </a:lnTo>
                  <a:lnTo>
                    <a:pt x="508" y="558"/>
                  </a:lnTo>
                  <a:lnTo>
                    <a:pt x="520" y="550"/>
                  </a:lnTo>
                  <a:lnTo>
                    <a:pt x="523" y="541"/>
                  </a:lnTo>
                  <a:lnTo>
                    <a:pt x="526" y="532"/>
                  </a:lnTo>
                  <a:lnTo>
                    <a:pt x="526" y="526"/>
                  </a:lnTo>
                  <a:lnTo>
                    <a:pt x="520" y="517"/>
                  </a:lnTo>
                  <a:lnTo>
                    <a:pt x="508" y="514"/>
                  </a:lnTo>
                  <a:lnTo>
                    <a:pt x="491" y="508"/>
                  </a:lnTo>
                  <a:lnTo>
                    <a:pt x="476" y="496"/>
                  </a:lnTo>
                  <a:lnTo>
                    <a:pt x="470" y="482"/>
                  </a:lnTo>
                  <a:lnTo>
                    <a:pt x="476" y="461"/>
                  </a:lnTo>
                  <a:lnTo>
                    <a:pt x="446" y="458"/>
                  </a:lnTo>
                  <a:lnTo>
                    <a:pt x="417" y="452"/>
                  </a:lnTo>
                  <a:lnTo>
                    <a:pt x="405" y="446"/>
                  </a:lnTo>
                  <a:lnTo>
                    <a:pt x="397" y="434"/>
                  </a:lnTo>
                  <a:lnTo>
                    <a:pt x="394" y="420"/>
                  </a:lnTo>
                  <a:lnTo>
                    <a:pt x="394" y="402"/>
                  </a:lnTo>
                  <a:lnTo>
                    <a:pt x="399" y="384"/>
                  </a:lnTo>
                  <a:lnTo>
                    <a:pt x="402" y="366"/>
                  </a:lnTo>
                  <a:lnTo>
                    <a:pt x="402" y="346"/>
                  </a:lnTo>
                  <a:lnTo>
                    <a:pt x="399" y="334"/>
                  </a:lnTo>
                  <a:lnTo>
                    <a:pt x="394" y="322"/>
                  </a:lnTo>
                  <a:lnTo>
                    <a:pt x="385" y="310"/>
                  </a:lnTo>
                  <a:lnTo>
                    <a:pt x="370" y="293"/>
                  </a:lnTo>
                  <a:lnTo>
                    <a:pt x="358" y="278"/>
                  </a:lnTo>
                  <a:lnTo>
                    <a:pt x="355" y="266"/>
                  </a:lnTo>
                  <a:lnTo>
                    <a:pt x="355" y="257"/>
                  </a:lnTo>
                  <a:lnTo>
                    <a:pt x="361" y="251"/>
                  </a:lnTo>
                  <a:lnTo>
                    <a:pt x="376" y="248"/>
                  </a:lnTo>
                  <a:lnTo>
                    <a:pt x="382" y="245"/>
                  </a:lnTo>
                  <a:lnTo>
                    <a:pt x="382" y="233"/>
                  </a:lnTo>
                  <a:lnTo>
                    <a:pt x="373" y="222"/>
                  </a:lnTo>
                  <a:lnTo>
                    <a:pt x="364" y="210"/>
                  </a:lnTo>
                  <a:lnTo>
                    <a:pt x="350" y="201"/>
                  </a:lnTo>
                  <a:lnTo>
                    <a:pt x="335" y="192"/>
                  </a:lnTo>
                  <a:lnTo>
                    <a:pt x="314" y="183"/>
                  </a:lnTo>
                  <a:lnTo>
                    <a:pt x="264" y="168"/>
                  </a:lnTo>
                  <a:lnTo>
                    <a:pt x="241" y="163"/>
                  </a:lnTo>
                  <a:lnTo>
                    <a:pt x="223" y="157"/>
                  </a:lnTo>
                  <a:lnTo>
                    <a:pt x="197" y="142"/>
                  </a:lnTo>
                  <a:lnTo>
                    <a:pt x="170" y="133"/>
                  </a:lnTo>
                  <a:lnTo>
                    <a:pt x="153" y="136"/>
                  </a:lnTo>
                  <a:lnTo>
                    <a:pt x="126" y="142"/>
                  </a:lnTo>
                  <a:lnTo>
                    <a:pt x="97" y="148"/>
                  </a:lnTo>
                  <a:lnTo>
                    <a:pt x="71" y="148"/>
                  </a:lnTo>
                  <a:lnTo>
                    <a:pt x="47" y="142"/>
                  </a:lnTo>
                  <a:lnTo>
                    <a:pt x="26" y="130"/>
                  </a:lnTo>
                  <a:lnTo>
                    <a:pt x="12" y="118"/>
                  </a:lnTo>
                  <a:lnTo>
                    <a:pt x="3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5" y="47"/>
                  </a:lnTo>
                  <a:lnTo>
                    <a:pt x="29" y="36"/>
                  </a:lnTo>
                  <a:lnTo>
                    <a:pt x="44" y="30"/>
                  </a:lnTo>
                  <a:lnTo>
                    <a:pt x="62" y="27"/>
                  </a:lnTo>
                  <a:lnTo>
                    <a:pt x="82" y="30"/>
                  </a:lnTo>
                  <a:lnTo>
                    <a:pt x="100" y="33"/>
                  </a:lnTo>
                  <a:lnTo>
                    <a:pt x="120" y="41"/>
                  </a:lnTo>
                  <a:lnTo>
                    <a:pt x="141" y="53"/>
                  </a:lnTo>
                  <a:lnTo>
                    <a:pt x="144" y="44"/>
                  </a:lnTo>
                  <a:lnTo>
                    <a:pt x="153" y="36"/>
                  </a:lnTo>
                  <a:lnTo>
                    <a:pt x="167" y="30"/>
                  </a:lnTo>
                  <a:lnTo>
                    <a:pt x="185" y="21"/>
                  </a:lnTo>
                  <a:lnTo>
                    <a:pt x="229" y="9"/>
                  </a:lnTo>
                  <a:lnTo>
                    <a:pt x="279" y="6"/>
                  </a:lnTo>
                  <a:lnTo>
                    <a:pt x="335" y="9"/>
                  </a:lnTo>
                  <a:lnTo>
                    <a:pt x="388" y="24"/>
                  </a:lnTo>
                  <a:lnTo>
                    <a:pt x="411" y="36"/>
                  </a:lnTo>
                  <a:lnTo>
                    <a:pt x="435" y="50"/>
                  </a:lnTo>
                  <a:lnTo>
                    <a:pt x="452" y="68"/>
                  </a:lnTo>
                  <a:lnTo>
                    <a:pt x="467" y="92"/>
                  </a:lnTo>
                  <a:lnTo>
                    <a:pt x="482" y="103"/>
                  </a:lnTo>
                  <a:lnTo>
                    <a:pt x="502" y="112"/>
                  </a:lnTo>
                  <a:lnTo>
                    <a:pt x="526" y="115"/>
                  </a:lnTo>
                  <a:lnTo>
                    <a:pt x="555" y="115"/>
                  </a:lnTo>
                  <a:lnTo>
                    <a:pt x="579" y="112"/>
                  </a:lnTo>
                  <a:lnTo>
                    <a:pt x="602" y="106"/>
                  </a:lnTo>
                  <a:lnTo>
                    <a:pt x="617" y="95"/>
                  </a:lnTo>
                  <a:lnTo>
                    <a:pt x="620" y="80"/>
                  </a:lnTo>
                  <a:lnTo>
                    <a:pt x="614" y="68"/>
                  </a:lnTo>
                  <a:lnTo>
                    <a:pt x="611" y="56"/>
                  </a:lnTo>
                  <a:lnTo>
                    <a:pt x="614" y="44"/>
                  </a:lnTo>
                  <a:lnTo>
                    <a:pt x="620" y="33"/>
                  </a:lnTo>
                  <a:lnTo>
                    <a:pt x="643" y="15"/>
                  </a:lnTo>
                  <a:lnTo>
                    <a:pt x="673" y="3"/>
                  </a:lnTo>
                  <a:lnTo>
                    <a:pt x="711" y="0"/>
                  </a:lnTo>
                  <a:lnTo>
                    <a:pt x="728" y="3"/>
                  </a:lnTo>
                  <a:lnTo>
                    <a:pt x="743" y="9"/>
                  </a:lnTo>
                  <a:lnTo>
                    <a:pt x="761" y="21"/>
                  </a:lnTo>
                  <a:lnTo>
                    <a:pt x="775" y="36"/>
                  </a:lnTo>
                  <a:lnTo>
                    <a:pt x="784" y="56"/>
                  </a:lnTo>
                  <a:lnTo>
                    <a:pt x="793" y="80"/>
                  </a:lnTo>
                  <a:lnTo>
                    <a:pt x="808" y="74"/>
                  </a:lnTo>
                  <a:lnTo>
                    <a:pt x="825" y="71"/>
                  </a:lnTo>
                  <a:lnTo>
                    <a:pt x="840" y="71"/>
                  </a:lnTo>
                  <a:lnTo>
                    <a:pt x="852" y="74"/>
                  </a:lnTo>
                  <a:lnTo>
                    <a:pt x="878" y="92"/>
                  </a:lnTo>
                  <a:lnTo>
                    <a:pt x="896" y="115"/>
                  </a:lnTo>
                  <a:lnTo>
                    <a:pt x="905" y="145"/>
                  </a:lnTo>
                  <a:lnTo>
                    <a:pt x="905" y="160"/>
                  </a:lnTo>
                  <a:lnTo>
                    <a:pt x="902" y="171"/>
                  </a:lnTo>
                  <a:lnTo>
                    <a:pt x="896" y="186"/>
                  </a:lnTo>
                  <a:lnTo>
                    <a:pt x="884" y="198"/>
                  </a:lnTo>
                  <a:lnTo>
                    <a:pt x="866" y="207"/>
                  </a:lnTo>
                  <a:lnTo>
                    <a:pt x="846" y="216"/>
                  </a:lnTo>
                  <a:lnTo>
                    <a:pt x="811" y="239"/>
                  </a:lnTo>
                  <a:lnTo>
                    <a:pt x="772" y="257"/>
                  </a:lnTo>
                  <a:lnTo>
                    <a:pt x="746" y="278"/>
                  </a:lnTo>
                  <a:lnTo>
                    <a:pt x="737" y="290"/>
                  </a:lnTo>
                  <a:lnTo>
                    <a:pt x="731" y="301"/>
                  </a:lnTo>
                  <a:lnTo>
                    <a:pt x="734" y="313"/>
                  </a:lnTo>
                  <a:lnTo>
                    <a:pt x="743" y="319"/>
                  </a:lnTo>
                  <a:lnTo>
                    <a:pt x="755" y="325"/>
                  </a:lnTo>
                  <a:lnTo>
                    <a:pt x="770" y="325"/>
                  </a:lnTo>
                  <a:lnTo>
                    <a:pt x="790" y="322"/>
                  </a:lnTo>
                  <a:lnTo>
                    <a:pt x="808" y="313"/>
                  </a:lnTo>
                  <a:lnTo>
                    <a:pt x="828" y="301"/>
                  </a:lnTo>
                  <a:lnTo>
                    <a:pt x="846" y="287"/>
                  </a:lnTo>
                  <a:lnTo>
                    <a:pt x="878" y="251"/>
                  </a:lnTo>
                  <a:lnTo>
                    <a:pt x="905" y="228"/>
                  </a:lnTo>
                  <a:lnTo>
                    <a:pt x="928" y="216"/>
                  </a:lnTo>
                  <a:lnTo>
                    <a:pt x="955" y="213"/>
                  </a:lnTo>
                  <a:lnTo>
                    <a:pt x="952" y="192"/>
                  </a:lnTo>
                  <a:lnTo>
                    <a:pt x="955" y="174"/>
                  </a:lnTo>
                  <a:lnTo>
                    <a:pt x="966" y="160"/>
                  </a:lnTo>
                  <a:lnTo>
                    <a:pt x="981" y="151"/>
                  </a:lnTo>
                  <a:lnTo>
                    <a:pt x="999" y="148"/>
                  </a:lnTo>
                  <a:lnTo>
                    <a:pt x="1019" y="154"/>
                  </a:lnTo>
                  <a:lnTo>
                    <a:pt x="1037" y="168"/>
                  </a:lnTo>
                  <a:lnTo>
                    <a:pt x="1054" y="192"/>
                  </a:lnTo>
                  <a:lnTo>
                    <a:pt x="1066" y="210"/>
                  </a:lnTo>
                  <a:lnTo>
                    <a:pt x="1075" y="219"/>
                  </a:lnTo>
                  <a:lnTo>
                    <a:pt x="1087" y="225"/>
                  </a:lnTo>
                  <a:lnTo>
                    <a:pt x="1096" y="228"/>
                  </a:lnTo>
                  <a:lnTo>
                    <a:pt x="1104" y="225"/>
                  </a:lnTo>
                  <a:lnTo>
                    <a:pt x="1113" y="219"/>
                  </a:lnTo>
                  <a:lnTo>
                    <a:pt x="1128" y="198"/>
                  </a:lnTo>
                  <a:lnTo>
                    <a:pt x="1137" y="186"/>
                  </a:lnTo>
                  <a:lnTo>
                    <a:pt x="1148" y="177"/>
                  </a:lnTo>
                  <a:lnTo>
                    <a:pt x="1163" y="174"/>
                  </a:lnTo>
                  <a:lnTo>
                    <a:pt x="1175" y="177"/>
                  </a:lnTo>
                  <a:lnTo>
                    <a:pt x="1187" y="183"/>
                  </a:lnTo>
                  <a:lnTo>
                    <a:pt x="1195" y="192"/>
                  </a:lnTo>
                  <a:lnTo>
                    <a:pt x="1198" y="210"/>
                  </a:lnTo>
                  <a:lnTo>
                    <a:pt x="1195" y="231"/>
                  </a:lnTo>
                  <a:lnTo>
                    <a:pt x="1231" y="239"/>
                  </a:lnTo>
                  <a:lnTo>
                    <a:pt x="1266" y="254"/>
                  </a:lnTo>
                  <a:lnTo>
                    <a:pt x="1301" y="272"/>
                  </a:lnTo>
                  <a:lnTo>
                    <a:pt x="1331" y="298"/>
                  </a:lnTo>
                  <a:lnTo>
                    <a:pt x="1354" y="325"/>
                  </a:lnTo>
                  <a:lnTo>
                    <a:pt x="1369" y="355"/>
                  </a:lnTo>
                  <a:lnTo>
                    <a:pt x="1372" y="369"/>
                  </a:lnTo>
                  <a:lnTo>
                    <a:pt x="1372" y="384"/>
                  </a:lnTo>
                  <a:lnTo>
                    <a:pt x="1369" y="399"/>
                  </a:lnTo>
                  <a:lnTo>
                    <a:pt x="1360" y="414"/>
                  </a:lnTo>
                  <a:lnTo>
                    <a:pt x="1378" y="423"/>
                  </a:lnTo>
                  <a:lnTo>
                    <a:pt x="1386" y="434"/>
                  </a:lnTo>
                  <a:lnTo>
                    <a:pt x="1392" y="446"/>
                  </a:lnTo>
                  <a:lnTo>
                    <a:pt x="1392" y="458"/>
                  </a:lnTo>
                  <a:lnTo>
                    <a:pt x="1389" y="473"/>
                  </a:lnTo>
                  <a:lnTo>
                    <a:pt x="1383" y="485"/>
                  </a:lnTo>
                  <a:lnTo>
                    <a:pt x="1366" y="508"/>
                  </a:lnTo>
                  <a:lnTo>
                    <a:pt x="1339" y="523"/>
                  </a:lnTo>
                  <a:lnTo>
                    <a:pt x="1328" y="526"/>
                  </a:lnTo>
                  <a:lnTo>
                    <a:pt x="1316" y="526"/>
                  </a:lnTo>
                  <a:lnTo>
                    <a:pt x="1304" y="520"/>
                  </a:lnTo>
                  <a:lnTo>
                    <a:pt x="1295" y="511"/>
                  </a:lnTo>
                  <a:lnTo>
                    <a:pt x="1289" y="496"/>
                  </a:lnTo>
                  <a:lnTo>
                    <a:pt x="1284" y="476"/>
                  </a:lnTo>
                  <a:lnTo>
                    <a:pt x="1225" y="485"/>
                  </a:lnTo>
                  <a:lnTo>
                    <a:pt x="1175" y="488"/>
                  </a:lnTo>
                  <a:lnTo>
                    <a:pt x="1154" y="485"/>
                  </a:lnTo>
                  <a:lnTo>
                    <a:pt x="1137" y="479"/>
                  </a:lnTo>
                  <a:lnTo>
                    <a:pt x="1122" y="467"/>
                  </a:lnTo>
                  <a:lnTo>
                    <a:pt x="1113" y="452"/>
                  </a:lnTo>
                  <a:lnTo>
                    <a:pt x="1099" y="470"/>
                  </a:lnTo>
                  <a:lnTo>
                    <a:pt x="1081" y="485"/>
                  </a:lnTo>
                  <a:lnTo>
                    <a:pt x="1060" y="493"/>
                  </a:lnTo>
                  <a:lnTo>
                    <a:pt x="1037" y="499"/>
                  </a:lnTo>
                  <a:lnTo>
                    <a:pt x="1013" y="496"/>
                  </a:lnTo>
                  <a:lnTo>
                    <a:pt x="990" y="491"/>
                  </a:lnTo>
                  <a:lnTo>
                    <a:pt x="966" y="479"/>
                  </a:lnTo>
                  <a:lnTo>
                    <a:pt x="943" y="461"/>
                  </a:lnTo>
                  <a:lnTo>
                    <a:pt x="922" y="467"/>
                  </a:lnTo>
                  <a:lnTo>
                    <a:pt x="908" y="479"/>
                  </a:lnTo>
                  <a:lnTo>
                    <a:pt x="899" y="488"/>
                  </a:lnTo>
                  <a:lnTo>
                    <a:pt x="893" y="499"/>
                  </a:lnTo>
                  <a:lnTo>
                    <a:pt x="890" y="511"/>
                  </a:lnTo>
                  <a:lnTo>
                    <a:pt x="890" y="526"/>
                  </a:lnTo>
                  <a:lnTo>
                    <a:pt x="902" y="550"/>
                  </a:lnTo>
                  <a:lnTo>
                    <a:pt x="916" y="573"/>
                  </a:lnTo>
                  <a:lnTo>
                    <a:pt x="922" y="594"/>
                  </a:lnTo>
                  <a:lnTo>
                    <a:pt x="922" y="606"/>
                  </a:lnTo>
                  <a:lnTo>
                    <a:pt x="913" y="615"/>
                  </a:lnTo>
                  <a:lnTo>
                    <a:pt x="902" y="626"/>
                  </a:lnTo>
                  <a:lnTo>
                    <a:pt x="881" y="635"/>
                  </a:lnTo>
                  <a:lnTo>
                    <a:pt x="861" y="644"/>
                  </a:lnTo>
                  <a:lnTo>
                    <a:pt x="846" y="650"/>
                  </a:lnTo>
                  <a:lnTo>
                    <a:pt x="834" y="659"/>
                  </a:lnTo>
                  <a:lnTo>
                    <a:pt x="828" y="668"/>
                  </a:lnTo>
                  <a:lnTo>
                    <a:pt x="822" y="683"/>
                  </a:lnTo>
                  <a:lnTo>
                    <a:pt x="819" y="700"/>
                  </a:lnTo>
                  <a:lnTo>
                    <a:pt x="817" y="709"/>
                  </a:lnTo>
                  <a:lnTo>
                    <a:pt x="808" y="721"/>
                  </a:lnTo>
                  <a:lnTo>
                    <a:pt x="793" y="733"/>
                  </a:lnTo>
                  <a:lnTo>
                    <a:pt x="775" y="745"/>
                  </a:lnTo>
                  <a:lnTo>
                    <a:pt x="755" y="753"/>
                  </a:lnTo>
                  <a:lnTo>
                    <a:pt x="728" y="756"/>
                  </a:lnTo>
                  <a:lnTo>
                    <a:pt x="696" y="756"/>
                  </a:lnTo>
                  <a:lnTo>
                    <a:pt x="664" y="751"/>
                  </a:lnTo>
                  <a:lnTo>
                    <a:pt x="626" y="792"/>
                  </a:lnTo>
                  <a:lnTo>
                    <a:pt x="579" y="833"/>
                  </a:lnTo>
                  <a:lnTo>
                    <a:pt x="523" y="869"/>
                  </a:lnTo>
                  <a:lnTo>
                    <a:pt x="493" y="886"/>
                  </a:lnTo>
                  <a:lnTo>
                    <a:pt x="464" y="898"/>
                  </a:lnTo>
                  <a:lnTo>
                    <a:pt x="435" y="934"/>
                  </a:lnTo>
                  <a:lnTo>
                    <a:pt x="414" y="966"/>
                  </a:lnTo>
                  <a:lnTo>
                    <a:pt x="391" y="993"/>
                  </a:lnTo>
                  <a:lnTo>
                    <a:pt x="361" y="1013"/>
                  </a:lnTo>
                  <a:lnTo>
                    <a:pt x="370" y="1043"/>
                  </a:lnTo>
                  <a:lnTo>
                    <a:pt x="376" y="1067"/>
                  </a:lnTo>
                  <a:lnTo>
                    <a:pt x="385" y="1111"/>
                  </a:lnTo>
                  <a:lnTo>
                    <a:pt x="388" y="1146"/>
                  </a:lnTo>
                  <a:lnTo>
                    <a:pt x="388" y="1176"/>
                  </a:lnTo>
                  <a:close/>
                </a:path>
              </a:pathLst>
            </a:custGeom>
            <a:solidFill>
              <a:srgbClr val="5F5F5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41" name="Freeform 24">
              <a:extLst>
                <a:ext uri="{FF2B5EF4-FFF2-40B4-BE49-F238E27FC236}">
                  <a16:creationId xmlns:a16="http://schemas.microsoft.com/office/drawing/2014/main" id="{36870128-6EFA-42AC-8793-571CF41D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910"/>
              <a:ext cx="1971" cy="1327"/>
            </a:xfrm>
            <a:custGeom>
              <a:avLst/>
              <a:gdLst>
                <a:gd name="T0" fmla="*/ 538 w 1971"/>
                <a:gd name="T1" fmla="*/ 1324 h 1327"/>
                <a:gd name="T2" fmla="*/ 456 w 1971"/>
                <a:gd name="T3" fmla="*/ 1262 h 1327"/>
                <a:gd name="T4" fmla="*/ 467 w 1971"/>
                <a:gd name="T5" fmla="*/ 1194 h 1327"/>
                <a:gd name="T6" fmla="*/ 435 w 1971"/>
                <a:gd name="T7" fmla="*/ 1046 h 1327"/>
                <a:gd name="T8" fmla="*/ 450 w 1971"/>
                <a:gd name="T9" fmla="*/ 963 h 1327"/>
                <a:gd name="T10" fmla="*/ 470 w 1971"/>
                <a:gd name="T11" fmla="*/ 857 h 1327"/>
                <a:gd name="T12" fmla="*/ 476 w 1971"/>
                <a:gd name="T13" fmla="*/ 771 h 1327"/>
                <a:gd name="T14" fmla="*/ 520 w 1971"/>
                <a:gd name="T15" fmla="*/ 739 h 1327"/>
                <a:gd name="T16" fmla="*/ 608 w 1971"/>
                <a:gd name="T17" fmla="*/ 721 h 1327"/>
                <a:gd name="T18" fmla="*/ 679 w 1971"/>
                <a:gd name="T19" fmla="*/ 786 h 1327"/>
                <a:gd name="T20" fmla="*/ 717 w 1971"/>
                <a:gd name="T21" fmla="*/ 715 h 1327"/>
                <a:gd name="T22" fmla="*/ 814 w 1971"/>
                <a:gd name="T23" fmla="*/ 653 h 1327"/>
                <a:gd name="T24" fmla="*/ 679 w 1971"/>
                <a:gd name="T25" fmla="*/ 620 h 1327"/>
                <a:gd name="T26" fmla="*/ 685 w 1971"/>
                <a:gd name="T27" fmla="*/ 544 h 1327"/>
                <a:gd name="T28" fmla="*/ 699 w 1971"/>
                <a:gd name="T29" fmla="*/ 455 h 1327"/>
                <a:gd name="T30" fmla="*/ 594 w 1971"/>
                <a:gd name="T31" fmla="*/ 464 h 1327"/>
                <a:gd name="T32" fmla="*/ 470 w 1971"/>
                <a:gd name="T33" fmla="*/ 405 h 1327"/>
                <a:gd name="T34" fmla="*/ 247 w 1971"/>
                <a:gd name="T35" fmla="*/ 375 h 1327"/>
                <a:gd name="T36" fmla="*/ 174 w 1971"/>
                <a:gd name="T37" fmla="*/ 260 h 1327"/>
                <a:gd name="T38" fmla="*/ 47 w 1971"/>
                <a:gd name="T39" fmla="*/ 219 h 1327"/>
                <a:gd name="T40" fmla="*/ 3 w 1971"/>
                <a:gd name="T41" fmla="*/ 139 h 1327"/>
                <a:gd name="T42" fmla="*/ 27 w 1971"/>
                <a:gd name="T43" fmla="*/ 95 h 1327"/>
                <a:gd name="T44" fmla="*/ 103 w 1971"/>
                <a:gd name="T45" fmla="*/ 62 h 1327"/>
                <a:gd name="T46" fmla="*/ 215 w 1971"/>
                <a:gd name="T47" fmla="*/ 74 h 1327"/>
                <a:gd name="T48" fmla="*/ 409 w 1971"/>
                <a:gd name="T49" fmla="*/ 62 h 1327"/>
                <a:gd name="T50" fmla="*/ 511 w 1971"/>
                <a:gd name="T51" fmla="*/ 50 h 1327"/>
                <a:gd name="T52" fmla="*/ 732 w 1971"/>
                <a:gd name="T53" fmla="*/ 35 h 1327"/>
                <a:gd name="T54" fmla="*/ 840 w 1971"/>
                <a:gd name="T55" fmla="*/ 12 h 1327"/>
                <a:gd name="T56" fmla="*/ 946 w 1971"/>
                <a:gd name="T57" fmla="*/ 24 h 1327"/>
                <a:gd name="T58" fmla="*/ 1190 w 1971"/>
                <a:gd name="T59" fmla="*/ 0 h 1327"/>
                <a:gd name="T60" fmla="*/ 1363 w 1971"/>
                <a:gd name="T61" fmla="*/ 53 h 1327"/>
                <a:gd name="T62" fmla="*/ 1528 w 1971"/>
                <a:gd name="T63" fmla="*/ 136 h 1327"/>
                <a:gd name="T64" fmla="*/ 1680 w 1971"/>
                <a:gd name="T65" fmla="*/ 242 h 1327"/>
                <a:gd name="T66" fmla="*/ 1716 w 1971"/>
                <a:gd name="T67" fmla="*/ 292 h 1327"/>
                <a:gd name="T68" fmla="*/ 1810 w 1971"/>
                <a:gd name="T69" fmla="*/ 328 h 1327"/>
                <a:gd name="T70" fmla="*/ 1886 w 1971"/>
                <a:gd name="T71" fmla="*/ 381 h 1327"/>
                <a:gd name="T72" fmla="*/ 1886 w 1971"/>
                <a:gd name="T73" fmla="*/ 458 h 1327"/>
                <a:gd name="T74" fmla="*/ 1965 w 1971"/>
                <a:gd name="T75" fmla="*/ 517 h 1327"/>
                <a:gd name="T76" fmla="*/ 1951 w 1971"/>
                <a:gd name="T77" fmla="*/ 620 h 1327"/>
                <a:gd name="T78" fmla="*/ 1842 w 1971"/>
                <a:gd name="T79" fmla="*/ 680 h 1327"/>
                <a:gd name="T80" fmla="*/ 1686 w 1971"/>
                <a:gd name="T81" fmla="*/ 753 h 1327"/>
                <a:gd name="T82" fmla="*/ 1554 w 1971"/>
                <a:gd name="T83" fmla="*/ 712 h 1327"/>
                <a:gd name="T84" fmla="*/ 1363 w 1971"/>
                <a:gd name="T85" fmla="*/ 682 h 1327"/>
                <a:gd name="T86" fmla="*/ 1357 w 1971"/>
                <a:gd name="T87" fmla="*/ 721 h 1327"/>
                <a:gd name="T88" fmla="*/ 1257 w 1971"/>
                <a:gd name="T89" fmla="*/ 883 h 1327"/>
                <a:gd name="T90" fmla="*/ 1149 w 1971"/>
                <a:gd name="T91" fmla="*/ 922 h 1327"/>
                <a:gd name="T92" fmla="*/ 1069 w 1971"/>
                <a:gd name="T93" fmla="*/ 951 h 1327"/>
                <a:gd name="T94" fmla="*/ 1005 w 1971"/>
                <a:gd name="T95" fmla="*/ 975 h 1327"/>
                <a:gd name="T96" fmla="*/ 970 w 1971"/>
                <a:gd name="T97" fmla="*/ 1005 h 1327"/>
                <a:gd name="T98" fmla="*/ 870 w 1971"/>
                <a:gd name="T99" fmla="*/ 1067 h 1327"/>
                <a:gd name="T100" fmla="*/ 840 w 1971"/>
                <a:gd name="T101" fmla="*/ 1114 h 1327"/>
                <a:gd name="T102" fmla="*/ 808 w 1971"/>
                <a:gd name="T103" fmla="*/ 1167 h 1327"/>
                <a:gd name="T104" fmla="*/ 796 w 1971"/>
                <a:gd name="T105" fmla="*/ 1282 h 13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1"/>
                <a:gd name="T160" fmla="*/ 0 h 1327"/>
                <a:gd name="T161" fmla="*/ 1971 w 1971"/>
                <a:gd name="T162" fmla="*/ 1327 h 13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1" h="1327">
                  <a:moveTo>
                    <a:pt x="776" y="1300"/>
                  </a:moveTo>
                  <a:lnTo>
                    <a:pt x="732" y="1312"/>
                  </a:lnTo>
                  <a:lnTo>
                    <a:pt x="682" y="1321"/>
                  </a:lnTo>
                  <a:lnTo>
                    <a:pt x="591" y="1327"/>
                  </a:lnTo>
                  <a:lnTo>
                    <a:pt x="538" y="1324"/>
                  </a:lnTo>
                  <a:lnTo>
                    <a:pt x="491" y="1318"/>
                  </a:lnTo>
                  <a:lnTo>
                    <a:pt x="479" y="1309"/>
                  </a:lnTo>
                  <a:lnTo>
                    <a:pt x="467" y="1294"/>
                  </a:lnTo>
                  <a:lnTo>
                    <a:pt x="459" y="1279"/>
                  </a:lnTo>
                  <a:lnTo>
                    <a:pt x="456" y="1262"/>
                  </a:lnTo>
                  <a:lnTo>
                    <a:pt x="456" y="1244"/>
                  </a:lnTo>
                  <a:lnTo>
                    <a:pt x="459" y="1229"/>
                  </a:lnTo>
                  <a:lnTo>
                    <a:pt x="470" y="1214"/>
                  </a:lnTo>
                  <a:lnTo>
                    <a:pt x="482" y="1205"/>
                  </a:lnTo>
                  <a:lnTo>
                    <a:pt x="467" y="1194"/>
                  </a:lnTo>
                  <a:lnTo>
                    <a:pt x="450" y="1173"/>
                  </a:lnTo>
                  <a:lnTo>
                    <a:pt x="438" y="1143"/>
                  </a:lnTo>
                  <a:lnTo>
                    <a:pt x="429" y="1111"/>
                  </a:lnTo>
                  <a:lnTo>
                    <a:pt x="429" y="1075"/>
                  </a:lnTo>
                  <a:lnTo>
                    <a:pt x="435" y="1046"/>
                  </a:lnTo>
                  <a:lnTo>
                    <a:pt x="453" y="1019"/>
                  </a:lnTo>
                  <a:lnTo>
                    <a:pt x="464" y="1010"/>
                  </a:lnTo>
                  <a:lnTo>
                    <a:pt x="482" y="1002"/>
                  </a:lnTo>
                  <a:lnTo>
                    <a:pt x="464" y="984"/>
                  </a:lnTo>
                  <a:lnTo>
                    <a:pt x="450" y="963"/>
                  </a:lnTo>
                  <a:lnTo>
                    <a:pt x="444" y="942"/>
                  </a:lnTo>
                  <a:lnTo>
                    <a:pt x="441" y="919"/>
                  </a:lnTo>
                  <a:lnTo>
                    <a:pt x="444" y="898"/>
                  </a:lnTo>
                  <a:lnTo>
                    <a:pt x="453" y="875"/>
                  </a:lnTo>
                  <a:lnTo>
                    <a:pt x="470" y="857"/>
                  </a:lnTo>
                  <a:lnTo>
                    <a:pt x="494" y="839"/>
                  </a:lnTo>
                  <a:lnTo>
                    <a:pt x="482" y="821"/>
                  </a:lnTo>
                  <a:lnTo>
                    <a:pt x="479" y="804"/>
                  </a:lnTo>
                  <a:lnTo>
                    <a:pt x="476" y="786"/>
                  </a:lnTo>
                  <a:lnTo>
                    <a:pt x="476" y="771"/>
                  </a:lnTo>
                  <a:lnTo>
                    <a:pt x="482" y="759"/>
                  </a:lnTo>
                  <a:lnTo>
                    <a:pt x="488" y="750"/>
                  </a:lnTo>
                  <a:lnTo>
                    <a:pt x="497" y="750"/>
                  </a:lnTo>
                  <a:lnTo>
                    <a:pt x="505" y="759"/>
                  </a:lnTo>
                  <a:lnTo>
                    <a:pt x="520" y="739"/>
                  </a:lnTo>
                  <a:lnTo>
                    <a:pt x="538" y="727"/>
                  </a:lnTo>
                  <a:lnTo>
                    <a:pt x="552" y="718"/>
                  </a:lnTo>
                  <a:lnTo>
                    <a:pt x="570" y="715"/>
                  </a:lnTo>
                  <a:lnTo>
                    <a:pt x="588" y="715"/>
                  </a:lnTo>
                  <a:lnTo>
                    <a:pt x="608" y="721"/>
                  </a:lnTo>
                  <a:lnTo>
                    <a:pt x="644" y="739"/>
                  </a:lnTo>
                  <a:lnTo>
                    <a:pt x="661" y="759"/>
                  </a:lnTo>
                  <a:lnTo>
                    <a:pt x="673" y="774"/>
                  </a:lnTo>
                  <a:lnTo>
                    <a:pt x="679" y="783"/>
                  </a:lnTo>
                  <a:lnTo>
                    <a:pt x="679" y="786"/>
                  </a:lnTo>
                  <a:lnTo>
                    <a:pt x="685" y="777"/>
                  </a:lnTo>
                  <a:lnTo>
                    <a:pt x="693" y="771"/>
                  </a:lnTo>
                  <a:lnTo>
                    <a:pt x="711" y="765"/>
                  </a:lnTo>
                  <a:lnTo>
                    <a:pt x="711" y="739"/>
                  </a:lnTo>
                  <a:lnTo>
                    <a:pt x="717" y="715"/>
                  </a:lnTo>
                  <a:lnTo>
                    <a:pt x="729" y="694"/>
                  </a:lnTo>
                  <a:lnTo>
                    <a:pt x="740" y="680"/>
                  </a:lnTo>
                  <a:lnTo>
                    <a:pt x="758" y="671"/>
                  </a:lnTo>
                  <a:lnTo>
                    <a:pt x="776" y="662"/>
                  </a:lnTo>
                  <a:lnTo>
                    <a:pt x="814" y="653"/>
                  </a:lnTo>
                  <a:lnTo>
                    <a:pt x="770" y="659"/>
                  </a:lnTo>
                  <a:lnTo>
                    <a:pt x="735" y="656"/>
                  </a:lnTo>
                  <a:lnTo>
                    <a:pt x="705" y="647"/>
                  </a:lnTo>
                  <a:lnTo>
                    <a:pt x="688" y="635"/>
                  </a:lnTo>
                  <a:lnTo>
                    <a:pt x="679" y="620"/>
                  </a:lnTo>
                  <a:lnTo>
                    <a:pt x="682" y="606"/>
                  </a:lnTo>
                  <a:lnTo>
                    <a:pt x="691" y="591"/>
                  </a:lnTo>
                  <a:lnTo>
                    <a:pt x="714" y="576"/>
                  </a:lnTo>
                  <a:lnTo>
                    <a:pt x="696" y="561"/>
                  </a:lnTo>
                  <a:lnTo>
                    <a:pt x="685" y="544"/>
                  </a:lnTo>
                  <a:lnTo>
                    <a:pt x="676" y="523"/>
                  </a:lnTo>
                  <a:lnTo>
                    <a:pt x="676" y="502"/>
                  </a:lnTo>
                  <a:lnTo>
                    <a:pt x="676" y="485"/>
                  </a:lnTo>
                  <a:lnTo>
                    <a:pt x="685" y="467"/>
                  </a:lnTo>
                  <a:lnTo>
                    <a:pt x="699" y="455"/>
                  </a:lnTo>
                  <a:lnTo>
                    <a:pt x="717" y="449"/>
                  </a:lnTo>
                  <a:lnTo>
                    <a:pt x="691" y="458"/>
                  </a:lnTo>
                  <a:lnTo>
                    <a:pt x="658" y="464"/>
                  </a:lnTo>
                  <a:lnTo>
                    <a:pt x="626" y="467"/>
                  </a:lnTo>
                  <a:lnTo>
                    <a:pt x="594" y="464"/>
                  </a:lnTo>
                  <a:lnTo>
                    <a:pt x="564" y="455"/>
                  </a:lnTo>
                  <a:lnTo>
                    <a:pt x="541" y="440"/>
                  </a:lnTo>
                  <a:lnTo>
                    <a:pt x="520" y="422"/>
                  </a:lnTo>
                  <a:lnTo>
                    <a:pt x="511" y="393"/>
                  </a:lnTo>
                  <a:lnTo>
                    <a:pt x="470" y="405"/>
                  </a:lnTo>
                  <a:lnTo>
                    <a:pt x="423" y="411"/>
                  </a:lnTo>
                  <a:lnTo>
                    <a:pt x="370" y="411"/>
                  </a:lnTo>
                  <a:lnTo>
                    <a:pt x="320" y="405"/>
                  </a:lnTo>
                  <a:lnTo>
                    <a:pt x="271" y="387"/>
                  </a:lnTo>
                  <a:lnTo>
                    <a:pt x="247" y="375"/>
                  </a:lnTo>
                  <a:lnTo>
                    <a:pt x="226" y="357"/>
                  </a:lnTo>
                  <a:lnTo>
                    <a:pt x="209" y="340"/>
                  </a:lnTo>
                  <a:lnTo>
                    <a:pt x="194" y="316"/>
                  </a:lnTo>
                  <a:lnTo>
                    <a:pt x="182" y="290"/>
                  </a:lnTo>
                  <a:lnTo>
                    <a:pt x="174" y="260"/>
                  </a:lnTo>
                  <a:lnTo>
                    <a:pt x="147" y="263"/>
                  </a:lnTo>
                  <a:lnTo>
                    <a:pt x="118" y="263"/>
                  </a:lnTo>
                  <a:lnTo>
                    <a:pt x="91" y="254"/>
                  </a:lnTo>
                  <a:lnTo>
                    <a:pt x="68" y="239"/>
                  </a:lnTo>
                  <a:lnTo>
                    <a:pt x="47" y="219"/>
                  </a:lnTo>
                  <a:lnTo>
                    <a:pt x="33" y="198"/>
                  </a:lnTo>
                  <a:lnTo>
                    <a:pt x="24" y="177"/>
                  </a:lnTo>
                  <a:lnTo>
                    <a:pt x="24" y="154"/>
                  </a:lnTo>
                  <a:lnTo>
                    <a:pt x="12" y="148"/>
                  </a:lnTo>
                  <a:lnTo>
                    <a:pt x="3" y="139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6" y="103"/>
                  </a:lnTo>
                  <a:lnTo>
                    <a:pt x="15" y="97"/>
                  </a:lnTo>
                  <a:lnTo>
                    <a:pt x="27" y="95"/>
                  </a:lnTo>
                  <a:lnTo>
                    <a:pt x="38" y="103"/>
                  </a:lnTo>
                  <a:lnTo>
                    <a:pt x="50" y="89"/>
                  </a:lnTo>
                  <a:lnTo>
                    <a:pt x="62" y="77"/>
                  </a:lnTo>
                  <a:lnTo>
                    <a:pt x="83" y="68"/>
                  </a:lnTo>
                  <a:lnTo>
                    <a:pt x="103" y="62"/>
                  </a:lnTo>
                  <a:lnTo>
                    <a:pt x="124" y="59"/>
                  </a:lnTo>
                  <a:lnTo>
                    <a:pt x="144" y="62"/>
                  </a:lnTo>
                  <a:lnTo>
                    <a:pt x="165" y="71"/>
                  </a:lnTo>
                  <a:lnTo>
                    <a:pt x="177" y="86"/>
                  </a:lnTo>
                  <a:lnTo>
                    <a:pt x="215" y="74"/>
                  </a:lnTo>
                  <a:lnTo>
                    <a:pt x="256" y="65"/>
                  </a:lnTo>
                  <a:lnTo>
                    <a:pt x="297" y="59"/>
                  </a:lnTo>
                  <a:lnTo>
                    <a:pt x="338" y="56"/>
                  </a:lnTo>
                  <a:lnTo>
                    <a:pt x="376" y="56"/>
                  </a:lnTo>
                  <a:lnTo>
                    <a:pt x="409" y="62"/>
                  </a:lnTo>
                  <a:lnTo>
                    <a:pt x="435" y="71"/>
                  </a:lnTo>
                  <a:lnTo>
                    <a:pt x="453" y="89"/>
                  </a:lnTo>
                  <a:lnTo>
                    <a:pt x="464" y="77"/>
                  </a:lnTo>
                  <a:lnTo>
                    <a:pt x="476" y="68"/>
                  </a:lnTo>
                  <a:lnTo>
                    <a:pt x="511" y="50"/>
                  </a:lnTo>
                  <a:lnTo>
                    <a:pt x="555" y="38"/>
                  </a:lnTo>
                  <a:lnTo>
                    <a:pt x="602" y="30"/>
                  </a:lnTo>
                  <a:lnTo>
                    <a:pt x="652" y="27"/>
                  </a:lnTo>
                  <a:lnTo>
                    <a:pt x="696" y="27"/>
                  </a:lnTo>
                  <a:lnTo>
                    <a:pt x="732" y="35"/>
                  </a:lnTo>
                  <a:lnTo>
                    <a:pt x="746" y="41"/>
                  </a:lnTo>
                  <a:lnTo>
                    <a:pt x="755" y="50"/>
                  </a:lnTo>
                  <a:lnTo>
                    <a:pt x="770" y="35"/>
                  </a:lnTo>
                  <a:lnTo>
                    <a:pt x="790" y="27"/>
                  </a:lnTo>
                  <a:lnTo>
                    <a:pt x="840" y="12"/>
                  </a:lnTo>
                  <a:lnTo>
                    <a:pt x="867" y="9"/>
                  </a:lnTo>
                  <a:lnTo>
                    <a:pt x="893" y="9"/>
                  </a:lnTo>
                  <a:lnTo>
                    <a:pt x="914" y="18"/>
                  </a:lnTo>
                  <a:lnTo>
                    <a:pt x="928" y="30"/>
                  </a:lnTo>
                  <a:lnTo>
                    <a:pt x="946" y="24"/>
                  </a:lnTo>
                  <a:lnTo>
                    <a:pt x="970" y="18"/>
                  </a:lnTo>
                  <a:lnTo>
                    <a:pt x="999" y="12"/>
                  </a:lnTo>
                  <a:lnTo>
                    <a:pt x="1031" y="9"/>
                  </a:lnTo>
                  <a:lnTo>
                    <a:pt x="1108" y="0"/>
                  </a:lnTo>
                  <a:lnTo>
                    <a:pt x="1190" y="0"/>
                  </a:lnTo>
                  <a:lnTo>
                    <a:pt x="1228" y="3"/>
                  </a:lnTo>
                  <a:lnTo>
                    <a:pt x="1266" y="9"/>
                  </a:lnTo>
                  <a:lnTo>
                    <a:pt x="1304" y="21"/>
                  </a:lnTo>
                  <a:lnTo>
                    <a:pt x="1337" y="35"/>
                  </a:lnTo>
                  <a:lnTo>
                    <a:pt x="1363" y="53"/>
                  </a:lnTo>
                  <a:lnTo>
                    <a:pt x="1384" y="77"/>
                  </a:lnTo>
                  <a:lnTo>
                    <a:pt x="1398" y="103"/>
                  </a:lnTo>
                  <a:lnTo>
                    <a:pt x="1407" y="139"/>
                  </a:lnTo>
                  <a:lnTo>
                    <a:pt x="1472" y="133"/>
                  </a:lnTo>
                  <a:lnTo>
                    <a:pt x="1528" y="136"/>
                  </a:lnTo>
                  <a:lnTo>
                    <a:pt x="1580" y="148"/>
                  </a:lnTo>
                  <a:lnTo>
                    <a:pt x="1622" y="168"/>
                  </a:lnTo>
                  <a:lnTo>
                    <a:pt x="1654" y="192"/>
                  </a:lnTo>
                  <a:lnTo>
                    <a:pt x="1674" y="225"/>
                  </a:lnTo>
                  <a:lnTo>
                    <a:pt x="1680" y="242"/>
                  </a:lnTo>
                  <a:lnTo>
                    <a:pt x="1683" y="260"/>
                  </a:lnTo>
                  <a:lnTo>
                    <a:pt x="1683" y="281"/>
                  </a:lnTo>
                  <a:lnTo>
                    <a:pt x="1680" y="301"/>
                  </a:lnTo>
                  <a:lnTo>
                    <a:pt x="1695" y="295"/>
                  </a:lnTo>
                  <a:lnTo>
                    <a:pt x="1716" y="292"/>
                  </a:lnTo>
                  <a:lnTo>
                    <a:pt x="1736" y="292"/>
                  </a:lnTo>
                  <a:lnTo>
                    <a:pt x="1760" y="298"/>
                  </a:lnTo>
                  <a:lnTo>
                    <a:pt x="1780" y="304"/>
                  </a:lnTo>
                  <a:lnTo>
                    <a:pt x="1798" y="316"/>
                  </a:lnTo>
                  <a:lnTo>
                    <a:pt x="1810" y="328"/>
                  </a:lnTo>
                  <a:lnTo>
                    <a:pt x="1815" y="349"/>
                  </a:lnTo>
                  <a:lnTo>
                    <a:pt x="1839" y="346"/>
                  </a:lnTo>
                  <a:lnTo>
                    <a:pt x="1860" y="352"/>
                  </a:lnTo>
                  <a:lnTo>
                    <a:pt x="1874" y="363"/>
                  </a:lnTo>
                  <a:lnTo>
                    <a:pt x="1886" y="381"/>
                  </a:lnTo>
                  <a:lnTo>
                    <a:pt x="1892" y="399"/>
                  </a:lnTo>
                  <a:lnTo>
                    <a:pt x="1889" y="420"/>
                  </a:lnTo>
                  <a:lnTo>
                    <a:pt x="1880" y="440"/>
                  </a:lnTo>
                  <a:lnTo>
                    <a:pt x="1860" y="461"/>
                  </a:lnTo>
                  <a:lnTo>
                    <a:pt x="1886" y="458"/>
                  </a:lnTo>
                  <a:lnTo>
                    <a:pt x="1909" y="464"/>
                  </a:lnTo>
                  <a:lnTo>
                    <a:pt x="1930" y="470"/>
                  </a:lnTo>
                  <a:lnTo>
                    <a:pt x="1945" y="485"/>
                  </a:lnTo>
                  <a:lnTo>
                    <a:pt x="1956" y="499"/>
                  </a:lnTo>
                  <a:lnTo>
                    <a:pt x="1965" y="517"/>
                  </a:lnTo>
                  <a:lnTo>
                    <a:pt x="1968" y="538"/>
                  </a:lnTo>
                  <a:lnTo>
                    <a:pt x="1971" y="558"/>
                  </a:lnTo>
                  <a:lnTo>
                    <a:pt x="1968" y="579"/>
                  </a:lnTo>
                  <a:lnTo>
                    <a:pt x="1959" y="603"/>
                  </a:lnTo>
                  <a:lnTo>
                    <a:pt x="1951" y="620"/>
                  </a:lnTo>
                  <a:lnTo>
                    <a:pt x="1936" y="641"/>
                  </a:lnTo>
                  <a:lnTo>
                    <a:pt x="1918" y="656"/>
                  </a:lnTo>
                  <a:lnTo>
                    <a:pt x="1895" y="668"/>
                  </a:lnTo>
                  <a:lnTo>
                    <a:pt x="1871" y="677"/>
                  </a:lnTo>
                  <a:lnTo>
                    <a:pt x="1842" y="680"/>
                  </a:lnTo>
                  <a:lnTo>
                    <a:pt x="1821" y="712"/>
                  </a:lnTo>
                  <a:lnTo>
                    <a:pt x="1792" y="736"/>
                  </a:lnTo>
                  <a:lnTo>
                    <a:pt x="1760" y="750"/>
                  </a:lnTo>
                  <a:lnTo>
                    <a:pt x="1721" y="756"/>
                  </a:lnTo>
                  <a:lnTo>
                    <a:pt x="1686" y="753"/>
                  </a:lnTo>
                  <a:lnTo>
                    <a:pt x="1654" y="739"/>
                  </a:lnTo>
                  <a:lnTo>
                    <a:pt x="1630" y="712"/>
                  </a:lnTo>
                  <a:lnTo>
                    <a:pt x="1616" y="677"/>
                  </a:lnTo>
                  <a:lnTo>
                    <a:pt x="1589" y="697"/>
                  </a:lnTo>
                  <a:lnTo>
                    <a:pt x="1554" y="712"/>
                  </a:lnTo>
                  <a:lnTo>
                    <a:pt x="1513" y="715"/>
                  </a:lnTo>
                  <a:lnTo>
                    <a:pt x="1472" y="715"/>
                  </a:lnTo>
                  <a:lnTo>
                    <a:pt x="1431" y="709"/>
                  </a:lnTo>
                  <a:lnTo>
                    <a:pt x="1393" y="697"/>
                  </a:lnTo>
                  <a:lnTo>
                    <a:pt x="1363" y="682"/>
                  </a:lnTo>
                  <a:lnTo>
                    <a:pt x="1351" y="674"/>
                  </a:lnTo>
                  <a:lnTo>
                    <a:pt x="1343" y="665"/>
                  </a:lnTo>
                  <a:lnTo>
                    <a:pt x="1351" y="682"/>
                  </a:lnTo>
                  <a:lnTo>
                    <a:pt x="1357" y="703"/>
                  </a:lnTo>
                  <a:lnTo>
                    <a:pt x="1357" y="721"/>
                  </a:lnTo>
                  <a:lnTo>
                    <a:pt x="1357" y="742"/>
                  </a:lnTo>
                  <a:lnTo>
                    <a:pt x="1348" y="783"/>
                  </a:lnTo>
                  <a:lnTo>
                    <a:pt x="1328" y="821"/>
                  </a:lnTo>
                  <a:lnTo>
                    <a:pt x="1296" y="857"/>
                  </a:lnTo>
                  <a:lnTo>
                    <a:pt x="1257" y="883"/>
                  </a:lnTo>
                  <a:lnTo>
                    <a:pt x="1234" y="892"/>
                  </a:lnTo>
                  <a:lnTo>
                    <a:pt x="1207" y="898"/>
                  </a:lnTo>
                  <a:lnTo>
                    <a:pt x="1181" y="901"/>
                  </a:lnTo>
                  <a:lnTo>
                    <a:pt x="1152" y="901"/>
                  </a:lnTo>
                  <a:lnTo>
                    <a:pt x="1149" y="922"/>
                  </a:lnTo>
                  <a:lnTo>
                    <a:pt x="1140" y="937"/>
                  </a:lnTo>
                  <a:lnTo>
                    <a:pt x="1128" y="945"/>
                  </a:lnTo>
                  <a:lnTo>
                    <a:pt x="1111" y="951"/>
                  </a:lnTo>
                  <a:lnTo>
                    <a:pt x="1090" y="954"/>
                  </a:lnTo>
                  <a:lnTo>
                    <a:pt x="1069" y="951"/>
                  </a:lnTo>
                  <a:lnTo>
                    <a:pt x="1034" y="940"/>
                  </a:lnTo>
                  <a:lnTo>
                    <a:pt x="1037" y="948"/>
                  </a:lnTo>
                  <a:lnTo>
                    <a:pt x="1034" y="957"/>
                  </a:lnTo>
                  <a:lnTo>
                    <a:pt x="1017" y="972"/>
                  </a:lnTo>
                  <a:lnTo>
                    <a:pt x="1005" y="975"/>
                  </a:lnTo>
                  <a:lnTo>
                    <a:pt x="993" y="975"/>
                  </a:lnTo>
                  <a:lnTo>
                    <a:pt x="981" y="972"/>
                  </a:lnTo>
                  <a:lnTo>
                    <a:pt x="973" y="963"/>
                  </a:lnTo>
                  <a:lnTo>
                    <a:pt x="975" y="984"/>
                  </a:lnTo>
                  <a:lnTo>
                    <a:pt x="970" y="1005"/>
                  </a:lnTo>
                  <a:lnTo>
                    <a:pt x="958" y="1025"/>
                  </a:lnTo>
                  <a:lnTo>
                    <a:pt x="940" y="1043"/>
                  </a:lnTo>
                  <a:lnTo>
                    <a:pt x="920" y="1055"/>
                  </a:lnTo>
                  <a:lnTo>
                    <a:pt x="896" y="1064"/>
                  </a:lnTo>
                  <a:lnTo>
                    <a:pt x="870" y="1067"/>
                  </a:lnTo>
                  <a:lnTo>
                    <a:pt x="843" y="1064"/>
                  </a:lnTo>
                  <a:lnTo>
                    <a:pt x="849" y="1078"/>
                  </a:lnTo>
                  <a:lnTo>
                    <a:pt x="852" y="1090"/>
                  </a:lnTo>
                  <a:lnTo>
                    <a:pt x="849" y="1102"/>
                  </a:lnTo>
                  <a:lnTo>
                    <a:pt x="840" y="1114"/>
                  </a:lnTo>
                  <a:lnTo>
                    <a:pt x="817" y="1126"/>
                  </a:lnTo>
                  <a:lnTo>
                    <a:pt x="802" y="1129"/>
                  </a:lnTo>
                  <a:lnTo>
                    <a:pt x="790" y="1129"/>
                  </a:lnTo>
                  <a:lnTo>
                    <a:pt x="802" y="1149"/>
                  </a:lnTo>
                  <a:lnTo>
                    <a:pt x="808" y="1167"/>
                  </a:lnTo>
                  <a:lnTo>
                    <a:pt x="814" y="1191"/>
                  </a:lnTo>
                  <a:lnTo>
                    <a:pt x="817" y="1214"/>
                  </a:lnTo>
                  <a:lnTo>
                    <a:pt x="814" y="1238"/>
                  </a:lnTo>
                  <a:lnTo>
                    <a:pt x="808" y="1262"/>
                  </a:lnTo>
                  <a:lnTo>
                    <a:pt x="796" y="1282"/>
                  </a:lnTo>
                  <a:lnTo>
                    <a:pt x="776" y="13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42" name="Freeform 25">
              <a:extLst>
                <a:ext uri="{FF2B5EF4-FFF2-40B4-BE49-F238E27FC236}">
                  <a16:creationId xmlns:a16="http://schemas.microsoft.com/office/drawing/2014/main" id="{B24DFFB2-B727-4D4C-89D5-D6262151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890"/>
              <a:ext cx="1601" cy="410"/>
            </a:xfrm>
            <a:custGeom>
              <a:avLst/>
              <a:gdLst>
                <a:gd name="T0" fmla="*/ 0 w 1601"/>
                <a:gd name="T1" fmla="*/ 410 h 410"/>
                <a:gd name="T2" fmla="*/ 73 w 1601"/>
                <a:gd name="T3" fmla="*/ 14 h 410"/>
                <a:gd name="T4" fmla="*/ 76 w 1601"/>
                <a:gd name="T5" fmla="*/ 147 h 410"/>
                <a:gd name="T6" fmla="*/ 123 w 1601"/>
                <a:gd name="T7" fmla="*/ 56 h 410"/>
                <a:gd name="T8" fmla="*/ 138 w 1601"/>
                <a:gd name="T9" fmla="*/ 130 h 410"/>
                <a:gd name="T10" fmla="*/ 164 w 1601"/>
                <a:gd name="T11" fmla="*/ 121 h 410"/>
                <a:gd name="T12" fmla="*/ 197 w 1601"/>
                <a:gd name="T13" fmla="*/ 180 h 410"/>
                <a:gd name="T14" fmla="*/ 235 w 1601"/>
                <a:gd name="T15" fmla="*/ 94 h 410"/>
                <a:gd name="T16" fmla="*/ 252 w 1601"/>
                <a:gd name="T17" fmla="*/ 65 h 410"/>
                <a:gd name="T18" fmla="*/ 264 w 1601"/>
                <a:gd name="T19" fmla="*/ 121 h 410"/>
                <a:gd name="T20" fmla="*/ 297 w 1601"/>
                <a:gd name="T21" fmla="*/ 144 h 410"/>
                <a:gd name="T22" fmla="*/ 349 w 1601"/>
                <a:gd name="T23" fmla="*/ 62 h 410"/>
                <a:gd name="T24" fmla="*/ 388 w 1601"/>
                <a:gd name="T25" fmla="*/ 144 h 410"/>
                <a:gd name="T26" fmla="*/ 414 w 1601"/>
                <a:gd name="T27" fmla="*/ 62 h 410"/>
                <a:gd name="T28" fmla="*/ 429 w 1601"/>
                <a:gd name="T29" fmla="*/ 0 h 410"/>
                <a:gd name="T30" fmla="*/ 464 w 1601"/>
                <a:gd name="T31" fmla="*/ 203 h 410"/>
                <a:gd name="T32" fmla="*/ 502 w 1601"/>
                <a:gd name="T33" fmla="*/ 85 h 410"/>
                <a:gd name="T34" fmla="*/ 534 w 1601"/>
                <a:gd name="T35" fmla="*/ 180 h 410"/>
                <a:gd name="T36" fmla="*/ 608 w 1601"/>
                <a:gd name="T37" fmla="*/ 14 h 410"/>
                <a:gd name="T38" fmla="*/ 611 w 1601"/>
                <a:gd name="T39" fmla="*/ 147 h 410"/>
                <a:gd name="T40" fmla="*/ 658 w 1601"/>
                <a:gd name="T41" fmla="*/ 41 h 410"/>
                <a:gd name="T42" fmla="*/ 672 w 1601"/>
                <a:gd name="T43" fmla="*/ 130 h 410"/>
                <a:gd name="T44" fmla="*/ 699 w 1601"/>
                <a:gd name="T45" fmla="*/ 121 h 410"/>
                <a:gd name="T46" fmla="*/ 728 w 1601"/>
                <a:gd name="T47" fmla="*/ 180 h 410"/>
                <a:gd name="T48" fmla="*/ 766 w 1601"/>
                <a:gd name="T49" fmla="*/ 94 h 410"/>
                <a:gd name="T50" fmla="*/ 787 w 1601"/>
                <a:gd name="T51" fmla="*/ 65 h 410"/>
                <a:gd name="T52" fmla="*/ 799 w 1601"/>
                <a:gd name="T53" fmla="*/ 121 h 410"/>
                <a:gd name="T54" fmla="*/ 834 w 1601"/>
                <a:gd name="T55" fmla="*/ 236 h 410"/>
                <a:gd name="T56" fmla="*/ 884 w 1601"/>
                <a:gd name="T57" fmla="*/ 62 h 410"/>
                <a:gd name="T58" fmla="*/ 902 w 1601"/>
                <a:gd name="T59" fmla="*/ 245 h 410"/>
                <a:gd name="T60" fmla="*/ 949 w 1601"/>
                <a:gd name="T61" fmla="*/ 62 h 410"/>
                <a:gd name="T62" fmla="*/ 987 w 1601"/>
                <a:gd name="T63" fmla="*/ 153 h 410"/>
                <a:gd name="T64" fmla="*/ 998 w 1601"/>
                <a:gd name="T65" fmla="*/ 203 h 410"/>
                <a:gd name="T66" fmla="*/ 1037 w 1601"/>
                <a:gd name="T67" fmla="*/ 85 h 410"/>
                <a:gd name="T68" fmla="*/ 1066 w 1601"/>
                <a:gd name="T69" fmla="*/ 180 h 410"/>
                <a:gd name="T70" fmla="*/ 1139 w 1601"/>
                <a:gd name="T71" fmla="*/ 14 h 410"/>
                <a:gd name="T72" fmla="*/ 1145 w 1601"/>
                <a:gd name="T73" fmla="*/ 147 h 410"/>
                <a:gd name="T74" fmla="*/ 1189 w 1601"/>
                <a:gd name="T75" fmla="*/ 41 h 410"/>
                <a:gd name="T76" fmla="*/ 1207 w 1601"/>
                <a:gd name="T77" fmla="*/ 130 h 410"/>
                <a:gd name="T78" fmla="*/ 1233 w 1601"/>
                <a:gd name="T79" fmla="*/ 121 h 410"/>
                <a:gd name="T80" fmla="*/ 1263 w 1601"/>
                <a:gd name="T81" fmla="*/ 180 h 410"/>
                <a:gd name="T82" fmla="*/ 1269 w 1601"/>
                <a:gd name="T83" fmla="*/ 50 h 410"/>
                <a:gd name="T84" fmla="*/ 1322 w 1601"/>
                <a:gd name="T85" fmla="*/ 65 h 410"/>
                <a:gd name="T86" fmla="*/ 1333 w 1601"/>
                <a:gd name="T87" fmla="*/ 121 h 410"/>
                <a:gd name="T88" fmla="*/ 1366 w 1601"/>
                <a:gd name="T89" fmla="*/ 236 h 410"/>
                <a:gd name="T90" fmla="*/ 1416 w 1601"/>
                <a:gd name="T91" fmla="*/ 62 h 410"/>
                <a:gd name="T92" fmla="*/ 1433 w 1601"/>
                <a:gd name="T93" fmla="*/ 245 h 410"/>
                <a:gd name="T94" fmla="*/ 1480 w 1601"/>
                <a:gd name="T95" fmla="*/ 79 h 410"/>
                <a:gd name="T96" fmla="*/ 1530 w 1601"/>
                <a:gd name="T97" fmla="*/ 203 h 410"/>
                <a:gd name="T98" fmla="*/ 1568 w 1601"/>
                <a:gd name="T99" fmla="*/ 85 h 410"/>
                <a:gd name="T100" fmla="*/ 1601 w 1601"/>
                <a:gd name="T101" fmla="*/ 410 h 410"/>
                <a:gd name="T102" fmla="*/ 0 w 1601"/>
                <a:gd name="T103" fmla="*/ 410 h 4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1"/>
                <a:gd name="T157" fmla="*/ 0 h 410"/>
                <a:gd name="T158" fmla="*/ 1601 w 1601"/>
                <a:gd name="T159" fmla="*/ 410 h 4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1" h="410">
                  <a:moveTo>
                    <a:pt x="0" y="410"/>
                  </a:moveTo>
                  <a:lnTo>
                    <a:pt x="73" y="14"/>
                  </a:lnTo>
                  <a:lnTo>
                    <a:pt x="76" y="147"/>
                  </a:lnTo>
                  <a:lnTo>
                    <a:pt x="123" y="56"/>
                  </a:lnTo>
                  <a:lnTo>
                    <a:pt x="138" y="130"/>
                  </a:lnTo>
                  <a:lnTo>
                    <a:pt x="164" y="121"/>
                  </a:lnTo>
                  <a:lnTo>
                    <a:pt x="197" y="180"/>
                  </a:lnTo>
                  <a:lnTo>
                    <a:pt x="235" y="94"/>
                  </a:lnTo>
                  <a:lnTo>
                    <a:pt x="252" y="65"/>
                  </a:lnTo>
                  <a:lnTo>
                    <a:pt x="264" y="121"/>
                  </a:lnTo>
                  <a:lnTo>
                    <a:pt x="297" y="144"/>
                  </a:lnTo>
                  <a:lnTo>
                    <a:pt x="349" y="62"/>
                  </a:lnTo>
                  <a:lnTo>
                    <a:pt x="388" y="144"/>
                  </a:lnTo>
                  <a:lnTo>
                    <a:pt x="414" y="62"/>
                  </a:lnTo>
                  <a:lnTo>
                    <a:pt x="429" y="0"/>
                  </a:lnTo>
                  <a:lnTo>
                    <a:pt x="464" y="203"/>
                  </a:lnTo>
                  <a:lnTo>
                    <a:pt x="502" y="85"/>
                  </a:lnTo>
                  <a:lnTo>
                    <a:pt x="534" y="180"/>
                  </a:lnTo>
                  <a:lnTo>
                    <a:pt x="608" y="14"/>
                  </a:lnTo>
                  <a:lnTo>
                    <a:pt x="611" y="147"/>
                  </a:lnTo>
                  <a:lnTo>
                    <a:pt x="658" y="41"/>
                  </a:lnTo>
                  <a:lnTo>
                    <a:pt x="672" y="130"/>
                  </a:lnTo>
                  <a:lnTo>
                    <a:pt x="699" y="121"/>
                  </a:lnTo>
                  <a:lnTo>
                    <a:pt x="728" y="180"/>
                  </a:lnTo>
                  <a:lnTo>
                    <a:pt x="766" y="94"/>
                  </a:lnTo>
                  <a:lnTo>
                    <a:pt x="787" y="65"/>
                  </a:lnTo>
                  <a:lnTo>
                    <a:pt x="799" y="121"/>
                  </a:lnTo>
                  <a:lnTo>
                    <a:pt x="834" y="236"/>
                  </a:lnTo>
                  <a:lnTo>
                    <a:pt x="884" y="62"/>
                  </a:lnTo>
                  <a:lnTo>
                    <a:pt x="902" y="245"/>
                  </a:lnTo>
                  <a:lnTo>
                    <a:pt x="949" y="62"/>
                  </a:lnTo>
                  <a:lnTo>
                    <a:pt x="987" y="153"/>
                  </a:lnTo>
                  <a:lnTo>
                    <a:pt x="998" y="203"/>
                  </a:lnTo>
                  <a:lnTo>
                    <a:pt x="1037" y="85"/>
                  </a:lnTo>
                  <a:lnTo>
                    <a:pt x="1066" y="180"/>
                  </a:lnTo>
                  <a:lnTo>
                    <a:pt x="1139" y="14"/>
                  </a:lnTo>
                  <a:lnTo>
                    <a:pt x="1145" y="147"/>
                  </a:lnTo>
                  <a:lnTo>
                    <a:pt x="1189" y="41"/>
                  </a:lnTo>
                  <a:lnTo>
                    <a:pt x="1207" y="130"/>
                  </a:lnTo>
                  <a:lnTo>
                    <a:pt x="1233" y="121"/>
                  </a:lnTo>
                  <a:lnTo>
                    <a:pt x="1263" y="180"/>
                  </a:lnTo>
                  <a:lnTo>
                    <a:pt x="1269" y="50"/>
                  </a:lnTo>
                  <a:lnTo>
                    <a:pt x="1322" y="65"/>
                  </a:lnTo>
                  <a:lnTo>
                    <a:pt x="1333" y="121"/>
                  </a:lnTo>
                  <a:lnTo>
                    <a:pt x="1366" y="236"/>
                  </a:lnTo>
                  <a:lnTo>
                    <a:pt x="1416" y="62"/>
                  </a:lnTo>
                  <a:lnTo>
                    <a:pt x="1433" y="245"/>
                  </a:lnTo>
                  <a:lnTo>
                    <a:pt x="1480" y="79"/>
                  </a:lnTo>
                  <a:lnTo>
                    <a:pt x="1530" y="203"/>
                  </a:lnTo>
                  <a:lnTo>
                    <a:pt x="1568" y="85"/>
                  </a:lnTo>
                  <a:lnTo>
                    <a:pt x="1601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52F2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43" name="Freeform 26">
              <a:extLst>
                <a:ext uri="{FF2B5EF4-FFF2-40B4-BE49-F238E27FC236}">
                  <a16:creationId xmlns:a16="http://schemas.microsoft.com/office/drawing/2014/main" id="{DAF76E14-84A0-480C-8FFF-C35CC138B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845"/>
              <a:ext cx="1897" cy="455"/>
            </a:xfrm>
            <a:custGeom>
              <a:avLst/>
              <a:gdLst>
                <a:gd name="T0" fmla="*/ 3 w 1897"/>
                <a:gd name="T1" fmla="*/ 45 h 455"/>
                <a:gd name="T2" fmla="*/ 79 w 1897"/>
                <a:gd name="T3" fmla="*/ 3 h 455"/>
                <a:gd name="T4" fmla="*/ 144 w 1897"/>
                <a:gd name="T5" fmla="*/ 12 h 455"/>
                <a:gd name="T6" fmla="*/ 161 w 1897"/>
                <a:gd name="T7" fmla="*/ 45 h 455"/>
                <a:gd name="T8" fmla="*/ 153 w 1897"/>
                <a:gd name="T9" fmla="*/ 86 h 455"/>
                <a:gd name="T10" fmla="*/ 194 w 1897"/>
                <a:gd name="T11" fmla="*/ 118 h 455"/>
                <a:gd name="T12" fmla="*/ 161 w 1897"/>
                <a:gd name="T13" fmla="*/ 166 h 455"/>
                <a:gd name="T14" fmla="*/ 153 w 1897"/>
                <a:gd name="T15" fmla="*/ 213 h 455"/>
                <a:gd name="T16" fmla="*/ 205 w 1897"/>
                <a:gd name="T17" fmla="*/ 192 h 455"/>
                <a:gd name="T18" fmla="*/ 291 w 1897"/>
                <a:gd name="T19" fmla="*/ 210 h 455"/>
                <a:gd name="T20" fmla="*/ 276 w 1897"/>
                <a:gd name="T21" fmla="*/ 302 h 455"/>
                <a:gd name="T22" fmla="*/ 311 w 1897"/>
                <a:gd name="T23" fmla="*/ 316 h 455"/>
                <a:gd name="T24" fmla="*/ 367 w 1897"/>
                <a:gd name="T25" fmla="*/ 352 h 455"/>
                <a:gd name="T26" fmla="*/ 426 w 1897"/>
                <a:gd name="T27" fmla="*/ 331 h 455"/>
                <a:gd name="T28" fmla="*/ 476 w 1897"/>
                <a:gd name="T29" fmla="*/ 290 h 455"/>
                <a:gd name="T30" fmla="*/ 537 w 1897"/>
                <a:gd name="T31" fmla="*/ 245 h 455"/>
                <a:gd name="T32" fmla="*/ 558 w 1897"/>
                <a:gd name="T33" fmla="*/ 287 h 455"/>
                <a:gd name="T34" fmla="*/ 584 w 1897"/>
                <a:gd name="T35" fmla="*/ 302 h 455"/>
                <a:gd name="T36" fmla="*/ 578 w 1897"/>
                <a:gd name="T37" fmla="*/ 337 h 455"/>
                <a:gd name="T38" fmla="*/ 620 w 1897"/>
                <a:gd name="T39" fmla="*/ 287 h 455"/>
                <a:gd name="T40" fmla="*/ 590 w 1897"/>
                <a:gd name="T41" fmla="*/ 216 h 455"/>
                <a:gd name="T42" fmla="*/ 649 w 1897"/>
                <a:gd name="T43" fmla="*/ 245 h 455"/>
                <a:gd name="T44" fmla="*/ 669 w 1897"/>
                <a:gd name="T45" fmla="*/ 166 h 455"/>
                <a:gd name="T46" fmla="*/ 722 w 1897"/>
                <a:gd name="T47" fmla="*/ 127 h 455"/>
                <a:gd name="T48" fmla="*/ 778 w 1897"/>
                <a:gd name="T49" fmla="*/ 89 h 455"/>
                <a:gd name="T50" fmla="*/ 831 w 1897"/>
                <a:gd name="T51" fmla="*/ 101 h 455"/>
                <a:gd name="T52" fmla="*/ 837 w 1897"/>
                <a:gd name="T53" fmla="*/ 145 h 455"/>
                <a:gd name="T54" fmla="*/ 852 w 1897"/>
                <a:gd name="T55" fmla="*/ 204 h 455"/>
                <a:gd name="T56" fmla="*/ 837 w 1897"/>
                <a:gd name="T57" fmla="*/ 237 h 455"/>
                <a:gd name="T58" fmla="*/ 872 w 1897"/>
                <a:gd name="T59" fmla="*/ 245 h 455"/>
                <a:gd name="T60" fmla="*/ 881 w 1897"/>
                <a:gd name="T61" fmla="*/ 313 h 455"/>
                <a:gd name="T62" fmla="*/ 969 w 1897"/>
                <a:gd name="T63" fmla="*/ 269 h 455"/>
                <a:gd name="T64" fmla="*/ 1025 w 1897"/>
                <a:gd name="T65" fmla="*/ 240 h 455"/>
                <a:gd name="T66" fmla="*/ 1078 w 1897"/>
                <a:gd name="T67" fmla="*/ 216 h 455"/>
                <a:gd name="T68" fmla="*/ 1110 w 1897"/>
                <a:gd name="T69" fmla="*/ 254 h 455"/>
                <a:gd name="T70" fmla="*/ 1101 w 1897"/>
                <a:gd name="T71" fmla="*/ 192 h 455"/>
                <a:gd name="T72" fmla="*/ 1160 w 1897"/>
                <a:gd name="T73" fmla="*/ 293 h 455"/>
                <a:gd name="T74" fmla="*/ 1207 w 1897"/>
                <a:gd name="T75" fmla="*/ 245 h 455"/>
                <a:gd name="T76" fmla="*/ 1201 w 1897"/>
                <a:gd name="T77" fmla="*/ 183 h 455"/>
                <a:gd name="T78" fmla="*/ 1286 w 1897"/>
                <a:gd name="T79" fmla="*/ 195 h 455"/>
                <a:gd name="T80" fmla="*/ 1416 w 1897"/>
                <a:gd name="T81" fmla="*/ 175 h 455"/>
                <a:gd name="T82" fmla="*/ 1592 w 1897"/>
                <a:gd name="T83" fmla="*/ 154 h 455"/>
                <a:gd name="T84" fmla="*/ 1562 w 1897"/>
                <a:gd name="T85" fmla="*/ 248 h 455"/>
                <a:gd name="T86" fmla="*/ 1636 w 1897"/>
                <a:gd name="T87" fmla="*/ 240 h 455"/>
                <a:gd name="T88" fmla="*/ 1671 w 1897"/>
                <a:gd name="T89" fmla="*/ 186 h 455"/>
                <a:gd name="T90" fmla="*/ 1671 w 1897"/>
                <a:gd name="T91" fmla="*/ 248 h 455"/>
                <a:gd name="T92" fmla="*/ 1742 w 1897"/>
                <a:gd name="T93" fmla="*/ 192 h 455"/>
                <a:gd name="T94" fmla="*/ 1750 w 1897"/>
                <a:gd name="T95" fmla="*/ 139 h 455"/>
                <a:gd name="T96" fmla="*/ 1753 w 1897"/>
                <a:gd name="T97" fmla="*/ 207 h 455"/>
                <a:gd name="T98" fmla="*/ 1718 w 1897"/>
                <a:gd name="T99" fmla="*/ 260 h 455"/>
                <a:gd name="T100" fmla="*/ 1794 w 1897"/>
                <a:gd name="T101" fmla="*/ 263 h 455"/>
                <a:gd name="T102" fmla="*/ 1786 w 1897"/>
                <a:gd name="T103" fmla="*/ 192 h 455"/>
                <a:gd name="T104" fmla="*/ 1806 w 1897"/>
                <a:gd name="T105" fmla="*/ 180 h 455"/>
                <a:gd name="T106" fmla="*/ 1830 w 1897"/>
                <a:gd name="T107" fmla="*/ 216 h 455"/>
                <a:gd name="T108" fmla="*/ 1744 w 1897"/>
                <a:gd name="T109" fmla="*/ 177 h 455"/>
                <a:gd name="T110" fmla="*/ 1789 w 1897"/>
                <a:gd name="T111" fmla="*/ 177 h 455"/>
                <a:gd name="T112" fmla="*/ 1891 w 1897"/>
                <a:gd name="T113" fmla="*/ 260 h 455"/>
                <a:gd name="T114" fmla="*/ 1800 w 1897"/>
                <a:gd name="T115" fmla="*/ 343 h 455"/>
                <a:gd name="T116" fmla="*/ 1286 w 1897"/>
                <a:gd name="T117" fmla="*/ 455 h 4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7"/>
                <a:gd name="T178" fmla="*/ 0 h 455"/>
                <a:gd name="T179" fmla="*/ 1897 w 1897"/>
                <a:gd name="T180" fmla="*/ 455 h 4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7" h="455">
                  <a:moveTo>
                    <a:pt x="1286" y="455"/>
                  </a:moveTo>
                  <a:lnTo>
                    <a:pt x="0" y="455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12" y="39"/>
                  </a:lnTo>
                  <a:lnTo>
                    <a:pt x="26" y="30"/>
                  </a:lnTo>
                  <a:lnTo>
                    <a:pt x="44" y="21"/>
                  </a:lnTo>
                  <a:lnTo>
                    <a:pt x="79" y="3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35" y="6"/>
                  </a:lnTo>
                  <a:lnTo>
                    <a:pt x="144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26" y="33"/>
                  </a:lnTo>
                  <a:lnTo>
                    <a:pt x="161" y="45"/>
                  </a:lnTo>
                  <a:lnTo>
                    <a:pt x="158" y="45"/>
                  </a:lnTo>
                  <a:lnTo>
                    <a:pt x="153" y="53"/>
                  </a:lnTo>
                  <a:lnTo>
                    <a:pt x="150" y="65"/>
                  </a:lnTo>
                  <a:lnTo>
                    <a:pt x="153" y="86"/>
                  </a:lnTo>
                  <a:lnTo>
                    <a:pt x="164" y="104"/>
                  </a:lnTo>
                  <a:lnTo>
                    <a:pt x="179" y="112"/>
                  </a:lnTo>
                  <a:lnTo>
                    <a:pt x="188" y="118"/>
                  </a:lnTo>
                  <a:lnTo>
                    <a:pt x="194" y="118"/>
                  </a:lnTo>
                  <a:lnTo>
                    <a:pt x="132" y="148"/>
                  </a:lnTo>
                  <a:lnTo>
                    <a:pt x="167" y="160"/>
                  </a:lnTo>
                  <a:lnTo>
                    <a:pt x="167" y="163"/>
                  </a:lnTo>
                  <a:lnTo>
                    <a:pt x="161" y="166"/>
                  </a:lnTo>
                  <a:lnTo>
                    <a:pt x="150" y="183"/>
                  </a:lnTo>
                  <a:lnTo>
                    <a:pt x="147" y="192"/>
                  </a:lnTo>
                  <a:lnTo>
                    <a:pt x="147" y="204"/>
                  </a:lnTo>
                  <a:lnTo>
                    <a:pt x="153" y="213"/>
                  </a:lnTo>
                  <a:lnTo>
                    <a:pt x="167" y="225"/>
                  </a:lnTo>
                  <a:lnTo>
                    <a:pt x="173" y="207"/>
                  </a:lnTo>
                  <a:lnTo>
                    <a:pt x="191" y="195"/>
                  </a:lnTo>
                  <a:lnTo>
                    <a:pt x="205" y="192"/>
                  </a:lnTo>
                  <a:lnTo>
                    <a:pt x="211" y="192"/>
                  </a:lnTo>
                  <a:lnTo>
                    <a:pt x="249" y="210"/>
                  </a:lnTo>
                  <a:lnTo>
                    <a:pt x="291" y="210"/>
                  </a:lnTo>
                  <a:lnTo>
                    <a:pt x="279" y="245"/>
                  </a:lnTo>
                  <a:lnTo>
                    <a:pt x="288" y="281"/>
                  </a:lnTo>
                  <a:lnTo>
                    <a:pt x="258" y="296"/>
                  </a:lnTo>
                  <a:lnTo>
                    <a:pt x="276" y="302"/>
                  </a:lnTo>
                  <a:lnTo>
                    <a:pt x="285" y="331"/>
                  </a:lnTo>
                  <a:lnTo>
                    <a:pt x="291" y="325"/>
                  </a:lnTo>
                  <a:lnTo>
                    <a:pt x="296" y="319"/>
                  </a:lnTo>
                  <a:lnTo>
                    <a:pt x="311" y="316"/>
                  </a:lnTo>
                  <a:lnTo>
                    <a:pt x="346" y="328"/>
                  </a:lnTo>
                  <a:lnTo>
                    <a:pt x="349" y="340"/>
                  </a:lnTo>
                  <a:lnTo>
                    <a:pt x="355" y="349"/>
                  </a:lnTo>
                  <a:lnTo>
                    <a:pt x="367" y="352"/>
                  </a:lnTo>
                  <a:lnTo>
                    <a:pt x="379" y="352"/>
                  </a:lnTo>
                  <a:lnTo>
                    <a:pt x="405" y="349"/>
                  </a:lnTo>
                  <a:lnTo>
                    <a:pt x="426" y="343"/>
                  </a:lnTo>
                  <a:lnTo>
                    <a:pt x="426" y="331"/>
                  </a:lnTo>
                  <a:lnTo>
                    <a:pt x="429" y="322"/>
                  </a:lnTo>
                  <a:lnTo>
                    <a:pt x="443" y="302"/>
                  </a:lnTo>
                  <a:lnTo>
                    <a:pt x="464" y="293"/>
                  </a:lnTo>
                  <a:lnTo>
                    <a:pt x="476" y="290"/>
                  </a:lnTo>
                  <a:lnTo>
                    <a:pt x="487" y="293"/>
                  </a:lnTo>
                  <a:lnTo>
                    <a:pt x="499" y="269"/>
                  </a:lnTo>
                  <a:lnTo>
                    <a:pt x="517" y="254"/>
                  </a:lnTo>
                  <a:lnTo>
                    <a:pt x="537" y="245"/>
                  </a:lnTo>
                  <a:lnTo>
                    <a:pt x="549" y="248"/>
                  </a:lnTo>
                  <a:lnTo>
                    <a:pt x="561" y="254"/>
                  </a:lnTo>
                  <a:lnTo>
                    <a:pt x="555" y="272"/>
                  </a:lnTo>
                  <a:lnTo>
                    <a:pt x="558" y="287"/>
                  </a:lnTo>
                  <a:lnTo>
                    <a:pt x="570" y="296"/>
                  </a:lnTo>
                  <a:lnTo>
                    <a:pt x="581" y="296"/>
                  </a:lnTo>
                  <a:lnTo>
                    <a:pt x="596" y="293"/>
                  </a:lnTo>
                  <a:lnTo>
                    <a:pt x="584" y="302"/>
                  </a:lnTo>
                  <a:lnTo>
                    <a:pt x="578" y="310"/>
                  </a:lnTo>
                  <a:lnTo>
                    <a:pt x="575" y="319"/>
                  </a:lnTo>
                  <a:lnTo>
                    <a:pt x="575" y="328"/>
                  </a:lnTo>
                  <a:lnTo>
                    <a:pt x="578" y="337"/>
                  </a:lnTo>
                  <a:lnTo>
                    <a:pt x="584" y="343"/>
                  </a:lnTo>
                  <a:lnTo>
                    <a:pt x="605" y="346"/>
                  </a:lnTo>
                  <a:lnTo>
                    <a:pt x="617" y="319"/>
                  </a:lnTo>
                  <a:lnTo>
                    <a:pt x="620" y="287"/>
                  </a:lnTo>
                  <a:lnTo>
                    <a:pt x="617" y="269"/>
                  </a:lnTo>
                  <a:lnTo>
                    <a:pt x="611" y="251"/>
                  </a:lnTo>
                  <a:lnTo>
                    <a:pt x="602" y="234"/>
                  </a:lnTo>
                  <a:lnTo>
                    <a:pt x="590" y="216"/>
                  </a:lnTo>
                  <a:lnTo>
                    <a:pt x="611" y="222"/>
                  </a:lnTo>
                  <a:lnTo>
                    <a:pt x="628" y="225"/>
                  </a:lnTo>
                  <a:lnTo>
                    <a:pt x="640" y="234"/>
                  </a:lnTo>
                  <a:lnTo>
                    <a:pt x="649" y="245"/>
                  </a:lnTo>
                  <a:lnTo>
                    <a:pt x="655" y="213"/>
                  </a:lnTo>
                  <a:lnTo>
                    <a:pt x="658" y="192"/>
                  </a:lnTo>
                  <a:lnTo>
                    <a:pt x="661" y="175"/>
                  </a:lnTo>
                  <a:lnTo>
                    <a:pt x="669" y="166"/>
                  </a:lnTo>
                  <a:lnTo>
                    <a:pt x="681" y="118"/>
                  </a:lnTo>
                  <a:lnTo>
                    <a:pt x="699" y="110"/>
                  </a:lnTo>
                  <a:lnTo>
                    <a:pt x="719" y="127"/>
                  </a:lnTo>
                  <a:lnTo>
                    <a:pt x="722" y="127"/>
                  </a:lnTo>
                  <a:lnTo>
                    <a:pt x="728" y="124"/>
                  </a:lnTo>
                  <a:lnTo>
                    <a:pt x="740" y="115"/>
                  </a:lnTo>
                  <a:lnTo>
                    <a:pt x="752" y="101"/>
                  </a:lnTo>
                  <a:lnTo>
                    <a:pt x="778" y="89"/>
                  </a:lnTo>
                  <a:lnTo>
                    <a:pt x="805" y="86"/>
                  </a:lnTo>
                  <a:lnTo>
                    <a:pt x="816" y="86"/>
                  </a:lnTo>
                  <a:lnTo>
                    <a:pt x="825" y="92"/>
                  </a:lnTo>
                  <a:lnTo>
                    <a:pt x="831" y="101"/>
                  </a:lnTo>
                  <a:lnTo>
                    <a:pt x="834" y="112"/>
                  </a:lnTo>
                  <a:lnTo>
                    <a:pt x="840" y="118"/>
                  </a:lnTo>
                  <a:lnTo>
                    <a:pt x="843" y="127"/>
                  </a:lnTo>
                  <a:lnTo>
                    <a:pt x="837" y="145"/>
                  </a:lnTo>
                  <a:lnTo>
                    <a:pt x="828" y="166"/>
                  </a:lnTo>
                  <a:lnTo>
                    <a:pt x="831" y="175"/>
                  </a:lnTo>
                  <a:lnTo>
                    <a:pt x="840" y="186"/>
                  </a:lnTo>
                  <a:lnTo>
                    <a:pt x="852" y="204"/>
                  </a:lnTo>
                  <a:lnTo>
                    <a:pt x="834" y="219"/>
                  </a:lnTo>
                  <a:lnTo>
                    <a:pt x="831" y="222"/>
                  </a:lnTo>
                  <a:lnTo>
                    <a:pt x="831" y="228"/>
                  </a:lnTo>
                  <a:lnTo>
                    <a:pt x="837" y="237"/>
                  </a:lnTo>
                  <a:lnTo>
                    <a:pt x="843" y="240"/>
                  </a:lnTo>
                  <a:lnTo>
                    <a:pt x="855" y="240"/>
                  </a:lnTo>
                  <a:lnTo>
                    <a:pt x="866" y="242"/>
                  </a:lnTo>
                  <a:lnTo>
                    <a:pt x="872" y="245"/>
                  </a:lnTo>
                  <a:lnTo>
                    <a:pt x="878" y="254"/>
                  </a:lnTo>
                  <a:lnTo>
                    <a:pt x="875" y="263"/>
                  </a:lnTo>
                  <a:lnTo>
                    <a:pt x="875" y="269"/>
                  </a:lnTo>
                  <a:lnTo>
                    <a:pt x="881" y="313"/>
                  </a:lnTo>
                  <a:lnTo>
                    <a:pt x="916" y="313"/>
                  </a:lnTo>
                  <a:lnTo>
                    <a:pt x="951" y="254"/>
                  </a:lnTo>
                  <a:lnTo>
                    <a:pt x="960" y="263"/>
                  </a:lnTo>
                  <a:lnTo>
                    <a:pt x="969" y="269"/>
                  </a:lnTo>
                  <a:lnTo>
                    <a:pt x="981" y="272"/>
                  </a:lnTo>
                  <a:lnTo>
                    <a:pt x="993" y="269"/>
                  </a:lnTo>
                  <a:lnTo>
                    <a:pt x="1013" y="257"/>
                  </a:lnTo>
                  <a:lnTo>
                    <a:pt x="1025" y="240"/>
                  </a:lnTo>
                  <a:lnTo>
                    <a:pt x="1037" y="225"/>
                  </a:lnTo>
                  <a:lnTo>
                    <a:pt x="1054" y="216"/>
                  </a:lnTo>
                  <a:lnTo>
                    <a:pt x="1069" y="213"/>
                  </a:lnTo>
                  <a:lnTo>
                    <a:pt x="1078" y="216"/>
                  </a:lnTo>
                  <a:lnTo>
                    <a:pt x="1081" y="225"/>
                  </a:lnTo>
                  <a:lnTo>
                    <a:pt x="1092" y="240"/>
                  </a:lnTo>
                  <a:lnTo>
                    <a:pt x="1104" y="251"/>
                  </a:lnTo>
                  <a:lnTo>
                    <a:pt x="1110" y="254"/>
                  </a:lnTo>
                  <a:lnTo>
                    <a:pt x="1116" y="251"/>
                  </a:lnTo>
                  <a:lnTo>
                    <a:pt x="1122" y="242"/>
                  </a:lnTo>
                  <a:lnTo>
                    <a:pt x="1128" y="231"/>
                  </a:lnTo>
                  <a:lnTo>
                    <a:pt x="1101" y="192"/>
                  </a:lnTo>
                  <a:lnTo>
                    <a:pt x="1166" y="195"/>
                  </a:lnTo>
                  <a:lnTo>
                    <a:pt x="1175" y="231"/>
                  </a:lnTo>
                  <a:lnTo>
                    <a:pt x="1169" y="254"/>
                  </a:lnTo>
                  <a:lnTo>
                    <a:pt x="1160" y="293"/>
                  </a:lnTo>
                  <a:lnTo>
                    <a:pt x="1178" y="293"/>
                  </a:lnTo>
                  <a:lnTo>
                    <a:pt x="1181" y="290"/>
                  </a:lnTo>
                  <a:lnTo>
                    <a:pt x="1189" y="281"/>
                  </a:lnTo>
                  <a:lnTo>
                    <a:pt x="1207" y="245"/>
                  </a:lnTo>
                  <a:lnTo>
                    <a:pt x="1213" y="228"/>
                  </a:lnTo>
                  <a:lnTo>
                    <a:pt x="1216" y="210"/>
                  </a:lnTo>
                  <a:lnTo>
                    <a:pt x="1213" y="192"/>
                  </a:lnTo>
                  <a:lnTo>
                    <a:pt x="1201" y="183"/>
                  </a:lnTo>
                  <a:lnTo>
                    <a:pt x="1225" y="177"/>
                  </a:lnTo>
                  <a:lnTo>
                    <a:pt x="1251" y="177"/>
                  </a:lnTo>
                  <a:lnTo>
                    <a:pt x="1272" y="183"/>
                  </a:lnTo>
                  <a:lnTo>
                    <a:pt x="1286" y="195"/>
                  </a:lnTo>
                  <a:lnTo>
                    <a:pt x="1304" y="192"/>
                  </a:lnTo>
                  <a:lnTo>
                    <a:pt x="1324" y="186"/>
                  </a:lnTo>
                  <a:lnTo>
                    <a:pt x="1371" y="177"/>
                  </a:lnTo>
                  <a:lnTo>
                    <a:pt x="1416" y="175"/>
                  </a:lnTo>
                  <a:lnTo>
                    <a:pt x="1433" y="177"/>
                  </a:lnTo>
                  <a:lnTo>
                    <a:pt x="1448" y="186"/>
                  </a:lnTo>
                  <a:lnTo>
                    <a:pt x="1474" y="163"/>
                  </a:lnTo>
                  <a:lnTo>
                    <a:pt x="1592" y="154"/>
                  </a:lnTo>
                  <a:lnTo>
                    <a:pt x="1463" y="213"/>
                  </a:lnTo>
                  <a:lnTo>
                    <a:pt x="1465" y="251"/>
                  </a:lnTo>
                  <a:lnTo>
                    <a:pt x="1533" y="310"/>
                  </a:lnTo>
                  <a:lnTo>
                    <a:pt x="1562" y="248"/>
                  </a:lnTo>
                  <a:lnTo>
                    <a:pt x="1580" y="251"/>
                  </a:lnTo>
                  <a:lnTo>
                    <a:pt x="1598" y="251"/>
                  </a:lnTo>
                  <a:lnTo>
                    <a:pt x="1618" y="245"/>
                  </a:lnTo>
                  <a:lnTo>
                    <a:pt x="1636" y="240"/>
                  </a:lnTo>
                  <a:lnTo>
                    <a:pt x="1653" y="228"/>
                  </a:lnTo>
                  <a:lnTo>
                    <a:pt x="1665" y="213"/>
                  </a:lnTo>
                  <a:lnTo>
                    <a:pt x="1671" y="201"/>
                  </a:lnTo>
                  <a:lnTo>
                    <a:pt x="1671" y="186"/>
                  </a:lnTo>
                  <a:lnTo>
                    <a:pt x="1674" y="192"/>
                  </a:lnTo>
                  <a:lnTo>
                    <a:pt x="1680" y="204"/>
                  </a:lnTo>
                  <a:lnTo>
                    <a:pt x="1680" y="225"/>
                  </a:lnTo>
                  <a:lnTo>
                    <a:pt x="1671" y="248"/>
                  </a:lnTo>
                  <a:lnTo>
                    <a:pt x="1686" y="242"/>
                  </a:lnTo>
                  <a:lnTo>
                    <a:pt x="1700" y="234"/>
                  </a:lnTo>
                  <a:lnTo>
                    <a:pt x="1730" y="207"/>
                  </a:lnTo>
                  <a:lnTo>
                    <a:pt x="1742" y="192"/>
                  </a:lnTo>
                  <a:lnTo>
                    <a:pt x="1747" y="172"/>
                  </a:lnTo>
                  <a:lnTo>
                    <a:pt x="1747" y="151"/>
                  </a:lnTo>
                  <a:lnTo>
                    <a:pt x="1739" y="127"/>
                  </a:lnTo>
                  <a:lnTo>
                    <a:pt x="1750" y="139"/>
                  </a:lnTo>
                  <a:lnTo>
                    <a:pt x="1759" y="154"/>
                  </a:lnTo>
                  <a:lnTo>
                    <a:pt x="1762" y="169"/>
                  </a:lnTo>
                  <a:lnTo>
                    <a:pt x="1759" y="189"/>
                  </a:lnTo>
                  <a:lnTo>
                    <a:pt x="1753" y="207"/>
                  </a:lnTo>
                  <a:lnTo>
                    <a:pt x="1744" y="228"/>
                  </a:lnTo>
                  <a:lnTo>
                    <a:pt x="1730" y="245"/>
                  </a:lnTo>
                  <a:lnTo>
                    <a:pt x="1715" y="260"/>
                  </a:lnTo>
                  <a:lnTo>
                    <a:pt x="1718" y="260"/>
                  </a:lnTo>
                  <a:lnTo>
                    <a:pt x="1733" y="263"/>
                  </a:lnTo>
                  <a:lnTo>
                    <a:pt x="1753" y="266"/>
                  </a:lnTo>
                  <a:lnTo>
                    <a:pt x="1783" y="266"/>
                  </a:lnTo>
                  <a:lnTo>
                    <a:pt x="1794" y="263"/>
                  </a:lnTo>
                  <a:lnTo>
                    <a:pt x="1794" y="254"/>
                  </a:lnTo>
                  <a:lnTo>
                    <a:pt x="1789" y="228"/>
                  </a:lnTo>
                  <a:lnTo>
                    <a:pt x="1783" y="210"/>
                  </a:lnTo>
                  <a:lnTo>
                    <a:pt x="1786" y="192"/>
                  </a:lnTo>
                  <a:lnTo>
                    <a:pt x="1794" y="172"/>
                  </a:lnTo>
                  <a:lnTo>
                    <a:pt x="1803" y="163"/>
                  </a:lnTo>
                  <a:lnTo>
                    <a:pt x="1815" y="154"/>
                  </a:lnTo>
                  <a:lnTo>
                    <a:pt x="1806" y="180"/>
                  </a:lnTo>
                  <a:lnTo>
                    <a:pt x="1806" y="204"/>
                  </a:lnTo>
                  <a:lnTo>
                    <a:pt x="1815" y="222"/>
                  </a:lnTo>
                  <a:lnTo>
                    <a:pt x="1833" y="231"/>
                  </a:lnTo>
                  <a:lnTo>
                    <a:pt x="1830" y="216"/>
                  </a:lnTo>
                  <a:lnTo>
                    <a:pt x="1818" y="204"/>
                  </a:lnTo>
                  <a:lnTo>
                    <a:pt x="1803" y="195"/>
                  </a:lnTo>
                  <a:lnTo>
                    <a:pt x="1786" y="186"/>
                  </a:lnTo>
                  <a:lnTo>
                    <a:pt x="1744" y="177"/>
                  </a:lnTo>
                  <a:lnTo>
                    <a:pt x="1706" y="175"/>
                  </a:lnTo>
                  <a:lnTo>
                    <a:pt x="1721" y="169"/>
                  </a:lnTo>
                  <a:lnTo>
                    <a:pt x="1742" y="169"/>
                  </a:lnTo>
                  <a:lnTo>
                    <a:pt x="1789" y="177"/>
                  </a:lnTo>
                  <a:lnTo>
                    <a:pt x="1836" y="195"/>
                  </a:lnTo>
                  <a:lnTo>
                    <a:pt x="1856" y="207"/>
                  </a:lnTo>
                  <a:lnTo>
                    <a:pt x="1871" y="222"/>
                  </a:lnTo>
                  <a:lnTo>
                    <a:pt x="1891" y="260"/>
                  </a:lnTo>
                  <a:lnTo>
                    <a:pt x="1897" y="278"/>
                  </a:lnTo>
                  <a:lnTo>
                    <a:pt x="1897" y="284"/>
                  </a:lnTo>
                  <a:lnTo>
                    <a:pt x="1859" y="322"/>
                  </a:lnTo>
                  <a:lnTo>
                    <a:pt x="1800" y="343"/>
                  </a:lnTo>
                  <a:lnTo>
                    <a:pt x="1836" y="399"/>
                  </a:lnTo>
                  <a:lnTo>
                    <a:pt x="1756" y="423"/>
                  </a:lnTo>
                  <a:lnTo>
                    <a:pt x="1809" y="455"/>
                  </a:lnTo>
                  <a:lnTo>
                    <a:pt x="1286" y="455"/>
                  </a:lnTo>
                  <a:close/>
                </a:path>
              </a:pathLst>
            </a:custGeom>
            <a:solidFill>
              <a:srgbClr val="00E5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43044" name="Freeform 27">
              <a:extLst>
                <a:ext uri="{FF2B5EF4-FFF2-40B4-BE49-F238E27FC236}">
                  <a16:creationId xmlns:a16="http://schemas.microsoft.com/office/drawing/2014/main" id="{32FD17F4-A981-41C8-A895-5EB602B2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833"/>
              <a:ext cx="852" cy="467"/>
            </a:xfrm>
            <a:custGeom>
              <a:avLst/>
              <a:gdLst>
                <a:gd name="T0" fmla="*/ 15 w 852"/>
                <a:gd name="T1" fmla="*/ 458 h 467"/>
                <a:gd name="T2" fmla="*/ 106 w 852"/>
                <a:gd name="T3" fmla="*/ 420 h 467"/>
                <a:gd name="T4" fmla="*/ 165 w 852"/>
                <a:gd name="T5" fmla="*/ 414 h 467"/>
                <a:gd name="T6" fmla="*/ 159 w 852"/>
                <a:gd name="T7" fmla="*/ 373 h 467"/>
                <a:gd name="T8" fmla="*/ 127 w 852"/>
                <a:gd name="T9" fmla="*/ 293 h 467"/>
                <a:gd name="T10" fmla="*/ 118 w 852"/>
                <a:gd name="T11" fmla="*/ 269 h 467"/>
                <a:gd name="T12" fmla="*/ 185 w 852"/>
                <a:gd name="T13" fmla="*/ 322 h 467"/>
                <a:gd name="T14" fmla="*/ 194 w 852"/>
                <a:gd name="T15" fmla="*/ 284 h 467"/>
                <a:gd name="T16" fmla="*/ 168 w 852"/>
                <a:gd name="T17" fmla="*/ 210 h 467"/>
                <a:gd name="T18" fmla="*/ 150 w 852"/>
                <a:gd name="T19" fmla="*/ 160 h 467"/>
                <a:gd name="T20" fmla="*/ 238 w 852"/>
                <a:gd name="T21" fmla="*/ 243 h 467"/>
                <a:gd name="T22" fmla="*/ 253 w 852"/>
                <a:gd name="T23" fmla="*/ 243 h 467"/>
                <a:gd name="T24" fmla="*/ 218 w 852"/>
                <a:gd name="T25" fmla="*/ 166 h 467"/>
                <a:gd name="T26" fmla="*/ 185 w 852"/>
                <a:gd name="T27" fmla="*/ 80 h 467"/>
                <a:gd name="T28" fmla="*/ 197 w 852"/>
                <a:gd name="T29" fmla="*/ 77 h 467"/>
                <a:gd name="T30" fmla="*/ 235 w 852"/>
                <a:gd name="T31" fmla="*/ 151 h 467"/>
                <a:gd name="T32" fmla="*/ 309 w 852"/>
                <a:gd name="T33" fmla="*/ 234 h 467"/>
                <a:gd name="T34" fmla="*/ 344 w 852"/>
                <a:gd name="T35" fmla="*/ 175 h 467"/>
                <a:gd name="T36" fmla="*/ 379 w 852"/>
                <a:gd name="T37" fmla="*/ 222 h 467"/>
                <a:gd name="T38" fmla="*/ 385 w 852"/>
                <a:gd name="T39" fmla="*/ 287 h 467"/>
                <a:gd name="T40" fmla="*/ 406 w 852"/>
                <a:gd name="T41" fmla="*/ 287 h 467"/>
                <a:gd name="T42" fmla="*/ 438 w 852"/>
                <a:gd name="T43" fmla="*/ 246 h 467"/>
                <a:gd name="T44" fmla="*/ 453 w 852"/>
                <a:gd name="T45" fmla="*/ 213 h 467"/>
                <a:gd name="T46" fmla="*/ 456 w 852"/>
                <a:gd name="T47" fmla="*/ 281 h 467"/>
                <a:gd name="T48" fmla="*/ 494 w 852"/>
                <a:gd name="T49" fmla="*/ 343 h 467"/>
                <a:gd name="T50" fmla="*/ 517 w 852"/>
                <a:gd name="T51" fmla="*/ 278 h 467"/>
                <a:gd name="T52" fmla="*/ 511 w 852"/>
                <a:gd name="T53" fmla="*/ 184 h 467"/>
                <a:gd name="T54" fmla="*/ 511 w 852"/>
                <a:gd name="T55" fmla="*/ 154 h 467"/>
                <a:gd name="T56" fmla="*/ 558 w 852"/>
                <a:gd name="T57" fmla="*/ 254 h 467"/>
                <a:gd name="T58" fmla="*/ 588 w 852"/>
                <a:gd name="T59" fmla="*/ 139 h 467"/>
                <a:gd name="T60" fmla="*/ 558 w 852"/>
                <a:gd name="T61" fmla="*/ 77 h 467"/>
                <a:gd name="T62" fmla="*/ 608 w 852"/>
                <a:gd name="T63" fmla="*/ 145 h 467"/>
                <a:gd name="T64" fmla="*/ 626 w 852"/>
                <a:gd name="T65" fmla="*/ 201 h 467"/>
                <a:gd name="T66" fmla="*/ 620 w 852"/>
                <a:gd name="T67" fmla="*/ 204 h 467"/>
                <a:gd name="T68" fmla="*/ 652 w 852"/>
                <a:gd name="T69" fmla="*/ 101 h 467"/>
                <a:gd name="T70" fmla="*/ 708 w 852"/>
                <a:gd name="T71" fmla="*/ 39 h 467"/>
                <a:gd name="T72" fmla="*/ 691 w 852"/>
                <a:gd name="T73" fmla="*/ 83 h 467"/>
                <a:gd name="T74" fmla="*/ 661 w 852"/>
                <a:gd name="T75" fmla="*/ 172 h 467"/>
                <a:gd name="T76" fmla="*/ 661 w 852"/>
                <a:gd name="T77" fmla="*/ 237 h 467"/>
                <a:gd name="T78" fmla="*/ 746 w 852"/>
                <a:gd name="T79" fmla="*/ 130 h 467"/>
                <a:gd name="T80" fmla="*/ 767 w 852"/>
                <a:gd name="T81" fmla="*/ 33 h 467"/>
                <a:gd name="T82" fmla="*/ 770 w 852"/>
                <a:gd name="T83" fmla="*/ 30 h 467"/>
                <a:gd name="T84" fmla="*/ 787 w 852"/>
                <a:gd name="T85" fmla="*/ 116 h 467"/>
                <a:gd name="T86" fmla="*/ 755 w 852"/>
                <a:gd name="T87" fmla="*/ 195 h 467"/>
                <a:gd name="T88" fmla="*/ 770 w 852"/>
                <a:gd name="T89" fmla="*/ 204 h 467"/>
                <a:gd name="T90" fmla="*/ 817 w 852"/>
                <a:gd name="T91" fmla="*/ 154 h 467"/>
                <a:gd name="T92" fmla="*/ 834 w 852"/>
                <a:gd name="T93" fmla="*/ 89 h 467"/>
                <a:gd name="T94" fmla="*/ 0 w 852"/>
                <a:gd name="T95" fmla="*/ 467 h 4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2"/>
                <a:gd name="T145" fmla="*/ 0 h 467"/>
                <a:gd name="T146" fmla="*/ 852 w 852"/>
                <a:gd name="T147" fmla="*/ 467 h 4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2" h="467">
                  <a:moveTo>
                    <a:pt x="0" y="467"/>
                  </a:moveTo>
                  <a:lnTo>
                    <a:pt x="6" y="467"/>
                  </a:lnTo>
                  <a:lnTo>
                    <a:pt x="15" y="458"/>
                  </a:lnTo>
                  <a:lnTo>
                    <a:pt x="33" y="449"/>
                  </a:lnTo>
                  <a:lnTo>
                    <a:pt x="53" y="438"/>
                  </a:lnTo>
                  <a:lnTo>
                    <a:pt x="106" y="420"/>
                  </a:lnTo>
                  <a:lnTo>
                    <a:pt x="135" y="417"/>
                  </a:lnTo>
                  <a:lnTo>
                    <a:pt x="168" y="420"/>
                  </a:lnTo>
                  <a:lnTo>
                    <a:pt x="165" y="414"/>
                  </a:lnTo>
                  <a:lnTo>
                    <a:pt x="165" y="405"/>
                  </a:lnTo>
                  <a:lnTo>
                    <a:pt x="162" y="390"/>
                  </a:lnTo>
                  <a:lnTo>
                    <a:pt x="159" y="373"/>
                  </a:lnTo>
                  <a:lnTo>
                    <a:pt x="150" y="349"/>
                  </a:lnTo>
                  <a:lnTo>
                    <a:pt x="141" y="322"/>
                  </a:lnTo>
                  <a:lnTo>
                    <a:pt x="127" y="293"/>
                  </a:lnTo>
                  <a:lnTo>
                    <a:pt x="106" y="263"/>
                  </a:lnTo>
                  <a:lnTo>
                    <a:pt x="109" y="263"/>
                  </a:lnTo>
                  <a:lnTo>
                    <a:pt x="118" y="269"/>
                  </a:lnTo>
                  <a:lnTo>
                    <a:pt x="144" y="287"/>
                  </a:lnTo>
                  <a:lnTo>
                    <a:pt x="174" y="311"/>
                  </a:lnTo>
                  <a:lnTo>
                    <a:pt x="185" y="322"/>
                  </a:lnTo>
                  <a:lnTo>
                    <a:pt x="191" y="334"/>
                  </a:lnTo>
                  <a:lnTo>
                    <a:pt x="194" y="308"/>
                  </a:lnTo>
                  <a:lnTo>
                    <a:pt x="194" y="284"/>
                  </a:lnTo>
                  <a:lnTo>
                    <a:pt x="191" y="260"/>
                  </a:lnTo>
                  <a:lnTo>
                    <a:pt x="182" y="234"/>
                  </a:lnTo>
                  <a:lnTo>
                    <a:pt x="168" y="210"/>
                  </a:lnTo>
                  <a:lnTo>
                    <a:pt x="150" y="187"/>
                  </a:lnTo>
                  <a:lnTo>
                    <a:pt x="109" y="139"/>
                  </a:lnTo>
                  <a:lnTo>
                    <a:pt x="150" y="160"/>
                  </a:lnTo>
                  <a:lnTo>
                    <a:pt x="188" y="189"/>
                  </a:lnTo>
                  <a:lnTo>
                    <a:pt x="224" y="225"/>
                  </a:lnTo>
                  <a:lnTo>
                    <a:pt x="238" y="243"/>
                  </a:lnTo>
                  <a:lnTo>
                    <a:pt x="247" y="260"/>
                  </a:lnTo>
                  <a:lnTo>
                    <a:pt x="253" y="252"/>
                  </a:lnTo>
                  <a:lnTo>
                    <a:pt x="253" y="243"/>
                  </a:lnTo>
                  <a:lnTo>
                    <a:pt x="247" y="219"/>
                  </a:lnTo>
                  <a:lnTo>
                    <a:pt x="235" y="195"/>
                  </a:lnTo>
                  <a:lnTo>
                    <a:pt x="218" y="166"/>
                  </a:lnTo>
                  <a:lnTo>
                    <a:pt x="203" y="136"/>
                  </a:lnTo>
                  <a:lnTo>
                    <a:pt x="191" y="107"/>
                  </a:lnTo>
                  <a:lnTo>
                    <a:pt x="185" y="80"/>
                  </a:lnTo>
                  <a:lnTo>
                    <a:pt x="188" y="65"/>
                  </a:lnTo>
                  <a:lnTo>
                    <a:pt x="194" y="54"/>
                  </a:lnTo>
                  <a:lnTo>
                    <a:pt x="197" y="77"/>
                  </a:lnTo>
                  <a:lnTo>
                    <a:pt x="206" y="101"/>
                  </a:lnTo>
                  <a:lnTo>
                    <a:pt x="218" y="127"/>
                  </a:lnTo>
                  <a:lnTo>
                    <a:pt x="235" y="151"/>
                  </a:lnTo>
                  <a:lnTo>
                    <a:pt x="273" y="195"/>
                  </a:lnTo>
                  <a:lnTo>
                    <a:pt x="291" y="216"/>
                  </a:lnTo>
                  <a:lnTo>
                    <a:pt x="309" y="234"/>
                  </a:lnTo>
                  <a:lnTo>
                    <a:pt x="326" y="213"/>
                  </a:lnTo>
                  <a:lnTo>
                    <a:pt x="338" y="195"/>
                  </a:lnTo>
                  <a:lnTo>
                    <a:pt x="344" y="175"/>
                  </a:lnTo>
                  <a:lnTo>
                    <a:pt x="344" y="151"/>
                  </a:lnTo>
                  <a:lnTo>
                    <a:pt x="365" y="184"/>
                  </a:lnTo>
                  <a:lnTo>
                    <a:pt x="379" y="222"/>
                  </a:lnTo>
                  <a:lnTo>
                    <a:pt x="385" y="243"/>
                  </a:lnTo>
                  <a:lnTo>
                    <a:pt x="385" y="263"/>
                  </a:lnTo>
                  <a:lnTo>
                    <a:pt x="385" y="287"/>
                  </a:lnTo>
                  <a:lnTo>
                    <a:pt x="379" y="314"/>
                  </a:lnTo>
                  <a:lnTo>
                    <a:pt x="394" y="299"/>
                  </a:lnTo>
                  <a:lnTo>
                    <a:pt x="406" y="287"/>
                  </a:lnTo>
                  <a:lnTo>
                    <a:pt x="426" y="269"/>
                  </a:lnTo>
                  <a:lnTo>
                    <a:pt x="432" y="260"/>
                  </a:lnTo>
                  <a:lnTo>
                    <a:pt x="438" y="246"/>
                  </a:lnTo>
                  <a:lnTo>
                    <a:pt x="444" y="225"/>
                  </a:lnTo>
                  <a:lnTo>
                    <a:pt x="447" y="192"/>
                  </a:lnTo>
                  <a:lnTo>
                    <a:pt x="453" y="213"/>
                  </a:lnTo>
                  <a:lnTo>
                    <a:pt x="456" y="231"/>
                  </a:lnTo>
                  <a:lnTo>
                    <a:pt x="453" y="266"/>
                  </a:lnTo>
                  <a:lnTo>
                    <a:pt x="456" y="281"/>
                  </a:lnTo>
                  <a:lnTo>
                    <a:pt x="461" y="302"/>
                  </a:lnTo>
                  <a:lnTo>
                    <a:pt x="473" y="322"/>
                  </a:lnTo>
                  <a:lnTo>
                    <a:pt x="494" y="343"/>
                  </a:lnTo>
                  <a:lnTo>
                    <a:pt x="503" y="328"/>
                  </a:lnTo>
                  <a:lnTo>
                    <a:pt x="511" y="305"/>
                  </a:lnTo>
                  <a:lnTo>
                    <a:pt x="517" y="278"/>
                  </a:lnTo>
                  <a:lnTo>
                    <a:pt x="520" y="249"/>
                  </a:lnTo>
                  <a:lnTo>
                    <a:pt x="517" y="216"/>
                  </a:lnTo>
                  <a:lnTo>
                    <a:pt x="511" y="184"/>
                  </a:lnTo>
                  <a:lnTo>
                    <a:pt x="503" y="154"/>
                  </a:lnTo>
                  <a:lnTo>
                    <a:pt x="485" y="127"/>
                  </a:lnTo>
                  <a:lnTo>
                    <a:pt x="511" y="154"/>
                  </a:lnTo>
                  <a:lnTo>
                    <a:pt x="535" y="187"/>
                  </a:lnTo>
                  <a:lnTo>
                    <a:pt x="552" y="219"/>
                  </a:lnTo>
                  <a:lnTo>
                    <a:pt x="558" y="254"/>
                  </a:lnTo>
                  <a:lnTo>
                    <a:pt x="576" y="210"/>
                  </a:lnTo>
                  <a:lnTo>
                    <a:pt x="588" y="163"/>
                  </a:lnTo>
                  <a:lnTo>
                    <a:pt x="588" y="139"/>
                  </a:lnTo>
                  <a:lnTo>
                    <a:pt x="582" y="119"/>
                  </a:lnTo>
                  <a:lnTo>
                    <a:pt x="573" y="98"/>
                  </a:lnTo>
                  <a:lnTo>
                    <a:pt x="558" y="77"/>
                  </a:lnTo>
                  <a:lnTo>
                    <a:pt x="576" y="104"/>
                  </a:lnTo>
                  <a:lnTo>
                    <a:pt x="594" y="124"/>
                  </a:lnTo>
                  <a:lnTo>
                    <a:pt x="608" y="145"/>
                  </a:lnTo>
                  <a:lnTo>
                    <a:pt x="617" y="166"/>
                  </a:lnTo>
                  <a:lnTo>
                    <a:pt x="623" y="184"/>
                  </a:lnTo>
                  <a:lnTo>
                    <a:pt x="626" y="201"/>
                  </a:lnTo>
                  <a:lnTo>
                    <a:pt x="623" y="222"/>
                  </a:lnTo>
                  <a:lnTo>
                    <a:pt x="617" y="243"/>
                  </a:lnTo>
                  <a:lnTo>
                    <a:pt x="620" y="204"/>
                  </a:lnTo>
                  <a:lnTo>
                    <a:pt x="629" y="166"/>
                  </a:lnTo>
                  <a:lnTo>
                    <a:pt x="638" y="133"/>
                  </a:lnTo>
                  <a:lnTo>
                    <a:pt x="652" y="101"/>
                  </a:lnTo>
                  <a:lnTo>
                    <a:pt x="667" y="77"/>
                  </a:lnTo>
                  <a:lnTo>
                    <a:pt x="688" y="54"/>
                  </a:lnTo>
                  <a:lnTo>
                    <a:pt x="708" y="39"/>
                  </a:lnTo>
                  <a:lnTo>
                    <a:pt x="732" y="27"/>
                  </a:lnTo>
                  <a:lnTo>
                    <a:pt x="708" y="54"/>
                  </a:lnTo>
                  <a:lnTo>
                    <a:pt x="691" y="83"/>
                  </a:lnTo>
                  <a:lnTo>
                    <a:pt x="679" y="113"/>
                  </a:lnTo>
                  <a:lnTo>
                    <a:pt x="667" y="142"/>
                  </a:lnTo>
                  <a:lnTo>
                    <a:pt x="661" y="172"/>
                  </a:lnTo>
                  <a:lnTo>
                    <a:pt x="658" y="198"/>
                  </a:lnTo>
                  <a:lnTo>
                    <a:pt x="658" y="219"/>
                  </a:lnTo>
                  <a:lnTo>
                    <a:pt x="661" y="237"/>
                  </a:lnTo>
                  <a:lnTo>
                    <a:pt x="682" y="213"/>
                  </a:lnTo>
                  <a:lnTo>
                    <a:pt x="705" y="189"/>
                  </a:lnTo>
                  <a:lnTo>
                    <a:pt x="746" y="130"/>
                  </a:lnTo>
                  <a:lnTo>
                    <a:pt x="761" y="101"/>
                  </a:lnTo>
                  <a:lnTo>
                    <a:pt x="767" y="65"/>
                  </a:lnTo>
                  <a:lnTo>
                    <a:pt x="767" y="33"/>
                  </a:lnTo>
                  <a:lnTo>
                    <a:pt x="761" y="15"/>
                  </a:lnTo>
                  <a:lnTo>
                    <a:pt x="752" y="0"/>
                  </a:lnTo>
                  <a:lnTo>
                    <a:pt x="770" y="30"/>
                  </a:lnTo>
                  <a:lnTo>
                    <a:pt x="779" y="59"/>
                  </a:lnTo>
                  <a:lnTo>
                    <a:pt x="785" y="86"/>
                  </a:lnTo>
                  <a:lnTo>
                    <a:pt x="787" y="116"/>
                  </a:lnTo>
                  <a:lnTo>
                    <a:pt x="782" y="142"/>
                  </a:lnTo>
                  <a:lnTo>
                    <a:pt x="773" y="169"/>
                  </a:lnTo>
                  <a:lnTo>
                    <a:pt x="755" y="195"/>
                  </a:lnTo>
                  <a:lnTo>
                    <a:pt x="732" y="216"/>
                  </a:lnTo>
                  <a:lnTo>
                    <a:pt x="752" y="213"/>
                  </a:lnTo>
                  <a:lnTo>
                    <a:pt x="770" y="204"/>
                  </a:lnTo>
                  <a:lnTo>
                    <a:pt x="787" y="192"/>
                  </a:lnTo>
                  <a:lnTo>
                    <a:pt x="805" y="175"/>
                  </a:lnTo>
                  <a:lnTo>
                    <a:pt x="817" y="154"/>
                  </a:lnTo>
                  <a:lnTo>
                    <a:pt x="826" y="130"/>
                  </a:lnTo>
                  <a:lnTo>
                    <a:pt x="832" y="110"/>
                  </a:lnTo>
                  <a:lnTo>
                    <a:pt x="834" y="89"/>
                  </a:lnTo>
                  <a:lnTo>
                    <a:pt x="852" y="142"/>
                  </a:lnTo>
                  <a:lnTo>
                    <a:pt x="852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E5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682007B-9097-4771-99AE-D31C2F23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941697"/>
            <a:ext cx="254317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EF711032-9EA2-4057-A25F-03142B2F6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7476094" y="2457005"/>
            <a:ext cx="3087993" cy="31465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216B321-C778-4DBB-8906-097765DF8093}"/>
              </a:ext>
            </a:extLst>
          </p:cNvPr>
          <p:cNvSpPr/>
          <p:nvPr/>
        </p:nvSpPr>
        <p:spPr>
          <a:xfrm>
            <a:off x="2567608" y="4437112"/>
            <a:ext cx="1648544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3021" name="Picture 3">
            <a:extLst>
              <a:ext uri="{FF2B5EF4-FFF2-40B4-BE49-F238E27FC236}">
                <a16:creationId xmlns:a16="http://schemas.microsoft.com/office/drawing/2014/main" id="{927326BE-32F6-4397-A300-85780046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0E2F4E8E-AE8E-4012-8E0E-3D47B5B0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179EEBA9-3BD4-4898-9A41-8F1FF5AE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E94B4DFA-817E-4A84-9E7C-B03FD6D3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2C0DBF19-5B7A-4B5A-919A-F67F747B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" name="Picture 8">
            <a:extLst>
              <a:ext uri="{FF2B5EF4-FFF2-40B4-BE49-F238E27FC236}">
                <a16:creationId xmlns:a16="http://schemas.microsoft.com/office/drawing/2014/main" id="{7FB90C70-2C6C-4929-AEF6-B649CC35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F8A75D52-CC15-467D-890E-C373C30E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" name="Picture 10">
            <a:extLst>
              <a:ext uri="{FF2B5EF4-FFF2-40B4-BE49-F238E27FC236}">
                <a16:creationId xmlns:a16="http://schemas.microsoft.com/office/drawing/2014/main" id="{9F4DD418-433B-4784-B55F-303D367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" name="Picture 11">
            <a:extLst>
              <a:ext uri="{FF2B5EF4-FFF2-40B4-BE49-F238E27FC236}">
                <a16:creationId xmlns:a16="http://schemas.microsoft.com/office/drawing/2014/main" id="{EEE67176-0843-4DCB-AE87-B1E61E94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" name="Picture 12">
            <a:extLst>
              <a:ext uri="{FF2B5EF4-FFF2-40B4-BE49-F238E27FC236}">
                <a16:creationId xmlns:a16="http://schemas.microsoft.com/office/drawing/2014/main" id="{0BFBA60F-84CD-43BF-934B-70E0E818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" name="Picture 13">
            <a:extLst>
              <a:ext uri="{FF2B5EF4-FFF2-40B4-BE49-F238E27FC236}">
                <a16:creationId xmlns:a16="http://schemas.microsoft.com/office/drawing/2014/main" id="{538B1FB3-1067-4FA0-BBFA-2D83CC88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" name="Picture 14">
            <a:extLst>
              <a:ext uri="{FF2B5EF4-FFF2-40B4-BE49-F238E27FC236}">
                <a16:creationId xmlns:a16="http://schemas.microsoft.com/office/drawing/2014/main" id="{2E5BD274-A82C-44CF-8565-6FBAAB77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" name="Picture 15">
            <a:extLst>
              <a:ext uri="{FF2B5EF4-FFF2-40B4-BE49-F238E27FC236}">
                <a16:creationId xmlns:a16="http://schemas.microsoft.com/office/drawing/2014/main" id="{2C80D1EA-F7E0-41A6-A561-A61B2F81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4D141DA-5CB5-4822-B20B-08BBD323EC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6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B2168-BAFB-473E-A061-3BA22A5E31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99550" y="1460029"/>
            <a:ext cx="217036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o 42">
            <a:extLst>
              <a:ext uri="{FF2B5EF4-FFF2-40B4-BE49-F238E27FC236}">
                <a16:creationId xmlns:a16="http://schemas.microsoft.com/office/drawing/2014/main" id="{89B8344B-7B98-483B-AA1D-B4BE374A800D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66700"/>
            <a:ext cx="7704137" cy="5094288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CA58AB9-D763-47BD-BF3E-C6ED53B7A7D1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id="{97D6CA64-A73D-4BBA-A39F-AC933E86342F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091A813-10CD-4C32-AF41-9459CA34AC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9563" y="3141663"/>
            <a:ext cx="8072437" cy="830262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3600" dirty="0" err="1">
                <a:latin typeface="Comic Sans MS" panose="030F0702030302020204" pitchFamily="66" charset="0"/>
              </a:rPr>
              <a:t>The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boy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is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the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weakest</a:t>
            </a:r>
            <a:r>
              <a:rPr lang="es-ES" altLang="es-E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  <a:endParaRPr lang="es-ES" altLang="es-ES" sz="3600" dirty="0">
              <a:latin typeface="Comic Sans MS" panose="030F0702030302020204" pitchFamily="66" charset="0"/>
            </a:endParaRPr>
          </a:p>
        </p:txBody>
      </p:sp>
      <p:pic>
        <p:nvPicPr>
          <p:cNvPr id="49156" name="34 Imagen" descr="Aburrido.gif">
            <a:extLst>
              <a:ext uri="{FF2B5EF4-FFF2-40B4-BE49-F238E27FC236}">
                <a16:creationId xmlns:a16="http://schemas.microsoft.com/office/drawing/2014/main" id="{4D3311B9-EF45-46F0-BDC1-C383C55FC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1706564"/>
            <a:ext cx="930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0" descr="https://fbcdn-sphotos-g-a.akamaihd.net/hphotos-ak-frc3/p480x480/969585_366822656763105_799784524_n.jpg">
            <a:extLst>
              <a:ext uri="{FF2B5EF4-FFF2-40B4-BE49-F238E27FC236}">
                <a16:creationId xmlns:a16="http://schemas.microsoft.com/office/drawing/2014/main" id="{47D7ABDF-A5DA-468C-A310-D3C12BA0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9" y="1322389"/>
            <a:ext cx="21097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84B3068-95A9-4013-9897-6A71DE74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96" y="3033459"/>
            <a:ext cx="21097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F3086058-4C86-46E9-811B-4F91CD838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7830022" y="2392360"/>
            <a:ext cx="3161829" cy="32218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046659-3A28-4044-8FD9-826E61F9A219}"/>
              </a:ext>
            </a:extLst>
          </p:cNvPr>
          <p:cNvSpPr/>
          <p:nvPr/>
        </p:nvSpPr>
        <p:spPr>
          <a:xfrm>
            <a:off x="2495600" y="4365104"/>
            <a:ext cx="1707338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49163" name="Picture 3">
            <a:extLst>
              <a:ext uri="{FF2B5EF4-FFF2-40B4-BE49-F238E27FC236}">
                <a16:creationId xmlns:a16="http://schemas.microsoft.com/office/drawing/2014/main" id="{CDD2AE5F-B3F5-474E-B696-23A6BDEE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39BE1977-E337-43A9-90B1-42101C7F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96E4F501-0D8A-4B9D-A9BF-B09DC5BA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EAA3EE4F-931B-4D1E-BB47-AA389E38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058DFC71-89E7-4929-8729-31CA2234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FAE8F1C8-DE6C-4550-A1BF-DA6DFD4C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F5B4F315-0A3E-4784-A63C-8FB7A991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D77DA9FE-6134-4124-975E-6BD9F82F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id="{BF01D759-E123-4E4D-8D4D-ADCD789A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id="{9197C350-B39E-4BA5-B3BA-E336EF97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2EA107C3-7FDD-43B3-9C31-DA6C8B78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A8A7FAF9-318F-4262-AF54-83E0C383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id="{62825A94-AF54-4079-8D8C-0C32E434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91DE9B-BB67-48E3-846C-091F370A1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6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178" name="Text Box 16">
            <a:extLst>
              <a:ext uri="{FF2B5EF4-FFF2-40B4-BE49-F238E27FC236}">
                <a16:creationId xmlns:a16="http://schemas.microsoft.com/office/drawing/2014/main" id="{4F7416B7-7FDC-4718-87D2-DCBB013C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Superlatives</a:t>
            </a:r>
            <a:endParaRPr lang="es-ES" altLang="es-ES" sz="28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✿**✿*girl*✿**✿* Girl Clipart, - Transparent Transparent Background Girl  Clipart , Free Transparent Clipart - ClipartKey">
            <a:extLst>
              <a:ext uri="{FF2B5EF4-FFF2-40B4-BE49-F238E27FC236}">
                <a16:creationId xmlns:a16="http://schemas.microsoft.com/office/drawing/2014/main" id="{AA3C3C4F-03D4-472D-BF8C-D0C089C2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235283"/>
            <a:ext cx="2318716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mily &amp; Friends Special edition  - Grade 5  - Unit 9">
            <a:hlinkClick r:id="" action="ppaction://media"/>
            <a:extLst>
              <a:ext uri="{FF2B5EF4-FFF2-40B4-BE49-F238E27FC236}">
                <a16:creationId xmlns:a16="http://schemas.microsoft.com/office/drawing/2014/main" id="{76CA1742-8A66-46FA-8D34-2EE051D399C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300" y="196850"/>
            <a:ext cx="11491913" cy="6464300"/>
          </a:xfrm>
        </p:spPr>
      </p:pic>
    </p:spTree>
    <p:extLst>
      <p:ext uri="{BB962C8B-B14F-4D97-AF65-F5344CB8AC3E}">
        <p14:creationId xmlns:p14="http://schemas.microsoft.com/office/powerpoint/2010/main" val="5703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41">
            <a:extLst>
              <a:ext uri="{FF2B5EF4-FFF2-40B4-BE49-F238E27FC236}">
                <a16:creationId xmlns:a16="http://schemas.microsoft.com/office/drawing/2014/main" id="{66E7AB4F-7587-4F9A-A512-EEE68FECDD1E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66700"/>
            <a:ext cx="7704137" cy="5094288"/>
            <a:chOff x="-2878211" y="899630"/>
            <a:chExt cx="7785174" cy="4751809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DE9F93D-3B75-4C09-AC0F-F56A8307929A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7" name="Marco 56">
              <a:extLst>
                <a:ext uri="{FF2B5EF4-FFF2-40B4-BE49-F238E27FC236}">
                  <a16:creationId xmlns:a16="http://schemas.microsoft.com/office/drawing/2014/main" id="{1471A781-4C6F-493D-BC17-1719088B1FE7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55300" name="Text Box 16">
            <a:extLst>
              <a:ext uri="{FF2B5EF4-FFF2-40B4-BE49-F238E27FC236}">
                <a16:creationId xmlns:a16="http://schemas.microsoft.com/office/drawing/2014/main" id="{38E07C17-3200-4FB3-B2A4-435D8C8B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603251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9263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s-ES" altLang="es-ES" sz="28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Comparatives</a:t>
            </a:r>
            <a:endParaRPr lang="es-ES" altLang="es-ES" sz="28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301" name="Picture 3">
            <a:extLst>
              <a:ext uri="{FF2B5EF4-FFF2-40B4-BE49-F238E27FC236}">
                <a16:creationId xmlns:a16="http://schemas.microsoft.com/office/drawing/2014/main" id="{195EA6C1-07DC-4C8A-8382-B6EA31B3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21E885DB-887B-44BA-BFAC-E6149704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FE9E8D3C-4FF0-416F-AD0E-E79BB960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60E5592A-53A8-4185-9241-C9EF3203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CA5A549B-E6AA-4F36-989C-7177460B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C9063912-68D6-4697-8A5B-8D9AFBB6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9">
            <a:extLst>
              <a:ext uri="{FF2B5EF4-FFF2-40B4-BE49-F238E27FC236}">
                <a16:creationId xmlns:a16="http://schemas.microsoft.com/office/drawing/2014/main" id="{622A76C3-9E80-404E-8E94-F6A5FE02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BB96F32-2AD5-49D1-B6D5-7DB17FCF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82E5E40A-09F1-4ED7-A94A-C2A50AA4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8F15196B-5C54-4182-9597-04259CFC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3">
            <a:extLst>
              <a:ext uri="{FF2B5EF4-FFF2-40B4-BE49-F238E27FC236}">
                <a16:creationId xmlns:a16="http://schemas.microsoft.com/office/drawing/2014/main" id="{C40AF17D-F3CB-41C6-A912-A2E5D0A1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F21D7F03-3F38-4C27-9DBB-D7FAF3EC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5">
            <a:extLst>
              <a:ext uri="{FF2B5EF4-FFF2-40B4-BE49-F238E27FC236}">
                <a16:creationId xmlns:a16="http://schemas.microsoft.com/office/drawing/2014/main" id="{C64D68AA-442B-45E6-9BD3-CB200C9D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3700" y="4852988"/>
            <a:ext cx="1570038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67F8240-768B-4079-BB3B-E5B0D087DC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6" y="3562350"/>
            <a:ext cx="2168525" cy="29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315" name="33 Imagen" descr="Viejo_joven.gif">
            <a:extLst>
              <a:ext uri="{FF2B5EF4-FFF2-40B4-BE49-F238E27FC236}">
                <a16:creationId xmlns:a16="http://schemas.microsoft.com/office/drawing/2014/main" id="{05B660F7-A004-49AE-920C-6B76EE2F1B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1189038"/>
            <a:ext cx="15906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Rectangle 2">
            <a:extLst>
              <a:ext uri="{FF2B5EF4-FFF2-40B4-BE49-F238E27FC236}">
                <a16:creationId xmlns:a16="http://schemas.microsoft.com/office/drawing/2014/main" id="{5ECF4F53-E822-4743-90DA-E5FFB76DC7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9563" y="3068638"/>
            <a:ext cx="8072437" cy="830262"/>
          </a:xfrm>
        </p:spPr>
        <p:txBody>
          <a:bodyPr/>
          <a:lstStyle/>
          <a:p>
            <a:pPr marL="341313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4000" dirty="0" err="1">
                <a:latin typeface="Comic Sans MS" panose="030F0702030302020204" pitchFamily="66" charset="0"/>
              </a:rPr>
              <a:t>The</a:t>
            </a:r>
            <a:r>
              <a:rPr lang="es-ES" altLang="es-ES" sz="4000" dirty="0">
                <a:latin typeface="Comic Sans MS" panose="030F0702030302020204" pitchFamily="66" charset="0"/>
              </a:rPr>
              <a:t> </a:t>
            </a:r>
            <a:r>
              <a:rPr lang="es-ES" altLang="es-ES" sz="4000" dirty="0" err="1">
                <a:latin typeface="Comic Sans MS" panose="030F0702030302020204" pitchFamily="66" charset="0"/>
              </a:rPr>
              <a:t>man</a:t>
            </a:r>
            <a:r>
              <a:rPr lang="es-ES" altLang="es-ES" sz="4000" dirty="0">
                <a:latin typeface="Comic Sans MS" panose="030F0702030302020204" pitchFamily="66" charset="0"/>
              </a:rPr>
              <a:t> </a:t>
            </a:r>
            <a:r>
              <a:rPr lang="es-ES" altLang="es-ES" sz="4000" dirty="0" err="1">
                <a:latin typeface="Comic Sans MS" panose="030F0702030302020204" pitchFamily="66" charset="0"/>
              </a:rPr>
              <a:t>is</a:t>
            </a:r>
            <a:r>
              <a:rPr lang="es-ES" altLang="es-ES" sz="4000" dirty="0">
                <a:latin typeface="Comic Sans MS" panose="030F0702030302020204" pitchFamily="66" charset="0"/>
              </a:rPr>
              <a:t> </a:t>
            </a:r>
            <a:r>
              <a:rPr lang="es-ES" altLang="es-ES" sz="40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older</a:t>
            </a:r>
            <a:r>
              <a:rPr lang="es-ES" altLang="es-ES" sz="4000" dirty="0">
                <a:latin typeface="Comic Sans MS" panose="030F0702030302020204" pitchFamily="66" charset="0"/>
              </a:rPr>
              <a:t> </a:t>
            </a:r>
            <a:r>
              <a:rPr lang="es-ES" altLang="es-ES" sz="4000" dirty="0" err="1">
                <a:latin typeface="Comic Sans MS" panose="030F0702030302020204" pitchFamily="66" charset="0"/>
              </a:rPr>
              <a:t>than</a:t>
            </a:r>
            <a:r>
              <a:rPr lang="es-ES" altLang="es-ES" sz="4000" dirty="0">
                <a:latin typeface="Comic Sans MS" panose="030F0702030302020204" pitchFamily="66" charset="0"/>
              </a:rPr>
              <a:t> </a:t>
            </a:r>
            <a:r>
              <a:rPr lang="es-ES" altLang="es-ES" sz="4000" dirty="0" err="1">
                <a:latin typeface="Comic Sans MS" panose="030F0702030302020204" pitchFamily="66" charset="0"/>
              </a:rPr>
              <a:t>the</a:t>
            </a:r>
            <a:r>
              <a:rPr lang="es-ES" altLang="es-ES" sz="4000" dirty="0">
                <a:latin typeface="Comic Sans MS" panose="030F0702030302020204" pitchFamily="66" charset="0"/>
              </a:rPr>
              <a:t> baby.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E3B3871-BB24-4157-B0DB-90575298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3047422"/>
            <a:ext cx="14859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C483CBFF-2782-4C65-8F86-A223B0178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6270660" y="2613025"/>
            <a:ext cx="2678090" cy="2728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0294457-3A9D-4347-9555-1CA7A4E12037}"/>
              </a:ext>
            </a:extLst>
          </p:cNvPr>
          <p:cNvSpPr/>
          <p:nvPr/>
        </p:nvSpPr>
        <p:spPr>
          <a:xfrm>
            <a:off x="2462259" y="4497972"/>
            <a:ext cx="1690991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F555-1EEA-4835-9A3E-1CEBD29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2" y="789853"/>
            <a:ext cx="4652159" cy="3663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Workbook time!!!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6880D4D-D00F-45A6-94F3-5062FFA1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218" r="2" b="292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33" y="450376"/>
            <a:ext cx="6581013" cy="278949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Lesson 2: </a:t>
            </a:r>
            <a:br>
              <a:rPr lang="en-US" sz="6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Listen </a:t>
            </a:r>
            <a:r>
              <a:rPr lang="en-US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and point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ck-82ff4">
            <a:hlinkClick r:id="" action="ppaction://media"/>
            <a:extLst>
              <a:ext uri="{FF2B5EF4-FFF2-40B4-BE49-F238E27FC236}">
                <a16:creationId xmlns:a16="http://schemas.microsoft.com/office/drawing/2014/main" id="{2208B4FD-6D70-4CDF-AEC4-02F41C766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2280" y="243840"/>
            <a:ext cx="609600" cy="609600"/>
          </a:xfrm>
          <a:prstGeom prst="rect">
            <a:avLst/>
          </a:prstGeom>
        </p:spPr>
      </p:pic>
      <p:pic>
        <p:nvPicPr>
          <p:cNvPr id="11" name="Content Placeholder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4EC2B40-8D73-4101-B0C3-7A7F06E52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929640"/>
            <a:ext cx="11102353" cy="5607638"/>
          </a:xfrm>
        </p:spPr>
      </p:pic>
    </p:spTree>
    <p:extLst>
      <p:ext uri="{BB962C8B-B14F-4D97-AF65-F5344CB8AC3E}">
        <p14:creationId xmlns:p14="http://schemas.microsoft.com/office/powerpoint/2010/main" val="37185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957" y="360613"/>
            <a:ext cx="94888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5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so </a:t>
            </a:r>
            <a:r>
              <a:rPr lang="en-US" sz="5400" b="0" u="sng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u="sng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0" u="sng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S1+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ER + THAN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S2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Ex: I am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shorter than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06" y="3435275"/>
            <a:ext cx="118159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so </a:t>
            </a:r>
            <a:r>
              <a:rPr lang="en-US" sz="5400" b="0" u="sng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u="sng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b="0" u="sng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S+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+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 am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shortest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 in my family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19270"/>
              </p:ext>
            </p:extLst>
          </p:nvPr>
        </p:nvGraphicFramePr>
        <p:xfrm>
          <a:off x="844644" y="1091820"/>
          <a:ext cx="10837839" cy="55006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88163">
                  <a:extLst>
                    <a:ext uri="{9D8B030D-6E8A-4147-A177-3AD203B41FA5}">
                      <a16:colId xmlns:a16="http://schemas.microsoft.com/office/drawing/2014/main" val="202694355"/>
                    </a:ext>
                  </a:extLst>
                </a:gridCol>
                <a:gridCol w="2924089">
                  <a:extLst>
                    <a:ext uri="{9D8B030D-6E8A-4147-A177-3AD203B41FA5}">
                      <a16:colId xmlns:a16="http://schemas.microsoft.com/office/drawing/2014/main" val="4136404352"/>
                    </a:ext>
                  </a:extLst>
                </a:gridCol>
                <a:gridCol w="3425587">
                  <a:extLst>
                    <a:ext uri="{9D8B030D-6E8A-4147-A177-3AD203B41FA5}">
                      <a16:colId xmlns:a16="http://schemas.microsoft.com/office/drawing/2014/main" val="4063037179"/>
                    </a:ext>
                  </a:extLst>
                </a:gridCol>
              </a:tblGrid>
              <a:tr h="1164823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good/ well:</a:t>
                      </a:r>
                      <a:r>
                        <a:rPr lang="en-US" sz="3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n-US" sz="3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best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042260"/>
                  </a:ext>
                </a:extLst>
              </a:tr>
              <a:tr h="108396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bad: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dở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658581"/>
                  </a:ext>
                </a:extLst>
              </a:tr>
              <a:tr h="108396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much/ many: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559175"/>
                  </a:ext>
                </a:extLst>
              </a:tr>
              <a:tr h="108396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little: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88874"/>
                  </a:ext>
                </a:extLst>
              </a:tr>
              <a:tr h="108396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big: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bi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5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4322" y="55642"/>
            <a:ext cx="2411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Note: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CB015-C58C-4064-9086-5C3AF2BAC5C4}"/>
              </a:ext>
            </a:extLst>
          </p:cNvPr>
          <p:cNvSpPr txBox="1"/>
          <p:nvPr/>
        </p:nvSpPr>
        <p:spPr>
          <a:xfrm>
            <a:off x="171450" y="1695778"/>
            <a:ext cx="1178718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i="0" dirty="0">
                <a:solidFill>
                  <a:schemeClr val="accent2">
                    <a:lumMod val="75000"/>
                  </a:schemeClr>
                </a:solidFill>
                <a:effectLst/>
                <a:latin typeface="Snap ITC" panose="04040A07060A02020202" pitchFamily="82" charset="0"/>
              </a:rPr>
              <a:t>TASK:</a:t>
            </a:r>
          </a:p>
          <a:p>
            <a:r>
              <a:rPr lang="en-US" sz="5400" b="0" i="0" dirty="0" smtClean="0">
                <a:solidFill>
                  <a:srgbClr val="000000"/>
                </a:solidFill>
                <a:effectLst/>
                <a:latin typeface="OpenSans"/>
              </a:rPr>
              <a:t>3. Read 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OpenSans"/>
              </a:rPr>
              <a:t>and write </a:t>
            </a:r>
            <a:r>
              <a:rPr lang="en-US" sz="5400" b="0" i="1" dirty="0">
                <a:solidFill>
                  <a:srgbClr val="000000"/>
                </a:solidFill>
                <a:effectLst/>
                <a:latin typeface="OpenSans"/>
              </a:rPr>
              <a:t>T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OpenSans"/>
              </a:rPr>
              <a:t>(true) or </a:t>
            </a:r>
            <a:r>
              <a:rPr lang="en-US" sz="5400" b="0" i="1" dirty="0">
                <a:solidFill>
                  <a:srgbClr val="000000"/>
                </a:solidFill>
                <a:effectLst/>
                <a:latin typeface="OpenSans"/>
              </a:rPr>
              <a:t>F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OpenSans"/>
              </a:rPr>
              <a:t> (false).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3C3C0C-1C80-4539-8F4F-C191E2B7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5" y="696036"/>
            <a:ext cx="3982248" cy="5031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4E635-886D-426E-AFCB-40139773803F}"/>
              </a:ext>
            </a:extLst>
          </p:cNvPr>
          <p:cNvSpPr txBox="1"/>
          <p:nvPr/>
        </p:nvSpPr>
        <p:spPr>
          <a:xfrm>
            <a:off x="4267200" y="548580"/>
            <a:ext cx="81947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Nam is the tallest boy. </a:t>
            </a:r>
            <a:r>
              <a:rPr lang="en-US" sz="4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faster than Nam. ___</a:t>
            </a:r>
          </a:p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Bao is the </a:t>
            </a:r>
            <a:r>
              <a:rPr lang="en-US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fastest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boy. ___</a:t>
            </a:r>
          </a:p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Nam is slower than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___</a:t>
            </a:r>
          </a:p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Bao is taller than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___</a:t>
            </a:r>
          </a:p>
          <a:p>
            <a:pPr algn="just"/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shortest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boy. </a:t>
            </a:r>
            <a:r>
              <a:rPr lang="en-US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3119B-7F41-4260-89AC-E4D70DA9FA81}"/>
              </a:ext>
            </a:extLst>
          </p:cNvPr>
          <p:cNvSpPr txBox="1"/>
          <p:nvPr/>
        </p:nvSpPr>
        <p:spPr>
          <a:xfrm>
            <a:off x="11335394" y="1268285"/>
            <a:ext cx="117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0D3F8-4292-487A-9CAE-6431F1236182}"/>
              </a:ext>
            </a:extLst>
          </p:cNvPr>
          <p:cNvSpPr txBox="1"/>
          <p:nvPr/>
        </p:nvSpPr>
        <p:spPr>
          <a:xfrm>
            <a:off x="10324012" y="2133204"/>
            <a:ext cx="117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DB4D-9840-42C9-B4AF-92A8C3094498}"/>
              </a:ext>
            </a:extLst>
          </p:cNvPr>
          <p:cNvSpPr txBox="1"/>
          <p:nvPr/>
        </p:nvSpPr>
        <p:spPr>
          <a:xfrm>
            <a:off x="11335393" y="2764575"/>
            <a:ext cx="117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442DE-4018-4690-8892-62AFA9C9BC35}"/>
              </a:ext>
            </a:extLst>
          </p:cNvPr>
          <p:cNvSpPr txBox="1"/>
          <p:nvPr/>
        </p:nvSpPr>
        <p:spPr>
          <a:xfrm>
            <a:off x="11018520" y="3498866"/>
            <a:ext cx="117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62246-937F-4B8A-9E6C-09B5E26C3A2F}"/>
              </a:ext>
            </a:extLst>
          </p:cNvPr>
          <p:cNvSpPr txBox="1"/>
          <p:nvPr/>
        </p:nvSpPr>
        <p:spPr>
          <a:xfrm>
            <a:off x="11288487" y="4260865"/>
            <a:ext cx="117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907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CB015-C58C-4064-9086-5C3AF2BAC5C4}"/>
              </a:ext>
            </a:extLst>
          </p:cNvPr>
          <p:cNvSpPr txBox="1"/>
          <p:nvPr/>
        </p:nvSpPr>
        <p:spPr>
          <a:xfrm>
            <a:off x="1243940" y="1695778"/>
            <a:ext cx="100336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TASK: 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4.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WRITE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258</Words>
  <Application>Microsoft Office PowerPoint</Application>
  <PresentationFormat>Widescreen</PresentationFormat>
  <Paragraphs>97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Comic Sans MS</vt:lpstr>
      <vt:lpstr>Gill Sans MT</vt:lpstr>
      <vt:lpstr>Open Sans Extrabold</vt:lpstr>
      <vt:lpstr>OpenSans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Lesson 2:  Listen and 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Admin</cp:lastModifiedBy>
  <cp:revision>32</cp:revision>
  <dcterms:created xsi:type="dcterms:W3CDTF">2020-11-07T10:14:45Z</dcterms:created>
  <dcterms:modified xsi:type="dcterms:W3CDTF">2022-03-23T01:18:13Z</dcterms:modified>
</cp:coreProperties>
</file>