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notesMasterIdLst>
    <p:notesMasterId r:id="rId24"/>
  </p:notesMasterIdLst>
  <p:sldIdLst>
    <p:sldId id="256" r:id="rId4"/>
    <p:sldId id="299" r:id="rId5"/>
    <p:sldId id="300" r:id="rId6"/>
    <p:sldId id="301" r:id="rId7"/>
    <p:sldId id="260" r:id="rId8"/>
    <p:sldId id="302" r:id="rId9"/>
    <p:sldId id="261" r:id="rId10"/>
    <p:sldId id="310" r:id="rId11"/>
    <p:sldId id="303" r:id="rId12"/>
    <p:sldId id="311" r:id="rId13"/>
    <p:sldId id="305" r:id="rId14"/>
    <p:sldId id="259" r:id="rId15"/>
    <p:sldId id="307" r:id="rId16"/>
    <p:sldId id="258" r:id="rId17"/>
    <p:sldId id="306" r:id="rId18"/>
    <p:sldId id="279" r:id="rId19"/>
    <p:sldId id="308" r:id="rId20"/>
    <p:sldId id="309" r:id="rId21"/>
    <p:sldId id="272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70" d="100"/>
          <a:sy n="70" d="100"/>
        </p:scale>
        <p:origin x="56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227B9-86F4-4C8D-9115-5C925F359561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D6F78-AC8F-4E47-A0FB-5C68D4357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62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285C5-8BE7-4412-8ED6-2D54281CDA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3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285C5-8BE7-4412-8ED6-2D54281CDA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933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285C5-8BE7-4412-8ED6-2D54281CDA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048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285C5-8BE7-4412-8ED6-2D54281CDA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898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B3530-7A4A-4362-A063-EE55E063B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EA6686-F94C-4029-BB38-2FF67D629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A1B81-6432-4244-84B7-DEABCDE85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EBE3-AA06-469C-AC71-55B331AE8B9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E8749-D5AB-4121-BF03-744030F6A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0948A-14EB-42A8-A7EE-0A297DA1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62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BBD9C-A7F7-4395-A0FD-17F7EB74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85BF7A-DA89-4E52-AF18-41901FDC11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9603D-065B-41EB-8E47-DC104F46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EBE3-AA06-469C-AC71-55B331AE8B9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A224A-605A-4C4B-99E8-4E1F12016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7E29F-3961-43C5-A9D8-D78F2BA83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50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C3CCD8-499C-41EF-8731-71F9F3FAEE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A4C81-B8B6-470F-934E-6B0E29DA6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F81F7-B0F5-4180-9C88-957F66D19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EBE3-AA06-469C-AC71-55B331AE8B9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E3166-5472-45A7-B1B0-74849EE26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BE125-BAFD-46FF-8045-9267A9E2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50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685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292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48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904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645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0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652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217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B6777-57AB-414E-8F6D-CFEE4E1F5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DA23F-9E62-4395-B1B0-188F0B35C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01D6F-F6D2-4F20-8C4C-13E964D6D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EBE3-AA06-469C-AC71-55B331AE8B9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71F4F-B2C9-4DF1-A027-0E9CE0DF5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71B2F-4AC0-4D71-AE1E-66597C9CD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806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550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181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146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132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35057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7200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62D57-D47D-46C3-9163-DA149CF3BD0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9865-47B2-49E4-A6DF-01965378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914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62D57-D47D-46C3-9163-DA149CF3BD0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9865-47B2-49E4-A6DF-01965378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41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62D57-D47D-46C3-9163-DA149CF3BD0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9865-47B2-49E4-A6DF-01965378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50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62D57-D47D-46C3-9163-DA149CF3BD0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9865-47B2-49E4-A6DF-01965378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9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D2566-6908-4193-B20B-D862D9519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41C6F-3A58-4AF5-B45B-8C54EC8A4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BC209-6228-439C-82B2-E24169F15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EBE3-AA06-469C-AC71-55B331AE8B9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F7F4B-6F4D-43CB-9D5F-864EB1D1F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C5950-A85F-47F1-A54E-23B6AAAE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74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62D57-D47D-46C3-9163-DA149CF3BD0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9865-47B2-49E4-A6DF-01965378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93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62D57-D47D-46C3-9163-DA149CF3BD0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9865-47B2-49E4-A6DF-01965378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85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62D57-D47D-46C3-9163-DA149CF3BD0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9865-47B2-49E4-A6DF-01965378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55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62D57-D47D-46C3-9163-DA149CF3BD0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9865-47B2-49E4-A6DF-01965378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609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62D57-D47D-46C3-9163-DA149CF3BD0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9865-47B2-49E4-A6DF-01965378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60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62D57-D47D-46C3-9163-DA149CF3BD0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9865-47B2-49E4-A6DF-01965378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926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62D57-D47D-46C3-9163-DA149CF3BD0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9865-47B2-49E4-A6DF-01965378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98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DA11E-EAEE-45EE-B5F2-3BDB89F22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DEE00-1FA7-4928-A4A3-859EF6E82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B3E330-8BE1-48D2-BA23-5AAA2DCC0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C17E69-E67D-4E66-A39C-ADF6FDA23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EBE3-AA06-469C-AC71-55B331AE8B9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0CEC1-70D2-4F04-B436-07972A6EE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83252-6A4C-4CB6-8A94-882925DBB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60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6BBE5-F8FC-48BD-8634-4E4806748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FB938-049A-49AA-8759-0AFB0A284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F26AA-E897-42BD-8651-7F35B2056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499D1A-1250-470F-973D-68CF852026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763B5A-205C-44B1-B418-C2BE44EB47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E2BF3E-5CAC-4290-9C10-183D1FD1A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EBE3-AA06-469C-AC71-55B331AE8B9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EE2E0D-9060-426F-85D6-7609A6A34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C88DAD-EA94-4F58-B24D-0B9823978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16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F9523-7896-4099-9BBA-F3C297228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031B33-E4D1-4E82-8F8B-583C4A8DE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EBE3-AA06-469C-AC71-55B331AE8B9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6D3EA5-AC10-4BD4-9742-73534A761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DBCA8-E4A2-49B2-B550-64FCAD784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39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DD12FA-349A-4198-9D19-A1845C042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EBE3-AA06-469C-AC71-55B331AE8B9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F15855-1FF1-4F7D-A4CA-25988DDA2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86AB7-498A-4642-9DB3-90FEC329C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4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57E69-BFA2-4E39-BCF7-56F7B7C97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0DD9C-908C-41D8-BF1E-AD27F13D5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FDE65-367B-4287-86E9-1590CB4D2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195CC-13D7-46CC-9D34-EF9BB7A7F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EBE3-AA06-469C-AC71-55B331AE8B9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9F63CF-EED5-4413-918D-6E1C3200C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ED71E-ACCF-43EE-9740-140C77910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7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902BA-7943-4024-B5F3-344CA9BF1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D43287-6E8E-488D-8126-52B7A06E7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684E8-016A-43EB-B97E-C96C7D649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FE43B-20DD-465E-A296-5EBAEAA99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EBE3-AA06-469C-AC71-55B331AE8B9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9AEF59-C6BD-4BC1-9D69-E37EEBC60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FFE1C-D59A-4418-8B39-41C99549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22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806423-6F0D-45F2-9966-049CFA472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94A21-0DAA-4010-8ED4-BD3FABCE0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A75A6-E671-4307-9D5E-E4D8DC8F7B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5EBE3-AA06-469C-AC71-55B331AE8B9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A4DB3-9C1E-413D-9580-2C8C3CB1E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6D02C-43F0-4238-8625-CF15654D0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0B014A65-61DC-4189-AD51-58DE53F1E13E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8D8BB0B4-E276-4403-8B88-D3808C469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9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62D57-D47D-46C3-9163-DA149CF3BD0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A9865-47B2-49E4-A6DF-01965378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8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People_icon_half.sv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jadeboylan.com/2011_01_16_archive.html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creativecommons.org/licenses/by-nc-nd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690F8-C3B4-4ED7-BF5D-C191CF938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1856" y="899353"/>
            <a:ext cx="10416209" cy="30637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Grade 3</a:t>
            </a:r>
            <a:br>
              <a:rPr lang="en-US" sz="4000" dirty="0">
                <a:solidFill>
                  <a:srgbClr val="7030A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B05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Unit 8</a:t>
            </a:r>
            <a:r>
              <a:rPr lang="en-US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7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WHERE’S GRANDMA?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5FD91-83DB-405E-A9A5-37E07DA4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8788" y="6086337"/>
            <a:ext cx="9144000" cy="1122362"/>
          </a:xfrm>
        </p:spPr>
        <p:txBody>
          <a:bodyPr>
            <a:normAutofit/>
          </a:bodyPr>
          <a:lstStyle/>
          <a:p>
            <a:r>
              <a:rPr lang="en-US" sz="4400" b="1">
                <a:solidFill>
                  <a:srgbClr val="00B0F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LESSON 4</a:t>
            </a:r>
            <a:endParaRPr lang="en-US" sz="4400" b="1" dirty="0">
              <a:solidFill>
                <a:srgbClr val="00B0F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3C2E07-B472-47A8-B129-0D1AC58D34A7}"/>
              </a:ext>
            </a:extLst>
          </p:cNvPr>
          <p:cNvSpPr txBox="1"/>
          <p:nvPr/>
        </p:nvSpPr>
        <p:spPr>
          <a:xfrm>
            <a:off x="3048000" y="32473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3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56" y="232012"/>
            <a:ext cx="11477767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82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4_chant">
            <a:hlinkClick r:id="" action="ppaction://media"/>
            <a:extLst>
              <a:ext uri="{FF2B5EF4-FFF2-40B4-BE49-F238E27FC236}">
                <a16:creationId xmlns:a16="http://schemas.microsoft.com/office/drawing/2014/main" id="{54B4B884-E7C9-4F2B-A9B4-32911DBD52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6283" y="0"/>
            <a:ext cx="12238284" cy="6891657"/>
          </a:xfrm>
        </p:spPr>
      </p:pic>
    </p:spTree>
    <p:extLst>
      <p:ext uri="{BB962C8B-B14F-4D97-AF65-F5344CB8AC3E}">
        <p14:creationId xmlns:p14="http://schemas.microsoft.com/office/powerpoint/2010/main" val="88428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CAFB3E-E6E2-4587-A5FC-061F9AED9A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912600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75841F-9161-4650-BCE5-20FFE7E296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3" t="3964" b="3964"/>
          <a:stretch/>
        </p:blipFill>
        <p:spPr>
          <a:xfrm>
            <a:off x="575867" y="1"/>
            <a:ext cx="6629806" cy="6857999"/>
          </a:xfrm>
          <a:custGeom>
            <a:avLst/>
            <a:gdLst>
              <a:gd name="connsiteX0" fmla="*/ 0 w 7554138"/>
              <a:gd name="connsiteY0" fmla="*/ 0 h 6857999"/>
              <a:gd name="connsiteX1" fmla="*/ 7554138 w 7554138"/>
              <a:gd name="connsiteY1" fmla="*/ 0 h 6857999"/>
              <a:gd name="connsiteX2" fmla="*/ 7554138 w 7554138"/>
              <a:gd name="connsiteY2" fmla="*/ 6857999 h 6857999"/>
              <a:gd name="connsiteX3" fmla="*/ 0 w 755413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138" h="6857999">
                <a:moveTo>
                  <a:pt x="0" y="0"/>
                </a:moveTo>
                <a:lnTo>
                  <a:pt x="7554138" y="0"/>
                </a:lnTo>
                <a:lnTo>
                  <a:pt x="755413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CC3F82-655D-4C8A-B270-56DB7BAF1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119" y="1592446"/>
            <a:ext cx="4124257" cy="266256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6000" kern="1200" dirty="0">
                <a:solidFill>
                  <a:srgbClr val="FFFFFF"/>
                </a:solidFill>
                <a:latin typeface="Snap ITC" panose="04040A07060A02020202" pitchFamily="82" charset="0"/>
              </a:rPr>
              <a:t>TASK:</a:t>
            </a:r>
            <a:br>
              <a:rPr lang="en-US" sz="6000" kern="1200" dirty="0">
                <a:solidFill>
                  <a:srgbClr val="FFFFFF"/>
                </a:solidFill>
                <a:latin typeface="Snap ITC" panose="04040A07060A02020202" pitchFamily="82" charset="0"/>
              </a:rPr>
            </a:br>
            <a:r>
              <a:rPr lang="en-US" sz="6000" kern="1200" dirty="0">
                <a:solidFill>
                  <a:srgbClr val="FFFFFF"/>
                </a:solidFill>
                <a:latin typeface="Snap ITC" panose="04040A07060A02020202" pitchFamily="82" charset="0"/>
              </a:rPr>
              <a:t/>
            </a:r>
            <a:br>
              <a:rPr lang="en-US" sz="6000" kern="1200" dirty="0">
                <a:solidFill>
                  <a:srgbClr val="FFFFFF"/>
                </a:solidFill>
                <a:latin typeface="Snap ITC" panose="04040A07060A02020202" pitchFamily="82" charset="0"/>
              </a:rPr>
            </a:br>
            <a:r>
              <a:rPr lang="en-US" dirty="0">
                <a:solidFill>
                  <a:srgbClr val="FFFFFF"/>
                </a:solidFill>
                <a:latin typeface="Showcard Gothic" panose="04020904020102020604" pitchFamily="82" charset="0"/>
              </a:rPr>
              <a:t>Read the chant again.</a:t>
            </a:r>
            <a:br>
              <a:rPr lang="en-US" dirty="0">
                <a:solidFill>
                  <a:srgbClr val="FFFFFF"/>
                </a:solidFill>
                <a:latin typeface="Showcard Gothic" panose="04020904020102020604" pitchFamily="82" charset="0"/>
              </a:rPr>
            </a:br>
            <a:r>
              <a:rPr lang="en-US" dirty="0">
                <a:solidFill>
                  <a:srgbClr val="FFFFFF"/>
                </a:solidFill>
                <a:latin typeface="Showcard Gothic" panose="04020904020102020604" pitchFamily="82" charset="0"/>
              </a:rPr>
              <a:t>Circle the </a:t>
            </a:r>
            <a:r>
              <a:rPr lang="en-US" sz="6000" dirty="0" err="1">
                <a:solidFill>
                  <a:srgbClr val="FF0000"/>
                </a:solidFill>
                <a:latin typeface="Script MT Bold" panose="03040602040607080904" pitchFamily="66" charset="0"/>
              </a:rPr>
              <a:t>ch</a:t>
            </a:r>
            <a:r>
              <a:rPr lang="en-US" sz="6000" dirty="0">
                <a:solidFill>
                  <a:srgbClr val="FF0000"/>
                </a:solidFill>
                <a:latin typeface="Script MT Bold" panose="03040602040607080904" pitchFamily="66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Showcard Gothic" panose="04020904020102020604" pitchFamily="82" charset="0"/>
              </a:rPr>
              <a:t>sound.</a:t>
            </a:r>
            <a:endParaRPr lang="en-US" sz="6000" kern="1200" dirty="0">
              <a:solidFill>
                <a:srgbClr val="FFFFFF"/>
              </a:solidFill>
              <a:latin typeface="Snap ITC" panose="04040A07060A02020202" pitchFamily="8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086A0-762B-44EE-AA70-A7268A72AC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1262" y="0"/>
            <a:ext cx="590073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5EE7AFA6-04AB-4280-A3C1-92517868D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76" y="743798"/>
            <a:ext cx="5367528" cy="5367528"/>
          </a:xfrm>
          <a:custGeom>
            <a:avLst/>
            <a:gdLst/>
            <a:ahLst/>
            <a:cxnLst/>
            <a:rect l="l" t="t" r="r" b="b"/>
            <a:pathLst>
              <a:path w="5017317" h="5380277">
                <a:moveTo>
                  <a:pt x="0" y="0"/>
                </a:moveTo>
                <a:lnTo>
                  <a:pt x="5017317" y="0"/>
                </a:lnTo>
                <a:lnTo>
                  <a:pt x="5017317" y="5380277"/>
                </a:lnTo>
                <a:lnTo>
                  <a:pt x="0" y="53802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4201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ED511C8-5756-473F-8F1D-A317C68104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2" y="414528"/>
            <a:ext cx="11596444" cy="597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BF1C7FC-8C40-4933-8F4C-7207DA9A54A3}"/>
              </a:ext>
            </a:extLst>
          </p:cNvPr>
          <p:cNvSpPr/>
          <p:nvPr/>
        </p:nvSpPr>
        <p:spPr>
          <a:xfrm>
            <a:off x="4282068" y="1561172"/>
            <a:ext cx="457200" cy="289931"/>
          </a:xfrm>
          <a:custGeom>
            <a:avLst/>
            <a:gdLst>
              <a:gd name="connsiteX0" fmla="*/ 0 w 457200"/>
              <a:gd name="connsiteY0" fmla="*/ 144966 h 289931"/>
              <a:gd name="connsiteX1" fmla="*/ 228600 w 457200"/>
              <a:gd name="connsiteY1" fmla="*/ 0 h 289931"/>
              <a:gd name="connsiteX2" fmla="*/ 457200 w 457200"/>
              <a:gd name="connsiteY2" fmla="*/ 144966 h 289931"/>
              <a:gd name="connsiteX3" fmla="*/ 228600 w 457200"/>
              <a:gd name="connsiteY3" fmla="*/ 289932 h 289931"/>
              <a:gd name="connsiteX4" fmla="*/ 0 w 457200"/>
              <a:gd name="connsiteY4" fmla="*/ 144966 h 28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289931" extrusionOk="0">
                <a:moveTo>
                  <a:pt x="0" y="144966"/>
                </a:moveTo>
                <a:cubicBezTo>
                  <a:pt x="-14473" y="47884"/>
                  <a:pt x="135918" y="-12188"/>
                  <a:pt x="228600" y="0"/>
                </a:cubicBezTo>
                <a:cubicBezTo>
                  <a:pt x="337622" y="9681"/>
                  <a:pt x="464208" y="62812"/>
                  <a:pt x="457200" y="144966"/>
                </a:cubicBezTo>
                <a:cubicBezTo>
                  <a:pt x="452751" y="216159"/>
                  <a:pt x="346331" y="316446"/>
                  <a:pt x="228600" y="289932"/>
                </a:cubicBezTo>
                <a:cubicBezTo>
                  <a:pt x="114956" y="272540"/>
                  <a:pt x="7731" y="224393"/>
                  <a:pt x="0" y="144966"/>
                </a:cubicBezTo>
                <a:close/>
              </a:path>
            </a:pathLst>
          </a:custGeom>
          <a:noFill/>
          <a:ln w="3810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4DBD93B-99F2-4161-B72E-9B113657F285}"/>
              </a:ext>
            </a:extLst>
          </p:cNvPr>
          <p:cNvSpPr/>
          <p:nvPr/>
        </p:nvSpPr>
        <p:spPr>
          <a:xfrm>
            <a:off x="3988420" y="2170771"/>
            <a:ext cx="457200" cy="289931"/>
          </a:xfrm>
          <a:custGeom>
            <a:avLst/>
            <a:gdLst>
              <a:gd name="connsiteX0" fmla="*/ 0 w 457200"/>
              <a:gd name="connsiteY0" fmla="*/ 144966 h 289931"/>
              <a:gd name="connsiteX1" fmla="*/ 228600 w 457200"/>
              <a:gd name="connsiteY1" fmla="*/ 0 h 289931"/>
              <a:gd name="connsiteX2" fmla="*/ 457200 w 457200"/>
              <a:gd name="connsiteY2" fmla="*/ 144966 h 289931"/>
              <a:gd name="connsiteX3" fmla="*/ 228600 w 457200"/>
              <a:gd name="connsiteY3" fmla="*/ 289932 h 289931"/>
              <a:gd name="connsiteX4" fmla="*/ 0 w 457200"/>
              <a:gd name="connsiteY4" fmla="*/ 144966 h 28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289931" extrusionOk="0">
                <a:moveTo>
                  <a:pt x="0" y="144966"/>
                </a:moveTo>
                <a:cubicBezTo>
                  <a:pt x="-14473" y="47884"/>
                  <a:pt x="135918" y="-12188"/>
                  <a:pt x="228600" y="0"/>
                </a:cubicBezTo>
                <a:cubicBezTo>
                  <a:pt x="337622" y="9681"/>
                  <a:pt x="464208" y="62812"/>
                  <a:pt x="457200" y="144966"/>
                </a:cubicBezTo>
                <a:cubicBezTo>
                  <a:pt x="452751" y="216159"/>
                  <a:pt x="346331" y="316446"/>
                  <a:pt x="228600" y="289932"/>
                </a:cubicBezTo>
                <a:cubicBezTo>
                  <a:pt x="114956" y="272540"/>
                  <a:pt x="7731" y="224393"/>
                  <a:pt x="0" y="144966"/>
                </a:cubicBezTo>
                <a:close/>
              </a:path>
            </a:pathLst>
          </a:custGeom>
          <a:noFill/>
          <a:ln w="3810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F9066A-5944-4D72-AF58-CAA881417A6E}"/>
              </a:ext>
            </a:extLst>
          </p:cNvPr>
          <p:cNvSpPr/>
          <p:nvPr/>
        </p:nvSpPr>
        <p:spPr>
          <a:xfrm>
            <a:off x="4419600" y="2847278"/>
            <a:ext cx="457200" cy="289931"/>
          </a:xfrm>
          <a:custGeom>
            <a:avLst/>
            <a:gdLst>
              <a:gd name="connsiteX0" fmla="*/ 0 w 457200"/>
              <a:gd name="connsiteY0" fmla="*/ 144966 h 289931"/>
              <a:gd name="connsiteX1" fmla="*/ 228600 w 457200"/>
              <a:gd name="connsiteY1" fmla="*/ 0 h 289931"/>
              <a:gd name="connsiteX2" fmla="*/ 457200 w 457200"/>
              <a:gd name="connsiteY2" fmla="*/ 144966 h 289931"/>
              <a:gd name="connsiteX3" fmla="*/ 228600 w 457200"/>
              <a:gd name="connsiteY3" fmla="*/ 289932 h 289931"/>
              <a:gd name="connsiteX4" fmla="*/ 0 w 457200"/>
              <a:gd name="connsiteY4" fmla="*/ 144966 h 28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289931" extrusionOk="0">
                <a:moveTo>
                  <a:pt x="0" y="144966"/>
                </a:moveTo>
                <a:cubicBezTo>
                  <a:pt x="-14473" y="47884"/>
                  <a:pt x="135918" y="-12188"/>
                  <a:pt x="228600" y="0"/>
                </a:cubicBezTo>
                <a:cubicBezTo>
                  <a:pt x="337622" y="9681"/>
                  <a:pt x="464208" y="62812"/>
                  <a:pt x="457200" y="144966"/>
                </a:cubicBezTo>
                <a:cubicBezTo>
                  <a:pt x="452751" y="216159"/>
                  <a:pt x="346331" y="316446"/>
                  <a:pt x="228600" y="289932"/>
                </a:cubicBezTo>
                <a:cubicBezTo>
                  <a:pt x="114956" y="272540"/>
                  <a:pt x="7731" y="224393"/>
                  <a:pt x="0" y="144966"/>
                </a:cubicBezTo>
                <a:close/>
              </a:path>
            </a:pathLst>
          </a:custGeom>
          <a:noFill/>
          <a:ln w="3810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69BC9DB-BDE4-4A2E-BB61-66B2E017046E}"/>
              </a:ext>
            </a:extLst>
          </p:cNvPr>
          <p:cNvSpPr/>
          <p:nvPr/>
        </p:nvSpPr>
        <p:spPr>
          <a:xfrm>
            <a:off x="680224" y="3646449"/>
            <a:ext cx="457200" cy="289931"/>
          </a:xfrm>
          <a:custGeom>
            <a:avLst/>
            <a:gdLst>
              <a:gd name="connsiteX0" fmla="*/ 0 w 457200"/>
              <a:gd name="connsiteY0" fmla="*/ 144966 h 289931"/>
              <a:gd name="connsiteX1" fmla="*/ 228600 w 457200"/>
              <a:gd name="connsiteY1" fmla="*/ 0 h 289931"/>
              <a:gd name="connsiteX2" fmla="*/ 457200 w 457200"/>
              <a:gd name="connsiteY2" fmla="*/ 144966 h 289931"/>
              <a:gd name="connsiteX3" fmla="*/ 228600 w 457200"/>
              <a:gd name="connsiteY3" fmla="*/ 289932 h 289931"/>
              <a:gd name="connsiteX4" fmla="*/ 0 w 457200"/>
              <a:gd name="connsiteY4" fmla="*/ 144966 h 28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289931" extrusionOk="0">
                <a:moveTo>
                  <a:pt x="0" y="144966"/>
                </a:moveTo>
                <a:cubicBezTo>
                  <a:pt x="-14473" y="47884"/>
                  <a:pt x="135918" y="-12188"/>
                  <a:pt x="228600" y="0"/>
                </a:cubicBezTo>
                <a:cubicBezTo>
                  <a:pt x="337622" y="9681"/>
                  <a:pt x="464208" y="62812"/>
                  <a:pt x="457200" y="144966"/>
                </a:cubicBezTo>
                <a:cubicBezTo>
                  <a:pt x="452751" y="216159"/>
                  <a:pt x="346331" y="316446"/>
                  <a:pt x="228600" y="289932"/>
                </a:cubicBezTo>
                <a:cubicBezTo>
                  <a:pt x="114956" y="272540"/>
                  <a:pt x="7731" y="224393"/>
                  <a:pt x="0" y="144966"/>
                </a:cubicBezTo>
                <a:close/>
              </a:path>
            </a:pathLst>
          </a:custGeom>
          <a:noFill/>
          <a:ln w="3810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1890132-2527-4C6D-AFCE-4E3A4508FB82}"/>
              </a:ext>
            </a:extLst>
          </p:cNvPr>
          <p:cNvSpPr/>
          <p:nvPr/>
        </p:nvSpPr>
        <p:spPr>
          <a:xfrm>
            <a:off x="1817649" y="3679903"/>
            <a:ext cx="457200" cy="289931"/>
          </a:xfrm>
          <a:custGeom>
            <a:avLst/>
            <a:gdLst>
              <a:gd name="connsiteX0" fmla="*/ 0 w 457200"/>
              <a:gd name="connsiteY0" fmla="*/ 144966 h 289931"/>
              <a:gd name="connsiteX1" fmla="*/ 228600 w 457200"/>
              <a:gd name="connsiteY1" fmla="*/ 0 h 289931"/>
              <a:gd name="connsiteX2" fmla="*/ 457200 w 457200"/>
              <a:gd name="connsiteY2" fmla="*/ 144966 h 289931"/>
              <a:gd name="connsiteX3" fmla="*/ 228600 w 457200"/>
              <a:gd name="connsiteY3" fmla="*/ 289932 h 289931"/>
              <a:gd name="connsiteX4" fmla="*/ 0 w 457200"/>
              <a:gd name="connsiteY4" fmla="*/ 144966 h 28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289931" extrusionOk="0">
                <a:moveTo>
                  <a:pt x="0" y="144966"/>
                </a:moveTo>
                <a:cubicBezTo>
                  <a:pt x="-14473" y="47884"/>
                  <a:pt x="135918" y="-12188"/>
                  <a:pt x="228600" y="0"/>
                </a:cubicBezTo>
                <a:cubicBezTo>
                  <a:pt x="337622" y="9681"/>
                  <a:pt x="464208" y="62812"/>
                  <a:pt x="457200" y="144966"/>
                </a:cubicBezTo>
                <a:cubicBezTo>
                  <a:pt x="452751" y="216159"/>
                  <a:pt x="346331" y="316446"/>
                  <a:pt x="228600" y="289932"/>
                </a:cubicBezTo>
                <a:cubicBezTo>
                  <a:pt x="114956" y="272540"/>
                  <a:pt x="7731" y="224393"/>
                  <a:pt x="0" y="144966"/>
                </a:cubicBezTo>
                <a:close/>
              </a:path>
            </a:pathLst>
          </a:custGeom>
          <a:noFill/>
          <a:ln w="3810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AEE9064-78C0-48D8-8367-360EC8B848A6}"/>
              </a:ext>
            </a:extLst>
          </p:cNvPr>
          <p:cNvSpPr/>
          <p:nvPr/>
        </p:nvSpPr>
        <p:spPr>
          <a:xfrm>
            <a:off x="2873298" y="3720790"/>
            <a:ext cx="457200" cy="289931"/>
          </a:xfrm>
          <a:custGeom>
            <a:avLst/>
            <a:gdLst>
              <a:gd name="connsiteX0" fmla="*/ 0 w 457200"/>
              <a:gd name="connsiteY0" fmla="*/ 144966 h 289931"/>
              <a:gd name="connsiteX1" fmla="*/ 228600 w 457200"/>
              <a:gd name="connsiteY1" fmla="*/ 0 h 289931"/>
              <a:gd name="connsiteX2" fmla="*/ 457200 w 457200"/>
              <a:gd name="connsiteY2" fmla="*/ 144966 h 289931"/>
              <a:gd name="connsiteX3" fmla="*/ 228600 w 457200"/>
              <a:gd name="connsiteY3" fmla="*/ 289932 h 289931"/>
              <a:gd name="connsiteX4" fmla="*/ 0 w 457200"/>
              <a:gd name="connsiteY4" fmla="*/ 144966 h 28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289931" extrusionOk="0">
                <a:moveTo>
                  <a:pt x="0" y="144966"/>
                </a:moveTo>
                <a:cubicBezTo>
                  <a:pt x="-14473" y="47884"/>
                  <a:pt x="135918" y="-12188"/>
                  <a:pt x="228600" y="0"/>
                </a:cubicBezTo>
                <a:cubicBezTo>
                  <a:pt x="337622" y="9681"/>
                  <a:pt x="464208" y="62812"/>
                  <a:pt x="457200" y="144966"/>
                </a:cubicBezTo>
                <a:cubicBezTo>
                  <a:pt x="452751" y="216159"/>
                  <a:pt x="346331" y="316446"/>
                  <a:pt x="228600" y="289932"/>
                </a:cubicBezTo>
                <a:cubicBezTo>
                  <a:pt x="114956" y="272540"/>
                  <a:pt x="7731" y="224393"/>
                  <a:pt x="0" y="144966"/>
                </a:cubicBezTo>
                <a:close/>
              </a:path>
            </a:pathLst>
          </a:custGeom>
          <a:noFill/>
          <a:ln w="3810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85893C8-3A38-4C70-92D5-C064B45D9AE3}"/>
              </a:ext>
            </a:extLst>
          </p:cNvPr>
          <p:cNvSpPr/>
          <p:nvPr/>
        </p:nvSpPr>
        <p:spPr>
          <a:xfrm>
            <a:off x="5490117" y="3683620"/>
            <a:ext cx="457200" cy="289931"/>
          </a:xfrm>
          <a:custGeom>
            <a:avLst/>
            <a:gdLst>
              <a:gd name="connsiteX0" fmla="*/ 0 w 457200"/>
              <a:gd name="connsiteY0" fmla="*/ 144966 h 289931"/>
              <a:gd name="connsiteX1" fmla="*/ 228600 w 457200"/>
              <a:gd name="connsiteY1" fmla="*/ 0 h 289931"/>
              <a:gd name="connsiteX2" fmla="*/ 457200 w 457200"/>
              <a:gd name="connsiteY2" fmla="*/ 144966 h 289931"/>
              <a:gd name="connsiteX3" fmla="*/ 228600 w 457200"/>
              <a:gd name="connsiteY3" fmla="*/ 289932 h 289931"/>
              <a:gd name="connsiteX4" fmla="*/ 0 w 457200"/>
              <a:gd name="connsiteY4" fmla="*/ 144966 h 28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289931" extrusionOk="0">
                <a:moveTo>
                  <a:pt x="0" y="144966"/>
                </a:moveTo>
                <a:cubicBezTo>
                  <a:pt x="-14473" y="47884"/>
                  <a:pt x="135918" y="-12188"/>
                  <a:pt x="228600" y="0"/>
                </a:cubicBezTo>
                <a:cubicBezTo>
                  <a:pt x="337622" y="9681"/>
                  <a:pt x="464208" y="62812"/>
                  <a:pt x="457200" y="144966"/>
                </a:cubicBezTo>
                <a:cubicBezTo>
                  <a:pt x="452751" y="216159"/>
                  <a:pt x="346331" y="316446"/>
                  <a:pt x="228600" y="289932"/>
                </a:cubicBezTo>
                <a:cubicBezTo>
                  <a:pt x="114956" y="272540"/>
                  <a:pt x="7731" y="224393"/>
                  <a:pt x="0" y="144966"/>
                </a:cubicBezTo>
                <a:close/>
              </a:path>
            </a:pathLst>
          </a:custGeom>
          <a:noFill/>
          <a:ln w="3810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43B2B59-1BAF-428E-ADF4-255754201C46}"/>
              </a:ext>
            </a:extLst>
          </p:cNvPr>
          <p:cNvSpPr/>
          <p:nvPr/>
        </p:nvSpPr>
        <p:spPr>
          <a:xfrm>
            <a:off x="669073" y="4360127"/>
            <a:ext cx="457200" cy="289931"/>
          </a:xfrm>
          <a:custGeom>
            <a:avLst/>
            <a:gdLst>
              <a:gd name="connsiteX0" fmla="*/ 0 w 457200"/>
              <a:gd name="connsiteY0" fmla="*/ 144966 h 289931"/>
              <a:gd name="connsiteX1" fmla="*/ 228600 w 457200"/>
              <a:gd name="connsiteY1" fmla="*/ 0 h 289931"/>
              <a:gd name="connsiteX2" fmla="*/ 457200 w 457200"/>
              <a:gd name="connsiteY2" fmla="*/ 144966 h 289931"/>
              <a:gd name="connsiteX3" fmla="*/ 228600 w 457200"/>
              <a:gd name="connsiteY3" fmla="*/ 289932 h 289931"/>
              <a:gd name="connsiteX4" fmla="*/ 0 w 457200"/>
              <a:gd name="connsiteY4" fmla="*/ 144966 h 28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289931" extrusionOk="0">
                <a:moveTo>
                  <a:pt x="0" y="144966"/>
                </a:moveTo>
                <a:cubicBezTo>
                  <a:pt x="-14473" y="47884"/>
                  <a:pt x="135918" y="-12188"/>
                  <a:pt x="228600" y="0"/>
                </a:cubicBezTo>
                <a:cubicBezTo>
                  <a:pt x="337622" y="9681"/>
                  <a:pt x="464208" y="62812"/>
                  <a:pt x="457200" y="144966"/>
                </a:cubicBezTo>
                <a:cubicBezTo>
                  <a:pt x="452751" y="216159"/>
                  <a:pt x="346331" y="316446"/>
                  <a:pt x="228600" y="289932"/>
                </a:cubicBezTo>
                <a:cubicBezTo>
                  <a:pt x="114956" y="272540"/>
                  <a:pt x="7731" y="224393"/>
                  <a:pt x="0" y="144966"/>
                </a:cubicBezTo>
                <a:close/>
              </a:path>
            </a:pathLst>
          </a:custGeom>
          <a:noFill/>
          <a:ln w="3810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263AA6-2E39-4C19-BBBA-508827734D93}"/>
              </a:ext>
            </a:extLst>
          </p:cNvPr>
          <p:cNvSpPr/>
          <p:nvPr/>
        </p:nvSpPr>
        <p:spPr>
          <a:xfrm>
            <a:off x="1747024" y="4289503"/>
            <a:ext cx="457200" cy="289931"/>
          </a:xfrm>
          <a:custGeom>
            <a:avLst/>
            <a:gdLst>
              <a:gd name="connsiteX0" fmla="*/ 0 w 457200"/>
              <a:gd name="connsiteY0" fmla="*/ 144966 h 289931"/>
              <a:gd name="connsiteX1" fmla="*/ 228600 w 457200"/>
              <a:gd name="connsiteY1" fmla="*/ 0 h 289931"/>
              <a:gd name="connsiteX2" fmla="*/ 457200 w 457200"/>
              <a:gd name="connsiteY2" fmla="*/ 144966 h 289931"/>
              <a:gd name="connsiteX3" fmla="*/ 228600 w 457200"/>
              <a:gd name="connsiteY3" fmla="*/ 289932 h 289931"/>
              <a:gd name="connsiteX4" fmla="*/ 0 w 457200"/>
              <a:gd name="connsiteY4" fmla="*/ 144966 h 28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289931" extrusionOk="0">
                <a:moveTo>
                  <a:pt x="0" y="144966"/>
                </a:moveTo>
                <a:cubicBezTo>
                  <a:pt x="-14473" y="47884"/>
                  <a:pt x="135918" y="-12188"/>
                  <a:pt x="228600" y="0"/>
                </a:cubicBezTo>
                <a:cubicBezTo>
                  <a:pt x="337622" y="9681"/>
                  <a:pt x="464208" y="62812"/>
                  <a:pt x="457200" y="144966"/>
                </a:cubicBezTo>
                <a:cubicBezTo>
                  <a:pt x="452751" y="216159"/>
                  <a:pt x="346331" y="316446"/>
                  <a:pt x="228600" y="289932"/>
                </a:cubicBezTo>
                <a:cubicBezTo>
                  <a:pt x="114956" y="272540"/>
                  <a:pt x="7731" y="224393"/>
                  <a:pt x="0" y="144966"/>
                </a:cubicBezTo>
                <a:close/>
              </a:path>
            </a:pathLst>
          </a:custGeom>
          <a:noFill/>
          <a:ln w="3810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8704C13-B2B1-47BF-B979-F37709744F60}"/>
              </a:ext>
            </a:extLst>
          </p:cNvPr>
          <p:cNvSpPr/>
          <p:nvPr/>
        </p:nvSpPr>
        <p:spPr>
          <a:xfrm>
            <a:off x="2947639" y="4341542"/>
            <a:ext cx="457200" cy="289931"/>
          </a:xfrm>
          <a:custGeom>
            <a:avLst/>
            <a:gdLst>
              <a:gd name="connsiteX0" fmla="*/ 0 w 457200"/>
              <a:gd name="connsiteY0" fmla="*/ 144966 h 289931"/>
              <a:gd name="connsiteX1" fmla="*/ 228600 w 457200"/>
              <a:gd name="connsiteY1" fmla="*/ 0 h 289931"/>
              <a:gd name="connsiteX2" fmla="*/ 457200 w 457200"/>
              <a:gd name="connsiteY2" fmla="*/ 144966 h 289931"/>
              <a:gd name="connsiteX3" fmla="*/ 228600 w 457200"/>
              <a:gd name="connsiteY3" fmla="*/ 289932 h 289931"/>
              <a:gd name="connsiteX4" fmla="*/ 0 w 457200"/>
              <a:gd name="connsiteY4" fmla="*/ 144966 h 28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289931" extrusionOk="0">
                <a:moveTo>
                  <a:pt x="0" y="144966"/>
                </a:moveTo>
                <a:cubicBezTo>
                  <a:pt x="-14473" y="47884"/>
                  <a:pt x="135918" y="-12188"/>
                  <a:pt x="228600" y="0"/>
                </a:cubicBezTo>
                <a:cubicBezTo>
                  <a:pt x="337622" y="9681"/>
                  <a:pt x="464208" y="62812"/>
                  <a:pt x="457200" y="144966"/>
                </a:cubicBezTo>
                <a:cubicBezTo>
                  <a:pt x="452751" y="216159"/>
                  <a:pt x="346331" y="316446"/>
                  <a:pt x="228600" y="289932"/>
                </a:cubicBezTo>
                <a:cubicBezTo>
                  <a:pt x="114956" y="272540"/>
                  <a:pt x="7731" y="224393"/>
                  <a:pt x="0" y="144966"/>
                </a:cubicBezTo>
                <a:close/>
              </a:path>
            </a:pathLst>
          </a:custGeom>
          <a:noFill/>
          <a:ln w="3810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61118F0-375C-44D5-9B77-3FAEFE64CDB5}"/>
              </a:ext>
            </a:extLst>
          </p:cNvPr>
          <p:cNvSpPr/>
          <p:nvPr/>
        </p:nvSpPr>
        <p:spPr>
          <a:xfrm>
            <a:off x="5531005" y="4360127"/>
            <a:ext cx="457200" cy="289931"/>
          </a:xfrm>
          <a:custGeom>
            <a:avLst/>
            <a:gdLst>
              <a:gd name="connsiteX0" fmla="*/ 0 w 457200"/>
              <a:gd name="connsiteY0" fmla="*/ 144966 h 289931"/>
              <a:gd name="connsiteX1" fmla="*/ 228600 w 457200"/>
              <a:gd name="connsiteY1" fmla="*/ 0 h 289931"/>
              <a:gd name="connsiteX2" fmla="*/ 457200 w 457200"/>
              <a:gd name="connsiteY2" fmla="*/ 144966 h 289931"/>
              <a:gd name="connsiteX3" fmla="*/ 228600 w 457200"/>
              <a:gd name="connsiteY3" fmla="*/ 289932 h 289931"/>
              <a:gd name="connsiteX4" fmla="*/ 0 w 457200"/>
              <a:gd name="connsiteY4" fmla="*/ 144966 h 28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289931" extrusionOk="0">
                <a:moveTo>
                  <a:pt x="0" y="144966"/>
                </a:moveTo>
                <a:cubicBezTo>
                  <a:pt x="-14473" y="47884"/>
                  <a:pt x="135918" y="-12188"/>
                  <a:pt x="228600" y="0"/>
                </a:cubicBezTo>
                <a:cubicBezTo>
                  <a:pt x="337622" y="9681"/>
                  <a:pt x="464208" y="62812"/>
                  <a:pt x="457200" y="144966"/>
                </a:cubicBezTo>
                <a:cubicBezTo>
                  <a:pt x="452751" y="216159"/>
                  <a:pt x="346331" y="316446"/>
                  <a:pt x="228600" y="289932"/>
                </a:cubicBezTo>
                <a:cubicBezTo>
                  <a:pt x="114956" y="272540"/>
                  <a:pt x="7731" y="224393"/>
                  <a:pt x="0" y="144966"/>
                </a:cubicBezTo>
                <a:close/>
              </a:path>
            </a:pathLst>
          </a:custGeom>
          <a:noFill/>
          <a:ln w="3810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7F31736-A70D-491F-8AA2-B4A1A6B7CFD8}"/>
              </a:ext>
            </a:extLst>
          </p:cNvPr>
          <p:cNvSpPr/>
          <p:nvPr/>
        </p:nvSpPr>
        <p:spPr>
          <a:xfrm>
            <a:off x="2642839" y="5207620"/>
            <a:ext cx="457200" cy="289931"/>
          </a:xfrm>
          <a:custGeom>
            <a:avLst/>
            <a:gdLst>
              <a:gd name="connsiteX0" fmla="*/ 0 w 457200"/>
              <a:gd name="connsiteY0" fmla="*/ 144966 h 289931"/>
              <a:gd name="connsiteX1" fmla="*/ 228600 w 457200"/>
              <a:gd name="connsiteY1" fmla="*/ 0 h 289931"/>
              <a:gd name="connsiteX2" fmla="*/ 457200 w 457200"/>
              <a:gd name="connsiteY2" fmla="*/ 144966 h 289931"/>
              <a:gd name="connsiteX3" fmla="*/ 228600 w 457200"/>
              <a:gd name="connsiteY3" fmla="*/ 289932 h 289931"/>
              <a:gd name="connsiteX4" fmla="*/ 0 w 457200"/>
              <a:gd name="connsiteY4" fmla="*/ 144966 h 28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289931" extrusionOk="0">
                <a:moveTo>
                  <a:pt x="0" y="144966"/>
                </a:moveTo>
                <a:cubicBezTo>
                  <a:pt x="-14473" y="47884"/>
                  <a:pt x="135918" y="-12188"/>
                  <a:pt x="228600" y="0"/>
                </a:cubicBezTo>
                <a:cubicBezTo>
                  <a:pt x="337622" y="9681"/>
                  <a:pt x="464208" y="62812"/>
                  <a:pt x="457200" y="144966"/>
                </a:cubicBezTo>
                <a:cubicBezTo>
                  <a:pt x="452751" y="216159"/>
                  <a:pt x="346331" y="316446"/>
                  <a:pt x="228600" y="289932"/>
                </a:cubicBezTo>
                <a:cubicBezTo>
                  <a:pt x="114956" y="272540"/>
                  <a:pt x="7731" y="224393"/>
                  <a:pt x="0" y="144966"/>
                </a:cubicBezTo>
                <a:close/>
              </a:path>
            </a:pathLst>
          </a:custGeom>
          <a:noFill/>
          <a:ln w="3810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BE02D7-6A69-44A7-84FE-7103A726B0CB}"/>
              </a:ext>
            </a:extLst>
          </p:cNvPr>
          <p:cNvSpPr/>
          <p:nvPr/>
        </p:nvSpPr>
        <p:spPr>
          <a:xfrm>
            <a:off x="4635191" y="5226205"/>
            <a:ext cx="457200" cy="289931"/>
          </a:xfrm>
          <a:custGeom>
            <a:avLst/>
            <a:gdLst>
              <a:gd name="connsiteX0" fmla="*/ 0 w 457200"/>
              <a:gd name="connsiteY0" fmla="*/ 144966 h 289931"/>
              <a:gd name="connsiteX1" fmla="*/ 228600 w 457200"/>
              <a:gd name="connsiteY1" fmla="*/ 0 h 289931"/>
              <a:gd name="connsiteX2" fmla="*/ 457200 w 457200"/>
              <a:gd name="connsiteY2" fmla="*/ 144966 h 289931"/>
              <a:gd name="connsiteX3" fmla="*/ 228600 w 457200"/>
              <a:gd name="connsiteY3" fmla="*/ 289932 h 289931"/>
              <a:gd name="connsiteX4" fmla="*/ 0 w 457200"/>
              <a:gd name="connsiteY4" fmla="*/ 144966 h 28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289931" extrusionOk="0">
                <a:moveTo>
                  <a:pt x="0" y="144966"/>
                </a:moveTo>
                <a:cubicBezTo>
                  <a:pt x="-14473" y="47884"/>
                  <a:pt x="135918" y="-12188"/>
                  <a:pt x="228600" y="0"/>
                </a:cubicBezTo>
                <a:cubicBezTo>
                  <a:pt x="337622" y="9681"/>
                  <a:pt x="464208" y="62812"/>
                  <a:pt x="457200" y="144966"/>
                </a:cubicBezTo>
                <a:cubicBezTo>
                  <a:pt x="452751" y="216159"/>
                  <a:pt x="346331" y="316446"/>
                  <a:pt x="228600" y="289932"/>
                </a:cubicBezTo>
                <a:cubicBezTo>
                  <a:pt x="114956" y="272540"/>
                  <a:pt x="7731" y="224393"/>
                  <a:pt x="0" y="144966"/>
                </a:cubicBezTo>
                <a:close/>
              </a:path>
            </a:pathLst>
          </a:custGeom>
          <a:noFill/>
          <a:ln w="3810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5352686-3FF1-4FB4-B968-6E5139EE8498}"/>
              </a:ext>
            </a:extLst>
          </p:cNvPr>
          <p:cNvSpPr/>
          <p:nvPr/>
        </p:nvSpPr>
        <p:spPr>
          <a:xfrm>
            <a:off x="4374995" y="5846957"/>
            <a:ext cx="457200" cy="289931"/>
          </a:xfrm>
          <a:custGeom>
            <a:avLst/>
            <a:gdLst>
              <a:gd name="connsiteX0" fmla="*/ 0 w 457200"/>
              <a:gd name="connsiteY0" fmla="*/ 144966 h 289931"/>
              <a:gd name="connsiteX1" fmla="*/ 228600 w 457200"/>
              <a:gd name="connsiteY1" fmla="*/ 0 h 289931"/>
              <a:gd name="connsiteX2" fmla="*/ 457200 w 457200"/>
              <a:gd name="connsiteY2" fmla="*/ 144966 h 289931"/>
              <a:gd name="connsiteX3" fmla="*/ 228600 w 457200"/>
              <a:gd name="connsiteY3" fmla="*/ 289932 h 289931"/>
              <a:gd name="connsiteX4" fmla="*/ 0 w 457200"/>
              <a:gd name="connsiteY4" fmla="*/ 144966 h 28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289931" extrusionOk="0">
                <a:moveTo>
                  <a:pt x="0" y="144966"/>
                </a:moveTo>
                <a:cubicBezTo>
                  <a:pt x="-14473" y="47884"/>
                  <a:pt x="135918" y="-12188"/>
                  <a:pt x="228600" y="0"/>
                </a:cubicBezTo>
                <a:cubicBezTo>
                  <a:pt x="337622" y="9681"/>
                  <a:pt x="464208" y="62812"/>
                  <a:pt x="457200" y="144966"/>
                </a:cubicBezTo>
                <a:cubicBezTo>
                  <a:pt x="452751" y="216159"/>
                  <a:pt x="346331" y="316446"/>
                  <a:pt x="228600" y="289932"/>
                </a:cubicBezTo>
                <a:cubicBezTo>
                  <a:pt x="114956" y="272540"/>
                  <a:pt x="7731" y="224393"/>
                  <a:pt x="0" y="144966"/>
                </a:cubicBezTo>
                <a:close/>
              </a:path>
            </a:pathLst>
          </a:custGeom>
          <a:noFill/>
          <a:ln w="3810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6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CAFB3E-E6E2-4587-A5FC-061F9AED9A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91260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75841F-9161-4650-BCE5-20FFE7E296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3" t="3964" b="3964"/>
          <a:stretch/>
        </p:blipFill>
        <p:spPr>
          <a:xfrm>
            <a:off x="575867" y="1"/>
            <a:ext cx="6629806" cy="6857999"/>
          </a:xfrm>
          <a:custGeom>
            <a:avLst/>
            <a:gdLst>
              <a:gd name="connsiteX0" fmla="*/ 0 w 7554138"/>
              <a:gd name="connsiteY0" fmla="*/ 0 h 6857999"/>
              <a:gd name="connsiteX1" fmla="*/ 7554138 w 7554138"/>
              <a:gd name="connsiteY1" fmla="*/ 0 h 6857999"/>
              <a:gd name="connsiteX2" fmla="*/ 7554138 w 7554138"/>
              <a:gd name="connsiteY2" fmla="*/ 6857999 h 6857999"/>
              <a:gd name="connsiteX3" fmla="*/ 0 w 755413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138" h="6857999">
                <a:moveTo>
                  <a:pt x="0" y="0"/>
                </a:moveTo>
                <a:lnTo>
                  <a:pt x="7554138" y="0"/>
                </a:lnTo>
                <a:lnTo>
                  <a:pt x="755413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5F65A9-001D-4345-99D9-60C24A63E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46" y="2664501"/>
            <a:ext cx="5785101" cy="17865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kern="1200" dirty="0">
                <a:solidFill>
                  <a:srgbClr val="FFFFFF"/>
                </a:solidFill>
                <a:latin typeface="Snap ITC" panose="04040A07060A02020202" pitchFamily="82" charset="0"/>
              </a:rPr>
              <a:t>LET’S </a:t>
            </a:r>
            <a:br>
              <a:rPr lang="en-US" sz="6000" kern="1200" dirty="0">
                <a:solidFill>
                  <a:srgbClr val="FFFFFF"/>
                </a:solidFill>
                <a:latin typeface="Snap ITC" panose="04040A07060A02020202" pitchFamily="82" charset="0"/>
              </a:rPr>
            </a:br>
            <a:r>
              <a:rPr lang="en-US" sz="6000" kern="1200" dirty="0">
                <a:solidFill>
                  <a:srgbClr val="FFFFFF"/>
                </a:solidFill>
                <a:latin typeface="Snap ITC" panose="04040A07060A02020202" pitchFamily="82" charset="0"/>
              </a:rPr>
              <a:t>CHANT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086A0-762B-44EE-AA70-A7268A72AC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1262" y="0"/>
            <a:ext cx="590073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F64A919A-D7CF-4304-90E1-C03D613A3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76" y="743798"/>
            <a:ext cx="5367528" cy="5367528"/>
          </a:xfrm>
          <a:custGeom>
            <a:avLst/>
            <a:gdLst/>
            <a:ahLst/>
            <a:cxnLst/>
            <a:rect l="l" t="t" r="r" b="b"/>
            <a:pathLst>
              <a:path w="5017317" h="5380277">
                <a:moveTo>
                  <a:pt x="0" y="0"/>
                </a:moveTo>
                <a:lnTo>
                  <a:pt x="5017317" y="0"/>
                </a:lnTo>
                <a:lnTo>
                  <a:pt x="5017317" y="5380277"/>
                </a:lnTo>
                <a:lnTo>
                  <a:pt x="0" y="53802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3083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4_chant">
            <a:hlinkClick r:id="" action="ppaction://media"/>
            <a:extLst>
              <a:ext uri="{FF2B5EF4-FFF2-40B4-BE49-F238E27FC236}">
                <a16:creationId xmlns:a16="http://schemas.microsoft.com/office/drawing/2014/main" id="{54B4B884-E7C9-4F2B-A9B4-32911DBD52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6283" y="0"/>
            <a:ext cx="12238284" cy="6891657"/>
          </a:xfrm>
        </p:spPr>
      </p:pic>
    </p:spTree>
    <p:extLst>
      <p:ext uri="{BB962C8B-B14F-4D97-AF65-F5344CB8AC3E}">
        <p14:creationId xmlns:p14="http://schemas.microsoft.com/office/powerpoint/2010/main" val="87959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D4BBAA4-5350-4225-A232-680E7C3343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0574B87-291D-42D5-849E-368485E048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D683E-CD35-426F-967E-FB9EE378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4909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000" b="1">
                <a:solidFill>
                  <a:srgbClr val="FFFFFF"/>
                </a:solidFill>
              </a:rPr>
              <a:t>GROUP WORK:</a:t>
            </a:r>
            <a:br>
              <a:rPr lang="en-US" sz="5000" b="1">
                <a:solidFill>
                  <a:srgbClr val="FFFFFF"/>
                </a:solidFill>
              </a:rPr>
            </a:br>
            <a:r>
              <a:rPr lang="en-US" sz="5000" b="1">
                <a:solidFill>
                  <a:srgbClr val="FFFFFF"/>
                </a:solidFill>
              </a:rPr>
              <a:t>Chant </a:t>
            </a:r>
            <a:r>
              <a:rPr lang="en-US" sz="5000">
                <a:solidFill>
                  <a:srgbClr val="FFFFFF"/>
                </a:solidFill>
              </a:rPr>
              <a:t>and do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DBB8A1B-F478-46E3-B3D4-FC7E87D511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0174A115-7129-4D70-B7BF-40EAD0348D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2837" b="17393"/>
          <a:stretch/>
        </p:blipFill>
        <p:spPr>
          <a:xfrm>
            <a:off x="5051963" y="4255008"/>
            <a:ext cx="3301905" cy="230374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743BF23-16F7-42C5-BFE5-E8FFD2290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2192000" cy="429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280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CAFB3E-E6E2-4587-A5FC-061F9AED9A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912600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75841F-9161-4650-BCE5-20FFE7E296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3" t="3964" b="3964"/>
          <a:stretch/>
        </p:blipFill>
        <p:spPr>
          <a:xfrm>
            <a:off x="575867" y="1"/>
            <a:ext cx="6629806" cy="6857999"/>
          </a:xfrm>
          <a:custGeom>
            <a:avLst/>
            <a:gdLst>
              <a:gd name="connsiteX0" fmla="*/ 0 w 7554138"/>
              <a:gd name="connsiteY0" fmla="*/ 0 h 6857999"/>
              <a:gd name="connsiteX1" fmla="*/ 7554138 w 7554138"/>
              <a:gd name="connsiteY1" fmla="*/ 0 h 6857999"/>
              <a:gd name="connsiteX2" fmla="*/ 7554138 w 7554138"/>
              <a:gd name="connsiteY2" fmla="*/ 6857999 h 6857999"/>
              <a:gd name="connsiteX3" fmla="*/ 0 w 755413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138" h="6857999">
                <a:moveTo>
                  <a:pt x="0" y="0"/>
                </a:moveTo>
                <a:lnTo>
                  <a:pt x="7554138" y="0"/>
                </a:lnTo>
                <a:lnTo>
                  <a:pt x="755413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CC3F82-655D-4C8A-B270-56DB7BAF1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41" y="1057188"/>
            <a:ext cx="4124257" cy="438460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US" sz="6000" kern="1200" dirty="0">
                <a:solidFill>
                  <a:srgbClr val="FFFFFF"/>
                </a:solidFill>
                <a:latin typeface="Snap ITC" panose="04040A07060A02020202" pitchFamily="82" charset="0"/>
              </a:rPr>
              <a:t>TASK:</a:t>
            </a:r>
            <a:br>
              <a:rPr lang="en-US" sz="6000" kern="1200" dirty="0">
                <a:solidFill>
                  <a:srgbClr val="FFFFFF"/>
                </a:solidFill>
                <a:latin typeface="Snap ITC" panose="04040A07060A02020202" pitchFamily="82" charset="0"/>
              </a:rPr>
            </a:br>
            <a:r>
              <a:rPr lang="en-US" sz="6000" kern="1200" dirty="0">
                <a:solidFill>
                  <a:srgbClr val="FFFFFF"/>
                </a:solidFill>
                <a:latin typeface="Snap ITC" panose="04040A07060A02020202" pitchFamily="82" charset="0"/>
              </a:rPr>
              <a:t/>
            </a:r>
            <a:br>
              <a:rPr lang="en-US" sz="6000" kern="1200" dirty="0">
                <a:solidFill>
                  <a:srgbClr val="FFFFFF"/>
                </a:solidFill>
                <a:latin typeface="Snap ITC" panose="04040A07060A02020202" pitchFamily="82" charset="0"/>
              </a:rPr>
            </a:br>
            <a:r>
              <a:rPr lang="en-US" sz="5300" b="1" i="0" dirty="0">
                <a:solidFill>
                  <a:srgbClr val="000000"/>
                </a:solidFill>
                <a:effectLst/>
                <a:latin typeface="OpenSans"/>
              </a:rPr>
              <a:t>Look at the picture and circle the correct sound.</a:t>
            </a:r>
            <a:r>
              <a:rPr lang="en-US" sz="53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sz="5300" b="0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en-US" sz="28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sz="2800" b="0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en-US" sz="28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sz="28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6000" kern="1200" dirty="0">
              <a:solidFill>
                <a:srgbClr val="FFFFFF"/>
              </a:solidFill>
              <a:latin typeface="Snap ITC" panose="04040A07060A02020202" pitchFamily="8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086A0-762B-44EE-AA70-A7268A72AC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1262" y="0"/>
            <a:ext cx="590073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5EE7AFA6-04AB-4280-A3C1-92517868D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76" y="743798"/>
            <a:ext cx="5367528" cy="5367528"/>
          </a:xfrm>
          <a:custGeom>
            <a:avLst/>
            <a:gdLst/>
            <a:ahLst/>
            <a:cxnLst/>
            <a:rect l="l" t="t" r="r" b="b"/>
            <a:pathLst>
              <a:path w="5017317" h="5380277">
                <a:moveTo>
                  <a:pt x="0" y="0"/>
                </a:moveTo>
                <a:lnTo>
                  <a:pt x="5017317" y="0"/>
                </a:lnTo>
                <a:lnTo>
                  <a:pt x="5017317" y="5380277"/>
                </a:lnTo>
                <a:lnTo>
                  <a:pt x="0" y="53802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9059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D5C757-9AF5-4339-A6AC-2B132E1A9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225" r="1" b="4579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0D34429-27FE-4843-BC95-374BE99F07E0}"/>
              </a:ext>
            </a:extLst>
          </p:cNvPr>
          <p:cNvSpPr/>
          <p:nvPr/>
        </p:nvSpPr>
        <p:spPr>
          <a:xfrm>
            <a:off x="10411670" y="1912359"/>
            <a:ext cx="585216" cy="507455"/>
          </a:xfrm>
          <a:custGeom>
            <a:avLst/>
            <a:gdLst>
              <a:gd name="connsiteX0" fmla="*/ 0 w 585216"/>
              <a:gd name="connsiteY0" fmla="*/ 253728 h 507455"/>
              <a:gd name="connsiteX1" fmla="*/ 292608 w 585216"/>
              <a:gd name="connsiteY1" fmla="*/ 0 h 507455"/>
              <a:gd name="connsiteX2" fmla="*/ 585216 w 585216"/>
              <a:gd name="connsiteY2" fmla="*/ 253728 h 507455"/>
              <a:gd name="connsiteX3" fmla="*/ 292608 w 585216"/>
              <a:gd name="connsiteY3" fmla="*/ 507456 h 507455"/>
              <a:gd name="connsiteX4" fmla="*/ 0 w 585216"/>
              <a:gd name="connsiteY4" fmla="*/ 253728 h 50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216" h="507455" extrusionOk="0">
                <a:moveTo>
                  <a:pt x="0" y="253728"/>
                </a:moveTo>
                <a:cubicBezTo>
                  <a:pt x="-11154" y="91595"/>
                  <a:pt x="148673" y="45102"/>
                  <a:pt x="292608" y="0"/>
                </a:cubicBezTo>
                <a:cubicBezTo>
                  <a:pt x="450137" y="-15714"/>
                  <a:pt x="565009" y="102746"/>
                  <a:pt x="585216" y="253728"/>
                </a:cubicBezTo>
                <a:cubicBezTo>
                  <a:pt x="605646" y="361394"/>
                  <a:pt x="453698" y="501828"/>
                  <a:pt x="292608" y="507456"/>
                </a:cubicBezTo>
                <a:cubicBezTo>
                  <a:pt x="108141" y="483591"/>
                  <a:pt x="28581" y="363351"/>
                  <a:pt x="0" y="253728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="" xmlns:ask="http://schemas.microsoft.com/office/drawing/2018/sketchyshapes" sd="849061371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E9384BC-ECD7-4AA8-B299-54C2C8215474}"/>
              </a:ext>
            </a:extLst>
          </p:cNvPr>
          <p:cNvSpPr/>
          <p:nvPr/>
        </p:nvSpPr>
        <p:spPr>
          <a:xfrm>
            <a:off x="5233788" y="5053287"/>
            <a:ext cx="585216" cy="402336"/>
          </a:xfrm>
          <a:custGeom>
            <a:avLst/>
            <a:gdLst>
              <a:gd name="connsiteX0" fmla="*/ 0 w 585216"/>
              <a:gd name="connsiteY0" fmla="*/ 201168 h 402336"/>
              <a:gd name="connsiteX1" fmla="*/ 292608 w 585216"/>
              <a:gd name="connsiteY1" fmla="*/ 0 h 402336"/>
              <a:gd name="connsiteX2" fmla="*/ 585216 w 585216"/>
              <a:gd name="connsiteY2" fmla="*/ 201168 h 402336"/>
              <a:gd name="connsiteX3" fmla="*/ 292608 w 585216"/>
              <a:gd name="connsiteY3" fmla="*/ 402336 h 402336"/>
              <a:gd name="connsiteX4" fmla="*/ 0 w 585216"/>
              <a:gd name="connsiteY4" fmla="*/ 201168 h 402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216" h="402336" extrusionOk="0">
                <a:moveTo>
                  <a:pt x="0" y="201168"/>
                </a:moveTo>
                <a:cubicBezTo>
                  <a:pt x="-15139" y="60202"/>
                  <a:pt x="137826" y="17411"/>
                  <a:pt x="292608" y="0"/>
                </a:cubicBezTo>
                <a:cubicBezTo>
                  <a:pt x="453351" y="-3318"/>
                  <a:pt x="561106" y="77118"/>
                  <a:pt x="585216" y="201168"/>
                </a:cubicBezTo>
                <a:cubicBezTo>
                  <a:pt x="588466" y="307105"/>
                  <a:pt x="453298" y="392309"/>
                  <a:pt x="292608" y="402336"/>
                </a:cubicBezTo>
                <a:cubicBezTo>
                  <a:pt x="115268" y="385911"/>
                  <a:pt x="6851" y="304957"/>
                  <a:pt x="0" y="201168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="" xmlns:ask="http://schemas.microsoft.com/office/drawing/2018/sketchyshapes" sd="849061371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87CDB3-6206-41FB-99E5-2A5E97116CA6}"/>
              </a:ext>
            </a:extLst>
          </p:cNvPr>
          <p:cNvSpPr/>
          <p:nvPr/>
        </p:nvSpPr>
        <p:spPr>
          <a:xfrm>
            <a:off x="9489836" y="4036741"/>
            <a:ext cx="1025764" cy="602166"/>
          </a:xfrm>
          <a:custGeom>
            <a:avLst/>
            <a:gdLst>
              <a:gd name="connsiteX0" fmla="*/ 0 w 1025764"/>
              <a:gd name="connsiteY0" fmla="*/ 301083 h 602166"/>
              <a:gd name="connsiteX1" fmla="*/ 512882 w 1025764"/>
              <a:gd name="connsiteY1" fmla="*/ 0 h 602166"/>
              <a:gd name="connsiteX2" fmla="*/ 1025764 w 1025764"/>
              <a:gd name="connsiteY2" fmla="*/ 301083 h 602166"/>
              <a:gd name="connsiteX3" fmla="*/ 512882 w 1025764"/>
              <a:gd name="connsiteY3" fmla="*/ 602166 h 602166"/>
              <a:gd name="connsiteX4" fmla="*/ 0 w 1025764"/>
              <a:gd name="connsiteY4" fmla="*/ 301083 h 60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764" h="602166" extrusionOk="0">
                <a:moveTo>
                  <a:pt x="0" y="301083"/>
                </a:moveTo>
                <a:cubicBezTo>
                  <a:pt x="-14400" y="106394"/>
                  <a:pt x="257611" y="71443"/>
                  <a:pt x="512882" y="0"/>
                </a:cubicBezTo>
                <a:cubicBezTo>
                  <a:pt x="788043" y="-31223"/>
                  <a:pt x="985487" y="113169"/>
                  <a:pt x="1025764" y="301083"/>
                </a:cubicBezTo>
                <a:cubicBezTo>
                  <a:pt x="1064600" y="405655"/>
                  <a:pt x="791789" y="554422"/>
                  <a:pt x="512882" y="602166"/>
                </a:cubicBezTo>
                <a:cubicBezTo>
                  <a:pt x="222536" y="594766"/>
                  <a:pt x="16193" y="450083"/>
                  <a:pt x="0" y="301083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="" xmlns:ask="http://schemas.microsoft.com/office/drawing/2018/sketchyshapes" sd="849061371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3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333CBE-B699-4E3B-9F45-C045F77343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Box 1"/>
          <p:cNvSpPr txBox="1"/>
          <p:nvPr/>
        </p:nvSpPr>
        <p:spPr>
          <a:xfrm>
            <a:off x="603504" y="770467"/>
            <a:ext cx="4205568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Workbook time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A118C4-32A6-466D-8453-BA738103A0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2536" y="0"/>
            <a:ext cx="67394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ECF33DED-C768-4065-BD3B-5773D75A32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0623" r="5670" b="-1"/>
          <a:stretch/>
        </p:blipFill>
        <p:spPr>
          <a:xfrm>
            <a:off x="6096000" y="629265"/>
            <a:ext cx="5452536" cy="5585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EC4D4A-CFD3-43A7-B513-0BE1EC629F8D}"/>
              </a:ext>
            </a:extLst>
          </p:cNvPr>
          <p:cNvSpPr txBox="1"/>
          <p:nvPr/>
        </p:nvSpPr>
        <p:spPr>
          <a:xfrm>
            <a:off x="9113254" y="6014481"/>
            <a:ext cx="243528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 tooltip="http://blog.jadeboylan.com/2011_01_16_archive.html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BY-NC-ND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586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3_Come into  my house">
            <a:hlinkClick r:id="" action="ppaction://media"/>
            <a:extLst>
              <a:ext uri="{FF2B5EF4-FFF2-40B4-BE49-F238E27FC236}">
                <a16:creationId xmlns:a16="http://schemas.microsoft.com/office/drawing/2014/main" id="{7AD35AF4-9A46-4070-BAF0-D6236B6A2E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78514" cy="6858000"/>
          </a:xfrm>
        </p:spPr>
      </p:pic>
    </p:spTree>
    <p:extLst>
      <p:ext uri="{BB962C8B-B14F-4D97-AF65-F5344CB8AC3E}">
        <p14:creationId xmlns:p14="http://schemas.microsoft.com/office/powerpoint/2010/main" val="315586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77" y="32213"/>
            <a:ext cx="7601804" cy="68257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4024" y="1629854"/>
            <a:ext cx="5076967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say 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GOODBYE</a:t>
            </a:r>
          </a:p>
        </p:txBody>
      </p:sp>
    </p:spTree>
    <p:extLst>
      <p:ext uri="{BB962C8B-B14F-4D97-AF65-F5344CB8AC3E}">
        <p14:creationId xmlns:p14="http://schemas.microsoft.com/office/powerpoint/2010/main" val="274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5" y="2743899"/>
            <a:ext cx="4114101" cy="4114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44" y="-124130"/>
            <a:ext cx="2580727" cy="2580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936" y="3802744"/>
            <a:ext cx="2327052" cy="23270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80616" y="2067448"/>
            <a:ext cx="866134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FF3399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Game time</a:t>
            </a:r>
          </a:p>
        </p:txBody>
      </p:sp>
    </p:spTree>
    <p:extLst>
      <p:ext uri="{BB962C8B-B14F-4D97-AF65-F5344CB8AC3E}">
        <p14:creationId xmlns:p14="http://schemas.microsoft.com/office/powerpoint/2010/main" val="331391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789113" y="4059238"/>
            <a:ext cx="838200" cy="850900"/>
            <a:chOff x="2166461" y="115615"/>
            <a:chExt cx="1769743" cy="1794672"/>
          </a:xfrm>
        </p:grpSpPr>
        <p:sp>
          <p:nvSpPr>
            <p:cNvPr id="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Key_Q"/>
          <p:cNvSpPr>
            <a:spLocks/>
          </p:cNvSpPr>
          <p:nvPr/>
        </p:nvSpPr>
        <p:spPr bwMode="auto">
          <a:xfrm>
            <a:off x="1886701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</a:t>
            </a:r>
          </a:p>
        </p:txBody>
      </p:sp>
      <p:grpSp>
        <p:nvGrpSpPr>
          <p:cNvPr id="8" name="Group 81"/>
          <p:cNvGrpSpPr>
            <a:grpSpLocks/>
          </p:cNvGrpSpPr>
          <p:nvPr/>
        </p:nvGrpSpPr>
        <p:grpSpPr bwMode="auto">
          <a:xfrm>
            <a:off x="2649538" y="4059238"/>
            <a:ext cx="838200" cy="850900"/>
            <a:chOff x="2166461" y="115615"/>
            <a:chExt cx="1769743" cy="1794672"/>
          </a:xfrm>
        </p:grpSpPr>
        <p:sp>
          <p:nvSpPr>
            <p:cNvPr id="10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" name="Key_W"/>
          <p:cNvSpPr>
            <a:spLocks/>
          </p:cNvSpPr>
          <p:nvPr/>
        </p:nvSpPr>
        <p:spPr bwMode="auto">
          <a:xfrm>
            <a:off x="2746985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</a:t>
            </a:r>
          </a:p>
        </p:txBody>
      </p:sp>
      <p:grpSp>
        <p:nvGrpSpPr>
          <p:cNvPr id="14" name="Group 85"/>
          <p:cNvGrpSpPr>
            <a:grpSpLocks/>
          </p:cNvGrpSpPr>
          <p:nvPr/>
        </p:nvGrpSpPr>
        <p:grpSpPr bwMode="auto">
          <a:xfrm>
            <a:off x="3509963" y="4059238"/>
            <a:ext cx="838200" cy="850900"/>
            <a:chOff x="2166461" y="115615"/>
            <a:chExt cx="1769743" cy="1794672"/>
          </a:xfrm>
        </p:grpSpPr>
        <p:sp>
          <p:nvSpPr>
            <p:cNvPr id="1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Key_E"/>
          <p:cNvSpPr>
            <a:spLocks/>
          </p:cNvSpPr>
          <p:nvPr/>
        </p:nvSpPr>
        <p:spPr bwMode="auto">
          <a:xfrm>
            <a:off x="3607269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</a:t>
            </a:r>
          </a:p>
        </p:txBody>
      </p:sp>
      <p:grpSp>
        <p:nvGrpSpPr>
          <p:cNvPr id="18" name="Group 89"/>
          <p:cNvGrpSpPr>
            <a:grpSpLocks/>
          </p:cNvGrpSpPr>
          <p:nvPr/>
        </p:nvGrpSpPr>
        <p:grpSpPr bwMode="auto">
          <a:xfrm>
            <a:off x="4370388" y="4059238"/>
            <a:ext cx="838200" cy="850900"/>
            <a:chOff x="2166461" y="115615"/>
            <a:chExt cx="1769743" cy="1794672"/>
          </a:xfrm>
        </p:grpSpPr>
        <p:sp>
          <p:nvSpPr>
            <p:cNvPr id="1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Key_R"/>
          <p:cNvSpPr>
            <a:spLocks/>
          </p:cNvSpPr>
          <p:nvPr/>
        </p:nvSpPr>
        <p:spPr bwMode="auto">
          <a:xfrm>
            <a:off x="4467553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</a:t>
            </a:r>
          </a:p>
        </p:txBody>
      </p:sp>
      <p:grpSp>
        <p:nvGrpSpPr>
          <p:cNvPr id="22" name="Group 93"/>
          <p:cNvGrpSpPr>
            <a:grpSpLocks/>
          </p:cNvGrpSpPr>
          <p:nvPr/>
        </p:nvGrpSpPr>
        <p:grpSpPr bwMode="auto">
          <a:xfrm>
            <a:off x="5230813" y="4059238"/>
            <a:ext cx="838200" cy="850900"/>
            <a:chOff x="2166461" y="115615"/>
            <a:chExt cx="1769743" cy="1794672"/>
          </a:xfrm>
        </p:grpSpPr>
        <p:sp>
          <p:nvSpPr>
            <p:cNvPr id="2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Key_T"/>
          <p:cNvSpPr>
            <a:spLocks/>
          </p:cNvSpPr>
          <p:nvPr/>
        </p:nvSpPr>
        <p:spPr bwMode="auto">
          <a:xfrm>
            <a:off x="5327837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26" name="Group 97"/>
          <p:cNvGrpSpPr>
            <a:grpSpLocks/>
          </p:cNvGrpSpPr>
          <p:nvPr/>
        </p:nvGrpSpPr>
        <p:grpSpPr bwMode="auto">
          <a:xfrm>
            <a:off x="6091238" y="4059238"/>
            <a:ext cx="838200" cy="850900"/>
            <a:chOff x="2166461" y="115615"/>
            <a:chExt cx="1769743" cy="1794672"/>
          </a:xfrm>
        </p:grpSpPr>
        <p:sp>
          <p:nvSpPr>
            <p:cNvPr id="2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9" name="Key_Y"/>
          <p:cNvSpPr>
            <a:spLocks/>
          </p:cNvSpPr>
          <p:nvPr/>
        </p:nvSpPr>
        <p:spPr bwMode="auto">
          <a:xfrm>
            <a:off x="6188121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Y</a:t>
            </a:r>
          </a:p>
        </p:txBody>
      </p:sp>
      <p:grpSp>
        <p:nvGrpSpPr>
          <p:cNvPr id="30" name="Group 101"/>
          <p:cNvGrpSpPr>
            <a:grpSpLocks/>
          </p:cNvGrpSpPr>
          <p:nvPr/>
        </p:nvGrpSpPr>
        <p:grpSpPr bwMode="auto">
          <a:xfrm>
            <a:off x="6951663" y="4059238"/>
            <a:ext cx="838200" cy="850900"/>
            <a:chOff x="2166461" y="115615"/>
            <a:chExt cx="1769743" cy="1794672"/>
          </a:xfrm>
        </p:grpSpPr>
        <p:sp>
          <p:nvSpPr>
            <p:cNvPr id="3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Key_U"/>
          <p:cNvSpPr>
            <a:spLocks/>
          </p:cNvSpPr>
          <p:nvPr/>
        </p:nvSpPr>
        <p:spPr bwMode="auto">
          <a:xfrm>
            <a:off x="7048405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</a:t>
            </a:r>
          </a:p>
        </p:txBody>
      </p:sp>
      <p:grpSp>
        <p:nvGrpSpPr>
          <p:cNvPr id="34" name="Group 105"/>
          <p:cNvGrpSpPr>
            <a:grpSpLocks/>
          </p:cNvGrpSpPr>
          <p:nvPr/>
        </p:nvGrpSpPr>
        <p:grpSpPr bwMode="auto">
          <a:xfrm>
            <a:off x="7810500" y="4059238"/>
            <a:ext cx="839788" cy="850900"/>
            <a:chOff x="2166461" y="115615"/>
            <a:chExt cx="1769743" cy="1794672"/>
          </a:xfrm>
        </p:grpSpPr>
        <p:sp>
          <p:nvSpPr>
            <p:cNvPr id="35" name="Freeform 155"/>
            <p:cNvSpPr>
              <a:spLocks/>
            </p:cNvSpPr>
            <p:nvPr/>
          </p:nvSpPr>
          <p:spPr bwMode="auto">
            <a:xfrm>
              <a:off x="2166461" y="115615"/>
              <a:ext cx="1763052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7" name="Key_I"/>
          <p:cNvSpPr>
            <a:spLocks/>
          </p:cNvSpPr>
          <p:nvPr/>
        </p:nvSpPr>
        <p:spPr bwMode="auto">
          <a:xfrm>
            <a:off x="7908689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</a:t>
            </a:r>
          </a:p>
        </p:txBody>
      </p:sp>
      <p:grpSp>
        <p:nvGrpSpPr>
          <p:cNvPr id="38" name="Group 109"/>
          <p:cNvGrpSpPr>
            <a:grpSpLocks/>
          </p:cNvGrpSpPr>
          <p:nvPr/>
        </p:nvGrpSpPr>
        <p:grpSpPr bwMode="auto">
          <a:xfrm>
            <a:off x="8670925" y="4059238"/>
            <a:ext cx="838200" cy="850900"/>
            <a:chOff x="2166461" y="115615"/>
            <a:chExt cx="1769743" cy="1794672"/>
          </a:xfrm>
        </p:grpSpPr>
        <p:sp>
          <p:nvSpPr>
            <p:cNvPr id="3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1" name="Key_O"/>
          <p:cNvSpPr>
            <a:spLocks/>
          </p:cNvSpPr>
          <p:nvPr/>
        </p:nvSpPr>
        <p:spPr bwMode="auto">
          <a:xfrm>
            <a:off x="8768973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</a:t>
            </a:r>
          </a:p>
        </p:txBody>
      </p:sp>
      <p:grpSp>
        <p:nvGrpSpPr>
          <p:cNvPr id="42" name="Group 113"/>
          <p:cNvGrpSpPr>
            <a:grpSpLocks/>
          </p:cNvGrpSpPr>
          <p:nvPr/>
        </p:nvGrpSpPr>
        <p:grpSpPr bwMode="auto">
          <a:xfrm>
            <a:off x="9531350" y="4059238"/>
            <a:ext cx="838200" cy="850900"/>
            <a:chOff x="2166461" y="115615"/>
            <a:chExt cx="1769743" cy="1794672"/>
          </a:xfrm>
        </p:grpSpPr>
        <p:sp>
          <p:nvSpPr>
            <p:cNvPr id="4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5" name="Key_P"/>
          <p:cNvSpPr>
            <a:spLocks/>
          </p:cNvSpPr>
          <p:nvPr/>
        </p:nvSpPr>
        <p:spPr bwMode="auto">
          <a:xfrm>
            <a:off x="9629257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</a:p>
        </p:txBody>
      </p:sp>
      <p:grpSp>
        <p:nvGrpSpPr>
          <p:cNvPr id="46" name="Group 117"/>
          <p:cNvGrpSpPr>
            <a:grpSpLocks/>
          </p:cNvGrpSpPr>
          <p:nvPr/>
        </p:nvGrpSpPr>
        <p:grpSpPr bwMode="auto">
          <a:xfrm>
            <a:off x="2139950" y="4973638"/>
            <a:ext cx="838200" cy="849312"/>
            <a:chOff x="2166461" y="115615"/>
            <a:chExt cx="1769743" cy="1794672"/>
          </a:xfrm>
        </p:grpSpPr>
        <p:sp>
          <p:nvSpPr>
            <p:cNvPr id="4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9" name="Key_A"/>
          <p:cNvSpPr>
            <a:spLocks/>
          </p:cNvSpPr>
          <p:nvPr/>
        </p:nvSpPr>
        <p:spPr bwMode="auto">
          <a:xfrm>
            <a:off x="2238022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50" name="Group 121"/>
          <p:cNvGrpSpPr>
            <a:grpSpLocks/>
          </p:cNvGrpSpPr>
          <p:nvPr/>
        </p:nvGrpSpPr>
        <p:grpSpPr bwMode="auto">
          <a:xfrm>
            <a:off x="3000375" y="4973638"/>
            <a:ext cx="838200" cy="849312"/>
            <a:chOff x="2166461" y="115615"/>
            <a:chExt cx="1769743" cy="1794672"/>
          </a:xfrm>
        </p:grpSpPr>
        <p:sp>
          <p:nvSpPr>
            <p:cNvPr id="5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3" name="Key_S"/>
          <p:cNvSpPr>
            <a:spLocks/>
          </p:cNvSpPr>
          <p:nvPr/>
        </p:nvSpPr>
        <p:spPr bwMode="auto">
          <a:xfrm>
            <a:off x="3098306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</a:t>
            </a:r>
          </a:p>
        </p:txBody>
      </p:sp>
      <p:grpSp>
        <p:nvGrpSpPr>
          <p:cNvPr id="54" name="Group 125"/>
          <p:cNvGrpSpPr>
            <a:grpSpLocks/>
          </p:cNvGrpSpPr>
          <p:nvPr/>
        </p:nvGrpSpPr>
        <p:grpSpPr bwMode="auto">
          <a:xfrm>
            <a:off x="3860800" y="4973638"/>
            <a:ext cx="838200" cy="849312"/>
            <a:chOff x="2166461" y="115615"/>
            <a:chExt cx="1769743" cy="1794672"/>
          </a:xfrm>
        </p:grpSpPr>
        <p:sp>
          <p:nvSpPr>
            <p:cNvPr id="5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7" name="Key_D"/>
          <p:cNvSpPr>
            <a:spLocks/>
          </p:cNvSpPr>
          <p:nvPr/>
        </p:nvSpPr>
        <p:spPr bwMode="auto">
          <a:xfrm>
            <a:off x="3958590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58" name="Group 129"/>
          <p:cNvGrpSpPr>
            <a:grpSpLocks/>
          </p:cNvGrpSpPr>
          <p:nvPr/>
        </p:nvGrpSpPr>
        <p:grpSpPr bwMode="auto">
          <a:xfrm>
            <a:off x="4721225" y="4973638"/>
            <a:ext cx="838200" cy="849312"/>
            <a:chOff x="2166461" y="115615"/>
            <a:chExt cx="1769743" cy="1794672"/>
          </a:xfrm>
        </p:grpSpPr>
        <p:sp>
          <p:nvSpPr>
            <p:cNvPr id="5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1" name="Key_F"/>
          <p:cNvSpPr>
            <a:spLocks/>
          </p:cNvSpPr>
          <p:nvPr/>
        </p:nvSpPr>
        <p:spPr bwMode="auto">
          <a:xfrm>
            <a:off x="4818874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</a:t>
            </a:r>
          </a:p>
        </p:txBody>
      </p:sp>
      <p:grpSp>
        <p:nvGrpSpPr>
          <p:cNvPr id="62" name="Group 133"/>
          <p:cNvGrpSpPr>
            <a:grpSpLocks/>
          </p:cNvGrpSpPr>
          <p:nvPr/>
        </p:nvGrpSpPr>
        <p:grpSpPr bwMode="auto">
          <a:xfrm>
            <a:off x="5581650" y="4973638"/>
            <a:ext cx="838200" cy="849312"/>
            <a:chOff x="2166461" y="115615"/>
            <a:chExt cx="1769743" cy="1794672"/>
          </a:xfrm>
        </p:grpSpPr>
        <p:sp>
          <p:nvSpPr>
            <p:cNvPr id="6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5" name="Key_G"/>
          <p:cNvSpPr>
            <a:spLocks/>
          </p:cNvSpPr>
          <p:nvPr/>
        </p:nvSpPr>
        <p:spPr bwMode="auto">
          <a:xfrm>
            <a:off x="5679158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</a:t>
            </a:r>
          </a:p>
        </p:txBody>
      </p:sp>
      <p:grpSp>
        <p:nvGrpSpPr>
          <p:cNvPr id="66" name="Group 137"/>
          <p:cNvGrpSpPr>
            <a:grpSpLocks/>
          </p:cNvGrpSpPr>
          <p:nvPr/>
        </p:nvGrpSpPr>
        <p:grpSpPr bwMode="auto">
          <a:xfrm>
            <a:off x="6442075" y="4973638"/>
            <a:ext cx="838200" cy="849312"/>
            <a:chOff x="2166461" y="115615"/>
            <a:chExt cx="1769743" cy="1794672"/>
          </a:xfrm>
        </p:grpSpPr>
        <p:sp>
          <p:nvSpPr>
            <p:cNvPr id="6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9" name="Key_H"/>
          <p:cNvSpPr>
            <a:spLocks/>
          </p:cNvSpPr>
          <p:nvPr/>
        </p:nvSpPr>
        <p:spPr bwMode="auto">
          <a:xfrm>
            <a:off x="6539442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</a:t>
            </a:r>
          </a:p>
        </p:txBody>
      </p:sp>
      <p:grpSp>
        <p:nvGrpSpPr>
          <p:cNvPr id="70" name="Group 141"/>
          <p:cNvGrpSpPr>
            <a:grpSpLocks/>
          </p:cNvGrpSpPr>
          <p:nvPr/>
        </p:nvGrpSpPr>
        <p:grpSpPr bwMode="auto">
          <a:xfrm>
            <a:off x="7302500" y="4973638"/>
            <a:ext cx="838200" cy="849312"/>
            <a:chOff x="2166461" y="115615"/>
            <a:chExt cx="1769743" cy="1794672"/>
          </a:xfrm>
        </p:grpSpPr>
        <p:sp>
          <p:nvSpPr>
            <p:cNvPr id="7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3" name="Key_J"/>
          <p:cNvSpPr>
            <a:spLocks/>
          </p:cNvSpPr>
          <p:nvPr/>
        </p:nvSpPr>
        <p:spPr bwMode="auto">
          <a:xfrm>
            <a:off x="7399726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J</a:t>
            </a:r>
          </a:p>
        </p:txBody>
      </p:sp>
      <p:grpSp>
        <p:nvGrpSpPr>
          <p:cNvPr id="74" name="Group 145"/>
          <p:cNvGrpSpPr>
            <a:grpSpLocks/>
          </p:cNvGrpSpPr>
          <p:nvPr/>
        </p:nvGrpSpPr>
        <p:grpSpPr bwMode="auto">
          <a:xfrm>
            <a:off x="8162925" y="4973638"/>
            <a:ext cx="838200" cy="849312"/>
            <a:chOff x="2166461" y="115615"/>
            <a:chExt cx="1769743" cy="1794672"/>
          </a:xfrm>
        </p:grpSpPr>
        <p:sp>
          <p:nvSpPr>
            <p:cNvPr id="7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7" name="Key_K"/>
          <p:cNvSpPr>
            <a:spLocks/>
          </p:cNvSpPr>
          <p:nvPr/>
        </p:nvSpPr>
        <p:spPr bwMode="auto">
          <a:xfrm>
            <a:off x="8260010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</a:t>
            </a:r>
          </a:p>
        </p:txBody>
      </p:sp>
      <p:grpSp>
        <p:nvGrpSpPr>
          <p:cNvPr id="78" name="Group 149"/>
          <p:cNvGrpSpPr>
            <a:grpSpLocks/>
          </p:cNvGrpSpPr>
          <p:nvPr/>
        </p:nvGrpSpPr>
        <p:grpSpPr bwMode="auto">
          <a:xfrm>
            <a:off x="9023350" y="4973638"/>
            <a:ext cx="838200" cy="849312"/>
            <a:chOff x="2166461" y="115615"/>
            <a:chExt cx="1769743" cy="1794672"/>
          </a:xfrm>
        </p:grpSpPr>
        <p:sp>
          <p:nvSpPr>
            <p:cNvPr id="7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1" name="Key_L"/>
          <p:cNvSpPr>
            <a:spLocks/>
          </p:cNvSpPr>
          <p:nvPr/>
        </p:nvSpPr>
        <p:spPr bwMode="auto">
          <a:xfrm>
            <a:off x="9120294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</a:t>
            </a:r>
          </a:p>
        </p:txBody>
      </p:sp>
      <p:grpSp>
        <p:nvGrpSpPr>
          <p:cNvPr id="82" name="Group 153"/>
          <p:cNvGrpSpPr>
            <a:grpSpLocks/>
          </p:cNvGrpSpPr>
          <p:nvPr/>
        </p:nvGrpSpPr>
        <p:grpSpPr bwMode="auto">
          <a:xfrm>
            <a:off x="2693988" y="5883276"/>
            <a:ext cx="838200" cy="849313"/>
            <a:chOff x="2166461" y="115615"/>
            <a:chExt cx="1769743" cy="1794672"/>
          </a:xfrm>
        </p:grpSpPr>
        <p:sp>
          <p:nvSpPr>
            <p:cNvPr id="8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5" name="Key_Z"/>
          <p:cNvSpPr>
            <a:spLocks/>
          </p:cNvSpPr>
          <p:nvPr/>
        </p:nvSpPr>
        <p:spPr bwMode="auto">
          <a:xfrm>
            <a:off x="2791458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Z</a:t>
            </a:r>
          </a:p>
        </p:txBody>
      </p:sp>
      <p:grpSp>
        <p:nvGrpSpPr>
          <p:cNvPr id="86" name="Group 157"/>
          <p:cNvGrpSpPr>
            <a:grpSpLocks/>
          </p:cNvGrpSpPr>
          <p:nvPr/>
        </p:nvGrpSpPr>
        <p:grpSpPr bwMode="auto">
          <a:xfrm>
            <a:off x="3554413" y="5883276"/>
            <a:ext cx="838200" cy="849313"/>
            <a:chOff x="2166461" y="115615"/>
            <a:chExt cx="1769743" cy="1794672"/>
          </a:xfrm>
        </p:grpSpPr>
        <p:sp>
          <p:nvSpPr>
            <p:cNvPr id="8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9" name="Key_X"/>
          <p:cNvSpPr>
            <a:spLocks/>
          </p:cNvSpPr>
          <p:nvPr/>
        </p:nvSpPr>
        <p:spPr bwMode="auto">
          <a:xfrm>
            <a:off x="3651742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90" name="Group 161"/>
          <p:cNvGrpSpPr>
            <a:grpSpLocks/>
          </p:cNvGrpSpPr>
          <p:nvPr/>
        </p:nvGrpSpPr>
        <p:grpSpPr bwMode="auto">
          <a:xfrm>
            <a:off x="4414838" y="5883276"/>
            <a:ext cx="838200" cy="849313"/>
            <a:chOff x="2166461" y="115615"/>
            <a:chExt cx="1769743" cy="1794672"/>
          </a:xfrm>
        </p:grpSpPr>
        <p:sp>
          <p:nvSpPr>
            <p:cNvPr id="9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3" name="Key_C"/>
          <p:cNvSpPr>
            <a:spLocks/>
          </p:cNvSpPr>
          <p:nvPr/>
        </p:nvSpPr>
        <p:spPr bwMode="auto">
          <a:xfrm>
            <a:off x="4512026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94" name="Group 165"/>
          <p:cNvGrpSpPr>
            <a:grpSpLocks/>
          </p:cNvGrpSpPr>
          <p:nvPr/>
        </p:nvGrpSpPr>
        <p:grpSpPr bwMode="auto">
          <a:xfrm>
            <a:off x="5275263" y="5883276"/>
            <a:ext cx="838200" cy="849313"/>
            <a:chOff x="2166461" y="115615"/>
            <a:chExt cx="1769743" cy="1794672"/>
          </a:xfrm>
        </p:grpSpPr>
        <p:sp>
          <p:nvSpPr>
            <p:cNvPr id="9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7" name="Key_V"/>
          <p:cNvSpPr>
            <a:spLocks/>
          </p:cNvSpPr>
          <p:nvPr/>
        </p:nvSpPr>
        <p:spPr bwMode="auto">
          <a:xfrm>
            <a:off x="5372310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</a:t>
            </a:r>
          </a:p>
        </p:txBody>
      </p:sp>
      <p:grpSp>
        <p:nvGrpSpPr>
          <p:cNvPr id="98" name="Group 169"/>
          <p:cNvGrpSpPr>
            <a:grpSpLocks/>
          </p:cNvGrpSpPr>
          <p:nvPr/>
        </p:nvGrpSpPr>
        <p:grpSpPr bwMode="auto">
          <a:xfrm>
            <a:off x="6135688" y="5883276"/>
            <a:ext cx="838200" cy="849313"/>
            <a:chOff x="2166461" y="115615"/>
            <a:chExt cx="1769743" cy="1794672"/>
          </a:xfrm>
        </p:grpSpPr>
        <p:sp>
          <p:nvSpPr>
            <p:cNvPr id="9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1" name="Key_B"/>
          <p:cNvSpPr>
            <a:spLocks/>
          </p:cNvSpPr>
          <p:nvPr/>
        </p:nvSpPr>
        <p:spPr bwMode="auto">
          <a:xfrm>
            <a:off x="6232594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102" name="Group 173"/>
          <p:cNvGrpSpPr>
            <a:grpSpLocks/>
          </p:cNvGrpSpPr>
          <p:nvPr/>
        </p:nvGrpSpPr>
        <p:grpSpPr bwMode="auto">
          <a:xfrm>
            <a:off x="6996113" y="5883276"/>
            <a:ext cx="838200" cy="849313"/>
            <a:chOff x="2166461" y="115615"/>
            <a:chExt cx="1769743" cy="1794672"/>
          </a:xfrm>
        </p:grpSpPr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5" name="Key_N"/>
          <p:cNvSpPr>
            <a:spLocks/>
          </p:cNvSpPr>
          <p:nvPr/>
        </p:nvSpPr>
        <p:spPr bwMode="auto">
          <a:xfrm>
            <a:off x="7092878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</a:t>
            </a:r>
          </a:p>
        </p:txBody>
      </p:sp>
      <p:grpSp>
        <p:nvGrpSpPr>
          <p:cNvPr id="106" name="Group 177"/>
          <p:cNvGrpSpPr>
            <a:grpSpLocks/>
          </p:cNvGrpSpPr>
          <p:nvPr/>
        </p:nvGrpSpPr>
        <p:grpSpPr bwMode="auto">
          <a:xfrm>
            <a:off x="7854950" y="5883276"/>
            <a:ext cx="839788" cy="849313"/>
            <a:chOff x="2166461" y="115615"/>
            <a:chExt cx="1769743" cy="1794672"/>
          </a:xfrm>
        </p:grpSpPr>
        <p:sp>
          <p:nvSpPr>
            <p:cNvPr id="107" name="Freeform 155"/>
            <p:cNvSpPr>
              <a:spLocks/>
            </p:cNvSpPr>
            <p:nvPr/>
          </p:nvSpPr>
          <p:spPr bwMode="auto">
            <a:xfrm>
              <a:off x="2166461" y="115615"/>
              <a:ext cx="1763052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9" name="Key_M"/>
          <p:cNvSpPr>
            <a:spLocks/>
          </p:cNvSpPr>
          <p:nvPr/>
        </p:nvSpPr>
        <p:spPr bwMode="auto">
          <a:xfrm>
            <a:off x="7953162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0" name="coverQ"/>
          <p:cNvSpPr/>
          <p:nvPr/>
        </p:nvSpPr>
        <p:spPr>
          <a:xfrm>
            <a:off x="1789114" y="405923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coverW"/>
          <p:cNvSpPr/>
          <p:nvPr/>
        </p:nvSpPr>
        <p:spPr>
          <a:xfrm>
            <a:off x="2646364" y="4060825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coverE"/>
          <p:cNvSpPr/>
          <p:nvPr/>
        </p:nvSpPr>
        <p:spPr>
          <a:xfrm>
            <a:off x="3508376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coverR"/>
          <p:cNvSpPr/>
          <p:nvPr/>
        </p:nvSpPr>
        <p:spPr>
          <a:xfrm>
            <a:off x="4368801" y="4057651"/>
            <a:ext cx="842963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coverT"/>
          <p:cNvSpPr/>
          <p:nvPr/>
        </p:nvSpPr>
        <p:spPr>
          <a:xfrm>
            <a:off x="5222876" y="4059238"/>
            <a:ext cx="842963" cy="849312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coverY"/>
          <p:cNvSpPr/>
          <p:nvPr/>
        </p:nvSpPr>
        <p:spPr>
          <a:xfrm>
            <a:off x="6084889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coverU"/>
          <p:cNvSpPr/>
          <p:nvPr/>
        </p:nvSpPr>
        <p:spPr>
          <a:xfrm>
            <a:off x="6946901" y="40576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coverI"/>
          <p:cNvSpPr/>
          <p:nvPr/>
        </p:nvSpPr>
        <p:spPr>
          <a:xfrm>
            <a:off x="7805739" y="4059238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coverO"/>
          <p:cNvSpPr/>
          <p:nvPr/>
        </p:nvSpPr>
        <p:spPr>
          <a:xfrm>
            <a:off x="8667751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coverP"/>
          <p:cNvSpPr/>
          <p:nvPr/>
        </p:nvSpPr>
        <p:spPr>
          <a:xfrm>
            <a:off x="9526589" y="4052888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coverA"/>
          <p:cNvSpPr/>
          <p:nvPr/>
        </p:nvSpPr>
        <p:spPr>
          <a:xfrm>
            <a:off x="2147888" y="4970463"/>
            <a:ext cx="842962" cy="849312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coverS"/>
          <p:cNvSpPr/>
          <p:nvPr/>
        </p:nvSpPr>
        <p:spPr>
          <a:xfrm>
            <a:off x="3005139" y="49720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coverD"/>
          <p:cNvSpPr/>
          <p:nvPr/>
        </p:nvSpPr>
        <p:spPr>
          <a:xfrm>
            <a:off x="3867151" y="49688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coverF"/>
          <p:cNvSpPr/>
          <p:nvPr/>
        </p:nvSpPr>
        <p:spPr>
          <a:xfrm>
            <a:off x="4727576" y="4967288"/>
            <a:ext cx="842963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coverG"/>
          <p:cNvSpPr/>
          <p:nvPr/>
        </p:nvSpPr>
        <p:spPr>
          <a:xfrm>
            <a:off x="5583239" y="4968875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coverH"/>
          <p:cNvSpPr/>
          <p:nvPr/>
        </p:nvSpPr>
        <p:spPr>
          <a:xfrm>
            <a:off x="6443663" y="4968876"/>
            <a:ext cx="842962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coverJ"/>
          <p:cNvSpPr/>
          <p:nvPr/>
        </p:nvSpPr>
        <p:spPr>
          <a:xfrm>
            <a:off x="7305676" y="496728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coverK"/>
          <p:cNvSpPr/>
          <p:nvPr/>
        </p:nvSpPr>
        <p:spPr>
          <a:xfrm>
            <a:off x="8164513" y="4968875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coverL"/>
          <p:cNvSpPr/>
          <p:nvPr/>
        </p:nvSpPr>
        <p:spPr>
          <a:xfrm>
            <a:off x="9026526" y="49688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coverZ"/>
          <p:cNvSpPr/>
          <p:nvPr/>
        </p:nvSpPr>
        <p:spPr>
          <a:xfrm>
            <a:off x="2695576" y="5884863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coverX"/>
          <p:cNvSpPr/>
          <p:nvPr/>
        </p:nvSpPr>
        <p:spPr>
          <a:xfrm>
            <a:off x="3552826" y="58864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coverC"/>
          <p:cNvSpPr/>
          <p:nvPr/>
        </p:nvSpPr>
        <p:spPr>
          <a:xfrm>
            <a:off x="4414839" y="58832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coverV"/>
          <p:cNvSpPr/>
          <p:nvPr/>
        </p:nvSpPr>
        <p:spPr>
          <a:xfrm>
            <a:off x="5275263" y="5881688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coverN"/>
          <p:cNvSpPr/>
          <p:nvPr/>
        </p:nvSpPr>
        <p:spPr>
          <a:xfrm>
            <a:off x="6991351" y="58832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coverM"/>
          <p:cNvSpPr/>
          <p:nvPr/>
        </p:nvSpPr>
        <p:spPr>
          <a:xfrm>
            <a:off x="7853364" y="588168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coverB"/>
          <p:cNvSpPr/>
          <p:nvPr/>
        </p:nvSpPr>
        <p:spPr>
          <a:xfrm>
            <a:off x="6129338" y="5883275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HMwordD0"/>
          <p:cNvSpPr/>
          <p:nvPr/>
        </p:nvSpPr>
        <p:spPr>
          <a:xfrm>
            <a:off x="4406643" y="3778984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HMwordD1"/>
          <p:cNvSpPr/>
          <p:nvPr/>
        </p:nvSpPr>
        <p:spPr>
          <a:xfrm>
            <a:off x="4863843" y="3778984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HMwordD3"/>
          <p:cNvSpPr/>
          <p:nvPr/>
        </p:nvSpPr>
        <p:spPr>
          <a:xfrm>
            <a:off x="5275277" y="3770710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HMwordD4"/>
          <p:cNvSpPr/>
          <p:nvPr/>
        </p:nvSpPr>
        <p:spPr>
          <a:xfrm>
            <a:off x="5732477" y="3770710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HMwordD5"/>
          <p:cNvSpPr/>
          <p:nvPr/>
        </p:nvSpPr>
        <p:spPr>
          <a:xfrm>
            <a:off x="6189677" y="3770710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HMwordD6"/>
          <p:cNvSpPr/>
          <p:nvPr/>
        </p:nvSpPr>
        <p:spPr>
          <a:xfrm>
            <a:off x="7431943" y="3770710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HMwordD0"/>
          <p:cNvSpPr/>
          <p:nvPr/>
        </p:nvSpPr>
        <p:spPr>
          <a:xfrm>
            <a:off x="4820985" y="3778984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HMwordL1"/>
          <p:cNvSpPr/>
          <p:nvPr/>
        </p:nvSpPr>
        <p:spPr>
          <a:xfrm>
            <a:off x="4859407" y="3239746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sp>
        <p:nvSpPr>
          <p:cNvPr id="146" name="HMwordL2"/>
          <p:cNvSpPr/>
          <p:nvPr/>
        </p:nvSpPr>
        <p:spPr>
          <a:xfrm>
            <a:off x="4417032" y="3323815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</a:p>
        </p:txBody>
      </p:sp>
      <p:sp>
        <p:nvSpPr>
          <p:cNvPr id="149" name="HMwordD3"/>
          <p:cNvSpPr/>
          <p:nvPr/>
        </p:nvSpPr>
        <p:spPr>
          <a:xfrm>
            <a:off x="5689619" y="3770710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HMwordD4"/>
          <p:cNvSpPr/>
          <p:nvPr/>
        </p:nvSpPr>
        <p:spPr>
          <a:xfrm>
            <a:off x="6146819" y="3770710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HMwordL5"/>
          <p:cNvSpPr/>
          <p:nvPr/>
        </p:nvSpPr>
        <p:spPr>
          <a:xfrm>
            <a:off x="6595947" y="3323815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153" name="HMwordD5"/>
          <p:cNvSpPr/>
          <p:nvPr/>
        </p:nvSpPr>
        <p:spPr>
          <a:xfrm>
            <a:off x="6604019" y="3770710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HMwordD6"/>
          <p:cNvSpPr/>
          <p:nvPr/>
        </p:nvSpPr>
        <p:spPr>
          <a:xfrm>
            <a:off x="7002217" y="3770710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HMwordL4"/>
          <p:cNvSpPr/>
          <p:nvPr/>
        </p:nvSpPr>
        <p:spPr>
          <a:xfrm>
            <a:off x="6162675" y="3317433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61" name="HMwordL4"/>
          <p:cNvSpPr/>
          <p:nvPr/>
        </p:nvSpPr>
        <p:spPr>
          <a:xfrm>
            <a:off x="7423998" y="3277101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222" name="HMwordL4"/>
          <p:cNvSpPr/>
          <p:nvPr/>
        </p:nvSpPr>
        <p:spPr>
          <a:xfrm>
            <a:off x="5261841" y="3289603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223" name="HMwordL2"/>
          <p:cNvSpPr/>
          <p:nvPr/>
        </p:nvSpPr>
        <p:spPr>
          <a:xfrm>
            <a:off x="5693340" y="3310440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sp>
        <p:nvSpPr>
          <p:cNvPr id="224" name="HMwordL2"/>
          <p:cNvSpPr/>
          <p:nvPr/>
        </p:nvSpPr>
        <p:spPr>
          <a:xfrm>
            <a:off x="7026000" y="3290848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500" y1="13672" x2="12045" y2="30078"/>
                        <a14:foregroundMark x1="27045" y1="19922" x2="37273" y2="34766"/>
                        <a14:foregroundMark x1="33182" y1="17773" x2="19091" y2="22461"/>
                        <a14:foregroundMark x1="73409" y1="40039" x2="69545" y2="45898"/>
                        <a14:foregroundMark x1="37955" y1="61133" x2="37273" y2="67383"/>
                        <a14:foregroundMark x1="41591" y1="63477" x2="35227" y2="66211"/>
                        <a14:foregroundMark x1="34545" y1="63281" x2="34091" y2="66797"/>
                        <a14:foregroundMark x1="34091" y1="69141" x2="40682" y2="71094"/>
                        <a14:foregroundMark x1="73409" y1="40430" x2="70227" y2="50000"/>
                        <a14:foregroundMark x1="74773" y1="38281" x2="74773" y2="46289"/>
                        <a14:foregroundMark x1="72727" y1="38086" x2="69318" y2="43359"/>
                        <a14:foregroundMark x1="67500" y1="46289" x2="72045" y2="47656"/>
                        <a14:foregroundMark x1="73409" y1="45117" x2="72955" y2="48047"/>
                        <a14:foregroundMark x1="17045" y1="32813" x2="14091" y2="39258"/>
                        <a14:foregroundMark x1="23864" y1="35352" x2="27955" y2="36328"/>
                        <a14:foregroundMark x1="38182" y1="20117" x2="36136" y2="259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1720" y="82696"/>
            <a:ext cx="2813054" cy="3273372"/>
          </a:xfrm>
          <a:prstGeom prst="rect">
            <a:avLst/>
          </a:prstGeom>
        </p:spPr>
      </p:pic>
      <p:pic>
        <p:nvPicPr>
          <p:cNvPr id="9" name="upstai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48888" y="523995"/>
            <a:ext cx="1195387" cy="119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12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44" grpId="0"/>
      <p:bldP spid="146" grpId="0"/>
      <p:bldP spid="152" grpId="0"/>
      <p:bldP spid="160" grpId="0"/>
      <p:bldP spid="161" grpId="0"/>
      <p:bldP spid="222" grpId="0"/>
      <p:bldP spid="223" grpId="0"/>
      <p:bldP spid="2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789113" y="4059238"/>
            <a:ext cx="838200" cy="850900"/>
            <a:chOff x="2166461" y="115615"/>
            <a:chExt cx="1769743" cy="1794672"/>
          </a:xfrm>
        </p:grpSpPr>
        <p:sp>
          <p:nvSpPr>
            <p:cNvPr id="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Key_Q"/>
          <p:cNvSpPr>
            <a:spLocks/>
          </p:cNvSpPr>
          <p:nvPr/>
        </p:nvSpPr>
        <p:spPr bwMode="auto">
          <a:xfrm>
            <a:off x="1886701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</a:t>
            </a:r>
          </a:p>
        </p:txBody>
      </p:sp>
      <p:grpSp>
        <p:nvGrpSpPr>
          <p:cNvPr id="8" name="Group 81"/>
          <p:cNvGrpSpPr>
            <a:grpSpLocks/>
          </p:cNvGrpSpPr>
          <p:nvPr/>
        </p:nvGrpSpPr>
        <p:grpSpPr bwMode="auto">
          <a:xfrm>
            <a:off x="2649538" y="4059238"/>
            <a:ext cx="838200" cy="850900"/>
            <a:chOff x="2166461" y="115615"/>
            <a:chExt cx="1769743" cy="1794672"/>
          </a:xfrm>
        </p:grpSpPr>
        <p:sp>
          <p:nvSpPr>
            <p:cNvPr id="10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" name="Key_W"/>
          <p:cNvSpPr>
            <a:spLocks/>
          </p:cNvSpPr>
          <p:nvPr/>
        </p:nvSpPr>
        <p:spPr bwMode="auto">
          <a:xfrm>
            <a:off x="2746985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</a:t>
            </a:r>
          </a:p>
        </p:txBody>
      </p:sp>
      <p:grpSp>
        <p:nvGrpSpPr>
          <p:cNvPr id="14" name="Group 85"/>
          <p:cNvGrpSpPr>
            <a:grpSpLocks/>
          </p:cNvGrpSpPr>
          <p:nvPr/>
        </p:nvGrpSpPr>
        <p:grpSpPr bwMode="auto">
          <a:xfrm>
            <a:off x="3509963" y="4059238"/>
            <a:ext cx="838200" cy="850900"/>
            <a:chOff x="2166461" y="115615"/>
            <a:chExt cx="1769743" cy="1794672"/>
          </a:xfrm>
        </p:grpSpPr>
        <p:sp>
          <p:nvSpPr>
            <p:cNvPr id="1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Key_E"/>
          <p:cNvSpPr>
            <a:spLocks/>
          </p:cNvSpPr>
          <p:nvPr/>
        </p:nvSpPr>
        <p:spPr bwMode="auto">
          <a:xfrm>
            <a:off x="3607269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</a:t>
            </a:r>
          </a:p>
        </p:txBody>
      </p:sp>
      <p:grpSp>
        <p:nvGrpSpPr>
          <p:cNvPr id="18" name="Group 89"/>
          <p:cNvGrpSpPr>
            <a:grpSpLocks/>
          </p:cNvGrpSpPr>
          <p:nvPr/>
        </p:nvGrpSpPr>
        <p:grpSpPr bwMode="auto">
          <a:xfrm>
            <a:off x="4370388" y="4059238"/>
            <a:ext cx="838200" cy="850900"/>
            <a:chOff x="2166461" y="115615"/>
            <a:chExt cx="1769743" cy="1794672"/>
          </a:xfrm>
        </p:grpSpPr>
        <p:sp>
          <p:nvSpPr>
            <p:cNvPr id="1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Key_R"/>
          <p:cNvSpPr>
            <a:spLocks/>
          </p:cNvSpPr>
          <p:nvPr/>
        </p:nvSpPr>
        <p:spPr bwMode="auto">
          <a:xfrm>
            <a:off x="4467553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</a:t>
            </a:r>
          </a:p>
        </p:txBody>
      </p:sp>
      <p:grpSp>
        <p:nvGrpSpPr>
          <p:cNvPr id="22" name="Group 93"/>
          <p:cNvGrpSpPr>
            <a:grpSpLocks/>
          </p:cNvGrpSpPr>
          <p:nvPr/>
        </p:nvGrpSpPr>
        <p:grpSpPr bwMode="auto">
          <a:xfrm>
            <a:off x="5230813" y="4059238"/>
            <a:ext cx="838200" cy="850900"/>
            <a:chOff x="2166461" y="115615"/>
            <a:chExt cx="1769743" cy="1794672"/>
          </a:xfrm>
        </p:grpSpPr>
        <p:sp>
          <p:nvSpPr>
            <p:cNvPr id="2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Key_T"/>
          <p:cNvSpPr>
            <a:spLocks/>
          </p:cNvSpPr>
          <p:nvPr/>
        </p:nvSpPr>
        <p:spPr bwMode="auto">
          <a:xfrm>
            <a:off x="5327837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26" name="Group 97"/>
          <p:cNvGrpSpPr>
            <a:grpSpLocks/>
          </p:cNvGrpSpPr>
          <p:nvPr/>
        </p:nvGrpSpPr>
        <p:grpSpPr bwMode="auto">
          <a:xfrm>
            <a:off x="6091238" y="4059238"/>
            <a:ext cx="838200" cy="850900"/>
            <a:chOff x="2166461" y="115615"/>
            <a:chExt cx="1769743" cy="1794672"/>
          </a:xfrm>
        </p:grpSpPr>
        <p:sp>
          <p:nvSpPr>
            <p:cNvPr id="2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9" name="Key_Y"/>
          <p:cNvSpPr>
            <a:spLocks/>
          </p:cNvSpPr>
          <p:nvPr/>
        </p:nvSpPr>
        <p:spPr bwMode="auto">
          <a:xfrm>
            <a:off x="6188121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Y</a:t>
            </a:r>
          </a:p>
        </p:txBody>
      </p:sp>
      <p:grpSp>
        <p:nvGrpSpPr>
          <p:cNvPr id="30" name="Group 101"/>
          <p:cNvGrpSpPr>
            <a:grpSpLocks/>
          </p:cNvGrpSpPr>
          <p:nvPr/>
        </p:nvGrpSpPr>
        <p:grpSpPr bwMode="auto">
          <a:xfrm>
            <a:off x="6951663" y="4059238"/>
            <a:ext cx="838200" cy="850900"/>
            <a:chOff x="2166461" y="115615"/>
            <a:chExt cx="1769743" cy="1794672"/>
          </a:xfrm>
        </p:grpSpPr>
        <p:sp>
          <p:nvSpPr>
            <p:cNvPr id="3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Key_U"/>
          <p:cNvSpPr>
            <a:spLocks/>
          </p:cNvSpPr>
          <p:nvPr/>
        </p:nvSpPr>
        <p:spPr bwMode="auto">
          <a:xfrm>
            <a:off x="7048405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</a:t>
            </a:r>
          </a:p>
        </p:txBody>
      </p:sp>
      <p:grpSp>
        <p:nvGrpSpPr>
          <p:cNvPr id="34" name="Group 105"/>
          <p:cNvGrpSpPr>
            <a:grpSpLocks/>
          </p:cNvGrpSpPr>
          <p:nvPr/>
        </p:nvGrpSpPr>
        <p:grpSpPr bwMode="auto">
          <a:xfrm>
            <a:off x="7810500" y="4059238"/>
            <a:ext cx="839788" cy="850900"/>
            <a:chOff x="2166461" y="115615"/>
            <a:chExt cx="1769743" cy="1794672"/>
          </a:xfrm>
        </p:grpSpPr>
        <p:sp>
          <p:nvSpPr>
            <p:cNvPr id="35" name="Freeform 155"/>
            <p:cNvSpPr>
              <a:spLocks/>
            </p:cNvSpPr>
            <p:nvPr/>
          </p:nvSpPr>
          <p:spPr bwMode="auto">
            <a:xfrm>
              <a:off x="2166461" y="115615"/>
              <a:ext cx="1763052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7" name="Key_I"/>
          <p:cNvSpPr>
            <a:spLocks/>
          </p:cNvSpPr>
          <p:nvPr/>
        </p:nvSpPr>
        <p:spPr bwMode="auto">
          <a:xfrm>
            <a:off x="7908689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</a:t>
            </a:r>
          </a:p>
        </p:txBody>
      </p:sp>
      <p:grpSp>
        <p:nvGrpSpPr>
          <p:cNvPr id="38" name="Group 109"/>
          <p:cNvGrpSpPr>
            <a:grpSpLocks/>
          </p:cNvGrpSpPr>
          <p:nvPr/>
        </p:nvGrpSpPr>
        <p:grpSpPr bwMode="auto">
          <a:xfrm>
            <a:off x="8670925" y="4059238"/>
            <a:ext cx="838200" cy="850900"/>
            <a:chOff x="2166461" y="115615"/>
            <a:chExt cx="1769743" cy="1794672"/>
          </a:xfrm>
        </p:grpSpPr>
        <p:sp>
          <p:nvSpPr>
            <p:cNvPr id="3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1" name="Key_O"/>
          <p:cNvSpPr>
            <a:spLocks/>
          </p:cNvSpPr>
          <p:nvPr/>
        </p:nvSpPr>
        <p:spPr bwMode="auto">
          <a:xfrm>
            <a:off x="8768973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</a:t>
            </a:r>
          </a:p>
        </p:txBody>
      </p:sp>
      <p:grpSp>
        <p:nvGrpSpPr>
          <p:cNvPr id="42" name="Group 113"/>
          <p:cNvGrpSpPr>
            <a:grpSpLocks/>
          </p:cNvGrpSpPr>
          <p:nvPr/>
        </p:nvGrpSpPr>
        <p:grpSpPr bwMode="auto">
          <a:xfrm>
            <a:off x="9531350" y="4059238"/>
            <a:ext cx="838200" cy="850900"/>
            <a:chOff x="2166461" y="115615"/>
            <a:chExt cx="1769743" cy="1794672"/>
          </a:xfrm>
        </p:grpSpPr>
        <p:sp>
          <p:nvSpPr>
            <p:cNvPr id="4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5" name="Key_P"/>
          <p:cNvSpPr>
            <a:spLocks/>
          </p:cNvSpPr>
          <p:nvPr/>
        </p:nvSpPr>
        <p:spPr bwMode="auto">
          <a:xfrm>
            <a:off x="9629257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</a:p>
        </p:txBody>
      </p:sp>
      <p:grpSp>
        <p:nvGrpSpPr>
          <p:cNvPr id="46" name="Group 117"/>
          <p:cNvGrpSpPr>
            <a:grpSpLocks/>
          </p:cNvGrpSpPr>
          <p:nvPr/>
        </p:nvGrpSpPr>
        <p:grpSpPr bwMode="auto">
          <a:xfrm>
            <a:off x="2139950" y="4973638"/>
            <a:ext cx="838200" cy="849312"/>
            <a:chOff x="2166461" y="115615"/>
            <a:chExt cx="1769743" cy="1794672"/>
          </a:xfrm>
        </p:grpSpPr>
        <p:sp>
          <p:nvSpPr>
            <p:cNvPr id="4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9" name="Key_A"/>
          <p:cNvSpPr>
            <a:spLocks/>
          </p:cNvSpPr>
          <p:nvPr/>
        </p:nvSpPr>
        <p:spPr bwMode="auto">
          <a:xfrm>
            <a:off x="2238022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50" name="Group 121"/>
          <p:cNvGrpSpPr>
            <a:grpSpLocks/>
          </p:cNvGrpSpPr>
          <p:nvPr/>
        </p:nvGrpSpPr>
        <p:grpSpPr bwMode="auto">
          <a:xfrm>
            <a:off x="3000375" y="4973638"/>
            <a:ext cx="838200" cy="849312"/>
            <a:chOff x="2166461" y="115615"/>
            <a:chExt cx="1769743" cy="1794672"/>
          </a:xfrm>
        </p:grpSpPr>
        <p:sp>
          <p:nvSpPr>
            <p:cNvPr id="5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3" name="Key_S"/>
          <p:cNvSpPr>
            <a:spLocks/>
          </p:cNvSpPr>
          <p:nvPr/>
        </p:nvSpPr>
        <p:spPr bwMode="auto">
          <a:xfrm>
            <a:off x="3098306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</a:t>
            </a:r>
          </a:p>
        </p:txBody>
      </p:sp>
      <p:grpSp>
        <p:nvGrpSpPr>
          <p:cNvPr id="54" name="Group 125"/>
          <p:cNvGrpSpPr>
            <a:grpSpLocks/>
          </p:cNvGrpSpPr>
          <p:nvPr/>
        </p:nvGrpSpPr>
        <p:grpSpPr bwMode="auto">
          <a:xfrm>
            <a:off x="3860800" y="4973638"/>
            <a:ext cx="838200" cy="849312"/>
            <a:chOff x="2166461" y="115615"/>
            <a:chExt cx="1769743" cy="1794672"/>
          </a:xfrm>
        </p:grpSpPr>
        <p:sp>
          <p:nvSpPr>
            <p:cNvPr id="5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7" name="Key_D"/>
          <p:cNvSpPr>
            <a:spLocks/>
          </p:cNvSpPr>
          <p:nvPr/>
        </p:nvSpPr>
        <p:spPr bwMode="auto">
          <a:xfrm>
            <a:off x="3958590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58" name="Group 129"/>
          <p:cNvGrpSpPr>
            <a:grpSpLocks/>
          </p:cNvGrpSpPr>
          <p:nvPr/>
        </p:nvGrpSpPr>
        <p:grpSpPr bwMode="auto">
          <a:xfrm>
            <a:off x="4721225" y="4973638"/>
            <a:ext cx="838200" cy="849312"/>
            <a:chOff x="2166461" y="115615"/>
            <a:chExt cx="1769743" cy="1794672"/>
          </a:xfrm>
        </p:grpSpPr>
        <p:sp>
          <p:nvSpPr>
            <p:cNvPr id="5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1" name="Key_F"/>
          <p:cNvSpPr>
            <a:spLocks/>
          </p:cNvSpPr>
          <p:nvPr/>
        </p:nvSpPr>
        <p:spPr bwMode="auto">
          <a:xfrm>
            <a:off x="4818874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</a:t>
            </a:r>
          </a:p>
        </p:txBody>
      </p:sp>
      <p:grpSp>
        <p:nvGrpSpPr>
          <p:cNvPr id="62" name="Group 133"/>
          <p:cNvGrpSpPr>
            <a:grpSpLocks/>
          </p:cNvGrpSpPr>
          <p:nvPr/>
        </p:nvGrpSpPr>
        <p:grpSpPr bwMode="auto">
          <a:xfrm>
            <a:off x="5581650" y="4973638"/>
            <a:ext cx="838200" cy="849312"/>
            <a:chOff x="2166461" y="115615"/>
            <a:chExt cx="1769743" cy="1794672"/>
          </a:xfrm>
        </p:grpSpPr>
        <p:sp>
          <p:nvSpPr>
            <p:cNvPr id="6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5" name="Key_G"/>
          <p:cNvSpPr>
            <a:spLocks/>
          </p:cNvSpPr>
          <p:nvPr/>
        </p:nvSpPr>
        <p:spPr bwMode="auto">
          <a:xfrm>
            <a:off x="5679158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</a:t>
            </a:r>
          </a:p>
        </p:txBody>
      </p:sp>
      <p:grpSp>
        <p:nvGrpSpPr>
          <p:cNvPr id="66" name="Group 137"/>
          <p:cNvGrpSpPr>
            <a:grpSpLocks/>
          </p:cNvGrpSpPr>
          <p:nvPr/>
        </p:nvGrpSpPr>
        <p:grpSpPr bwMode="auto">
          <a:xfrm>
            <a:off x="6442075" y="4973638"/>
            <a:ext cx="838200" cy="849312"/>
            <a:chOff x="2166461" y="115615"/>
            <a:chExt cx="1769743" cy="1794672"/>
          </a:xfrm>
        </p:grpSpPr>
        <p:sp>
          <p:nvSpPr>
            <p:cNvPr id="6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9" name="Key_H"/>
          <p:cNvSpPr>
            <a:spLocks/>
          </p:cNvSpPr>
          <p:nvPr/>
        </p:nvSpPr>
        <p:spPr bwMode="auto">
          <a:xfrm>
            <a:off x="6539442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</a:t>
            </a:r>
          </a:p>
        </p:txBody>
      </p:sp>
      <p:grpSp>
        <p:nvGrpSpPr>
          <p:cNvPr id="70" name="Group 141"/>
          <p:cNvGrpSpPr>
            <a:grpSpLocks/>
          </p:cNvGrpSpPr>
          <p:nvPr/>
        </p:nvGrpSpPr>
        <p:grpSpPr bwMode="auto">
          <a:xfrm>
            <a:off x="7302500" y="4973638"/>
            <a:ext cx="838200" cy="849312"/>
            <a:chOff x="2166461" y="115615"/>
            <a:chExt cx="1769743" cy="1794672"/>
          </a:xfrm>
        </p:grpSpPr>
        <p:sp>
          <p:nvSpPr>
            <p:cNvPr id="7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3" name="Key_J"/>
          <p:cNvSpPr>
            <a:spLocks/>
          </p:cNvSpPr>
          <p:nvPr/>
        </p:nvSpPr>
        <p:spPr bwMode="auto">
          <a:xfrm>
            <a:off x="7399726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J</a:t>
            </a:r>
          </a:p>
        </p:txBody>
      </p:sp>
      <p:grpSp>
        <p:nvGrpSpPr>
          <p:cNvPr id="74" name="Group 145"/>
          <p:cNvGrpSpPr>
            <a:grpSpLocks/>
          </p:cNvGrpSpPr>
          <p:nvPr/>
        </p:nvGrpSpPr>
        <p:grpSpPr bwMode="auto">
          <a:xfrm>
            <a:off x="8162925" y="4973638"/>
            <a:ext cx="838200" cy="849312"/>
            <a:chOff x="2166461" y="115615"/>
            <a:chExt cx="1769743" cy="1794672"/>
          </a:xfrm>
        </p:grpSpPr>
        <p:sp>
          <p:nvSpPr>
            <p:cNvPr id="7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7" name="Key_K"/>
          <p:cNvSpPr>
            <a:spLocks/>
          </p:cNvSpPr>
          <p:nvPr/>
        </p:nvSpPr>
        <p:spPr bwMode="auto">
          <a:xfrm>
            <a:off x="8260010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</a:t>
            </a:r>
          </a:p>
        </p:txBody>
      </p:sp>
      <p:grpSp>
        <p:nvGrpSpPr>
          <p:cNvPr id="78" name="Group 149"/>
          <p:cNvGrpSpPr>
            <a:grpSpLocks/>
          </p:cNvGrpSpPr>
          <p:nvPr/>
        </p:nvGrpSpPr>
        <p:grpSpPr bwMode="auto">
          <a:xfrm>
            <a:off x="9023350" y="4973638"/>
            <a:ext cx="838200" cy="849312"/>
            <a:chOff x="2166461" y="115615"/>
            <a:chExt cx="1769743" cy="1794672"/>
          </a:xfrm>
        </p:grpSpPr>
        <p:sp>
          <p:nvSpPr>
            <p:cNvPr id="7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1" name="Key_L"/>
          <p:cNvSpPr>
            <a:spLocks/>
          </p:cNvSpPr>
          <p:nvPr/>
        </p:nvSpPr>
        <p:spPr bwMode="auto">
          <a:xfrm>
            <a:off x="9120294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</a:t>
            </a:r>
          </a:p>
        </p:txBody>
      </p:sp>
      <p:grpSp>
        <p:nvGrpSpPr>
          <p:cNvPr id="82" name="Group 153"/>
          <p:cNvGrpSpPr>
            <a:grpSpLocks/>
          </p:cNvGrpSpPr>
          <p:nvPr/>
        </p:nvGrpSpPr>
        <p:grpSpPr bwMode="auto">
          <a:xfrm>
            <a:off x="2693988" y="5883276"/>
            <a:ext cx="838200" cy="849313"/>
            <a:chOff x="2166461" y="115615"/>
            <a:chExt cx="1769743" cy="1794672"/>
          </a:xfrm>
        </p:grpSpPr>
        <p:sp>
          <p:nvSpPr>
            <p:cNvPr id="8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5" name="Key_Z"/>
          <p:cNvSpPr>
            <a:spLocks/>
          </p:cNvSpPr>
          <p:nvPr/>
        </p:nvSpPr>
        <p:spPr bwMode="auto">
          <a:xfrm>
            <a:off x="2791458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Z</a:t>
            </a:r>
          </a:p>
        </p:txBody>
      </p:sp>
      <p:grpSp>
        <p:nvGrpSpPr>
          <p:cNvPr id="86" name="Group 157"/>
          <p:cNvGrpSpPr>
            <a:grpSpLocks/>
          </p:cNvGrpSpPr>
          <p:nvPr/>
        </p:nvGrpSpPr>
        <p:grpSpPr bwMode="auto">
          <a:xfrm>
            <a:off x="3554413" y="5883276"/>
            <a:ext cx="838200" cy="849313"/>
            <a:chOff x="2166461" y="115615"/>
            <a:chExt cx="1769743" cy="1794672"/>
          </a:xfrm>
        </p:grpSpPr>
        <p:sp>
          <p:nvSpPr>
            <p:cNvPr id="8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9" name="Key_X"/>
          <p:cNvSpPr>
            <a:spLocks/>
          </p:cNvSpPr>
          <p:nvPr/>
        </p:nvSpPr>
        <p:spPr bwMode="auto">
          <a:xfrm>
            <a:off x="3651742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90" name="Group 161"/>
          <p:cNvGrpSpPr>
            <a:grpSpLocks/>
          </p:cNvGrpSpPr>
          <p:nvPr/>
        </p:nvGrpSpPr>
        <p:grpSpPr bwMode="auto">
          <a:xfrm>
            <a:off x="4414838" y="5883276"/>
            <a:ext cx="838200" cy="849313"/>
            <a:chOff x="2166461" y="115615"/>
            <a:chExt cx="1769743" cy="1794672"/>
          </a:xfrm>
        </p:grpSpPr>
        <p:sp>
          <p:nvSpPr>
            <p:cNvPr id="9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3" name="Key_C"/>
          <p:cNvSpPr>
            <a:spLocks/>
          </p:cNvSpPr>
          <p:nvPr/>
        </p:nvSpPr>
        <p:spPr bwMode="auto">
          <a:xfrm>
            <a:off x="4512026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94" name="Group 165"/>
          <p:cNvGrpSpPr>
            <a:grpSpLocks/>
          </p:cNvGrpSpPr>
          <p:nvPr/>
        </p:nvGrpSpPr>
        <p:grpSpPr bwMode="auto">
          <a:xfrm>
            <a:off x="5275263" y="5883276"/>
            <a:ext cx="838200" cy="849313"/>
            <a:chOff x="2166461" y="115615"/>
            <a:chExt cx="1769743" cy="1794672"/>
          </a:xfrm>
        </p:grpSpPr>
        <p:sp>
          <p:nvSpPr>
            <p:cNvPr id="9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7" name="Key_V"/>
          <p:cNvSpPr>
            <a:spLocks/>
          </p:cNvSpPr>
          <p:nvPr/>
        </p:nvSpPr>
        <p:spPr bwMode="auto">
          <a:xfrm>
            <a:off x="5372310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</a:t>
            </a:r>
          </a:p>
        </p:txBody>
      </p:sp>
      <p:grpSp>
        <p:nvGrpSpPr>
          <p:cNvPr id="98" name="Group 169"/>
          <p:cNvGrpSpPr>
            <a:grpSpLocks/>
          </p:cNvGrpSpPr>
          <p:nvPr/>
        </p:nvGrpSpPr>
        <p:grpSpPr bwMode="auto">
          <a:xfrm>
            <a:off x="6135688" y="5883276"/>
            <a:ext cx="838200" cy="849313"/>
            <a:chOff x="2166461" y="115615"/>
            <a:chExt cx="1769743" cy="1794672"/>
          </a:xfrm>
        </p:grpSpPr>
        <p:sp>
          <p:nvSpPr>
            <p:cNvPr id="9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1" name="Key_B"/>
          <p:cNvSpPr>
            <a:spLocks/>
          </p:cNvSpPr>
          <p:nvPr/>
        </p:nvSpPr>
        <p:spPr bwMode="auto">
          <a:xfrm>
            <a:off x="6232594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102" name="Group 173"/>
          <p:cNvGrpSpPr>
            <a:grpSpLocks/>
          </p:cNvGrpSpPr>
          <p:nvPr/>
        </p:nvGrpSpPr>
        <p:grpSpPr bwMode="auto">
          <a:xfrm>
            <a:off x="6996113" y="5883276"/>
            <a:ext cx="838200" cy="849313"/>
            <a:chOff x="2166461" y="115615"/>
            <a:chExt cx="1769743" cy="1794672"/>
          </a:xfrm>
        </p:grpSpPr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5" name="Key_N"/>
          <p:cNvSpPr>
            <a:spLocks/>
          </p:cNvSpPr>
          <p:nvPr/>
        </p:nvSpPr>
        <p:spPr bwMode="auto">
          <a:xfrm>
            <a:off x="7092878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</a:t>
            </a:r>
          </a:p>
        </p:txBody>
      </p:sp>
      <p:grpSp>
        <p:nvGrpSpPr>
          <p:cNvPr id="106" name="Group 177"/>
          <p:cNvGrpSpPr>
            <a:grpSpLocks/>
          </p:cNvGrpSpPr>
          <p:nvPr/>
        </p:nvGrpSpPr>
        <p:grpSpPr bwMode="auto">
          <a:xfrm>
            <a:off x="7854950" y="5883276"/>
            <a:ext cx="839788" cy="849313"/>
            <a:chOff x="2166461" y="115615"/>
            <a:chExt cx="1769743" cy="1794672"/>
          </a:xfrm>
        </p:grpSpPr>
        <p:sp>
          <p:nvSpPr>
            <p:cNvPr id="107" name="Freeform 155"/>
            <p:cNvSpPr>
              <a:spLocks/>
            </p:cNvSpPr>
            <p:nvPr/>
          </p:nvSpPr>
          <p:spPr bwMode="auto">
            <a:xfrm>
              <a:off x="2166461" y="115615"/>
              <a:ext cx="1763052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9" name="Key_M"/>
          <p:cNvSpPr>
            <a:spLocks/>
          </p:cNvSpPr>
          <p:nvPr/>
        </p:nvSpPr>
        <p:spPr bwMode="auto">
          <a:xfrm>
            <a:off x="7953162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0" name="coverQ"/>
          <p:cNvSpPr/>
          <p:nvPr/>
        </p:nvSpPr>
        <p:spPr>
          <a:xfrm>
            <a:off x="1789114" y="405923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coverW"/>
          <p:cNvSpPr/>
          <p:nvPr/>
        </p:nvSpPr>
        <p:spPr>
          <a:xfrm>
            <a:off x="2646364" y="4060825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coverE"/>
          <p:cNvSpPr/>
          <p:nvPr/>
        </p:nvSpPr>
        <p:spPr>
          <a:xfrm>
            <a:off x="3508376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coverR"/>
          <p:cNvSpPr/>
          <p:nvPr/>
        </p:nvSpPr>
        <p:spPr>
          <a:xfrm>
            <a:off x="4368801" y="4057651"/>
            <a:ext cx="842963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coverT"/>
          <p:cNvSpPr/>
          <p:nvPr/>
        </p:nvSpPr>
        <p:spPr>
          <a:xfrm>
            <a:off x="5222876" y="4059238"/>
            <a:ext cx="842963" cy="849312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coverY"/>
          <p:cNvSpPr/>
          <p:nvPr/>
        </p:nvSpPr>
        <p:spPr>
          <a:xfrm>
            <a:off x="6084889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coverU"/>
          <p:cNvSpPr/>
          <p:nvPr/>
        </p:nvSpPr>
        <p:spPr>
          <a:xfrm>
            <a:off x="6946901" y="40576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coverI"/>
          <p:cNvSpPr/>
          <p:nvPr/>
        </p:nvSpPr>
        <p:spPr>
          <a:xfrm>
            <a:off x="7805739" y="4059238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coverO"/>
          <p:cNvSpPr/>
          <p:nvPr/>
        </p:nvSpPr>
        <p:spPr>
          <a:xfrm>
            <a:off x="8667751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coverP"/>
          <p:cNvSpPr/>
          <p:nvPr/>
        </p:nvSpPr>
        <p:spPr>
          <a:xfrm>
            <a:off x="9526589" y="4052888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coverA"/>
          <p:cNvSpPr/>
          <p:nvPr/>
        </p:nvSpPr>
        <p:spPr>
          <a:xfrm>
            <a:off x="2147888" y="4970463"/>
            <a:ext cx="842962" cy="849312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coverS"/>
          <p:cNvSpPr/>
          <p:nvPr/>
        </p:nvSpPr>
        <p:spPr>
          <a:xfrm>
            <a:off x="3005139" y="49720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coverD"/>
          <p:cNvSpPr/>
          <p:nvPr/>
        </p:nvSpPr>
        <p:spPr>
          <a:xfrm>
            <a:off x="3867151" y="49688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coverF"/>
          <p:cNvSpPr/>
          <p:nvPr/>
        </p:nvSpPr>
        <p:spPr>
          <a:xfrm>
            <a:off x="4727576" y="4967288"/>
            <a:ext cx="842963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coverG"/>
          <p:cNvSpPr/>
          <p:nvPr/>
        </p:nvSpPr>
        <p:spPr>
          <a:xfrm>
            <a:off x="5583239" y="4968875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coverH"/>
          <p:cNvSpPr/>
          <p:nvPr/>
        </p:nvSpPr>
        <p:spPr>
          <a:xfrm>
            <a:off x="6443663" y="4968876"/>
            <a:ext cx="842962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coverJ"/>
          <p:cNvSpPr/>
          <p:nvPr/>
        </p:nvSpPr>
        <p:spPr>
          <a:xfrm>
            <a:off x="7305676" y="496728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coverK"/>
          <p:cNvSpPr/>
          <p:nvPr/>
        </p:nvSpPr>
        <p:spPr>
          <a:xfrm>
            <a:off x="8164513" y="4968875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coverL"/>
          <p:cNvSpPr/>
          <p:nvPr/>
        </p:nvSpPr>
        <p:spPr>
          <a:xfrm>
            <a:off x="9026526" y="49688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coverZ"/>
          <p:cNvSpPr/>
          <p:nvPr/>
        </p:nvSpPr>
        <p:spPr>
          <a:xfrm>
            <a:off x="2695576" y="5884863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coverX"/>
          <p:cNvSpPr/>
          <p:nvPr/>
        </p:nvSpPr>
        <p:spPr>
          <a:xfrm>
            <a:off x="3552826" y="58864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coverC"/>
          <p:cNvSpPr/>
          <p:nvPr/>
        </p:nvSpPr>
        <p:spPr>
          <a:xfrm>
            <a:off x="4414839" y="58832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coverV"/>
          <p:cNvSpPr/>
          <p:nvPr/>
        </p:nvSpPr>
        <p:spPr>
          <a:xfrm>
            <a:off x="5275263" y="5881688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coverN"/>
          <p:cNvSpPr/>
          <p:nvPr/>
        </p:nvSpPr>
        <p:spPr>
          <a:xfrm>
            <a:off x="6991351" y="58832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coverM"/>
          <p:cNvSpPr/>
          <p:nvPr/>
        </p:nvSpPr>
        <p:spPr>
          <a:xfrm>
            <a:off x="7853364" y="588168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coverB"/>
          <p:cNvSpPr/>
          <p:nvPr/>
        </p:nvSpPr>
        <p:spPr>
          <a:xfrm>
            <a:off x="6129338" y="5883275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HMwordD0"/>
          <p:cNvSpPr/>
          <p:nvPr/>
        </p:nvSpPr>
        <p:spPr>
          <a:xfrm>
            <a:off x="4957061" y="3797300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HMwordD1"/>
          <p:cNvSpPr/>
          <p:nvPr/>
        </p:nvSpPr>
        <p:spPr>
          <a:xfrm>
            <a:off x="5414261" y="3797300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HMwordD3"/>
          <p:cNvSpPr/>
          <p:nvPr/>
        </p:nvSpPr>
        <p:spPr>
          <a:xfrm>
            <a:off x="5825695" y="3789026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HMwordD4"/>
          <p:cNvSpPr/>
          <p:nvPr/>
        </p:nvSpPr>
        <p:spPr>
          <a:xfrm>
            <a:off x="6282895" y="3789026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HMwordD5"/>
          <p:cNvSpPr/>
          <p:nvPr/>
        </p:nvSpPr>
        <p:spPr>
          <a:xfrm>
            <a:off x="6740095" y="3789026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HMwordD0"/>
          <p:cNvSpPr/>
          <p:nvPr/>
        </p:nvSpPr>
        <p:spPr>
          <a:xfrm>
            <a:off x="5371403" y="3797300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HMwordD3"/>
          <p:cNvSpPr/>
          <p:nvPr/>
        </p:nvSpPr>
        <p:spPr>
          <a:xfrm>
            <a:off x="6240037" y="3789026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HMwordD4"/>
          <p:cNvSpPr/>
          <p:nvPr/>
        </p:nvSpPr>
        <p:spPr>
          <a:xfrm>
            <a:off x="6697237" y="3789026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HMwordL5"/>
          <p:cNvSpPr/>
          <p:nvPr/>
        </p:nvSpPr>
        <p:spPr>
          <a:xfrm>
            <a:off x="7146365" y="3342131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153" name="HMwordD5"/>
          <p:cNvSpPr/>
          <p:nvPr/>
        </p:nvSpPr>
        <p:spPr>
          <a:xfrm>
            <a:off x="7154437" y="3789026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HMwordD6"/>
          <p:cNvSpPr/>
          <p:nvPr/>
        </p:nvSpPr>
        <p:spPr>
          <a:xfrm>
            <a:off x="7552635" y="3789026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HMwordL4"/>
          <p:cNvSpPr/>
          <p:nvPr/>
        </p:nvSpPr>
        <p:spPr>
          <a:xfrm>
            <a:off x="6713093" y="3335749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222" name="HMwordL4"/>
          <p:cNvSpPr/>
          <p:nvPr/>
        </p:nvSpPr>
        <p:spPr>
          <a:xfrm>
            <a:off x="5826935" y="3336694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sp>
        <p:nvSpPr>
          <p:cNvPr id="223" name="HMwordL2"/>
          <p:cNvSpPr/>
          <p:nvPr/>
        </p:nvSpPr>
        <p:spPr>
          <a:xfrm>
            <a:off x="6243758" y="3328756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</a:p>
        </p:txBody>
      </p:sp>
      <p:sp>
        <p:nvSpPr>
          <p:cNvPr id="224" name="HMwordL2"/>
          <p:cNvSpPr/>
          <p:nvPr/>
        </p:nvSpPr>
        <p:spPr>
          <a:xfrm>
            <a:off x="7519266" y="3309164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sp>
        <p:nvSpPr>
          <p:cNvPr id="157" name="HMwordD0"/>
          <p:cNvSpPr/>
          <p:nvPr/>
        </p:nvSpPr>
        <p:spPr>
          <a:xfrm>
            <a:off x="4137530" y="3794288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HMwordD0"/>
          <p:cNvSpPr/>
          <p:nvPr/>
        </p:nvSpPr>
        <p:spPr>
          <a:xfrm>
            <a:off x="4551872" y="3794288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HMwordL4"/>
          <p:cNvSpPr/>
          <p:nvPr/>
        </p:nvSpPr>
        <p:spPr>
          <a:xfrm>
            <a:off x="4153874" y="3342131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62" name="HMwordL4"/>
          <p:cNvSpPr/>
          <p:nvPr/>
        </p:nvSpPr>
        <p:spPr>
          <a:xfrm>
            <a:off x="4550791" y="3307919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sp>
        <p:nvSpPr>
          <p:cNvPr id="163" name="HMwordL4"/>
          <p:cNvSpPr/>
          <p:nvPr/>
        </p:nvSpPr>
        <p:spPr>
          <a:xfrm>
            <a:off x="5420267" y="3342131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sp>
        <p:nvSpPr>
          <p:cNvPr id="164" name="HMwordL4"/>
          <p:cNvSpPr/>
          <p:nvPr/>
        </p:nvSpPr>
        <p:spPr>
          <a:xfrm>
            <a:off x="4958301" y="3322466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5541" y="34871"/>
            <a:ext cx="2596208" cy="3319959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>
            <a:off x="6483046" y="1131289"/>
            <a:ext cx="987037" cy="371475"/>
          </a:xfrm>
          <a:prstGeom prst="leftArrow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apart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20219" y="512118"/>
            <a:ext cx="1238342" cy="123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8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10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52" grpId="0"/>
      <p:bldP spid="160" grpId="0"/>
      <p:bldP spid="222" grpId="0"/>
      <p:bldP spid="223" grpId="0"/>
      <p:bldP spid="224" grpId="0"/>
      <p:bldP spid="159" grpId="0"/>
      <p:bldP spid="162" grpId="0"/>
      <p:bldP spid="163" grpId="0"/>
      <p:bldP spid="1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789113" y="4059238"/>
            <a:ext cx="838200" cy="850900"/>
            <a:chOff x="2166461" y="115615"/>
            <a:chExt cx="1769743" cy="1794672"/>
          </a:xfrm>
        </p:grpSpPr>
        <p:sp>
          <p:nvSpPr>
            <p:cNvPr id="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Key_Q"/>
          <p:cNvSpPr>
            <a:spLocks/>
          </p:cNvSpPr>
          <p:nvPr/>
        </p:nvSpPr>
        <p:spPr bwMode="auto">
          <a:xfrm>
            <a:off x="1886701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</a:t>
            </a:r>
          </a:p>
        </p:txBody>
      </p:sp>
      <p:grpSp>
        <p:nvGrpSpPr>
          <p:cNvPr id="8" name="Group 81"/>
          <p:cNvGrpSpPr>
            <a:grpSpLocks/>
          </p:cNvGrpSpPr>
          <p:nvPr/>
        </p:nvGrpSpPr>
        <p:grpSpPr bwMode="auto">
          <a:xfrm>
            <a:off x="2649538" y="4059238"/>
            <a:ext cx="838200" cy="850900"/>
            <a:chOff x="2166461" y="115615"/>
            <a:chExt cx="1769743" cy="1794672"/>
          </a:xfrm>
        </p:grpSpPr>
        <p:sp>
          <p:nvSpPr>
            <p:cNvPr id="10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" name="Key_W"/>
          <p:cNvSpPr>
            <a:spLocks/>
          </p:cNvSpPr>
          <p:nvPr/>
        </p:nvSpPr>
        <p:spPr bwMode="auto">
          <a:xfrm>
            <a:off x="2746985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</a:t>
            </a:r>
          </a:p>
        </p:txBody>
      </p:sp>
      <p:grpSp>
        <p:nvGrpSpPr>
          <p:cNvPr id="14" name="Group 85"/>
          <p:cNvGrpSpPr>
            <a:grpSpLocks/>
          </p:cNvGrpSpPr>
          <p:nvPr/>
        </p:nvGrpSpPr>
        <p:grpSpPr bwMode="auto">
          <a:xfrm>
            <a:off x="3509963" y="4059238"/>
            <a:ext cx="838200" cy="850900"/>
            <a:chOff x="2166461" y="115615"/>
            <a:chExt cx="1769743" cy="1794672"/>
          </a:xfrm>
        </p:grpSpPr>
        <p:sp>
          <p:nvSpPr>
            <p:cNvPr id="1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Key_E"/>
          <p:cNvSpPr>
            <a:spLocks/>
          </p:cNvSpPr>
          <p:nvPr/>
        </p:nvSpPr>
        <p:spPr bwMode="auto">
          <a:xfrm>
            <a:off x="3607269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</a:t>
            </a:r>
          </a:p>
        </p:txBody>
      </p:sp>
      <p:grpSp>
        <p:nvGrpSpPr>
          <p:cNvPr id="18" name="Group 89"/>
          <p:cNvGrpSpPr>
            <a:grpSpLocks/>
          </p:cNvGrpSpPr>
          <p:nvPr/>
        </p:nvGrpSpPr>
        <p:grpSpPr bwMode="auto">
          <a:xfrm>
            <a:off x="4370388" y="4059238"/>
            <a:ext cx="838200" cy="850900"/>
            <a:chOff x="2166461" y="115615"/>
            <a:chExt cx="1769743" cy="1794672"/>
          </a:xfrm>
        </p:grpSpPr>
        <p:sp>
          <p:nvSpPr>
            <p:cNvPr id="1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Key_R"/>
          <p:cNvSpPr>
            <a:spLocks/>
          </p:cNvSpPr>
          <p:nvPr/>
        </p:nvSpPr>
        <p:spPr bwMode="auto">
          <a:xfrm>
            <a:off x="4467553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</a:t>
            </a:r>
          </a:p>
        </p:txBody>
      </p:sp>
      <p:grpSp>
        <p:nvGrpSpPr>
          <p:cNvPr id="22" name="Group 93"/>
          <p:cNvGrpSpPr>
            <a:grpSpLocks/>
          </p:cNvGrpSpPr>
          <p:nvPr/>
        </p:nvGrpSpPr>
        <p:grpSpPr bwMode="auto">
          <a:xfrm>
            <a:off x="5230813" y="4059238"/>
            <a:ext cx="838200" cy="850900"/>
            <a:chOff x="2166461" y="115615"/>
            <a:chExt cx="1769743" cy="1794672"/>
          </a:xfrm>
        </p:grpSpPr>
        <p:sp>
          <p:nvSpPr>
            <p:cNvPr id="2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Key_T"/>
          <p:cNvSpPr>
            <a:spLocks/>
          </p:cNvSpPr>
          <p:nvPr/>
        </p:nvSpPr>
        <p:spPr bwMode="auto">
          <a:xfrm>
            <a:off x="5327837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26" name="Group 97"/>
          <p:cNvGrpSpPr>
            <a:grpSpLocks/>
          </p:cNvGrpSpPr>
          <p:nvPr/>
        </p:nvGrpSpPr>
        <p:grpSpPr bwMode="auto">
          <a:xfrm>
            <a:off x="6091238" y="4059238"/>
            <a:ext cx="838200" cy="850900"/>
            <a:chOff x="2166461" y="115615"/>
            <a:chExt cx="1769743" cy="1794672"/>
          </a:xfrm>
        </p:grpSpPr>
        <p:sp>
          <p:nvSpPr>
            <p:cNvPr id="2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9" name="Key_Y"/>
          <p:cNvSpPr>
            <a:spLocks/>
          </p:cNvSpPr>
          <p:nvPr/>
        </p:nvSpPr>
        <p:spPr bwMode="auto">
          <a:xfrm>
            <a:off x="6188121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Y</a:t>
            </a:r>
          </a:p>
        </p:txBody>
      </p:sp>
      <p:grpSp>
        <p:nvGrpSpPr>
          <p:cNvPr id="30" name="Group 101"/>
          <p:cNvGrpSpPr>
            <a:grpSpLocks/>
          </p:cNvGrpSpPr>
          <p:nvPr/>
        </p:nvGrpSpPr>
        <p:grpSpPr bwMode="auto">
          <a:xfrm>
            <a:off x="6951663" y="4059238"/>
            <a:ext cx="838200" cy="850900"/>
            <a:chOff x="2166461" y="115615"/>
            <a:chExt cx="1769743" cy="1794672"/>
          </a:xfrm>
        </p:grpSpPr>
        <p:sp>
          <p:nvSpPr>
            <p:cNvPr id="3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Key_U"/>
          <p:cNvSpPr>
            <a:spLocks/>
          </p:cNvSpPr>
          <p:nvPr/>
        </p:nvSpPr>
        <p:spPr bwMode="auto">
          <a:xfrm>
            <a:off x="7048405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</a:t>
            </a:r>
          </a:p>
        </p:txBody>
      </p:sp>
      <p:grpSp>
        <p:nvGrpSpPr>
          <p:cNvPr id="34" name="Group 105"/>
          <p:cNvGrpSpPr>
            <a:grpSpLocks/>
          </p:cNvGrpSpPr>
          <p:nvPr/>
        </p:nvGrpSpPr>
        <p:grpSpPr bwMode="auto">
          <a:xfrm>
            <a:off x="7810500" y="4059238"/>
            <a:ext cx="839788" cy="850900"/>
            <a:chOff x="2166461" y="115615"/>
            <a:chExt cx="1769743" cy="1794672"/>
          </a:xfrm>
        </p:grpSpPr>
        <p:sp>
          <p:nvSpPr>
            <p:cNvPr id="35" name="Freeform 155"/>
            <p:cNvSpPr>
              <a:spLocks/>
            </p:cNvSpPr>
            <p:nvPr/>
          </p:nvSpPr>
          <p:spPr bwMode="auto">
            <a:xfrm>
              <a:off x="2166461" y="115615"/>
              <a:ext cx="1763052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7" name="Key_I"/>
          <p:cNvSpPr>
            <a:spLocks/>
          </p:cNvSpPr>
          <p:nvPr/>
        </p:nvSpPr>
        <p:spPr bwMode="auto">
          <a:xfrm>
            <a:off x="7908689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</a:t>
            </a:r>
          </a:p>
        </p:txBody>
      </p:sp>
      <p:grpSp>
        <p:nvGrpSpPr>
          <p:cNvPr id="38" name="Group 109"/>
          <p:cNvGrpSpPr>
            <a:grpSpLocks/>
          </p:cNvGrpSpPr>
          <p:nvPr/>
        </p:nvGrpSpPr>
        <p:grpSpPr bwMode="auto">
          <a:xfrm>
            <a:off x="8670925" y="4059238"/>
            <a:ext cx="838200" cy="850900"/>
            <a:chOff x="2166461" y="115615"/>
            <a:chExt cx="1769743" cy="1794672"/>
          </a:xfrm>
        </p:grpSpPr>
        <p:sp>
          <p:nvSpPr>
            <p:cNvPr id="3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1" name="Key_O"/>
          <p:cNvSpPr>
            <a:spLocks/>
          </p:cNvSpPr>
          <p:nvPr/>
        </p:nvSpPr>
        <p:spPr bwMode="auto">
          <a:xfrm>
            <a:off x="8768973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</a:t>
            </a:r>
          </a:p>
        </p:txBody>
      </p:sp>
      <p:grpSp>
        <p:nvGrpSpPr>
          <p:cNvPr id="42" name="Group 113"/>
          <p:cNvGrpSpPr>
            <a:grpSpLocks/>
          </p:cNvGrpSpPr>
          <p:nvPr/>
        </p:nvGrpSpPr>
        <p:grpSpPr bwMode="auto">
          <a:xfrm>
            <a:off x="9531350" y="4059238"/>
            <a:ext cx="838200" cy="850900"/>
            <a:chOff x="2166461" y="115615"/>
            <a:chExt cx="1769743" cy="1794672"/>
          </a:xfrm>
        </p:grpSpPr>
        <p:sp>
          <p:nvSpPr>
            <p:cNvPr id="4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5" name="Key_P"/>
          <p:cNvSpPr>
            <a:spLocks/>
          </p:cNvSpPr>
          <p:nvPr/>
        </p:nvSpPr>
        <p:spPr bwMode="auto">
          <a:xfrm>
            <a:off x="9629257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</a:p>
        </p:txBody>
      </p:sp>
      <p:grpSp>
        <p:nvGrpSpPr>
          <p:cNvPr id="46" name="Group 117"/>
          <p:cNvGrpSpPr>
            <a:grpSpLocks/>
          </p:cNvGrpSpPr>
          <p:nvPr/>
        </p:nvGrpSpPr>
        <p:grpSpPr bwMode="auto">
          <a:xfrm>
            <a:off x="2139950" y="4973638"/>
            <a:ext cx="838200" cy="849312"/>
            <a:chOff x="2166461" y="115615"/>
            <a:chExt cx="1769743" cy="1794672"/>
          </a:xfrm>
        </p:grpSpPr>
        <p:sp>
          <p:nvSpPr>
            <p:cNvPr id="4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9" name="Key_A"/>
          <p:cNvSpPr>
            <a:spLocks/>
          </p:cNvSpPr>
          <p:nvPr/>
        </p:nvSpPr>
        <p:spPr bwMode="auto">
          <a:xfrm>
            <a:off x="2238022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50" name="Group 121"/>
          <p:cNvGrpSpPr>
            <a:grpSpLocks/>
          </p:cNvGrpSpPr>
          <p:nvPr/>
        </p:nvGrpSpPr>
        <p:grpSpPr bwMode="auto">
          <a:xfrm>
            <a:off x="3000375" y="4973638"/>
            <a:ext cx="838200" cy="849312"/>
            <a:chOff x="2166461" y="115615"/>
            <a:chExt cx="1769743" cy="1794672"/>
          </a:xfrm>
        </p:grpSpPr>
        <p:sp>
          <p:nvSpPr>
            <p:cNvPr id="5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3" name="Key_S"/>
          <p:cNvSpPr>
            <a:spLocks/>
          </p:cNvSpPr>
          <p:nvPr/>
        </p:nvSpPr>
        <p:spPr bwMode="auto">
          <a:xfrm>
            <a:off x="3098306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</a:t>
            </a:r>
          </a:p>
        </p:txBody>
      </p:sp>
      <p:grpSp>
        <p:nvGrpSpPr>
          <p:cNvPr id="54" name="Group 125"/>
          <p:cNvGrpSpPr>
            <a:grpSpLocks/>
          </p:cNvGrpSpPr>
          <p:nvPr/>
        </p:nvGrpSpPr>
        <p:grpSpPr bwMode="auto">
          <a:xfrm>
            <a:off x="3860800" y="4973638"/>
            <a:ext cx="838200" cy="849312"/>
            <a:chOff x="2166461" y="115615"/>
            <a:chExt cx="1769743" cy="1794672"/>
          </a:xfrm>
        </p:grpSpPr>
        <p:sp>
          <p:nvSpPr>
            <p:cNvPr id="5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7" name="Key_D"/>
          <p:cNvSpPr>
            <a:spLocks/>
          </p:cNvSpPr>
          <p:nvPr/>
        </p:nvSpPr>
        <p:spPr bwMode="auto">
          <a:xfrm>
            <a:off x="3958590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58" name="Group 129"/>
          <p:cNvGrpSpPr>
            <a:grpSpLocks/>
          </p:cNvGrpSpPr>
          <p:nvPr/>
        </p:nvGrpSpPr>
        <p:grpSpPr bwMode="auto">
          <a:xfrm>
            <a:off x="4721225" y="4973638"/>
            <a:ext cx="838200" cy="849312"/>
            <a:chOff x="2166461" y="115615"/>
            <a:chExt cx="1769743" cy="1794672"/>
          </a:xfrm>
        </p:grpSpPr>
        <p:sp>
          <p:nvSpPr>
            <p:cNvPr id="5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1" name="Key_F"/>
          <p:cNvSpPr>
            <a:spLocks/>
          </p:cNvSpPr>
          <p:nvPr/>
        </p:nvSpPr>
        <p:spPr bwMode="auto">
          <a:xfrm>
            <a:off x="4818874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</a:t>
            </a:r>
          </a:p>
        </p:txBody>
      </p:sp>
      <p:grpSp>
        <p:nvGrpSpPr>
          <p:cNvPr id="62" name="Group 133"/>
          <p:cNvGrpSpPr>
            <a:grpSpLocks/>
          </p:cNvGrpSpPr>
          <p:nvPr/>
        </p:nvGrpSpPr>
        <p:grpSpPr bwMode="auto">
          <a:xfrm>
            <a:off x="5581650" y="4973638"/>
            <a:ext cx="838200" cy="849312"/>
            <a:chOff x="2166461" y="115615"/>
            <a:chExt cx="1769743" cy="1794672"/>
          </a:xfrm>
        </p:grpSpPr>
        <p:sp>
          <p:nvSpPr>
            <p:cNvPr id="6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5" name="Key_G"/>
          <p:cNvSpPr>
            <a:spLocks/>
          </p:cNvSpPr>
          <p:nvPr/>
        </p:nvSpPr>
        <p:spPr bwMode="auto">
          <a:xfrm>
            <a:off x="5679158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</a:t>
            </a:r>
          </a:p>
        </p:txBody>
      </p:sp>
      <p:grpSp>
        <p:nvGrpSpPr>
          <p:cNvPr id="66" name="Group 137"/>
          <p:cNvGrpSpPr>
            <a:grpSpLocks/>
          </p:cNvGrpSpPr>
          <p:nvPr/>
        </p:nvGrpSpPr>
        <p:grpSpPr bwMode="auto">
          <a:xfrm>
            <a:off x="6442075" y="4973638"/>
            <a:ext cx="838200" cy="849312"/>
            <a:chOff x="2166461" y="115615"/>
            <a:chExt cx="1769743" cy="1794672"/>
          </a:xfrm>
        </p:grpSpPr>
        <p:sp>
          <p:nvSpPr>
            <p:cNvPr id="6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9" name="Key_H"/>
          <p:cNvSpPr>
            <a:spLocks/>
          </p:cNvSpPr>
          <p:nvPr/>
        </p:nvSpPr>
        <p:spPr bwMode="auto">
          <a:xfrm>
            <a:off x="6539442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</a:t>
            </a:r>
          </a:p>
        </p:txBody>
      </p:sp>
      <p:grpSp>
        <p:nvGrpSpPr>
          <p:cNvPr id="70" name="Group 141"/>
          <p:cNvGrpSpPr>
            <a:grpSpLocks/>
          </p:cNvGrpSpPr>
          <p:nvPr/>
        </p:nvGrpSpPr>
        <p:grpSpPr bwMode="auto">
          <a:xfrm>
            <a:off x="7302500" y="4973638"/>
            <a:ext cx="838200" cy="849312"/>
            <a:chOff x="2166461" y="115615"/>
            <a:chExt cx="1769743" cy="1794672"/>
          </a:xfrm>
        </p:grpSpPr>
        <p:sp>
          <p:nvSpPr>
            <p:cNvPr id="7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3" name="Key_J"/>
          <p:cNvSpPr>
            <a:spLocks/>
          </p:cNvSpPr>
          <p:nvPr/>
        </p:nvSpPr>
        <p:spPr bwMode="auto">
          <a:xfrm>
            <a:off x="7399726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J</a:t>
            </a:r>
          </a:p>
        </p:txBody>
      </p:sp>
      <p:grpSp>
        <p:nvGrpSpPr>
          <p:cNvPr id="74" name="Group 145"/>
          <p:cNvGrpSpPr>
            <a:grpSpLocks/>
          </p:cNvGrpSpPr>
          <p:nvPr/>
        </p:nvGrpSpPr>
        <p:grpSpPr bwMode="auto">
          <a:xfrm>
            <a:off x="8162925" y="4973638"/>
            <a:ext cx="838200" cy="849312"/>
            <a:chOff x="2166461" y="115615"/>
            <a:chExt cx="1769743" cy="1794672"/>
          </a:xfrm>
        </p:grpSpPr>
        <p:sp>
          <p:nvSpPr>
            <p:cNvPr id="7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7" name="Key_K"/>
          <p:cNvSpPr>
            <a:spLocks/>
          </p:cNvSpPr>
          <p:nvPr/>
        </p:nvSpPr>
        <p:spPr bwMode="auto">
          <a:xfrm>
            <a:off x="8260010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</a:t>
            </a:r>
          </a:p>
        </p:txBody>
      </p:sp>
      <p:grpSp>
        <p:nvGrpSpPr>
          <p:cNvPr id="78" name="Group 149"/>
          <p:cNvGrpSpPr>
            <a:grpSpLocks/>
          </p:cNvGrpSpPr>
          <p:nvPr/>
        </p:nvGrpSpPr>
        <p:grpSpPr bwMode="auto">
          <a:xfrm>
            <a:off x="9023350" y="4973638"/>
            <a:ext cx="838200" cy="849312"/>
            <a:chOff x="2166461" y="115615"/>
            <a:chExt cx="1769743" cy="1794672"/>
          </a:xfrm>
        </p:grpSpPr>
        <p:sp>
          <p:nvSpPr>
            <p:cNvPr id="7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1" name="Key_L"/>
          <p:cNvSpPr>
            <a:spLocks/>
          </p:cNvSpPr>
          <p:nvPr/>
        </p:nvSpPr>
        <p:spPr bwMode="auto">
          <a:xfrm>
            <a:off x="9120294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</a:t>
            </a:r>
          </a:p>
        </p:txBody>
      </p:sp>
      <p:grpSp>
        <p:nvGrpSpPr>
          <p:cNvPr id="82" name="Group 153"/>
          <p:cNvGrpSpPr>
            <a:grpSpLocks/>
          </p:cNvGrpSpPr>
          <p:nvPr/>
        </p:nvGrpSpPr>
        <p:grpSpPr bwMode="auto">
          <a:xfrm>
            <a:off x="2693988" y="5883276"/>
            <a:ext cx="838200" cy="849313"/>
            <a:chOff x="2166461" y="115615"/>
            <a:chExt cx="1769743" cy="1794672"/>
          </a:xfrm>
        </p:grpSpPr>
        <p:sp>
          <p:nvSpPr>
            <p:cNvPr id="8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5" name="Key_Z"/>
          <p:cNvSpPr>
            <a:spLocks/>
          </p:cNvSpPr>
          <p:nvPr/>
        </p:nvSpPr>
        <p:spPr bwMode="auto">
          <a:xfrm>
            <a:off x="2791458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Z</a:t>
            </a:r>
          </a:p>
        </p:txBody>
      </p:sp>
      <p:grpSp>
        <p:nvGrpSpPr>
          <p:cNvPr id="86" name="Group 157"/>
          <p:cNvGrpSpPr>
            <a:grpSpLocks/>
          </p:cNvGrpSpPr>
          <p:nvPr/>
        </p:nvGrpSpPr>
        <p:grpSpPr bwMode="auto">
          <a:xfrm>
            <a:off x="3554413" y="5883276"/>
            <a:ext cx="838200" cy="849313"/>
            <a:chOff x="2166461" y="115615"/>
            <a:chExt cx="1769743" cy="1794672"/>
          </a:xfrm>
        </p:grpSpPr>
        <p:sp>
          <p:nvSpPr>
            <p:cNvPr id="8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9" name="Key_X"/>
          <p:cNvSpPr>
            <a:spLocks/>
          </p:cNvSpPr>
          <p:nvPr/>
        </p:nvSpPr>
        <p:spPr bwMode="auto">
          <a:xfrm>
            <a:off x="3651742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90" name="Group 161"/>
          <p:cNvGrpSpPr>
            <a:grpSpLocks/>
          </p:cNvGrpSpPr>
          <p:nvPr/>
        </p:nvGrpSpPr>
        <p:grpSpPr bwMode="auto">
          <a:xfrm>
            <a:off x="4414838" y="5883276"/>
            <a:ext cx="838200" cy="849313"/>
            <a:chOff x="2166461" y="115615"/>
            <a:chExt cx="1769743" cy="1794672"/>
          </a:xfrm>
        </p:grpSpPr>
        <p:sp>
          <p:nvSpPr>
            <p:cNvPr id="9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3" name="Key_C"/>
          <p:cNvSpPr>
            <a:spLocks/>
          </p:cNvSpPr>
          <p:nvPr/>
        </p:nvSpPr>
        <p:spPr bwMode="auto">
          <a:xfrm>
            <a:off x="4512026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94" name="Group 165"/>
          <p:cNvGrpSpPr>
            <a:grpSpLocks/>
          </p:cNvGrpSpPr>
          <p:nvPr/>
        </p:nvGrpSpPr>
        <p:grpSpPr bwMode="auto">
          <a:xfrm>
            <a:off x="5275263" y="5883276"/>
            <a:ext cx="838200" cy="849313"/>
            <a:chOff x="2166461" y="115615"/>
            <a:chExt cx="1769743" cy="1794672"/>
          </a:xfrm>
        </p:grpSpPr>
        <p:sp>
          <p:nvSpPr>
            <p:cNvPr id="9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7" name="Key_V"/>
          <p:cNvSpPr>
            <a:spLocks/>
          </p:cNvSpPr>
          <p:nvPr/>
        </p:nvSpPr>
        <p:spPr bwMode="auto">
          <a:xfrm>
            <a:off x="5372310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</a:t>
            </a:r>
          </a:p>
        </p:txBody>
      </p:sp>
      <p:grpSp>
        <p:nvGrpSpPr>
          <p:cNvPr id="98" name="Group 169"/>
          <p:cNvGrpSpPr>
            <a:grpSpLocks/>
          </p:cNvGrpSpPr>
          <p:nvPr/>
        </p:nvGrpSpPr>
        <p:grpSpPr bwMode="auto">
          <a:xfrm>
            <a:off x="6135688" y="5883276"/>
            <a:ext cx="838200" cy="849313"/>
            <a:chOff x="2166461" y="115615"/>
            <a:chExt cx="1769743" cy="1794672"/>
          </a:xfrm>
        </p:grpSpPr>
        <p:sp>
          <p:nvSpPr>
            <p:cNvPr id="9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1" name="Key_B"/>
          <p:cNvSpPr>
            <a:spLocks/>
          </p:cNvSpPr>
          <p:nvPr/>
        </p:nvSpPr>
        <p:spPr bwMode="auto">
          <a:xfrm>
            <a:off x="6232594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102" name="Group 173"/>
          <p:cNvGrpSpPr>
            <a:grpSpLocks/>
          </p:cNvGrpSpPr>
          <p:nvPr/>
        </p:nvGrpSpPr>
        <p:grpSpPr bwMode="auto">
          <a:xfrm>
            <a:off x="6996113" y="5883276"/>
            <a:ext cx="838200" cy="849313"/>
            <a:chOff x="2166461" y="115615"/>
            <a:chExt cx="1769743" cy="1794672"/>
          </a:xfrm>
        </p:grpSpPr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5" name="Key_N"/>
          <p:cNvSpPr>
            <a:spLocks/>
          </p:cNvSpPr>
          <p:nvPr/>
        </p:nvSpPr>
        <p:spPr bwMode="auto">
          <a:xfrm>
            <a:off x="7092878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</a:t>
            </a:r>
          </a:p>
        </p:txBody>
      </p:sp>
      <p:grpSp>
        <p:nvGrpSpPr>
          <p:cNvPr id="106" name="Group 177"/>
          <p:cNvGrpSpPr>
            <a:grpSpLocks/>
          </p:cNvGrpSpPr>
          <p:nvPr/>
        </p:nvGrpSpPr>
        <p:grpSpPr bwMode="auto">
          <a:xfrm>
            <a:off x="7854950" y="5883276"/>
            <a:ext cx="839788" cy="849313"/>
            <a:chOff x="2166461" y="115615"/>
            <a:chExt cx="1769743" cy="1794672"/>
          </a:xfrm>
        </p:grpSpPr>
        <p:sp>
          <p:nvSpPr>
            <p:cNvPr id="107" name="Freeform 155"/>
            <p:cNvSpPr>
              <a:spLocks/>
            </p:cNvSpPr>
            <p:nvPr/>
          </p:nvSpPr>
          <p:spPr bwMode="auto">
            <a:xfrm>
              <a:off x="2166461" y="115615"/>
              <a:ext cx="1763052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9" name="Key_M"/>
          <p:cNvSpPr>
            <a:spLocks/>
          </p:cNvSpPr>
          <p:nvPr/>
        </p:nvSpPr>
        <p:spPr bwMode="auto">
          <a:xfrm>
            <a:off x="7953162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0" name="coverQ"/>
          <p:cNvSpPr/>
          <p:nvPr/>
        </p:nvSpPr>
        <p:spPr>
          <a:xfrm>
            <a:off x="1789114" y="405923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coverW"/>
          <p:cNvSpPr/>
          <p:nvPr/>
        </p:nvSpPr>
        <p:spPr>
          <a:xfrm>
            <a:off x="2646364" y="4060825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coverE"/>
          <p:cNvSpPr/>
          <p:nvPr/>
        </p:nvSpPr>
        <p:spPr>
          <a:xfrm>
            <a:off x="3508376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coverR"/>
          <p:cNvSpPr/>
          <p:nvPr/>
        </p:nvSpPr>
        <p:spPr>
          <a:xfrm>
            <a:off x="4368801" y="4057651"/>
            <a:ext cx="842963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coverT"/>
          <p:cNvSpPr/>
          <p:nvPr/>
        </p:nvSpPr>
        <p:spPr>
          <a:xfrm>
            <a:off x="5222876" y="4059238"/>
            <a:ext cx="842963" cy="849312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coverY"/>
          <p:cNvSpPr/>
          <p:nvPr/>
        </p:nvSpPr>
        <p:spPr>
          <a:xfrm>
            <a:off x="6084889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coverU"/>
          <p:cNvSpPr/>
          <p:nvPr/>
        </p:nvSpPr>
        <p:spPr>
          <a:xfrm>
            <a:off x="6946901" y="40576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coverI"/>
          <p:cNvSpPr/>
          <p:nvPr/>
        </p:nvSpPr>
        <p:spPr>
          <a:xfrm>
            <a:off x="7805739" y="4059238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coverO"/>
          <p:cNvSpPr/>
          <p:nvPr/>
        </p:nvSpPr>
        <p:spPr>
          <a:xfrm>
            <a:off x="8667751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coverP"/>
          <p:cNvSpPr/>
          <p:nvPr/>
        </p:nvSpPr>
        <p:spPr>
          <a:xfrm>
            <a:off x="9526589" y="4052888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coverA"/>
          <p:cNvSpPr/>
          <p:nvPr/>
        </p:nvSpPr>
        <p:spPr>
          <a:xfrm>
            <a:off x="2147888" y="4970463"/>
            <a:ext cx="842962" cy="849312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coverS"/>
          <p:cNvSpPr/>
          <p:nvPr/>
        </p:nvSpPr>
        <p:spPr>
          <a:xfrm>
            <a:off x="3005139" y="49720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coverD"/>
          <p:cNvSpPr/>
          <p:nvPr/>
        </p:nvSpPr>
        <p:spPr>
          <a:xfrm>
            <a:off x="3867151" y="49688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coverF"/>
          <p:cNvSpPr/>
          <p:nvPr/>
        </p:nvSpPr>
        <p:spPr>
          <a:xfrm>
            <a:off x="4727576" y="4967288"/>
            <a:ext cx="842963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coverG"/>
          <p:cNvSpPr/>
          <p:nvPr/>
        </p:nvSpPr>
        <p:spPr>
          <a:xfrm>
            <a:off x="5583239" y="4968875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coverH"/>
          <p:cNvSpPr/>
          <p:nvPr/>
        </p:nvSpPr>
        <p:spPr>
          <a:xfrm>
            <a:off x="6443663" y="4968876"/>
            <a:ext cx="842962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coverJ"/>
          <p:cNvSpPr/>
          <p:nvPr/>
        </p:nvSpPr>
        <p:spPr>
          <a:xfrm>
            <a:off x="7305676" y="496728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coverK"/>
          <p:cNvSpPr/>
          <p:nvPr/>
        </p:nvSpPr>
        <p:spPr>
          <a:xfrm>
            <a:off x="8164513" y="4968875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coverL"/>
          <p:cNvSpPr/>
          <p:nvPr/>
        </p:nvSpPr>
        <p:spPr>
          <a:xfrm>
            <a:off x="9026526" y="49688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coverZ"/>
          <p:cNvSpPr/>
          <p:nvPr/>
        </p:nvSpPr>
        <p:spPr>
          <a:xfrm>
            <a:off x="2695576" y="5884863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coverX"/>
          <p:cNvSpPr/>
          <p:nvPr/>
        </p:nvSpPr>
        <p:spPr>
          <a:xfrm>
            <a:off x="3552826" y="58864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coverC"/>
          <p:cNvSpPr/>
          <p:nvPr/>
        </p:nvSpPr>
        <p:spPr>
          <a:xfrm>
            <a:off x="4414839" y="58832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coverV"/>
          <p:cNvSpPr/>
          <p:nvPr/>
        </p:nvSpPr>
        <p:spPr>
          <a:xfrm>
            <a:off x="5275263" y="5881688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coverN"/>
          <p:cNvSpPr/>
          <p:nvPr/>
        </p:nvSpPr>
        <p:spPr>
          <a:xfrm>
            <a:off x="6991351" y="58832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coverM"/>
          <p:cNvSpPr/>
          <p:nvPr/>
        </p:nvSpPr>
        <p:spPr>
          <a:xfrm>
            <a:off x="7853364" y="588168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coverB"/>
          <p:cNvSpPr/>
          <p:nvPr/>
        </p:nvSpPr>
        <p:spPr>
          <a:xfrm>
            <a:off x="6129338" y="5883275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HMwordD0"/>
          <p:cNvSpPr/>
          <p:nvPr/>
        </p:nvSpPr>
        <p:spPr>
          <a:xfrm>
            <a:off x="4748891" y="3791286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HMwordD1"/>
          <p:cNvSpPr/>
          <p:nvPr/>
        </p:nvSpPr>
        <p:spPr>
          <a:xfrm>
            <a:off x="5206091" y="3791286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HMwordD3"/>
          <p:cNvSpPr/>
          <p:nvPr/>
        </p:nvSpPr>
        <p:spPr>
          <a:xfrm>
            <a:off x="5617525" y="3783012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HMwordD4"/>
          <p:cNvSpPr/>
          <p:nvPr/>
        </p:nvSpPr>
        <p:spPr>
          <a:xfrm>
            <a:off x="6074725" y="3783012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HMwordD5"/>
          <p:cNvSpPr/>
          <p:nvPr/>
        </p:nvSpPr>
        <p:spPr>
          <a:xfrm>
            <a:off x="6531925" y="3783012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HMwordD6"/>
          <p:cNvSpPr/>
          <p:nvPr/>
        </p:nvSpPr>
        <p:spPr>
          <a:xfrm>
            <a:off x="7774191" y="3783012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HMwordD0"/>
          <p:cNvSpPr/>
          <p:nvPr/>
        </p:nvSpPr>
        <p:spPr>
          <a:xfrm>
            <a:off x="5163233" y="3791286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HMwordD3"/>
          <p:cNvSpPr/>
          <p:nvPr/>
        </p:nvSpPr>
        <p:spPr>
          <a:xfrm>
            <a:off x="6031867" y="3783012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HMwordD4"/>
          <p:cNvSpPr/>
          <p:nvPr/>
        </p:nvSpPr>
        <p:spPr>
          <a:xfrm>
            <a:off x="6489067" y="3783012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HMwordL5"/>
          <p:cNvSpPr/>
          <p:nvPr/>
        </p:nvSpPr>
        <p:spPr>
          <a:xfrm>
            <a:off x="6938195" y="3336117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153" name="HMwordD5"/>
          <p:cNvSpPr/>
          <p:nvPr/>
        </p:nvSpPr>
        <p:spPr>
          <a:xfrm>
            <a:off x="6946267" y="3783012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HMwordD6"/>
          <p:cNvSpPr/>
          <p:nvPr/>
        </p:nvSpPr>
        <p:spPr>
          <a:xfrm>
            <a:off x="7344465" y="3783012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HMwordL4"/>
          <p:cNvSpPr/>
          <p:nvPr/>
        </p:nvSpPr>
        <p:spPr>
          <a:xfrm>
            <a:off x="6504923" y="3329735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61" name="HMwordL4"/>
          <p:cNvSpPr/>
          <p:nvPr/>
        </p:nvSpPr>
        <p:spPr>
          <a:xfrm>
            <a:off x="7766119" y="3323060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222" name="HMwordL4"/>
          <p:cNvSpPr/>
          <p:nvPr/>
        </p:nvSpPr>
        <p:spPr>
          <a:xfrm>
            <a:off x="5618765" y="3301905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223" name="HMwordL2"/>
          <p:cNvSpPr/>
          <p:nvPr/>
        </p:nvSpPr>
        <p:spPr>
          <a:xfrm>
            <a:off x="6035588" y="3322742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sp>
        <p:nvSpPr>
          <p:cNvPr id="224" name="HMwordL2"/>
          <p:cNvSpPr/>
          <p:nvPr/>
        </p:nvSpPr>
        <p:spPr>
          <a:xfrm>
            <a:off x="7368248" y="3303150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sp>
        <p:nvSpPr>
          <p:cNvPr id="157" name="HMwordD0"/>
          <p:cNvSpPr/>
          <p:nvPr/>
        </p:nvSpPr>
        <p:spPr>
          <a:xfrm>
            <a:off x="3929360" y="3788274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HMwordD0"/>
          <p:cNvSpPr/>
          <p:nvPr/>
        </p:nvSpPr>
        <p:spPr>
          <a:xfrm>
            <a:off x="4343702" y="3788274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HMwordL4"/>
          <p:cNvSpPr/>
          <p:nvPr/>
        </p:nvSpPr>
        <p:spPr>
          <a:xfrm>
            <a:off x="3945704" y="3336117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162" name="HMwordL4"/>
          <p:cNvSpPr/>
          <p:nvPr/>
        </p:nvSpPr>
        <p:spPr>
          <a:xfrm>
            <a:off x="4342621" y="3301905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163" name="HMwordL4"/>
          <p:cNvSpPr/>
          <p:nvPr/>
        </p:nvSpPr>
        <p:spPr>
          <a:xfrm>
            <a:off x="5212097" y="3336117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164" name="HMwordL4"/>
          <p:cNvSpPr/>
          <p:nvPr/>
        </p:nvSpPr>
        <p:spPr>
          <a:xfrm>
            <a:off x="4750131" y="3316452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6333">
                        <a14:foregroundMark x1="27333" y1="46832" x2="27667" y2="58678"/>
                        <a14:backgroundMark x1="48333" y1="42149" x2="48333" y2="421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7475" y="0"/>
            <a:ext cx="2857500" cy="3457575"/>
          </a:xfrm>
          <a:prstGeom prst="rect">
            <a:avLst/>
          </a:prstGeom>
        </p:spPr>
      </p:pic>
      <p:pic>
        <p:nvPicPr>
          <p:cNvPr id="9" name="downstai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34599" y="813877"/>
            <a:ext cx="1219711" cy="121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2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15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52" grpId="0"/>
      <p:bldP spid="160" grpId="0"/>
      <p:bldP spid="161" grpId="0"/>
      <p:bldP spid="222" grpId="0"/>
      <p:bldP spid="223" grpId="0"/>
      <p:bldP spid="224" grpId="0"/>
      <p:bldP spid="159" grpId="0"/>
      <p:bldP spid="162" grpId="0"/>
      <p:bldP spid="163" grpId="0"/>
      <p:bldP spid="1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789113" y="4059238"/>
            <a:ext cx="838200" cy="850900"/>
            <a:chOff x="2166461" y="115615"/>
            <a:chExt cx="1769743" cy="1794672"/>
          </a:xfrm>
        </p:grpSpPr>
        <p:sp>
          <p:nvSpPr>
            <p:cNvPr id="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Key_Q"/>
          <p:cNvSpPr>
            <a:spLocks/>
          </p:cNvSpPr>
          <p:nvPr/>
        </p:nvSpPr>
        <p:spPr bwMode="auto">
          <a:xfrm>
            <a:off x="1886701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</a:t>
            </a:r>
          </a:p>
        </p:txBody>
      </p:sp>
      <p:grpSp>
        <p:nvGrpSpPr>
          <p:cNvPr id="8" name="Group 81"/>
          <p:cNvGrpSpPr>
            <a:grpSpLocks/>
          </p:cNvGrpSpPr>
          <p:nvPr/>
        </p:nvGrpSpPr>
        <p:grpSpPr bwMode="auto">
          <a:xfrm>
            <a:off x="2649538" y="4059238"/>
            <a:ext cx="838200" cy="850900"/>
            <a:chOff x="2166461" y="115615"/>
            <a:chExt cx="1769743" cy="1794672"/>
          </a:xfrm>
        </p:grpSpPr>
        <p:sp>
          <p:nvSpPr>
            <p:cNvPr id="10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" name="Key_W"/>
          <p:cNvSpPr>
            <a:spLocks/>
          </p:cNvSpPr>
          <p:nvPr/>
        </p:nvSpPr>
        <p:spPr bwMode="auto">
          <a:xfrm>
            <a:off x="2746985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</a:t>
            </a:r>
          </a:p>
        </p:txBody>
      </p:sp>
      <p:grpSp>
        <p:nvGrpSpPr>
          <p:cNvPr id="14" name="Group 85"/>
          <p:cNvGrpSpPr>
            <a:grpSpLocks/>
          </p:cNvGrpSpPr>
          <p:nvPr/>
        </p:nvGrpSpPr>
        <p:grpSpPr bwMode="auto">
          <a:xfrm>
            <a:off x="3509963" y="4059238"/>
            <a:ext cx="838200" cy="850900"/>
            <a:chOff x="2166461" y="115615"/>
            <a:chExt cx="1769743" cy="1794672"/>
          </a:xfrm>
        </p:grpSpPr>
        <p:sp>
          <p:nvSpPr>
            <p:cNvPr id="1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Key_E"/>
          <p:cNvSpPr>
            <a:spLocks/>
          </p:cNvSpPr>
          <p:nvPr/>
        </p:nvSpPr>
        <p:spPr bwMode="auto">
          <a:xfrm>
            <a:off x="3607269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</a:t>
            </a:r>
          </a:p>
        </p:txBody>
      </p:sp>
      <p:grpSp>
        <p:nvGrpSpPr>
          <p:cNvPr id="18" name="Group 89"/>
          <p:cNvGrpSpPr>
            <a:grpSpLocks/>
          </p:cNvGrpSpPr>
          <p:nvPr/>
        </p:nvGrpSpPr>
        <p:grpSpPr bwMode="auto">
          <a:xfrm>
            <a:off x="4370388" y="4059238"/>
            <a:ext cx="838200" cy="850900"/>
            <a:chOff x="2166461" y="115615"/>
            <a:chExt cx="1769743" cy="1794672"/>
          </a:xfrm>
        </p:grpSpPr>
        <p:sp>
          <p:nvSpPr>
            <p:cNvPr id="1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Key_R"/>
          <p:cNvSpPr>
            <a:spLocks/>
          </p:cNvSpPr>
          <p:nvPr/>
        </p:nvSpPr>
        <p:spPr bwMode="auto">
          <a:xfrm>
            <a:off x="4467553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</a:t>
            </a:r>
          </a:p>
        </p:txBody>
      </p:sp>
      <p:grpSp>
        <p:nvGrpSpPr>
          <p:cNvPr id="22" name="Group 93"/>
          <p:cNvGrpSpPr>
            <a:grpSpLocks/>
          </p:cNvGrpSpPr>
          <p:nvPr/>
        </p:nvGrpSpPr>
        <p:grpSpPr bwMode="auto">
          <a:xfrm>
            <a:off x="5230813" y="4059238"/>
            <a:ext cx="838200" cy="850900"/>
            <a:chOff x="2166461" y="115615"/>
            <a:chExt cx="1769743" cy="1794672"/>
          </a:xfrm>
        </p:grpSpPr>
        <p:sp>
          <p:nvSpPr>
            <p:cNvPr id="2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Key_T"/>
          <p:cNvSpPr>
            <a:spLocks/>
          </p:cNvSpPr>
          <p:nvPr/>
        </p:nvSpPr>
        <p:spPr bwMode="auto">
          <a:xfrm>
            <a:off x="5327837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26" name="Group 97"/>
          <p:cNvGrpSpPr>
            <a:grpSpLocks/>
          </p:cNvGrpSpPr>
          <p:nvPr/>
        </p:nvGrpSpPr>
        <p:grpSpPr bwMode="auto">
          <a:xfrm>
            <a:off x="6091238" y="4059238"/>
            <a:ext cx="838200" cy="850900"/>
            <a:chOff x="2166461" y="115615"/>
            <a:chExt cx="1769743" cy="1794672"/>
          </a:xfrm>
        </p:grpSpPr>
        <p:sp>
          <p:nvSpPr>
            <p:cNvPr id="2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9" name="Key_Y"/>
          <p:cNvSpPr>
            <a:spLocks/>
          </p:cNvSpPr>
          <p:nvPr/>
        </p:nvSpPr>
        <p:spPr bwMode="auto">
          <a:xfrm>
            <a:off x="6188121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Y</a:t>
            </a:r>
          </a:p>
        </p:txBody>
      </p:sp>
      <p:grpSp>
        <p:nvGrpSpPr>
          <p:cNvPr id="30" name="Group 101"/>
          <p:cNvGrpSpPr>
            <a:grpSpLocks/>
          </p:cNvGrpSpPr>
          <p:nvPr/>
        </p:nvGrpSpPr>
        <p:grpSpPr bwMode="auto">
          <a:xfrm>
            <a:off x="6951663" y="4059238"/>
            <a:ext cx="838200" cy="850900"/>
            <a:chOff x="2166461" y="115615"/>
            <a:chExt cx="1769743" cy="1794672"/>
          </a:xfrm>
        </p:grpSpPr>
        <p:sp>
          <p:nvSpPr>
            <p:cNvPr id="3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Key_U"/>
          <p:cNvSpPr>
            <a:spLocks/>
          </p:cNvSpPr>
          <p:nvPr/>
        </p:nvSpPr>
        <p:spPr bwMode="auto">
          <a:xfrm>
            <a:off x="7048405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</a:t>
            </a:r>
          </a:p>
        </p:txBody>
      </p:sp>
      <p:grpSp>
        <p:nvGrpSpPr>
          <p:cNvPr id="34" name="Group 105"/>
          <p:cNvGrpSpPr>
            <a:grpSpLocks/>
          </p:cNvGrpSpPr>
          <p:nvPr/>
        </p:nvGrpSpPr>
        <p:grpSpPr bwMode="auto">
          <a:xfrm>
            <a:off x="7810500" y="4059238"/>
            <a:ext cx="839788" cy="850900"/>
            <a:chOff x="2166461" y="115615"/>
            <a:chExt cx="1769743" cy="1794672"/>
          </a:xfrm>
        </p:grpSpPr>
        <p:sp>
          <p:nvSpPr>
            <p:cNvPr id="35" name="Freeform 155"/>
            <p:cNvSpPr>
              <a:spLocks/>
            </p:cNvSpPr>
            <p:nvPr/>
          </p:nvSpPr>
          <p:spPr bwMode="auto">
            <a:xfrm>
              <a:off x="2166461" y="115615"/>
              <a:ext cx="1763052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7" name="Key_I"/>
          <p:cNvSpPr>
            <a:spLocks/>
          </p:cNvSpPr>
          <p:nvPr/>
        </p:nvSpPr>
        <p:spPr bwMode="auto">
          <a:xfrm>
            <a:off x="7908689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</a:t>
            </a:r>
          </a:p>
        </p:txBody>
      </p:sp>
      <p:grpSp>
        <p:nvGrpSpPr>
          <p:cNvPr id="38" name="Group 109"/>
          <p:cNvGrpSpPr>
            <a:grpSpLocks/>
          </p:cNvGrpSpPr>
          <p:nvPr/>
        </p:nvGrpSpPr>
        <p:grpSpPr bwMode="auto">
          <a:xfrm>
            <a:off x="8670925" y="4059238"/>
            <a:ext cx="838200" cy="850900"/>
            <a:chOff x="2166461" y="115615"/>
            <a:chExt cx="1769743" cy="1794672"/>
          </a:xfrm>
        </p:grpSpPr>
        <p:sp>
          <p:nvSpPr>
            <p:cNvPr id="3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1" name="Key_O"/>
          <p:cNvSpPr>
            <a:spLocks/>
          </p:cNvSpPr>
          <p:nvPr/>
        </p:nvSpPr>
        <p:spPr bwMode="auto">
          <a:xfrm>
            <a:off x="8768973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</a:t>
            </a:r>
          </a:p>
        </p:txBody>
      </p:sp>
      <p:grpSp>
        <p:nvGrpSpPr>
          <p:cNvPr id="42" name="Group 113"/>
          <p:cNvGrpSpPr>
            <a:grpSpLocks/>
          </p:cNvGrpSpPr>
          <p:nvPr/>
        </p:nvGrpSpPr>
        <p:grpSpPr bwMode="auto">
          <a:xfrm>
            <a:off x="9531350" y="4059238"/>
            <a:ext cx="838200" cy="850900"/>
            <a:chOff x="2166461" y="115615"/>
            <a:chExt cx="1769743" cy="1794672"/>
          </a:xfrm>
        </p:grpSpPr>
        <p:sp>
          <p:nvSpPr>
            <p:cNvPr id="4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5" name="Key_P"/>
          <p:cNvSpPr>
            <a:spLocks/>
          </p:cNvSpPr>
          <p:nvPr/>
        </p:nvSpPr>
        <p:spPr bwMode="auto">
          <a:xfrm>
            <a:off x="9629257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</a:p>
        </p:txBody>
      </p:sp>
      <p:grpSp>
        <p:nvGrpSpPr>
          <p:cNvPr id="46" name="Group 117"/>
          <p:cNvGrpSpPr>
            <a:grpSpLocks/>
          </p:cNvGrpSpPr>
          <p:nvPr/>
        </p:nvGrpSpPr>
        <p:grpSpPr bwMode="auto">
          <a:xfrm>
            <a:off x="2139950" y="4973638"/>
            <a:ext cx="838200" cy="849312"/>
            <a:chOff x="2166461" y="115615"/>
            <a:chExt cx="1769743" cy="1794672"/>
          </a:xfrm>
        </p:grpSpPr>
        <p:sp>
          <p:nvSpPr>
            <p:cNvPr id="4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9" name="Key_A"/>
          <p:cNvSpPr>
            <a:spLocks/>
          </p:cNvSpPr>
          <p:nvPr/>
        </p:nvSpPr>
        <p:spPr bwMode="auto">
          <a:xfrm>
            <a:off x="2238022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50" name="Group 121"/>
          <p:cNvGrpSpPr>
            <a:grpSpLocks/>
          </p:cNvGrpSpPr>
          <p:nvPr/>
        </p:nvGrpSpPr>
        <p:grpSpPr bwMode="auto">
          <a:xfrm>
            <a:off x="3000375" y="4973638"/>
            <a:ext cx="838200" cy="849312"/>
            <a:chOff x="2166461" y="115615"/>
            <a:chExt cx="1769743" cy="1794672"/>
          </a:xfrm>
        </p:grpSpPr>
        <p:sp>
          <p:nvSpPr>
            <p:cNvPr id="5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3" name="Key_S"/>
          <p:cNvSpPr>
            <a:spLocks/>
          </p:cNvSpPr>
          <p:nvPr/>
        </p:nvSpPr>
        <p:spPr bwMode="auto">
          <a:xfrm>
            <a:off x="3098306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</a:t>
            </a:r>
          </a:p>
        </p:txBody>
      </p:sp>
      <p:grpSp>
        <p:nvGrpSpPr>
          <p:cNvPr id="54" name="Group 125"/>
          <p:cNvGrpSpPr>
            <a:grpSpLocks/>
          </p:cNvGrpSpPr>
          <p:nvPr/>
        </p:nvGrpSpPr>
        <p:grpSpPr bwMode="auto">
          <a:xfrm>
            <a:off x="3860800" y="4973638"/>
            <a:ext cx="838200" cy="849312"/>
            <a:chOff x="2166461" y="115615"/>
            <a:chExt cx="1769743" cy="1794672"/>
          </a:xfrm>
        </p:grpSpPr>
        <p:sp>
          <p:nvSpPr>
            <p:cNvPr id="5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7" name="Key_D"/>
          <p:cNvSpPr>
            <a:spLocks/>
          </p:cNvSpPr>
          <p:nvPr/>
        </p:nvSpPr>
        <p:spPr bwMode="auto">
          <a:xfrm>
            <a:off x="3958590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58" name="Group 129"/>
          <p:cNvGrpSpPr>
            <a:grpSpLocks/>
          </p:cNvGrpSpPr>
          <p:nvPr/>
        </p:nvGrpSpPr>
        <p:grpSpPr bwMode="auto">
          <a:xfrm>
            <a:off x="4721225" y="4973638"/>
            <a:ext cx="838200" cy="849312"/>
            <a:chOff x="2166461" y="115615"/>
            <a:chExt cx="1769743" cy="1794672"/>
          </a:xfrm>
        </p:grpSpPr>
        <p:sp>
          <p:nvSpPr>
            <p:cNvPr id="5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1" name="Key_F"/>
          <p:cNvSpPr>
            <a:spLocks/>
          </p:cNvSpPr>
          <p:nvPr/>
        </p:nvSpPr>
        <p:spPr bwMode="auto">
          <a:xfrm>
            <a:off x="4818874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</a:t>
            </a:r>
          </a:p>
        </p:txBody>
      </p:sp>
      <p:grpSp>
        <p:nvGrpSpPr>
          <p:cNvPr id="62" name="Group 133"/>
          <p:cNvGrpSpPr>
            <a:grpSpLocks/>
          </p:cNvGrpSpPr>
          <p:nvPr/>
        </p:nvGrpSpPr>
        <p:grpSpPr bwMode="auto">
          <a:xfrm>
            <a:off x="5581650" y="4973638"/>
            <a:ext cx="838200" cy="849312"/>
            <a:chOff x="2166461" y="115615"/>
            <a:chExt cx="1769743" cy="1794672"/>
          </a:xfrm>
        </p:grpSpPr>
        <p:sp>
          <p:nvSpPr>
            <p:cNvPr id="6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5" name="Key_G"/>
          <p:cNvSpPr>
            <a:spLocks/>
          </p:cNvSpPr>
          <p:nvPr/>
        </p:nvSpPr>
        <p:spPr bwMode="auto">
          <a:xfrm>
            <a:off x="5679158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</a:t>
            </a:r>
          </a:p>
        </p:txBody>
      </p:sp>
      <p:grpSp>
        <p:nvGrpSpPr>
          <p:cNvPr id="66" name="Group 137"/>
          <p:cNvGrpSpPr>
            <a:grpSpLocks/>
          </p:cNvGrpSpPr>
          <p:nvPr/>
        </p:nvGrpSpPr>
        <p:grpSpPr bwMode="auto">
          <a:xfrm>
            <a:off x="6442075" y="4973638"/>
            <a:ext cx="838200" cy="849312"/>
            <a:chOff x="2166461" y="115615"/>
            <a:chExt cx="1769743" cy="1794672"/>
          </a:xfrm>
        </p:grpSpPr>
        <p:sp>
          <p:nvSpPr>
            <p:cNvPr id="6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9" name="Key_H"/>
          <p:cNvSpPr>
            <a:spLocks/>
          </p:cNvSpPr>
          <p:nvPr/>
        </p:nvSpPr>
        <p:spPr bwMode="auto">
          <a:xfrm>
            <a:off x="6539442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</a:t>
            </a:r>
          </a:p>
        </p:txBody>
      </p:sp>
      <p:grpSp>
        <p:nvGrpSpPr>
          <p:cNvPr id="70" name="Group 141"/>
          <p:cNvGrpSpPr>
            <a:grpSpLocks/>
          </p:cNvGrpSpPr>
          <p:nvPr/>
        </p:nvGrpSpPr>
        <p:grpSpPr bwMode="auto">
          <a:xfrm>
            <a:off x="7302500" y="4973638"/>
            <a:ext cx="838200" cy="849312"/>
            <a:chOff x="2166461" y="115615"/>
            <a:chExt cx="1769743" cy="1794672"/>
          </a:xfrm>
        </p:grpSpPr>
        <p:sp>
          <p:nvSpPr>
            <p:cNvPr id="7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3" name="Key_J"/>
          <p:cNvSpPr>
            <a:spLocks/>
          </p:cNvSpPr>
          <p:nvPr/>
        </p:nvSpPr>
        <p:spPr bwMode="auto">
          <a:xfrm>
            <a:off x="7399726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J</a:t>
            </a:r>
          </a:p>
        </p:txBody>
      </p:sp>
      <p:grpSp>
        <p:nvGrpSpPr>
          <p:cNvPr id="74" name="Group 145"/>
          <p:cNvGrpSpPr>
            <a:grpSpLocks/>
          </p:cNvGrpSpPr>
          <p:nvPr/>
        </p:nvGrpSpPr>
        <p:grpSpPr bwMode="auto">
          <a:xfrm>
            <a:off x="8162925" y="4973638"/>
            <a:ext cx="838200" cy="849312"/>
            <a:chOff x="2166461" y="115615"/>
            <a:chExt cx="1769743" cy="1794672"/>
          </a:xfrm>
        </p:grpSpPr>
        <p:sp>
          <p:nvSpPr>
            <p:cNvPr id="7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7" name="Key_K"/>
          <p:cNvSpPr>
            <a:spLocks/>
          </p:cNvSpPr>
          <p:nvPr/>
        </p:nvSpPr>
        <p:spPr bwMode="auto">
          <a:xfrm>
            <a:off x="8260010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</a:t>
            </a:r>
          </a:p>
        </p:txBody>
      </p:sp>
      <p:grpSp>
        <p:nvGrpSpPr>
          <p:cNvPr id="78" name="Group 149"/>
          <p:cNvGrpSpPr>
            <a:grpSpLocks/>
          </p:cNvGrpSpPr>
          <p:nvPr/>
        </p:nvGrpSpPr>
        <p:grpSpPr bwMode="auto">
          <a:xfrm>
            <a:off x="9023350" y="4973638"/>
            <a:ext cx="838200" cy="849312"/>
            <a:chOff x="2166461" y="115615"/>
            <a:chExt cx="1769743" cy="1794672"/>
          </a:xfrm>
        </p:grpSpPr>
        <p:sp>
          <p:nvSpPr>
            <p:cNvPr id="7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1" name="Key_L"/>
          <p:cNvSpPr>
            <a:spLocks/>
          </p:cNvSpPr>
          <p:nvPr/>
        </p:nvSpPr>
        <p:spPr bwMode="auto">
          <a:xfrm>
            <a:off x="9120294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</a:t>
            </a:r>
          </a:p>
        </p:txBody>
      </p:sp>
      <p:grpSp>
        <p:nvGrpSpPr>
          <p:cNvPr id="82" name="Group 153"/>
          <p:cNvGrpSpPr>
            <a:grpSpLocks/>
          </p:cNvGrpSpPr>
          <p:nvPr/>
        </p:nvGrpSpPr>
        <p:grpSpPr bwMode="auto">
          <a:xfrm>
            <a:off x="2693988" y="5883276"/>
            <a:ext cx="838200" cy="849313"/>
            <a:chOff x="2166461" y="115615"/>
            <a:chExt cx="1769743" cy="1794672"/>
          </a:xfrm>
        </p:grpSpPr>
        <p:sp>
          <p:nvSpPr>
            <p:cNvPr id="8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5" name="Key_Z"/>
          <p:cNvSpPr>
            <a:spLocks/>
          </p:cNvSpPr>
          <p:nvPr/>
        </p:nvSpPr>
        <p:spPr bwMode="auto">
          <a:xfrm>
            <a:off x="2791458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Z</a:t>
            </a:r>
          </a:p>
        </p:txBody>
      </p:sp>
      <p:grpSp>
        <p:nvGrpSpPr>
          <p:cNvPr id="86" name="Group 157"/>
          <p:cNvGrpSpPr>
            <a:grpSpLocks/>
          </p:cNvGrpSpPr>
          <p:nvPr/>
        </p:nvGrpSpPr>
        <p:grpSpPr bwMode="auto">
          <a:xfrm>
            <a:off x="3554413" y="5883276"/>
            <a:ext cx="838200" cy="849313"/>
            <a:chOff x="2166461" y="115615"/>
            <a:chExt cx="1769743" cy="1794672"/>
          </a:xfrm>
        </p:grpSpPr>
        <p:sp>
          <p:nvSpPr>
            <p:cNvPr id="8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9" name="Key_X"/>
          <p:cNvSpPr>
            <a:spLocks/>
          </p:cNvSpPr>
          <p:nvPr/>
        </p:nvSpPr>
        <p:spPr bwMode="auto">
          <a:xfrm>
            <a:off x="3651742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90" name="Group 161"/>
          <p:cNvGrpSpPr>
            <a:grpSpLocks/>
          </p:cNvGrpSpPr>
          <p:nvPr/>
        </p:nvGrpSpPr>
        <p:grpSpPr bwMode="auto">
          <a:xfrm>
            <a:off x="4414838" y="5883276"/>
            <a:ext cx="838200" cy="849313"/>
            <a:chOff x="2166461" y="115615"/>
            <a:chExt cx="1769743" cy="1794672"/>
          </a:xfrm>
        </p:grpSpPr>
        <p:sp>
          <p:nvSpPr>
            <p:cNvPr id="9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3" name="Key_C"/>
          <p:cNvSpPr>
            <a:spLocks/>
          </p:cNvSpPr>
          <p:nvPr/>
        </p:nvSpPr>
        <p:spPr bwMode="auto">
          <a:xfrm>
            <a:off x="4512026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94" name="Group 165"/>
          <p:cNvGrpSpPr>
            <a:grpSpLocks/>
          </p:cNvGrpSpPr>
          <p:nvPr/>
        </p:nvGrpSpPr>
        <p:grpSpPr bwMode="auto">
          <a:xfrm>
            <a:off x="5275263" y="5883276"/>
            <a:ext cx="838200" cy="849313"/>
            <a:chOff x="2166461" y="115615"/>
            <a:chExt cx="1769743" cy="1794672"/>
          </a:xfrm>
        </p:grpSpPr>
        <p:sp>
          <p:nvSpPr>
            <p:cNvPr id="9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7" name="Key_V"/>
          <p:cNvSpPr>
            <a:spLocks/>
          </p:cNvSpPr>
          <p:nvPr/>
        </p:nvSpPr>
        <p:spPr bwMode="auto">
          <a:xfrm>
            <a:off x="5372310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</a:t>
            </a:r>
          </a:p>
        </p:txBody>
      </p:sp>
      <p:grpSp>
        <p:nvGrpSpPr>
          <p:cNvPr id="98" name="Group 169"/>
          <p:cNvGrpSpPr>
            <a:grpSpLocks/>
          </p:cNvGrpSpPr>
          <p:nvPr/>
        </p:nvGrpSpPr>
        <p:grpSpPr bwMode="auto">
          <a:xfrm>
            <a:off x="6135688" y="5883276"/>
            <a:ext cx="838200" cy="849313"/>
            <a:chOff x="2166461" y="115615"/>
            <a:chExt cx="1769743" cy="1794672"/>
          </a:xfrm>
        </p:grpSpPr>
        <p:sp>
          <p:nvSpPr>
            <p:cNvPr id="9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1" name="Key_B"/>
          <p:cNvSpPr>
            <a:spLocks/>
          </p:cNvSpPr>
          <p:nvPr/>
        </p:nvSpPr>
        <p:spPr bwMode="auto">
          <a:xfrm>
            <a:off x="6232594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102" name="Group 173"/>
          <p:cNvGrpSpPr>
            <a:grpSpLocks/>
          </p:cNvGrpSpPr>
          <p:nvPr/>
        </p:nvGrpSpPr>
        <p:grpSpPr bwMode="auto">
          <a:xfrm>
            <a:off x="6996113" y="5883276"/>
            <a:ext cx="838200" cy="849313"/>
            <a:chOff x="2166461" y="115615"/>
            <a:chExt cx="1769743" cy="1794672"/>
          </a:xfrm>
        </p:grpSpPr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5" name="Key_N"/>
          <p:cNvSpPr>
            <a:spLocks/>
          </p:cNvSpPr>
          <p:nvPr/>
        </p:nvSpPr>
        <p:spPr bwMode="auto">
          <a:xfrm>
            <a:off x="7092878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</a:t>
            </a:r>
          </a:p>
        </p:txBody>
      </p:sp>
      <p:grpSp>
        <p:nvGrpSpPr>
          <p:cNvPr id="106" name="Group 177"/>
          <p:cNvGrpSpPr>
            <a:grpSpLocks/>
          </p:cNvGrpSpPr>
          <p:nvPr/>
        </p:nvGrpSpPr>
        <p:grpSpPr bwMode="auto">
          <a:xfrm>
            <a:off x="7854950" y="5883276"/>
            <a:ext cx="839788" cy="849313"/>
            <a:chOff x="2166461" y="115615"/>
            <a:chExt cx="1769743" cy="1794672"/>
          </a:xfrm>
        </p:grpSpPr>
        <p:sp>
          <p:nvSpPr>
            <p:cNvPr id="107" name="Freeform 155"/>
            <p:cNvSpPr>
              <a:spLocks/>
            </p:cNvSpPr>
            <p:nvPr/>
          </p:nvSpPr>
          <p:spPr bwMode="auto">
            <a:xfrm>
              <a:off x="2166461" y="115615"/>
              <a:ext cx="1763052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9" name="Key_M"/>
          <p:cNvSpPr>
            <a:spLocks/>
          </p:cNvSpPr>
          <p:nvPr/>
        </p:nvSpPr>
        <p:spPr bwMode="auto">
          <a:xfrm>
            <a:off x="7953162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0" name="coverQ"/>
          <p:cNvSpPr/>
          <p:nvPr/>
        </p:nvSpPr>
        <p:spPr>
          <a:xfrm>
            <a:off x="1789114" y="405923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coverW"/>
          <p:cNvSpPr/>
          <p:nvPr/>
        </p:nvSpPr>
        <p:spPr>
          <a:xfrm>
            <a:off x="2646364" y="4060825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coverE"/>
          <p:cNvSpPr/>
          <p:nvPr/>
        </p:nvSpPr>
        <p:spPr>
          <a:xfrm>
            <a:off x="3508376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coverR"/>
          <p:cNvSpPr/>
          <p:nvPr/>
        </p:nvSpPr>
        <p:spPr>
          <a:xfrm>
            <a:off x="4368801" y="4057651"/>
            <a:ext cx="842963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coverT"/>
          <p:cNvSpPr/>
          <p:nvPr/>
        </p:nvSpPr>
        <p:spPr>
          <a:xfrm>
            <a:off x="5222876" y="4059238"/>
            <a:ext cx="842963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coverY"/>
          <p:cNvSpPr/>
          <p:nvPr/>
        </p:nvSpPr>
        <p:spPr>
          <a:xfrm>
            <a:off x="6084889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coverU"/>
          <p:cNvSpPr/>
          <p:nvPr/>
        </p:nvSpPr>
        <p:spPr>
          <a:xfrm>
            <a:off x="6946901" y="40576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coverI"/>
          <p:cNvSpPr/>
          <p:nvPr/>
        </p:nvSpPr>
        <p:spPr>
          <a:xfrm>
            <a:off x="7805739" y="4059238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coverO"/>
          <p:cNvSpPr/>
          <p:nvPr/>
        </p:nvSpPr>
        <p:spPr>
          <a:xfrm>
            <a:off x="8667751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coverP"/>
          <p:cNvSpPr/>
          <p:nvPr/>
        </p:nvSpPr>
        <p:spPr>
          <a:xfrm>
            <a:off x="9526589" y="4052888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coverA"/>
          <p:cNvSpPr/>
          <p:nvPr/>
        </p:nvSpPr>
        <p:spPr>
          <a:xfrm>
            <a:off x="2147888" y="4970463"/>
            <a:ext cx="842962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coverS"/>
          <p:cNvSpPr/>
          <p:nvPr/>
        </p:nvSpPr>
        <p:spPr>
          <a:xfrm>
            <a:off x="3005139" y="49720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coverD"/>
          <p:cNvSpPr/>
          <p:nvPr/>
        </p:nvSpPr>
        <p:spPr>
          <a:xfrm>
            <a:off x="3867151" y="49688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coverF"/>
          <p:cNvSpPr/>
          <p:nvPr/>
        </p:nvSpPr>
        <p:spPr>
          <a:xfrm>
            <a:off x="4727576" y="4967288"/>
            <a:ext cx="842963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coverG"/>
          <p:cNvSpPr/>
          <p:nvPr/>
        </p:nvSpPr>
        <p:spPr>
          <a:xfrm>
            <a:off x="5583239" y="4968875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coverH"/>
          <p:cNvSpPr/>
          <p:nvPr/>
        </p:nvSpPr>
        <p:spPr>
          <a:xfrm>
            <a:off x="6443663" y="4968876"/>
            <a:ext cx="842962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coverJ"/>
          <p:cNvSpPr/>
          <p:nvPr/>
        </p:nvSpPr>
        <p:spPr>
          <a:xfrm>
            <a:off x="7305676" y="496728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coverK"/>
          <p:cNvSpPr/>
          <p:nvPr/>
        </p:nvSpPr>
        <p:spPr>
          <a:xfrm>
            <a:off x="8164513" y="4968875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coverL"/>
          <p:cNvSpPr/>
          <p:nvPr/>
        </p:nvSpPr>
        <p:spPr>
          <a:xfrm>
            <a:off x="9026526" y="49688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coverZ"/>
          <p:cNvSpPr/>
          <p:nvPr/>
        </p:nvSpPr>
        <p:spPr>
          <a:xfrm>
            <a:off x="2695576" y="5884863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coverX"/>
          <p:cNvSpPr/>
          <p:nvPr/>
        </p:nvSpPr>
        <p:spPr>
          <a:xfrm>
            <a:off x="3552826" y="58864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coverC"/>
          <p:cNvSpPr/>
          <p:nvPr/>
        </p:nvSpPr>
        <p:spPr>
          <a:xfrm>
            <a:off x="4414839" y="58832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coverV"/>
          <p:cNvSpPr/>
          <p:nvPr/>
        </p:nvSpPr>
        <p:spPr>
          <a:xfrm>
            <a:off x="5275263" y="5881688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coverN"/>
          <p:cNvSpPr/>
          <p:nvPr/>
        </p:nvSpPr>
        <p:spPr>
          <a:xfrm>
            <a:off x="6991351" y="58832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coverM"/>
          <p:cNvSpPr/>
          <p:nvPr/>
        </p:nvSpPr>
        <p:spPr>
          <a:xfrm>
            <a:off x="7853364" y="588168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coverB"/>
          <p:cNvSpPr/>
          <p:nvPr/>
        </p:nvSpPr>
        <p:spPr>
          <a:xfrm>
            <a:off x="6129338" y="5883275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HMwordD3"/>
          <p:cNvSpPr/>
          <p:nvPr/>
        </p:nvSpPr>
        <p:spPr>
          <a:xfrm>
            <a:off x="4924207" y="3805238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HMwordD4"/>
          <p:cNvSpPr/>
          <p:nvPr/>
        </p:nvSpPr>
        <p:spPr>
          <a:xfrm>
            <a:off x="5381407" y="3805238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HMwordD5"/>
          <p:cNvSpPr/>
          <p:nvPr/>
        </p:nvSpPr>
        <p:spPr>
          <a:xfrm>
            <a:off x="5838607" y="3805238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HMwordD3"/>
          <p:cNvSpPr/>
          <p:nvPr/>
        </p:nvSpPr>
        <p:spPr>
          <a:xfrm>
            <a:off x="5338549" y="3805238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HMwordD4"/>
          <p:cNvSpPr/>
          <p:nvPr/>
        </p:nvSpPr>
        <p:spPr>
          <a:xfrm>
            <a:off x="5795749" y="3805238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HMwordL5"/>
          <p:cNvSpPr/>
          <p:nvPr/>
        </p:nvSpPr>
        <p:spPr>
          <a:xfrm>
            <a:off x="6244877" y="3358343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153" name="HMwordD5"/>
          <p:cNvSpPr/>
          <p:nvPr/>
        </p:nvSpPr>
        <p:spPr>
          <a:xfrm>
            <a:off x="6252949" y="3805238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HMwordD6"/>
          <p:cNvSpPr/>
          <p:nvPr/>
        </p:nvSpPr>
        <p:spPr>
          <a:xfrm>
            <a:off x="6651147" y="3805238"/>
            <a:ext cx="508000" cy="254000"/>
          </a:xfrm>
          <a:prstGeom prst="mathMinu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HMwordL4"/>
          <p:cNvSpPr/>
          <p:nvPr/>
        </p:nvSpPr>
        <p:spPr>
          <a:xfrm>
            <a:off x="5811605" y="3351961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</a:p>
        </p:txBody>
      </p:sp>
      <p:sp>
        <p:nvSpPr>
          <p:cNvPr id="222" name="HMwordL4"/>
          <p:cNvSpPr/>
          <p:nvPr/>
        </p:nvSpPr>
        <p:spPr>
          <a:xfrm>
            <a:off x="4925447" y="3352906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223" name="HMwordL2"/>
          <p:cNvSpPr/>
          <p:nvPr/>
        </p:nvSpPr>
        <p:spPr>
          <a:xfrm>
            <a:off x="5342270" y="3344968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224" name="HMwordL2"/>
          <p:cNvSpPr/>
          <p:nvPr/>
        </p:nvSpPr>
        <p:spPr>
          <a:xfrm>
            <a:off x="6617778" y="3325376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8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7529" y="230461"/>
            <a:ext cx="2836151" cy="3267993"/>
          </a:xfrm>
          <a:prstGeom prst="rect">
            <a:avLst/>
          </a:prstGeom>
        </p:spPr>
      </p:pic>
      <p:pic>
        <p:nvPicPr>
          <p:cNvPr id="3" name="hou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77461" y="644746"/>
            <a:ext cx="1219711" cy="121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2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1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52" grpId="0"/>
      <p:bldP spid="160" grpId="0"/>
      <p:bldP spid="222" grpId="0"/>
      <p:bldP spid="223" grpId="0"/>
      <p:bldP spid="2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4866" y="633567"/>
            <a:ext cx="820064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Monday, February 14</a:t>
            </a:r>
            <a:r>
              <a:rPr lang="en-US" sz="5400" b="0" cap="none" spc="0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2022</a:t>
            </a:r>
          </a:p>
          <a:p>
            <a:pPr algn="ctr"/>
            <a:r>
              <a:rPr lang="en-US" sz="5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 8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Where’s grandma?</a:t>
            </a:r>
          </a:p>
        </p:txBody>
      </p:sp>
      <p:sp>
        <p:nvSpPr>
          <p:cNvPr id="3" name="Rectangle 2"/>
          <p:cNvSpPr/>
          <p:nvPr/>
        </p:nvSpPr>
        <p:spPr>
          <a:xfrm>
            <a:off x="81517" y="2373780"/>
            <a:ext cx="33489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</a:t>
            </a:r>
            <a:r>
              <a:rPr lang="en-US" sz="5400" b="0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 4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3799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43EFC75-D61F-4CEA-9817-11CC860305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6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02F3DD-3E32-4AF8-BFA1-D131A6B4B7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5D68D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L4_Vocab">
            <a:hlinkClick r:id="" action="ppaction://media"/>
            <a:extLst>
              <a:ext uri="{FF2B5EF4-FFF2-40B4-BE49-F238E27FC236}">
                <a16:creationId xmlns:a16="http://schemas.microsoft.com/office/drawing/2014/main" id="{79A74034-528C-4F5E-9E7A-DA7395417ED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2336" y="289569"/>
            <a:ext cx="11375136" cy="634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7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229</Words>
  <Application>Microsoft Office PowerPoint</Application>
  <PresentationFormat>Widescreen</PresentationFormat>
  <Paragraphs>154</Paragraphs>
  <Slides>20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맑은 고딕</vt:lpstr>
      <vt:lpstr>Arial</vt:lpstr>
      <vt:lpstr>Calibri</vt:lpstr>
      <vt:lpstr>Calibri Light</vt:lpstr>
      <vt:lpstr>Cooper Std Black</vt:lpstr>
      <vt:lpstr>Impact</vt:lpstr>
      <vt:lpstr>OpenSans</vt:lpstr>
      <vt:lpstr>Script MT Bold</vt:lpstr>
      <vt:lpstr>Showcard Gothic</vt:lpstr>
      <vt:lpstr>Snap ITC</vt:lpstr>
      <vt:lpstr>Times New Roman</vt:lpstr>
      <vt:lpstr>Office Theme</vt:lpstr>
      <vt:lpstr>Metropolitan</vt:lpstr>
      <vt:lpstr>1_Office Theme</vt:lpstr>
      <vt:lpstr>Grade 3 Unit 8 WHERE’S GRANDMA?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TASK:  Read the chant again. Circle the ch sound.</vt:lpstr>
      <vt:lpstr>PowerPoint Presentation</vt:lpstr>
      <vt:lpstr>LET’S  CHANT</vt:lpstr>
      <vt:lpstr>PowerPoint Presentation</vt:lpstr>
      <vt:lpstr>GROUP WORK: Chant and do</vt:lpstr>
      <vt:lpstr>TASK:  Look at the picture and circle the correct sound. 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2 Unit 8 WHERE’S GRANDMA?</dc:title>
  <dc:creator>CHAU HO</dc:creator>
  <cp:lastModifiedBy>Luxury</cp:lastModifiedBy>
  <cp:revision>8</cp:revision>
  <dcterms:created xsi:type="dcterms:W3CDTF">2020-10-12T03:04:34Z</dcterms:created>
  <dcterms:modified xsi:type="dcterms:W3CDTF">2022-02-20T08:36:26Z</dcterms:modified>
</cp:coreProperties>
</file>