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272" r:id="rId3"/>
    <p:sldId id="345" r:id="rId4"/>
    <p:sldId id="344" r:id="rId5"/>
    <p:sldId id="364" r:id="rId6"/>
    <p:sldId id="335" r:id="rId7"/>
    <p:sldId id="365" r:id="rId8"/>
    <p:sldId id="377" r:id="rId9"/>
    <p:sldId id="378" r:id="rId10"/>
    <p:sldId id="379" r:id="rId11"/>
    <p:sldId id="376" r:id="rId12"/>
    <p:sldId id="268" r:id="rId13"/>
    <p:sldId id="256" r:id="rId14"/>
    <p:sldId id="258" r:id="rId15"/>
    <p:sldId id="262" r:id="rId16"/>
    <p:sldId id="374" r:id="rId17"/>
    <p:sldId id="375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D04"/>
    <a:srgbClr val="000099"/>
    <a:srgbClr val="FFCCFF"/>
    <a:srgbClr val="CC9900"/>
    <a:srgbClr val="9933FF"/>
    <a:srgbClr val="FFFF99"/>
    <a:srgbClr val="FFFF00"/>
    <a:srgbClr val="D818CF"/>
    <a:srgbClr val="CC99FF"/>
    <a:srgbClr val="A3F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87711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45819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96240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8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39984"/>
      </p:ext>
    </p:extLst>
  </p:cSld>
  <p:clrMapOvr>
    <a:masterClrMapping/>
  </p:clrMapOvr>
  <p:transition spd="slow" advClick="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F491-D223-4615-9738-18DC1369393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77E-2F31-425E-9843-AB131916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71364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398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29091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83000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3524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2986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91382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EC20-C63C-3543-A19F-40357880F01F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5658-E842-3F4B-A7A4-4B915EAD4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riting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188B3C-211F-4446-BD4B-BCF015440F6B}"/>
              </a:ext>
            </a:extLst>
          </p:cNvPr>
          <p:cNvSpPr/>
          <p:nvPr/>
        </p:nvSpPr>
        <p:spPr>
          <a:xfrm>
            <a:off x="5838396" y="2818286"/>
            <a:ext cx="61205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melon.</a:t>
            </a:r>
            <a:endParaRPr kumimoji="0" lang="en-US" sz="7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9">
            <a:extLst>
              <a:ext uri="{FF2B5EF4-FFF2-40B4-BE49-F238E27FC236}">
                <a16:creationId xmlns:a16="http://schemas.microsoft.com/office/drawing/2014/main" id="{AB1F371A-32A9-456F-9AB0-57922D2F3CE5}"/>
              </a:ext>
            </a:extLst>
          </p:cNvPr>
          <p:cNvSpPr/>
          <p:nvPr/>
        </p:nvSpPr>
        <p:spPr>
          <a:xfrm>
            <a:off x="6148337" y="1112251"/>
            <a:ext cx="583264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800" b="1" i="0" u="none" strike="noStrike" kern="1200" cap="none" spc="0" normalizeH="0" baseline="0" noProof="0" dirty="0">
                <a:ln w="900" cmpd="sng">
                  <a:solidFill>
                    <a:srgbClr val="2F547C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D6980279-A7CA-4023-9069-B483E4167DAD}"/>
              </a:ext>
            </a:extLst>
          </p:cNvPr>
          <p:cNvSpPr txBox="1"/>
          <p:nvPr/>
        </p:nvSpPr>
        <p:spPr>
          <a:xfrm>
            <a:off x="7430668" y="4247323"/>
            <a:ext cx="35958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kumimoji="0" lang="pt-PT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ealthy Food Clipart - Download Free Vectors, Clipart Graphics &amp; Vector Art">
            <a:extLst>
              <a:ext uri="{FF2B5EF4-FFF2-40B4-BE49-F238E27FC236}">
                <a16:creationId xmlns:a16="http://schemas.microsoft.com/office/drawing/2014/main" id="{3C20777F-5F0E-4C22-AB75-8DC76AC3E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710" y="526389"/>
            <a:ext cx="7748865" cy="58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504D274-E6F9-4C3D-B981-10DD9FD8C4F0}"/>
              </a:ext>
            </a:extLst>
          </p:cNvPr>
          <p:cNvSpPr txBox="1"/>
          <p:nvPr/>
        </p:nvSpPr>
        <p:spPr>
          <a:xfrm>
            <a:off x="960863" y="234620"/>
            <a:ext cx="190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</a:rPr>
              <a:t>GRADE 5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9216A2-D165-4A73-A88E-7AE697A853C1}"/>
              </a:ext>
            </a:extLst>
          </p:cNvPr>
          <p:cNvSpPr txBox="1"/>
          <p:nvPr/>
        </p:nvSpPr>
        <p:spPr>
          <a:xfrm>
            <a:off x="0" y="934900"/>
            <a:ext cx="9147940" cy="2337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9F155-8578-47F9-AB9B-6FEA26B33A89}"/>
              </a:ext>
            </a:extLst>
          </p:cNvPr>
          <p:cNvSpPr txBox="1"/>
          <p:nvPr/>
        </p:nvSpPr>
        <p:spPr>
          <a:xfrm>
            <a:off x="1591294" y="2897579"/>
            <a:ext cx="97140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Jokerman" panose="04090605060D06020702" pitchFamily="82" charset="0"/>
              </a:rPr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8364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F47B3-7184-3741-B107-F1067FBD18A6}"/>
              </a:ext>
            </a:extLst>
          </p:cNvPr>
          <p:cNvSpPr txBox="1"/>
          <p:nvPr/>
        </p:nvSpPr>
        <p:spPr>
          <a:xfrm>
            <a:off x="2391229" y="1446620"/>
            <a:ext cx="51923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dirty="0">
                <a:solidFill>
                  <a:prstClr val="white"/>
                </a:solidFill>
                <a:latin typeface="Britannic Bold" panose="020B0903060703020204" pitchFamily="34" charset="0"/>
              </a:rPr>
              <a:t>DAISY </a:t>
            </a:r>
          </a:p>
          <a:p>
            <a:pPr defTabSz="457200"/>
            <a:r>
              <a:rPr lang="en-US" sz="6600" dirty="0">
                <a:solidFill>
                  <a:prstClr val="white"/>
                </a:solidFill>
                <a:latin typeface="Britannic Bold" panose="020B0903060703020204" pitchFamily="34" charset="0"/>
              </a:rPr>
              <a:t>GRAMMAR </a:t>
            </a:r>
            <a:endParaRPr lang="ru-RU" sz="6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B87852-F344-964F-B75E-94A72A3C4791}"/>
              </a:ext>
            </a:extLst>
          </p:cNvPr>
          <p:cNvSpPr/>
          <p:nvPr/>
        </p:nvSpPr>
        <p:spPr>
          <a:xfrm>
            <a:off x="2463801" y="4730106"/>
            <a:ext cx="2460172" cy="664029"/>
          </a:xfrm>
          <a:prstGeom prst="roundRect">
            <a:avLst/>
          </a:prstGeom>
          <a:solidFill>
            <a:srgbClr val="00F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START</a:t>
            </a:r>
            <a:endParaRPr lang="ru-RU" sz="28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AEEC89-F772-0644-A5FA-459896D1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85" y="1061665"/>
            <a:ext cx="3312886" cy="48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2F9F1924-03E8-754D-B551-8C0B218334CA}"/>
              </a:ext>
            </a:extLst>
          </p:cNvPr>
          <p:cNvSpPr/>
          <p:nvPr/>
        </p:nvSpPr>
        <p:spPr>
          <a:xfrm rot="5400000">
            <a:off x="4529195" y="1181100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egg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3F7CDA3-6A64-BE4D-B01D-E08772F01DD5}"/>
              </a:ext>
            </a:extLst>
          </p:cNvPr>
          <p:cNvSpPr/>
          <p:nvPr/>
        </p:nvSpPr>
        <p:spPr>
          <a:xfrm rot="17893594">
            <a:off x="5512653" y="1328941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sausage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BF74C7-ECDC-0C40-9CA3-017559FA0386}"/>
              </a:ext>
            </a:extLst>
          </p:cNvPr>
          <p:cNvSpPr/>
          <p:nvPr/>
        </p:nvSpPr>
        <p:spPr>
          <a:xfrm rot="19813309">
            <a:off x="6254771" y="195697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apple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22AA6A0-6D2D-814A-9FED-86224CBDFD31}"/>
              </a:ext>
            </a:extLst>
          </p:cNvPr>
          <p:cNvSpPr/>
          <p:nvPr/>
        </p:nvSpPr>
        <p:spPr>
          <a:xfrm>
            <a:off x="6277009" y="2928258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orange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9C4D9F-E953-664A-869D-FB16FD940A40}"/>
              </a:ext>
            </a:extLst>
          </p:cNvPr>
          <p:cNvSpPr/>
          <p:nvPr/>
        </p:nvSpPr>
        <p:spPr>
          <a:xfrm rot="2315208">
            <a:off x="6059610" y="3989088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onion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A9A8089-311A-3048-A869-C2C12321FC39}"/>
              </a:ext>
            </a:extLst>
          </p:cNvPr>
          <p:cNvSpPr/>
          <p:nvPr/>
        </p:nvSpPr>
        <p:spPr>
          <a:xfrm rot="3952017">
            <a:off x="5382925" y="4573840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eggplant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99636D-C8AE-F547-AAB2-29BD56A5A1B5}"/>
              </a:ext>
            </a:extLst>
          </p:cNvPr>
          <p:cNvSpPr/>
          <p:nvPr/>
        </p:nvSpPr>
        <p:spPr>
          <a:xfrm rot="5400000">
            <a:off x="4544786" y="4675415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olive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B7DFE70-63BD-D44B-9148-60C3E5612ED8}"/>
              </a:ext>
            </a:extLst>
          </p:cNvPr>
          <p:cNvSpPr/>
          <p:nvPr/>
        </p:nvSpPr>
        <p:spPr>
          <a:xfrm rot="17991256">
            <a:off x="3663152" y="449400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apricot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BA1B0CA-8B85-D341-BA5C-09E41DE6717B}"/>
              </a:ext>
            </a:extLst>
          </p:cNvPr>
          <p:cNvSpPr/>
          <p:nvPr/>
        </p:nvSpPr>
        <p:spPr>
          <a:xfrm rot="19727024">
            <a:off x="3069334" y="3897085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banana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3679C78-FA35-5043-A99D-92302D8C45FF}"/>
              </a:ext>
            </a:extLst>
          </p:cNvPr>
          <p:cNvSpPr/>
          <p:nvPr/>
        </p:nvSpPr>
        <p:spPr>
          <a:xfrm>
            <a:off x="2812566" y="2936423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oil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513A7E8-3E0E-D848-AAFC-B5E780C47B5F}"/>
              </a:ext>
            </a:extLst>
          </p:cNvPr>
          <p:cNvSpPr/>
          <p:nvPr/>
        </p:nvSpPr>
        <p:spPr>
          <a:xfrm rot="1945058">
            <a:off x="2974162" y="1965846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avocado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DDC9C38-95F3-C141-BED9-114B79002F27}"/>
              </a:ext>
            </a:extLst>
          </p:cNvPr>
          <p:cNvSpPr/>
          <p:nvPr/>
        </p:nvSpPr>
        <p:spPr>
          <a:xfrm rot="3702807">
            <a:off x="3656959" y="139741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omelet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9076F3-5DCA-2B4D-AC60-60ED34099850}"/>
              </a:ext>
            </a:extLst>
          </p:cNvPr>
          <p:cNvSpPr/>
          <p:nvPr/>
        </p:nvSpPr>
        <p:spPr>
          <a:xfrm>
            <a:off x="5170713" y="2503715"/>
            <a:ext cx="1850572" cy="185057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Comic Sans MS" panose="030F0902030302020204" pitchFamily="66" charset="0"/>
              </a:rPr>
              <a:t>an</a:t>
            </a:r>
            <a:endParaRPr lang="ru-RU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21A1F3-DD4F-A943-9ED3-BEDE0DEE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72600" y="149451"/>
            <a:ext cx="1099021" cy="11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313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6" grpId="0" animBg="1"/>
      <p:bldP spid="11" grpId="0" animBg="1"/>
      <p:bldP spid="12" grpId="0" animBg="1"/>
      <p:bldP spid="8" grpId="0" animBg="1"/>
      <p:bldP spid="13" grpId="0" animBg="1"/>
      <p:bldP spid="14" grpId="0" animBg="1"/>
      <p:bldP spid="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2F9F1924-03E8-754D-B551-8C0B218334CA}"/>
              </a:ext>
            </a:extLst>
          </p:cNvPr>
          <p:cNvSpPr/>
          <p:nvPr/>
        </p:nvSpPr>
        <p:spPr>
          <a:xfrm rot="5400000">
            <a:off x="4555699" y="1181100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potato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3F7CDA3-6A64-BE4D-B01D-E08772F01DD5}"/>
              </a:ext>
            </a:extLst>
          </p:cNvPr>
          <p:cNvSpPr/>
          <p:nvPr/>
        </p:nvSpPr>
        <p:spPr>
          <a:xfrm rot="17893594">
            <a:off x="5512653" y="1328941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egg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BF74C7-ECDC-0C40-9CA3-017559FA0386}"/>
              </a:ext>
            </a:extLst>
          </p:cNvPr>
          <p:cNvSpPr/>
          <p:nvPr/>
        </p:nvSpPr>
        <p:spPr>
          <a:xfrm rot="19813309">
            <a:off x="6254771" y="195697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kiwi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22AA6A0-6D2D-814A-9FED-86224CBDFD31}"/>
              </a:ext>
            </a:extLst>
          </p:cNvPr>
          <p:cNvSpPr/>
          <p:nvPr/>
        </p:nvSpPr>
        <p:spPr>
          <a:xfrm>
            <a:off x="6325300" y="2935369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lime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9C4D9F-E953-664A-869D-FB16FD940A40}"/>
              </a:ext>
            </a:extLst>
          </p:cNvPr>
          <p:cNvSpPr/>
          <p:nvPr/>
        </p:nvSpPr>
        <p:spPr>
          <a:xfrm rot="2315208">
            <a:off x="6059610" y="3989088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mango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A9A8089-311A-3048-A869-C2C12321FC39}"/>
              </a:ext>
            </a:extLst>
          </p:cNvPr>
          <p:cNvSpPr/>
          <p:nvPr/>
        </p:nvSpPr>
        <p:spPr>
          <a:xfrm rot="3952017">
            <a:off x="5343169" y="4573840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pea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99636D-C8AE-F547-AAB2-29BD56A5A1B5}"/>
              </a:ext>
            </a:extLst>
          </p:cNvPr>
          <p:cNvSpPr/>
          <p:nvPr/>
        </p:nvSpPr>
        <p:spPr>
          <a:xfrm rot="5400000">
            <a:off x="4624298" y="4701919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pancake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B7DFE70-63BD-D44B-9148-60C3E5612ED8}"/>
              </a:ext>
            </a:extLst>
          </p:cNvPr>
          <p:cNvSpPr/>
          <p:nvPr/>
        </p:nvSpPr>
        <p:spPr>
          <a:xfrm rot="17991256">
            <a:off x="3663152" y="449400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apple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BA1B0CA-8B85-D341-BA5C-09E41DE6717B}"/>
              </a:ext>
            </a:extLst>
          </p:cNvPr>
          <p:cNvSpPr/>
          <p:nvPr/>
        </p:nvSpPr>
        <p:spPr>
          <a:xfrm rot="19727024">
            <a:off x="3069334" y="3897085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melon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3679C78-FA35-5043-A99D-92302D8C45FF}"/>
              </a:ext>
            </a:extLst>
          </p:cNvPr>
          <p:cNvSpPr/>
          <p:nvPr/>
        </p:nvSpPr>
        <p:spPr>
          <a:xfrm>
            <a:off x="2812566" y="2936423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tomato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513A7E8-3E0E-D848-AAFC-B5E780C47B5F}"/>
              </a:ext>
            </a:extLst>
          </p:cNvPr>
          <p:cNvSpPr/>
          <p:nvPr/>
        </p:nvSpPr>
        <p:spPr>
          <a:xfrm rot="1945058">
            <a:off x="2974162" y="1965846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pear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DDC9C38-95F3-C141-BED9-114B79002F27}"/>
              </a:ext>
            </a:extLst>
          </p:cNvPr>
          <p:cNvSpPr/>
          <p:nvPr/>
        </p:nvSpPr>
        <p:spPr>
          <a:xfrm rot="3702807">
            <a:off x="3656959" y="139741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pineapple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9076F3-5DCA-2B4D-AC60-60ED34099850}"/>
              </a:ext>
            </a:extLst>
          </p:cNvPr>
          <p:cNvSpPr/>
          <p:nvPr/>
        </p:nvSpPr>
        <p:spPr>
          <a:xfrm>
            <a:off x="5170713" y="2503715"/>
            <a:ext cx="1850572" cy="185057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Comic Sans MS" panose="030F0902030302020204" pitchFamily="66" charset="0"/>
              </a:rPr>
              <a:t>a</a:t>
            </a:r>
            <a:endParaRPr lang="ru-RU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B46869-BB83-ED4F-B393-7CA47BAC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72600" y="149451"/>
            <a:ext cx="1099021" cy="11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986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6" grpId="0" animBg="1"/>
      <p:bldP spid="11" grpId="0" animBg="1"/>
      <p:bldP spid="12" grpId="0" animBg="1"/>
      <p:bldP spid="8" grpId="0" animBg="1"/>
      <p:bldP spid="13" grpId="0" animBg="1"/>
      <p:bldP spid="14" grpId="0" animBg="1"/>
      <p:bldP spid="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2F9F1924-03E8-754D-B551-8C0B218334CA}"/>
              </a:ext>
            </a:extLst>
          </p:cNvPr>
          <p:cNvSpPr/>
          <p:nvPr/>
        </p:nvSpPr>
        <p:spPr>
          <a:xfrm rot="5400000">
            <a:off x="4529195" y="1181100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meat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3F7CDA3-6A64-BE4D-B01D-E08772F01DD5}"/>
              </a:ext>
            </a:extLst>
          </p:cNvPr>
          <p:cNvSpPr/>
          <p:nvPr/>
        </p:nvSpPr>
        <p:spPr>
          <a:xfrm rot="17893594">
            <a:off x="5512653" y="1328941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apple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BF74C7-ECDC-0C40-9CA3-017559FA0386}"/>
              </a:ext>
            </a:extLst>
          </p:cNvPr>
          <p:cNvSpPr/>
          <p:nvPr/>
        </p:nvSpPr>
        <p:spPr>
          <a:xfrm rot="19813309">
            <a:off x="6254771" y="195697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noodles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22AA6A0-6D2D-814A-9FED-86224CBDFD31}"/>
              </a:ext>
            </a:extLst>
          </p:cNvPr>
          <p:cNvSpPr/>
          <p:nvPr/>
        </p:nvSpPr>
        <p:spPr>
          <a:xfrm>
            <a:off x="6277009" y="2928258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soup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9C4D9F-E953-664A-869D-FB16FD940A40}"/>
              </a:ext>
            </a:extLst>
          </p:cNvPr>
          <p:cNvSpPr/>
          <p:nvPr/>
        </p:nvSpPr>
        <p:spPr>
          <a:xfrm rot="2315208">
            <a:off x="6059610" y="3989088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tea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A9A8089-311A-3048-A869-C2C12321FC39}"/>
              </a:ext>
            </a:extLst>
          </p:cNvPr>
          <p:cNvSpPr/>
          <p:nvPr/>
        </p:nvSpPr>
        <p:spPr>
          <a:xfrm rot="3952017">
            <a:off x="5343169" y="4573840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butter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99636D-C8AE-F547-AAB2-29BD56A5A1B5}"/>
              </a:ext>
            </a:extLst>
          </p:cNvPr>
          <p:cNvSpPr/>
          <p:nvPr/>
        </p:nvSpPr>
        <p:spPr>
          <a:xfrm rot="5400000">
            <a:off x="4544786" y="4675415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cereal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B7DFE70-63BD-D44B-9148-60C3E5612ED8}"/>
              </a:ext>
            </a:extLst>
          </p:cNvPr>
          <p:cNvSpPr/>
          <p:nvPr/>
        </p:nvSpPr>
        <p:spPr>
          <a:xfrm rot="17991256">
            <a:off x="3663152" y="449400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honey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BA1B0CA-8B85-D341-BA5C-09E41DE6717B}"/>
              </a:ext>
            </a:extLst>
          </p:cNvPr>
          <p:cNvSpPr/>
          <p:nvPr/>
        </p:nvSpPr>
        <p:spPr>
          <a:xfrm rot="19727024">
            <a:off x="3056082" y="3897085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lemon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3679C78-FA35-5043-A99D-92302D8C45FF}"/>
              </a:ext>
            </a:extLst>
          </p:cNvPr>
          <p:cNvSpPr/>
          <p:nvPr/>
        </p:nvSpPr>
        <p:spPr>
          <a:xfrm>
            <a:off x="2812566" y="2936423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banana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513A7E8-3E0E-D848-AAFC-B5E780C47B5F}"/>
              </a:ext>
            </a:extLst>
          </p:cNvPr>
          <p:cNvSpPr/>
          <p:nvPr/>
        </p:nvSpPr>
        <p:spPr>
          <a:xfrm rot="1945058">
            <a:off x="2974162" y="1965846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salt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DDC9C38-95F3-C141-BED9-114B79002F27}"/>
              </a:ext>
            </a:extLst>
          </p:cNvPr>
          <p:cNvSpPr/>
          <p:nvPr/>
        </p:nvSpPr>
        <p:spPr>
          <a:xfrm rot="3702807">
            <a:off x="3656959" y="1397412"/>
            <a:ext cx="3102429" cy="914400"/>
          </a:xfrm>
          <a:prstGeom prst="ellips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Comic Sans MS" panose="030F0902030302020204" pitchFamily="66" charset="0"/>
              </a:rPr>
              <a:t>sugar</a:t>
            </a:r>
            <a:endParaRPr lang="ru-RU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9076F3-5DCA-2B4D-AC60-60ED34099850}"/>
              </a:ext>
            </a:extLst>
          </p:cNvPr>
          <p:cNvSpPr/>
          <p:nvPr/>
        </p:nvSpPr>
        <p:spPr>
          <a:xfrm>
            <a:off x="5170713" y="2503715"/>
            <a:ext cx="1850572" cy="185057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Comic Sans MS" panose="030F0902030302020204" pitchFamily="66" charset="0"/>
              </a:rPr>
              <a:t>some</a:t>
            </a:r>
            <a:endParaRPr lang="ru-RU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7B597A-7167-9345-B6A7-401D6E4D2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72600" y="149451"/>
            <a:ext cx="1099021" cy="11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5556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6" grpId="0" animBg="1"/>
      <p:bldP spid="11" grpId="0" animBg="1"/>
      <p:bldP spid="12" grpId="0" animBg="1"/>
      <p:bldP spid="8" grpId="0" animBg="1"/>
      <p:bldP spid="13" grpId="0" animBg="1"/>
      <p:bldP spid="14" grpId="0" animBg="1"/>
      <p:bldP spid="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2B7619-6071-410F-BD17-D4A1E0E22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87066"/>
              </p:ext>
            </p:extLst>
          </p:nvPr>
        </p:nvGraphicFramePr>
        <p:xfrm>
          <a:off x="1714994" y="2743198"/>
          <a:ext cx="9685380" cy="38481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42690">
                  <a:extLst>
                    <a:ext uri="{9D8B030D-6E8A-4147-A177-3AD203B41FA5}">
                      <a16:colId xmlns:a16="http://schemas.microsoft.com/office/drawing/2014/main" val="93010293"/>
                    </a:ext>
                  </a:extLst>
                </a:gridCol>
                <a:gridCol w="4842690">
                  <a:extLst>
                    <a:ext uri="{9D8B030D-6E8A-4147-A177-3AD203B41FA5}">
                      <a16:colId xmlns:a16="http://schemas.microsoft.com/office/drawing/2014/main" val="652932241"/>
                    </a:ext>
                  </a:extLst>
                </a:gridCol>
              </a:tblGrid>
              <a:tr h="439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effectLst/>
                        </a:rPr>
                        <a:t>COUNTABLE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effectLst/>
                        </a:rPr>
                        <a:t>UNCOUNTABLE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676269"/>
                  </a:ext>
                </a:extLst>
              </a:tr>
              <a:tr h="439760">
                <a:tc>
                  <a:txBody>
                    <a:bodyPr/>
                    <a:lstStyle/>
                    <a:p>
                      <a:pPr fontAlgn="t"/>
                      <a:r>
                        <a:rPr lang="en-US" sz="4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an </a:t>
                      </a:r>
                      <a:r>
                        <a:rPr lang="en-US" sz="4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</a:p>
                    <a:p>
                      <a:pPr fontAlgn="t"/>
                      <a:endParaRPr lang="en-US" sz="4000" b="0" dirty="0">
                        <a:solidFill>
                          <a:srgbClr val="7030A0"/>
                        </a:solidFill>
                        <a:effectLst/>
                        <a:latin typeface="Script MT Bold" panose="03040602040607080904" pitchFamily="66" charset="0"/>
                      </a:endParaRPr>
                    </a:p>
                    <a:p>
                      <a:pPr fontAlgn="t"/>
                      <a:endParaRPr lang="en-US" sz="4000" b="0" dirty="0">
                        <a:solidFill>
                          <a:srgbClr val="7030A0"/>
                        </a:solidFill>
                        <a:effectLst/>
                        <a:latin typeface="Script MT Bold" panose="03040602040607080904" pitchFamily="66" charset="0"/>
                      </a:endParaRPr>
                    </a:p>
                    <a:p>
                      <a:pPr fontAlgn="t"/>
                      <a:endParaRPr lang="en-US" sz="4000" b="0" dirty="0">
                        <a:solidFill>
                          <a:srgbClr val="7030A0"/>
                        </a:solidFill>
                        <a:effectLst/>
                        <a:latin typeface="Script MT Bold" panose="03040602040607080904" pitchFamily="66" charset="0"/>
                      </a:endParaRPr>
                    </a:p>
                    <a:p>
                      <a:pPr fontAlgn="t"/>
                      <a:endParaRPr lang="en-US" sz="4000" b="0" dirty="0">
                        <a:solidFill>
                          <a:srgbClr val="7030A0"/>
                        </a:solidFill>
                        <a:effectLst/>
                        <a:latin typeface="Script MT Bold" panose="03040602040607080904" pitchFamily="66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4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Some </a:t>
                      </a:r>
                      <a:r>
                        <a:rPr lang="en-US" sz="4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salad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1284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686B592-3D4B-4593-92C9-D73B4F963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0"/>
            <a:ext cx="11587678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Sans"/>
              </a:rPr>
              <a:t>Choose 'a, an, or some’.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Sans"/>
              </a:rPr>
              <a:t>Write the words in the correct boxes.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apple / salad / bread / cookie / egg / rice / melon / juice / water / orange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44332-9DDB-4218-8B4B-23BE6F35765F}"/>
              </a:ext>
            </a:extLst>
          </p:cNvPr>
          <p:cNvSpPr txBox="1"/>
          <p:nvPr/>
        </p:nvSpPr>
        <p:spPr>
          <a:xfrm>
            <a:off x="2196935" y="4085111"/>
            <a:ext cx="259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CE01-4E34-4227-9F1D-FD0C428C4081}"/>
              </a:ext>
            </a:extLst>
          </p:cNvPr>
          <p:cNvSpPr txBox="1"/>
          <p:nvPr/>
        </p:nvSpPr>
        <p:spPr>
          <a:xfrm>
            <a:off x="2503714" y="4665023"/>
            <a:ext cx="259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7F999-13BD-4F31-8790-9AF4D2A559BD}"/>
              </a:ext>
            </a:extLst>
          </p:cNvPr>
          <p:cNvSpPr txBox="1"/>
          <p:nvPr/>
        </p:nvSpPr>
        <p:spPr>
          <a:xfrm>
            <a:off x="2812472" y="5341916"/>
            <a:ext cx="259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92ACB-07C6-4F6E-BE30-391558DAE2CD}"/>
              </a:ext>
            </a:extLst>
          </p:cNvPr>
          <p:cNvSpPr txBox="1"/>
          <p:nvPr/>
        </p:nvSpPr>
        <p:spPr>
          <a:xfrm>
            <a:off x="3168731" y="5911932"/>
            <a:ext cx="259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F49E6-8D97-4C36-8B71-8C3E4ACB5EE5}"/>
              </a:ext>
            </a:extLst>
          </p:cNvPr>
          <p:cNvSpPr txBox="1"/>
          <p:nvPr/>
        </p:nvSpPr>
        <p:spPr>
          <a:xfrm>
            <a:off x="6984369" y="4011229"/>
            <a:ext cx="304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bread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DC453-BB3D-4A9F-95A8-E5965E9C7477}"/>
              </a:ext>
            </a:extLst>
          </p:cNvPr>
          <p:cNvSpPr txBox="1"/>
          <p:nvPr/>
        </p:nvSpPr>
        <p:spPr>
          <a:xfrm>
            <a:off x="7039245" y="4589814"/>
            <a:ext cx="259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BE036-5D9B-481E-B0F1-842D1B75C97C}"/>
              </a:ext>
            </a:extLst>
          </p:cNvPr>
          <p:cNvSpPr txBox="1"/>
          <p:nvPr/>
        </p:nvSpPr>
        <p:spPr>
          <a:xfrm>
            <a:off x="6963075" y="5156861"/>
            <a:ext cx="292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juice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B2347-FA16-4C3C-8E9D-4E76C9A46794}"/>
              </a:ext>
            </a:extLst>
          </p:cNvPr>
          <p:cNvSpPr txBox="1"/>
          <p:nvPr/>
        </p:nvSpPr>
        <p:spPr>
          <a:xfrm>
            <a:off x="7125195" y="5723907"/>
            <a:ext cx="296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water</a:t>
            </a:r>
          </a:p>
        </p:txBody>
      </p:sp>
    </p:spTree>
    <p:extLst>
      <p:ext uri="{BB962C8B-B14F-4D97-AF65-F5344CB8AC3E}">
        <p14:creationId xmlns:p14="http://schemas.microsoft.com/office/powerpoint/2010/main" val="13269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F6637-F762-4811-A7F9-6CEC2E47DA14}"/>
              </a:ext>
            </a:extLst>
          </p:cNvPr>
          <p:cNvSpPr txBox="1"/>
          <p:nvPr/>
        </p:nvSpPr>
        <p:spPr>
          <a:xfrm>
            <a:off x="2826327" y="724395"/>
            <a:ext cx="6495803" cy="105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39EB7-A939-4F70-89F4-1EE8C20A6B02}"/>
              </a:ext>
            </a:extLst>
          </p:cNvPr>
          <p:cNvSpPr txBox="1"/>
          <p:nvPr/>
        </p:nvSpPr>
        <p:spPr>
          <a:xfrm>
            <a:off x="2987436" y="0"/>
            <a:ext cx="58307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000000"/>
                </a:solidFill>
                <a:effectLst/>
                <a:latin typeface="OpenSansBold"/>
              </a:rPr>
              <a:t>Write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pPr algn="ctr"/>
            <a:r>
              <a:rPr lang="en-US" sz="4400" b="0" i="1" dirty="0">
                <a:solidFill>
                  <a:srgbClr val="6C1D04"/>
                </a:solidFill>
                <a:effectLst/>
                <a:latin typeface="OpenSans"/>
              </a:rPr>
              <a:t>a / an / some</a:t>
            </a:r>
            <a:endParaRPr lang="en-US" sz="4400" i="1" dirty="0">
              <a:solidFill>
                <a:srgbClr val="6C1D04"/>
              </a:solidFill>
            </a:endParaRPr>
          </a:p>
        </p:txBody>
      </p:sp>
      <p:pic>
        <p:nvPicPr>
          <p:cNvPr id="5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3C0324C2-BD93-40CF-A4EB-12217D3C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1300"/>
            <a:ext cx="11636829" cy="4835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8642C-1AD6-4685-AFCD-8A7EC22F06BD}"/>
              </a:ext>
            </a:extLst>
          </p:cNvPr>
          <p:cNvSpPr txBox="1"/>
          <p:nvPr/>
        </p:nvSpPr>
        <p:spPr>
          <a:xfrm>
            <a:off x="10158680" y="3443397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27E83-07E1-442E-B540-30FC6FB2EBDB}"/>
              </a:ext>
            </a:extLst>
          </p:cNvPr>
          <p:cNvSpPr txBox="1"/>
          <p:nvPr/>
        </p:nvSpPr>
        <p:spPr>
          <a:xfrm>
            <a:off x="3833751" y="5935688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CBC8B-ADA3-4E14-9E07-CD0DBFA9B7C8}"/>
              </a:ext>
            </a:extLst>
          </p:cNvPr>
          <p:cNvSpPr txBox="1"/>
          <p:nvPr/>
        </p:nvSpPr>
        <p:spPr>
          <a:xfrm>
            <a:off x="9128166" y="5977251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8478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F555-1EEA-4835-9A3E-1CEBD29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2" y="789853"/>
            <a:ext cx="4652159" cy="3663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Workbook time!!!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6880D4D-D00F-45A6-94F3-5062FFA1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218" r="2" b="292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amily and Friends 4 I Unit 8 I I'd like a melon!">
            <a:hlinkClick r:id="" action="ppaction://media"/>
            <a:extLst>
              <a:ext uri="{FF2B5EF4-FFF2-40B4-BE49-F238E27FC236}">
                <a16:creationId xmlns:a16="http://schemas.microsoft.com/office/drawing/2014/main" id="{3759060B-A991-4938-B16A-03038762B46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686" y="125413"/>
            <a:ext cx="10987313" cy="6578600"/>
          </a:xfrm>
        </p:spPr>
      </p:pic>
    </p:spTree>
    <p:extLst>
      <p:ext uri="{BB962C8B-B14F-4D97-AF65-F5344CB8AC3E}">
        <p14:creationId xmlns:p14="http://schemas.microsoft.com/office/powerpoint/2010/main" val="5703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44" y="1190171"/>
            <a:ext cx="6581013" cy="201373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Listen and point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65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5CCF68-B5D4-469F-A3E7-E573B0101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"/>
            <a:ext cx="11475720" cy="6129377"/>
          </a:xfrm>
        </p:spPr>
      </p:pic>
      <p:pic>
        <p:nvPicPr>
          <p:cNvPr id="6" name="track-73ff4">
            <a:hlinkClick r:id="" action="ppaction://media"/>
            <a:extLst>
              <a:ext uri="{FF2B5EF4-FFF2-40B4-BE49-F238E27FC236}">
                <a16:creationId xmlns:a16="http://schemas.microsoft.com/office/drawing/2014/main" id="{EBDFE7D5-0B82-4A83-A07C-F84BDC93D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8360" y="106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E026B-B611-4A2F-A128-7083C91435A6}"/>
              </a:ext>
            </a:extLst>
          </p:cNvPr>
          <p:cNvSpPr txBox="1"/>
          <p:nvPr/>
        </p:nvSpPr>
        <p:spPr>
          <a:xfrm>
            <a:off x="6094856" y="1261331"/>
            <a:ext cx="3179146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REPEAT</a:t>
            </a:r>
          </a:p>
        </p:txBody>
      </p:sp>
      <p:pic>
        <p:nvPicPr>
          <p:cNvPr id="1026" name="Picture 2" descr="Listening Ears Clip Art Png - Can T Hear You Clipart, Transparent Png ,  Transparent Png Image - PNGitem">
            <a:extLst>
              <a:ext uri="{FF2B5EF4-FFF2-40B4-BE49-F238E27FC236}">
                <a16:creationId xmlns:a16="http://schemas.microsoft.com/office/drawing/2014/main" id="{21A03B7D-CC74-4754-96EE-615E58042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5838" b="2"/>
          <a:stretch/>
        </p:blipFill>
        <p:spPr bwMode="auto">
          <a:xfrm>
            <a:off x="888603" y="1261330"/>
            <a:ext cx="4973212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5CCF68-B5D4-469F-A3E7-E573B0101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"/>
            <a:ext cx="11475720" cy="6129377"/>
          </a:xfrm>
        </p:spPr>
      </p:pic>
      <p:pic>
        <p:nvPicPr>
          <p:cNvPr id="6" name="track-73ff4">
            <a:hlinkClick r:id="" action="ppaction://media"/>
            <a:extLst>
              <a:ext uri="{FF2B5EF4-FFF2-40B4-BE49-F238E27FC236}">
                <a16:creationId xmlns:a16="http://schemas.microsoft.com/office/drawing/2014/main" id="{EBDFE7D5-0B82-4A83-A07C-F84BDC93D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8360" y="106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54028"/>
              </p:ext>
            </p:extLst>
          </p:nvPr>
        </p:nvGraphicFramePr>
        <p:xfrm>
          <a:off x="595085" y="197151"/>
          <a:ext cx="11016343" cy="763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31544">
                  <a:extLst>
                    <a:ext uri="{9D8B030D-6E8A-4147-A177-3AD203B41FA5}">
                      <a16:colId xmlns:a16="http://schemas.microsoft.com/office/drawing/2014/main" val="2139910521"/>
                    </a:ext>
                  </a:extLst>
                </a:gridCol>
                <a:gridCol w="5384799">
                  <a:extLst>
                    <a:ext uri="{9D8B030D-6E8A-4147-A177-3AD203B41FA5}">
                      <a16:colId xmlns:a16="http://schemas.microsoft.com/office/drawing/2014/main" val="985556475"/>
                    </a:ext>
                  </a:extLst>
                </a:gridCol>
              </a:tblGrid>
              <a:tr h="15345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Countable noun: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đếm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Uncountable noun: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đếm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3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0776"/>
                  </a:ext>
                </a:extLst>
              </a:tr>
              <a:tr h="1534584">
                <a:tc>
                  <a:txBody>
                    <a:bodyPr/>
                    <a:lstStyle/>
                    <a:p>
                      <a:pPr marL="742950" indent="-742950">
                        <a:buAutoNum type="arabicPeriod"/>
                      </a:pP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 an / one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Ex: a banana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an orange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s/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Ex: some bread, some 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097570"/>
                  </a:ext>
                </a:extLst>
              </a:tr>
              <a:tr h="15345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đếm</a:t>
                      </a:r>
                      <a:r>
                        <a:rPr lang="en-US" sz="32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200" b="1" u="sng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và</a:t>
                      </a:r>
                      <a:r>
                        <a:rPr lang="en-US" sz="32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s/</a:t>
                      </a:r>
                      <a:r>
                        <a:rPr lang="en-US" sz="32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3200" b="1" u="sng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Ex:  two bananas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Some bananas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90766"/>
                  </a:ext>
                </a:extLst>
              </a:tr>
              <a:tr h="15345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Ex: 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Ex: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83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40" y="246387"/>
            <a:ext cx="116091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Would like = ‘d like: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819" y="1305451"/>
            <a:ext cx="3997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I’d like some coffee.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ree vector graphic: Drinks, Coffee, Coffee Mug - Free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48" y="1074057"/>
            <a:ext cx="1503865" cy="1430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427" y="3801853"/>
            <a:ext cx="3775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He’d like some tea.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ld man drinks steaming tea color vector image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31" y="2732031"/>
            <a:ext cx="2166758" cy="2166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2777" y="5479346"/>
            <a:ext cx="428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She’d like some juice.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201" y="4448184"/>
            <a:ext cx="2762250" cy="21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286143"/>
            <a:ext cx="11204811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247</Words>
  <Application>Microsoft Office PowerPoint</Application>
  <PresentationFormat>Widescreen</PresentationFormat>
  <Paragraphs>89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Algerian</vt:lpstr>
      <vt:lpstr>Arial</vt:lpstr>
      <vt:lpstr>Britannic Bold</vt:lpstr>
      <vt:lpstr>Calibri</vt:lpstr>
      <vt:lpstr>Calibri Light</vt:lpstr>
      <vt:lpstr>Comic Sans MS</vt:lpstr>
      <vt:lpstr>Jokerman</vt:lpstr>
      <vt:lpstr>Open Sans Extrabold</vt:lpstr>
      <vt:lpstr>OpenSans</vt:lpstr>
      <vt:lpstr>OpenSansBold</vt:lpstr>
      <vt:lpstr>Script MT Bold</vt:lpstr>
      <vt:lpstr>Times New Roman</vt:lpstr>
      <vt:lpstr>Тема Office</vt:lpstr>
      <vt:lpstr>Office Theme</vt:lpstr>
      <vt:lpstr>PowerPoint Presentation</vt:lpstr>
      <vt:lpstr>PowerPoint Presentation</vt:lpstr>
      <vt:lpstr>Listen and 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time!!!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Luxury</cp:lastModifiedBy>
  <cp:revision>43</cp:revision>
  <dcterms:created xsi:type="dcterms:W3CDTF">2020-09-19T11:21:23Z</dcterms:created>
  <dcterms:modified xsi:type="dcterms:W3CDTF">2022-03-08T15:02:30Z</dcterms:modified>
</cp:coreProperties>
</file>