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</p:sldMasterIdLst>
  <p:sldIdLst>
    <p:sldId id="256" r:id="rId3"/>
    <p:sldId id="257" r:id="rId4"/>
    <p:sldId id="260" r:id="rId5"/>
    <p:sldId id="290" r:id="rId6"/>
    <p:sldId id="295" r:id="rId7"/>
    <p:sldId id="285" r:id="rId8"/>
    <p:sldId id="286" r:id="rId9"/>
    <p:sldId id="287" r:id="rId10"/>
    <p:sldId id="288" r:id="rId11"/>
    <p:sldId id="261" r:id="rId12"/>
    <p:sldId id="262" r:id="rId13"/>
    <p:sldId id="275" r:id="rId14"/>
    <p:sldId id="289" r:id="rId15"/>
    <p:sldId id="279" r:id="rId16"/>
    <p:sldId id="296" r:id="rId17"/>
    <p:sldId id="272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C5FB9-1E31-4D86-9926-48BA79CDA04E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08E260-6BC9-4BF1-ADE0-E47152070C4C}">
      <dgm:prSet/>
      <dgm:spPr/>
      <dgm:t>
        <a:bodyPr/>
        <a:lstStyle/>
        <a:p>
          <a:r>
            <a:rPr lang="en-US" b="1" dirty="0"/>
            <a:t>1. WHERE ARE THEY?</a:t>
          </a:r>
          <a:endParaRPr lang="en-US" dirty="0"/>
        </a:p>
      </dgm:t>
    </dgm:pt>
    <dgm:pt modelId="{545D448F-FE1B-42DA-B5AB-634AD19A2F27}" type="parTrans" cxnId="{BC21B47B-A5BF-4CBD-A837-5066D6030572}">
      <dgm:prSet/>
      <dgm:spPr/>
      <dgm:t>
        <a:bodyPr/>
        <a:lstStyle/>
        <a:p>
          <a:endParaRPr lang="en-US"/>
        </a:p>
      </dgm:t>
    </dgm:pt>
    <dgm:pt modelId="{2FE8B737-586B-4714-BB22-5230F10BBD60}" type="sibTrans" cxnId="{BC21B47B-A5BF-4CBD-A837-5066D6030572}">
      <dgm:prSet/>
      <dgm:spPr/>
      <dgm:t>
        <a:bodyPr/>
        <a:lstStyle/>
        <a:p>
          <a:endParaRPr lang="en-US"/>
        </a:p>
      </dgm:t>
    </dgm:pt>
    <dgm:pt modelId="{F63E5BCA-52C5-4774-A7C0-C7ACA383ABE4}">
      <dgm:prSet/>
      <dgm:spPr/>
      <dgm:t>
        <a:bodyPr/>
        <a:lstStyle/>
        <a:p>
          <a:r>
            <a:rPr lang="en-US" b="1" dirty="0"/>
            <a:t>2. HOW MANY PEOPLE ARE THERE?</a:t>
          </a:r>
          <a:endParaRPr lang="en-US" dirty="0"/>
        </a:p>
      </dgm:t>
    </dgm:pt>
    <dgm:pt modelId="{B4D9654F-C81D-4AA3-863A-360F4EF48971}" type="parTrans" cxnId="{6B1D207E-C88C-4DA5-A404-4BCE9DDE9DC8}">
      <dgm:prSet/>
      <dgm:spPr/>
      <dgm:t>
        <a:bodyPr/>
        <a:lstStyle/>
        <a:p>
          <a:endParaRPr lang="en-US"/>
        </a:p>
      </dgm:t>
    </dgm:pt>
    <dgm:pt modelId="{338BFB2F-013A-48F6-98A8-5A645FC624FF}" type="sibTrans" cxnId="{6B1D207E-C88C-4DA5-A404-4BCE9DDE9DC8}">
      <dgm:prSet/>
      <dgm:spPr/>
      <dgm:t>
        <a:bodyPr/>
        <a:lstStyle/>
        <a:p>
          <a:endParaRPr lang="en-US"/>
        </a:p>
      </dgm:t>
    </dgm:pt>
    <dgm:pt modelId="{363FF522-C681-4466-8307-C32D13AA51E5}" type="pres">
      <dgm:prSet presAssocID="{20CC5FB9-1E31-4D86-9926-48BA79CDA0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5C4E6A-72BD-481C-8324-1B7C8BC3FD2F}" type="pres">
      <dgm:prSet presAssocID="{7108E260-6BC9-4BF1-ADE0-E47152070C4C}" presName="parentLin" presStyleCnt="0"/>
      <dgm:spPr/>
    </dgm:pt>
    <dgm:pt modelId="{2A0A082F-57BE-45F3-B9DD-E760C09A1821}" type="pres">
      <dgm:prSet presAssocID="{7108E260-6BC9-4BF1-ADE0-E47152070C4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FD8675C-F616-4597-9C43-C6DA9DF96897}" type="pres">
      <dgm:prSet presAssocID="{7108E260-6BC9-4BF1-ADE0-E47152070C4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B2D06-3D3A-4009-AC94-6907BC111969}" type="pres">
      <dgm:prSet presAssocID="{7108E260-6BC9-4BF1-ADE0-E47152070C4C}" presName="negativeSpace" presStyleCnt="0"/>
      <dgm:spPr/>
    </dgm:pt>
    <dgm:pt modelId="{9535DB86-7AEB-4853-B7AC-4CC2E7E278E3}" type="pres">
      <dgm:prSet presAssocID="{7108E260-6BC9-4BF1-ADE0-E47152070C4C}" presName="childText" presStyleLbl="conFgAcc1" presStyleIdx="0" presStyleCnt="2">
        <dgm:presLayoutVars>
          <dgm:bulletEnabled val="1"/>
        </dgm:presLayoutVars>
      </dgm:prSet>
      <dgm:spPr/>
    </dgm:pt>
    <dgm:pt modelId="{ACD4F8C5-6C5F-4C8F-A957-CE5C4BC3EC8A}" type="pres">
      <dgm:prSet presAssocID="{2FE8B737-586B-4714-BB22-5230F10BBD60}" presName="spaceBetweenRectangles" presStyleCnt="0"/>
      <dgm:spPr/>
    </dgm:pt>
    <dgm:pt modelId="{6FEC89EE-D38C-4935-9A6F-312BA2890308}" type="pres">
      <dgm:prSet presAssocID="{F63E5BCA-52C5-4774-A7C0-C7ACA383ABE4}" presName="parentLin" presStyleCnt="0"/>
      <dgm:spPr/>
    </dgm:pt>
    <dgm:pt modelId="{0A1F883C-0218-45DA-84F9-7C2885552CA8}" type="pres">
      <dgm:prSet presAssocID="{F63E5BCA-52C5-4774-A7C0-C7ACA383ABE4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06B7748-B725-4B9D-993B-5207FA66511B}" type="pres">
      <dgm:prSet presAssocID="{F63E5BCA-52C5-4774-A7C0-C7ACA383ABE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82C9F4-847D-4DC0-ADA9-12D42FBE1B47}" type="pres">
      <dgm:prSet presAssocID="{F63E5BCA-52C5-4774-A7C0-C7ACA383ABE4}" presName="negativeSpace" presStyleCnt="0"/>
      <dgm:spPr/>
    </dgm:pt>
    <dgm:pt modelId="{D3CF7C1F-F704-4C92-BD41-81FFA3669B3E}" type="pres">
      <dgm:prSet presAssocID="{F63E5BCA-52C5-4774-A7C0-C7ACA383ABE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71D4C93-145A-451D-9CB1-6C8BCAF7E6E7}" type="presOf" srcId="{7108E260-6BC9-4BF1-ADE0-E47152070C4C}" destId="{2A0A082F-57BE-45F3-B9DD-E760C09A1821}" srcOrd="0" destOrd="0" presId="urn:microsoft.com/office/officeart/2005/8/layout/list1"/>
    <dgm:cxn modelId="{C12A39C2-9C97-474F-8225-1097E310586A}" type="presOf" srcId="{20CC5FB9-1E31-4D86-9926-48BA79CDA04E}" destId="{363FF522-C681-4466-8307-C32D13AA51E5}" srcOrd="0" destOrd="0" presId="urn:microsoft.com/office/officeart/2005/8/layout/list1"/>
    <dgm:cxn modelId="{BC21B47B-A5BF-4CBD-A837-5066D6030572}" srcId="{20CC5FB9-1E31-4D86-9926-48BA79CDA04E}" destId="{7108E260-6BC9-4BF1-ADE0-E47152070C4C}" srcOrd="0" destOrd="0" parTransId="{545D448F-FE1B-42DA-B5AB-634AD19A2F27}" sibTransId="{2FE8B737-586B-4714-BB22-5230F10BBD60}"/>
    <dgm:cxn modelId="{411E8B4C-6012-4617-A7F2-782606FA592B}" type="presOf" srcId="{F63E5BCA-52C5-4774-A7C0-C7ACA383ABE4}" destId="{0A1F883C-0218-45DA-84F9-7C2885552CA8}" srcOrd="0" destOrd="0" presId="urn:microsoft.com/office/officeart/2005/8/layout/list1"/>
    <dgm:cxn modelId="{43070D0E-6611-4B47-8E48-3D4720C6BD77}" type="presOf" srcId="{7108E260-6BC9-4BF1-ADE0-E47152070C4C}" destId="{CFD8675C-F616-4597-9C43-C6DA9DF96897}" srcOrd="1" destOrd="0" presId="urn:microsoft.com/office/officeart/2005/8/layout/list1"/>
    <dgm:cxn modelId="{B7DC7E82-9081-4146-B2CF-165C2D134043}" type="presOf" srcId="{F63E5BCA-52C5-4774-A7C0-C7ACA383ABE4}" destId="{106B7748-B725-4B9D-993B-5207FA66511B}" srcOrd="1" destOrd="0" presId="urn:microsoft.com/office/officeart/2005/8/layout/list1"/>
    <dgm:cxn modelId="{6B1D207E-C88C-4DA5-A404-4BCE9DDE9DC8}" srcId="{20CC5FB9-1E31-4D86-9926-48BA79CDA04E}" destId="{F63E5BCA-52C5-4774-A7C0-C7ACA383ABE4}" srcOrd="1" destOrd="0" parTransId="{B4D9654F-C81D-4AA3-863A-360F4EF48971}" sibTransId="{338BFB2F-013A-48F6-98A8-5A645FC624FF}"/>
    <dgm:cxn modelId="{9A0316CB-35EB-46AB-8144-B058A11B37DC}" type="presParOf" srcId="{363FF522-C681-4466-8307-C32D13AA51E5}" destId="{A35C4E6A-72BD-481C-8324-1B7C8BC3FD2F}" srcOrd="0" destOrd="0" presId="urn:microsoft.com/office/officeart/2005/8/layout/list1"/>
    <dgm:cxn modelId="{432B399F-94B4-4E5B-8489-A33BB0206584}" type="presParOf" srcId="{A35C4E6A-72BD-481C-8324-1B7C8BC3FD2F}" destId="{2A0A082F-57BE-45F3-B9DD-E760C09A1821}" srcOrd="0" destOrd="0" presId="urn:microsoft.com/office/officeart/2005/8/layout/list1"/>
    <dgm:cxn modelId="{D1BB6EBA-4565-4082-AD5D-F3BC59600373}" type="presParOf" srcId="{A35C4E6A-72BD-481C-8324-1B7C8BC3FD2F}" destId="{CFD8675C-F616-4597-9C43-C6DA9DF96897}" srcOrd="1" destOrd="0" presId="urn:microsoft.com/office/officeart/2005/8/layout/list1"/>
    <dgm:cxn modelId="{3B3A7FE7-00AF-4D53-B6F3-4B5B1C817D2C}" type="presParOf" srcId="{363FF522-C681-4466-8307-C32D13AA51E5}" destId="{ADAB2D06-3D3A-4009-AC94-6907BC111969}" srcOrd="1" destOrd="0" presId="urn:microsoft.com/office/officeart/2005/8/layout/list1"/>
    <dgm:cxn modelId="{643E1794-C8CD-47C1-B522-57A0DAFB3EBC}" type="presParOf" srcId="{363FF522-C681-4466-8307-C32D13AA51E5}" destId="{9535DB86-7AEB-4853-B7AC-4CC2E7E278E3}" srcOrd="2" destOrd="0" presId="urn:microsoft.com/office/officeart/2005/8/layout/list1"/>
    <dgm:cxn modelId="{24E8C4B5-CC8E-4E14-BEDE-0A1118687152}" type="presParOf" srcId="{363FF522-C681-4466-8307-C32D13AA51E5}" destId="{ACD4F8C5-6C5F-4C8F-A957-CE5C4BC3EC8A}" srcOrd="3" destOrd="0" presId="urn:microsoft.com/office/officeart/2005/8/layout/list1"/>
    <dgm:cxn modelId="{61C5CA68-581B-4F9C-A609-62CA073FE0B0}" type="presParOf" srcId="{363FF522-C681-4466-8307-C32D13AA51E5}" destId="{6FEC89EE-D38C-4935-9A6F-312BA2890308}" srcOrd="4" destOrd="0" presId="urn:microsoft.com/office/officeart/2005/8/layout/list1"/>
    <dgm:cxn modelId="{9F91FB36-F917-45B5-9DD8-4D11CAAE9820}" type="presParOf" srcId="{6FEC89EE-D38C-4935-9A6F-312BA2890308}" destId="{0A1F883C-0218-45DA-84F9-7C2885552CA8}" srcOrd="0" destOrd="0" presId="urn:microsoft.com/office/officeart/2005/8/layout/list1"/>
    <dgm:cxn modelId="{3453B1A9-16C5-4C9F-A817-09794BA620CC}" type="presParOf" srcId="{6FEC89EE-D38C-4935-9A6F-312BA2890308}" destId="{106B7748-B725-4B9D-993B-5207FA66511B}" srcOrd="1" destOrd="0" presId="urn:microsoft.com/office/officeart/2005/8/layout/list1"/>
    <dgm:cxn modelId="{D98C1F2C-F84B-406B-89E2-EA80D00BF2EA}" type="presParOf" srcId="{363FF522-C681-4466-8307-C32D13AA51E5}" destId="{EE82C9F4-847D-4DC0-ADA9-12D42FBE1B47}" srcOrd="5" destOrd="0" presId="urn:microsoft.com/office/officeart/2005/8/layout/list1"/>
    <dgm:cxn modelId="{0277AEB8-BAA7-41E3-B84C-BBFC589300A7}" type="presParOf" srcId="{363FF522-C681-4466-8307-C32D13AA51E5}" destId="{D3CF7C1F-F704-4C92-BD41-81FFA3669B3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5DB86-7AEB-4853-B7AC-4CC2E7E278E3}">
      <dsp:nvSpPr>
        <dsp:cNvPr id="0" name=""/>
        <dsp:cNvSpPr/>
      </dsp:nvSpPr>
      <dsp:spPr>
        <a:xfrm>
          <a:off x="0" y="2160474"/>
          <a:ext cx="625472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8675C-F616-4597-9C43-C6DA9DF96897}">
      <dsp:nvSpPr>
        <dsp:cNvPr id="0" name=""/>
        <dsp:cNvSpPr/>
      </dsp:nvSpPr>
      <dsp:spPr>
        <a:xfrm>
          <a:off x="312736" y="1850514"/>
          <a:ext cx="4378306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1. WHERE ARE THEY?</a:t>
          </a:r>
          <a:endParaRPr lang="en-US" sz="2100" kern="1200" dirty="0"/>
        </a:p>
      </dsp:txBody>
      <dsp:txXfrm>
        <a:off x="342998" y="1880776"/>
        <a:ext cx="4317782" cy="559396"/>
      </dsp:txXfrm>
    </dsp:sp>
    <dsp:sp modelId="{D3CF7C1F-F704-4C92-BD41-81FFA3669B3E}">
      <dsp:nvSpPr>
        <dsp:cNvPr id="0" name=""/>
        <dsp:cNvSpPr/>
      </dsp:nvSpPr>
      <dsp:spPr>
        <a:xfrm>
          <a:off x="0" y="3113035"/>
          <a:ext cx="625472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B7748-B725-4B9D-993B-5207FA66511B}">
      <dsp:nvSpPr>
        <dsp:cNvPr id="0" name=""/>
        <dsp:cNvSpPr/>
      </dsp:nvSpPr>
      <dsp:spPr>
        <a:xfrm>
          <a:off x="312736" y="2803075"/>
          <a:ext cx="4378306" cy="61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490" tIns="0" rIns="16549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2. HOW MANY PEOPLE ARE THERE?</a:t>
          </a:r>
          <a:endParaRPr lang="en-US" sz="2100" kern="1200" dirty="0"/>
        </a:p>
      </dsp:txBody>
      <dsp:txXfrm>
        <a:off x="342998" y="2833337"/>
        <a:ext cx="4317782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3530-7A4A-4362-A063-EE55E063B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A6686-F94C-4029-BB38-2FF67D629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A1B81-6432-4244-84B7-DEABCDE8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8749-D5AB-4121-BF03-744030F6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0948A-14EB-42A8-A7EE-0A297DA1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6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BD9C-A7F7-4395-A0FD-17F7EB74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5BF7A-DA89-4E52-AF18-41901FDC1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9603D-065B-41EB-8E47-DC104F46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A224A-605A-4C4B-99E8-4E1F1201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E29F-3961-43C5-A9D8-D78F2BA8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5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3CCD8-499C-41EF-8731-71F9F3FAE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A4C81-B8B6-470F-934E-6B0E29DA6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81F7-B0F5-4180-9C88-957F66D1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E3166-5472-45A7-B1B0-74849EE2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BE125-BAFD-46FF-8045-9267A9E2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5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53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9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30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63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3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72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6777-57AB-414E-8F6D-CFEE4E1F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DA23F-9E62-4395-B1B0-188F0B35C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01D6F-F6D2-4F20-8C4C-13E964D6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71F4F-B2C9-4DF1-A027-0E9CE0DF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71B2F-4AC0-4D71-AE1E-66597C9C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80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74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50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B23C-2652-47CF-BA84-BD1DBA53968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53EB-FD7A-43B0-A774-593F54DA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80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630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505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20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2566-6908-4193-B20B-D862D951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41C6F-3A58-4AF5-B45B-8C54EC8A4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C209-6228-439C-82B2-E24169F1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F7F4B-6F4D-43CB-9D5F-864EB1D1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C5950-A85F-47F1-A54E-23B6AAAE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DA11E-EAEE-45EE-B5F2-3BDB89F2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DEE00-1FA7-4928-A4A3-859EF6E82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3E330-8BE1-48D2-BA23-5AAA2DCC0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17E69-E67D-4E66-A39C-ADF6FDA2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0CEC1-70D2-4F04-B436-07972A6E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83252-6A4C-4CB6-8A94-882925DB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BBE5-F8FC-48BD-8634-4E480674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B938-049A-49AA-8759-0AFB0A284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F26AA-E897-42BD-8651-7F35B2056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99D1A-1250-470F-973D-68CF85202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63B5A-205C-44B1-B418-C2BE44EB4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2BF3E-5CAC-4290-9C10-183D1FD1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E2E0D-9060-426F-85D6-7609A6A3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C88DAD-EA94-4F58-B24D-0B982397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1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F9523-7896-4099-9BBA-F3C29722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31B33-E4D1-4E82-8F8B-583C4A8D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D3EA5-AC10-4BD4-9742-73534A76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BCA8-E4A2-49B2-B550-64FCAD78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3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D12FA-349A-4198-9D19-A1845C0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F15855-1FF1-4F7D-A4CA-25988DDA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86AB7-498A-4642-9DB3-90FEC329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7E69-BFA2-4E39-BCF7-56F7B7C9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DD9C-908C-41D8-BF1E-AD27F13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DE65-367B-4287-86E9-1590CB4D2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195CC-13D7-46CC-9D34-EF9BB7A7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F63CF-EED5-4413-918D-6E1C3200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ED71E-ACCF-43EE-9740-140C7791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02BA-7943-4024-B5F3-344CA9BF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43287-6E8E-488D-8126-52B7A06E7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84E8-016A-43EB-B97E-C96C7D649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FE43B-20DD-465E-A296-5EBAEAA9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AEF59-C6BD-4BC1-9D69-E37EEBC6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FFE1C-D59A-4418-8B39-41C99549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2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06423-6F0D-45F2-9966-049CFA47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94A21-0DAA-4010-8ED4-BD3FABCE0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A75A6-E671-4307-9D5E-E4D8DC8F7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A4DB3-9C1E-413D-9580-2C8C3CB1E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6D02C-43F0-4238-8625-CF15654D0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EBE3-AA06-469C-AC71-55B331AE8B9B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E715-F6E0-497E-A530-A979808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8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eople_icon_half.sv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jadeboylan.com/2011_01_16_archive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690F8-C3B4-4ED7-BF5D-C191CF938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856" y="899353"/>
            <a:ext cx="10416209" cy="30637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7030A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Grade 3</a:t>
            </a:r>
            <a:br>
              <a:rPr lang="en-US" sz="5400" b="1" dirty="0">
                <a:solidFill>
                  <a:srgbClr val="7030A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00B05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Unit 8</a:t>
            </a:r>
            <a:r>
              <a:rPr lang="en-US" sz="5400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WHERE’S GRANDMA?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FD91-83DB-405E-A9A5-37E07DA4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8658"/>
            <a:ext cx="9144000" cy="11223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C2E07-B472-47A8-B129-0D1AC58D34A7}"/>
              </a:ext>
            </a:extLst>
          </p:cNvPr>
          <p:cNvSpPr txBox="1"/>
          <p:nvPr/>
        </p:nvSpPr>
        <p:spPr>
          <a:xfrm>
            <a:off x="3048000" y="3247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ning 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212" y="152874"/>
            <a:ext cx="976086" cy="976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6" b="92186" l="6838" r="93407">
                        <a14:foregroundMark x1="33455" y1="17338" x2="57387" y2="19414"/>
                        <a14:foregroundMark x1="47741" y1="16606" x2="79365" y2="18559"/>
                        <a14:foregroundMark x1="34188" y1="17582" x2="11844" y2="20879"/>
                        <a14:foregroundMark x1="29548" y1="17827" x2="11111" y2="20024"/>
                        <a14:foregroundMark x1="20024" y1="19048" x2="30891" y2="16972"/>
                        <a14:foregroundMark x1="90965" y1="74359" x2="60195" y2="88889"/>
                        <a14:foregroundMark x1="58364" y1="89011" x2="17094" y2="77167"/>
                        <a14:foregroundMark x1="29182" y1="81807" x2="15018" y2="77656"/>
                      </a14:backgroundRemoval>
                    </a14:imgEffect>
                  </a14:imgLayer>
                </a14:imgProps>
              </a:ext>
            </a:extLst>
          </a:blip>
          <a:srcRect l="9760" t="12222" r="7346" b="7541"/>
          <a:stretch/>
        </p:blipFill>
        <p:spPr>
          <a:xfrm>
            <a:off x="103923" y="903012"/>
            <a:ext cx="4220841" cy="4085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75" y1="9250" x2="20375" y2="14500"/>
                      </a14:backgroundRemoval>
                    </a14:imgEffect>
                  </a14:imgLayer>
                </a14:imgProps>
              </a:ext>
            </a:extLst>
          </a:blip>
          <a:srcRect l="1097" t="4825" r="2193"/>
          <a:stretch/>
        </p:blipFill>
        <p:spPr>
          <a:xfrm>
            <a:off x="4181457" y="2839050"/>
            <a:ext cx="4069079" cy="4004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3945" l="3125" r="100000">
                        <a14:foregroundMark x1="30664" y1="41797" x2="30273" y2="52344"/>
                        <a14:foregroundMark x1="60938" y1="89844" x2="66016" y2="85352"/>
                        <a14:foregroundMark x1="67188" y1="84961" x2="83984" y2="72852"/>
                        <a14:foregroundMark x1="85156" y1="72266" x2="91602" y2="66797"/>
                        <a14:foregroundMark x1="15820" y1="78711" x2="8984" y2="74414"/>
                      </a14:backgroundRemoval>
                    </a14:imgEffect>
                  </a14:imgLayer>
                </a14:imgProps>
              </a:ext>
            </a:extLst>
          </a:blip>
          <a:srcRect l="6548" t="11533" r="4761" b="7217"/>
          <a:stretch/>
        </p:blipFill>
        <p:spPr>
          <a:xfrm>
            <a:off x="8107228" y="319314"/>
            <a:ext cx="4084772" cy="37420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4957" y="4769211"/>
            <a:ext cx="395369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d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ining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 room</a:t>
            </a:r>
          </a:p>
        </p:txBody>
      </p:sp>
    </p:spTree>
    <p:extLst>
      <p:ext uri="{BB962C8B-B14F-4D97-AF65-F5344CB8AC3E}">
        <p14:creationId xmlns:p14="http://schemas.microsoft.com/office/powerpoint/2010/main" val="24287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000" r="100000"/>
                    </a14:imgEffect>
                  </a14:imgLayer>
                </a14:imgProps>
              </a:ext>
            </a:extLst>
          </a:blip>
          <a:srcRect l="8096" t="12572" r="4286" b="13904"/>
          <a:stretch/>
        </p:blipFill>
        <p:spPr>
          <a:xfrm>
            <a:off x="7971077" y="3322320"/>
            <a:ext cx="4213500" cy="3535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46" b="92186" l="6838" r="93407">
                        <a14:foregroundMark x1="33455" y1="17338" x2="57387" y2="19414"/>
                        <a14:foregroundMark x1="47741" y1="16606" x2="79365" y2="18559"/>
                        <a14:foregroundMark x1="34188" y1="17582" x2="11844" y2="20879"/>
                        <a14:foregroundMark x1="29548" y1="17827" x2="11111" y2="20024"/>
                        <a14:foregroundMark x1="20024" y1="19048" x2="30891" y2="16972"/>
                        <a14:foregroundMark x1="90965" y1="74359" x2="60195" y2="88889"/>
                        <a14:foregroundMark x1="58364" y1="89011" x2="17094" y2="77167"/>
                        <a14:foregroundMark x1="29182" y1="81807" x2="15018" y2="77656"/>
                      </a14:backgroundRemoval>
                    </a14:imgEffect>
                  </a14:imgLayer>
                </a14:imgProps>
              </a:ext>
            </a:extLst>
          </a:blip>
          <a:srcRect l="9760" t="12222" r="7346" b="7541"/>
          <a:stretch/>
        </p:blipFill>
        <p:spPr>
          <a:xfrm>
            <a:off x="4088747" y="97211"/>
            <a:ext cx="4134879" cy="400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3945" l="3125" r="100000">
                        <a14:foregroundMark x1="30664" y1="41797" x2="30273" y2="52344"/>
                        <a14:foregroundMark x1="60938" y1="89844" x2="66016" y2="85352"/>
                        <a14:foregroundMark x1="67188" y1="84961" x2="83984" y2="72852"/>
                        <a14:foregroundMark x1="85156" y1="72266" x2="91602" y2="66797"/>
                        <a14:foregroundMark x1="15820" y1="78711" x2="8984" y2="74414"/>
                      </a14:backgroundRemoval>
                    </a14:imgEffect>
                  </a14:imgLayer>
                </a14:imgProps>
              </a:ext>
            </a:extLst>
          </a:blip>
          <a:srcRect l="6548" t="11533" r="4761" b="7217"/>
          <a:stretch/>
        </p:blipFill>
        <p:spPr>
          <a:xfrm>
            <a:off x="0" y="3102644"/>
            <a:ext cx="4339046" cy="3975032"/>
          </a:xfrm>
          <a:prstGeom prst="rect">
            <a:avLst/>
          </a:prstGeom>
        </p:spPr>
      </p:pic>
      <p:pic>
        <p:nvPicPr>
          <p:cNvPr id="6" name="bath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536" y="247692"/>
            <a:ext cx="929640" cy="929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82865" y="2452731"/>
            <a:ext cx="43899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bathroom</a:t>
            </a:r>
          </a:p>
        </p:txBody>
      </p:sp>
    </p:spTree>
    <p:extLst>
      <p:ext uri="{BB962C8B-B14F-4D97-AF65-F5344CB8AC3E}">
        <p14:creationId xmlns:p14="http://schemas.microsoft.com/office/powerpoint/2010/main" val="361163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F8F9C5-DF13-488C-920E-16FE4F5690E2}"/>
              </a:ext>
            </a:extLst>
          </p:cNvPr>
          <p:cNvSpPr txBox="1"/>
          <p:nvPr/>
        </p:nvSpPr>
        <p:spPr>
          <a:xfrm>
            <a:off x="706298" y="639763"/>
            <a:ext cx="3997693" cy="54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PAIRWORK: ANSWER THESE QUESTIONS</a:t>
            </a:r>
          </a:p>
        </p:txBody>
      </p: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311FA302-9670-47BE-B75A-D05A7A9610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530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mily and Friends 2 I Unit 8 I Where's Grandma">
            <a:hlinkClick r:id="" action="ppaction://media"/>
            <a:extLst>
              <a:ext uri="{FF2B5EF4-FFF2-40B4-BE49-F238E27FC236}">
                <a16:creationId xmlns:a16="http://schemas.microsoft.com/office/drawing/2014/main" id="{AFFA0F5D-3C06-4FC0-93E8-F01DFEE727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785" y="1432"/>
            <a:ext cx="11291247" cy="6856568"/>
          </a:xfrm>
        </p:spPr>
      </p:pic>
    </p:spTree>
    <p:extLst>
      <p:ext uri="{BB962C8B-B14F-4D97-AF65-F5344CB8AC3E}">
        <p14:creationId xmlns:p14="http://schemas.microsoft.com/office/powerpoint/2010/main" val="7375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D683E-CD35-426F-967E-FB9EE378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WORK:</a:t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the roles</a:t>
            </a:r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0174A115-7129-4D70-B7BF-40EAD0348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842" b="17399"/>
          <a:stretch/>
        </p:blipFill>
        <p:spPr>
          <a:xfrm>
            <a:off x="20" y="10"/>
            <a:ext cx="3753114" cy="4252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FF10D-458D-4CEA-840B-80EB29634C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0" b="12319"/>
          <a:stretch/>
        </p:blipFill>
        <p:spPr>
          <a:xfrm>
            <a:off x="4858603" y="-681"/>
            <a:ext cx="7333397" cy="66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5" y="0"/>
            <a:ext cx="11518710" cy="66259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408227" y="941696"/>
            <a:ext cx="1228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81952" y="3318681"/>
            <a:ext cx="1228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219666" y="3957850"/>
            <a:ext cx="1146412" cy="272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366078" y="4424148"/>
            <a:ext cx="1146412" cy="272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16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504" y="770467"/>
            <a:ext cx="420556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Workbook </a:t>
            </a:r>
            <a:r>
              <a:rPr kumimoji="0" lang="en-US" sz="7200" b="1" i="0" u="none" strike="noStrike" kern="1200" cap="none" spc="-1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p.54</a:t>
            </a:r>
            <a:endParaRPr kumimoji="0" lang="en-US" sz="7200" b="1" i="0" u="none" strike="noStrike" kern="1200" cap="none" spc="-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CF33DED-C768-4065-BD3B-5773D75A3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623" r="5670" b="-1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C4D4A-CFD3-43A7-B513-0BE1EC629F8D}"/>
              </a:ext>
            </a:extLst>
          </p:cNvPr>
          <p:cNvSpPr txBox="1"/>
          <p:nvPr/>
        </p:nvSpPr>
        <p:spPr>
          <a:xfrm>
            <a:off x="9113254" y="6014481"/>
            <a:ext cx="243528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 tooltip="http://blog.jadeboylan.com/2011_01_16_archive.html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 tooltip="https://creativecommons.org/licenses/by-nc-nd/3.0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77" y="32213"/>
            <a:ext cx="7601804" cy="6825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024" y="1629854"/>
            <a:ext cx="507696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say 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GOODBYE</a:t>
            </a:r>
          </a:p>
        </p:txBody>
      </p:sp>
    </p:spTree>
    <p:extLst>
      <p:ext uri="{BB962C8B-B14F-4D97-AF65-F5344CB8AC3E}">
        <p14:creationId xmlns:p14="http://schemas.microsoft.com/office/powerpoint/2010/main" val="274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D97BD-A096-4EF8-A176-46559E937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1402411"/>
            <a:ext cx="5462546" cy="40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870155"/>
            <a:ext cx="12037142" cy="56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B89CEDB4-EEFB-4411-A44F-5523657C2E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12192000" cy="6854825"/>
          </a:xfrm>
        </p:spPr>
      </p:pic>
    </p:spTree>
    <p:extLst>
      <p:ext uri="{BB962C8B-B14F-4D97-AF65-F5344CB8AC3E}">
        <p14:creationId xmlns:p14="http://schemas.microsoft.com/office/powerpoint/2010/main" val="78704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840" b="10362"/>
          <a:stretch/>
        </p:blipFill>
        <p:spPr>
          <a:xfrm>
            <a:off x="206477" y="840658"/>
            <a:ext cx="12037142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2743899"/>
            <a:ext cx="4114101" cy="4114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44" y="-124130"/>
            <a:ext cx="2580727" cy="2580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36" y="3802744"/>
            <a:ext cx="2327052" cy="232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0616" y="2067448"/>
            <a:ext cx="86613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Game time</a:t>
            </a:r>
          </a:p>
        </p:txBody>
      </p:sp>
    </p:spTree>
    <p:extLst>
      <p:ext uri="{BB962C8B-B14F-4D97-AF65-F5344CB8AC3E}">
        <p14:creationId xmlns:p14="http://schemas.microsoft.com/office/powerpoint/2010/main" val="42223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ving 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5" y="235857"/>
            <a:ext cx="943429" cy="943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3945" l="3125" r="100000">
                        <a14:foregroundMark x1="30664" y1="41797" x2="30273" y2="52344"/>
                        <a14:foregroundMark x1="60938" y1="89844" x2="66016" y2="85352"/>
                        <a14:foregroundMark x1="67188" y1="84961" x2="83984" y2="72852"/>
                        <a14:foregroundMark x1="85156" y1="72266" x2="91602" y2="66797"/>
                        <a14:foregroundMark x1="15820" y1="78711" x2="8984" y2="74414"/>
                      </a14:backgroundRemoval>
                    </a14:imgEffect>
                  </a14:imgLayer>
                </a14:imgProps>
              </a:ext>
            </a:extLst>
          </a:blip>
          <a:srcRect l="6548" t="11533" r="4761" b="7217"/>
          <a:stretch/>
        </p:blipFill>
        <p:spPr>
          <a:xfrm>
            <a:off x="348342" y="1109568"/>
            <a:ext cx="3923544" cy="3594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000" r="100000"/>
                    </a14:imgEffect>
                  </a14:imgLayer>
                </a14:imgProps>
              </a:ext>
            </a:extLst>
          </a:blip>
          <a:srcRect l="8096" t="12572" r="4286" b="13904"/>
          <a:stretch/>
        </p:blipFill>
        <p:spPr>
          <a:xfrm>
            <a:off x="4368116" y="2492603"/>
            <a:ext cx="3978573" cy="3338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875" y1="9250" x2="20375" y2="14500"/>
                      </a14:backgroundRemoval>
                    </a14:imgEffect>
                  </a14:imgLayer>
                </a14:imgProps>
              </a:ext>
            </a:extLst>
          </a:blip>
          <a:srcRect l="1097" t="4825" r="2193"/>
          <a:stretch/>
        </p:blipFill>
        <p:spPr>
          <a:xfrm>
            <a:off x="8442919" y="878053"/>
            <a:ext cx="3731084" cy="36718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569" y="4426224"/>
            <a:ext cx="33075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l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iving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 room</a:t>
            </a:r>
          </a:p>
        </p:txBody>
      </p:sp>
    </p:spTree>
    <p:extLst>
      <p:ext uri="{BB962C8B-B14F-4D97-AF65-F5344CB8AC3E}">
        <p14:creationId xmlns:p14="http://schemas.microsoft.com/office/powerpoint/2010/main" val="107696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tch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257" y="163285"/>
            <a:ext cx="943429" cy="943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6" b="92186" l="6838" r="93407">
                        <a14:foregroundMark x1="33455" y1="17338" x2="57387" y2="19414"/>
                        <a14:foregroundMark x1="47741" y1="16606" x2="79365" y2="18559"/>
                        <a14:foregroundMark x1="34188" y1="17582" x2="11844" y2="20879"/>
                        <a14:foregroundMark x1="29548" y1="17827" x2="11111" y2="20024"/>
                        <a14:foregroundMark x1="20024" y1="19048" x2="30891" y2="16972"/>
                        <a14:foregroundMark x1="90965" y1="74359" x2="60195" y2="88889"/>
                        <a14:foregroundMark x1="58364" y1="89011" x2="17094" y2="77167"/>
                        <a14:foregroundMark x1="29182" y1="81807" x2="15018" y2="77656"/>
                      </a14:backgroundRemoval>
                    </a14:imgEffect>
                  </a14:imgLayer>
                </a14:imgProps>
              </a:ext>
            </a:extLst>
          </a:blip>
          <a:srcRect l="9760" t="12222" r="7346" b="7541"/>
          <a:stretch/>
        </p:blipFill>
        <p:spPr>
          <a:xfrm>
            <a:off x="148650" y="3097172"/>
            <a:ext cx="3915349" cy="378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1720" y="3236686"/>
            <a:ext cx="4227286" cy="3381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93945" l="3125" r="100000">
                        <a14:foregroundMark x1="30664" y1="41797" x2="30273" y2="52344"/>
                        <a14:foregroundMark x1="60938" y1="89844" x2="66016" y2="85352"/>
                        <a14:foregroundMark x1="67188" y1="84961" x2="83984" y2="72852"/>
                        <a14:foregroundMark x1="85156" y1="72266" x2="91602" y2="66797"/>
                        <a14:foregroundMark x1="15820" y1="78711" x2="8984" y2="74414"/>
                      </a14:backgroundRemoval>
                    </a14:imgEffect>
                  </a14:imgLayer>
                </a14:imgProps>
              </a:ext>
            </a:extLst>
          </a:blip>
          <a:srcRect l="6548" t="11533" r="4761" b="7217"/>
          <a:stretch/>
        </p:blipFill>
        <p:spPr>
          <a:xfrm>
            <a:off x="4252685" y="634999"/>
            <a:ext cx="3923544" cy="35943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64915" y="2081509"/>
            <a:ext cx="356877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6586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d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256" y="453573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76172"/>
            <a:ext cx="4227286" cy="3381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75" y1="9250" x2="20375" y2="14500"/>
                      </a14:backgroundRemoval>
                    </a14:imgEffect>
                  </a14:imgLayer>
                </a14:imgProps>
              </a:ext>
            </a:extLst>
          </a:blip>
          <a:srcRect l="1097" t="4825" r="2193"/>
          <a:stretch/>
        </p:blipFill>
        <p:spPr>
          <a:xfrm>
            <a:off x="4110907" y="202926"/>
            <a:ext cx="4118458" cy="4053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100000"/>
                    </a14:imgEffect>
                  </a14:imgLayer>
                </a14:imgProps>
              </a:ext>
            </a:extLst>
          </a:blip>
          <a:srcRect l="8096" t="12572" r="4286" b="13904"/>
          <a:stretch/>
        </p:blipFill>
        <p:spPr>
          <a:xfrm>
            <a:off x="7971077" y="3322320"/>
            <a:ext cx="4213500" cy="3535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10907" y="4035903"/>
            <a:ext cx="395369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FF3399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bedroom</a:t>
            </a:r>
          </a:p>
        </p:txBody>
      </p:sp>
    </p:spTree>
    <p:extLst>
      <p:ext uri="{BB962C8B-B14F-4D97-AF65-F5344CB8AC3E}">
        <p14:creationId xmlns:p14="http://schemas.microsoft.com/office/powerpoint/2010/main" val="400158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65</Words>
  <Application>Microsoft Office PowerPoint</Application>
  <PresentationFormat>Widescreen</PresentationFormat>
  <Paragraphs>16</Paragraphs>
  <Slides>17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맑은 고딕</vt:lpstr>
      <vt:lpstr>Arial</vt:lpstr>
      <vt:lpstr>Calibri</vt:lpstr>
      <vt:lpstr>Calibri Light</vt:lpstr>
      <vt:lpstr>Cooper Std Black</vt:lpstr>
      <vt:lpstr>Times New Roman</vt:lpstr>
      <vt:lpstr>Office Theme</vt:lpstr>
      <vt:lpstr>1_Office Theme</vt:lpstr>
      <vt:lpstr>Grade 3 Unit 8 WHERE’S GRANDMA?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WORK:  Play the roles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2 Unit 8 WHERE’S GRANDMA?</dc:title>
  <dc:creator>CHAU HO</dc:creator>
  <cp:lastModifiedBy>Luxury</cp:lastModifiedBy>
  <cp:revision>19</cp:revision>
  <dcterms:created xsi:type="dcterms:W3CDTF">2020-10-12T02:18:11Z</dcterms:created>
  <dcterms:modified xsi:type="dcterms:W3CDTF">2022-01-25T12:54:52Z</dcterms:modified>
</cp:coreProperties>
</file>