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20" r:id="rId4"/>
  </p:sldMasterIdLst>
  <p:sldIdLst>
    <p:sldId id="272" r:id="rId5"/>
    <p:sldId id="370" r:id="rId6"/>
    <p:sldId id="257" r:id="rId7"/>
    <p:sldId id="258" r:id="rId8"/>
    <p:sldId id="259" r:id="rId9"/>
    <p:sldId id="260" r:id="rId10"/>
    <p:sldId id="261" r:id="rId11"/>
    <p:sldId id="380" r:id="rId12"/>
    <p:sldId id="389" r:id="rId13"/>
    <p:sldId id="344" r:id="rId14"/>
    <p:sldId id="275" r:id="rId15"/>
    <p:sldId id="386" r:id="rId16"/>
    <p:sldId id="387" r:id="rId17"/>
    <p:sldId id="271" r:id="rId18"/>
    <p:sldId id="256" r:id="rId19"/>
    <p:sldId id="269" r:id="rId20"/>
    <p:sldId id="268" r:id="rId21"/>
    <p:sldId id="273" r:id="rId22"/>
    <p:sldId id="274" r:id="rId23"/>
    <p:sldId id="267" r:id="rId24"/>
    <p:sldId id="388" r:id="rId25"/>
    <p:sldId id="359" r:id="rId26"/>
    <p:sldId id="39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0066"/>
    <a:srgbClr val="CCFFFF"/>
    <a:srgbClr val="F5C773"/>
    <a:srgbClr val="FF6600"/>
    <a:srgbClr val="FFDC79"/>
    <a:srgbClr val="CC9900"/>
    <a:srgbClr val="D0F9FE"/>
    <a:srgbClr val="25A51B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4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409154"/>
      </p:ext>
    </p:extLst>
  </p:cSld>
  <p:clrMapOvr>
    <a:masterClrMapping/>
  </p:clrMapOvr>
  <p:transition spd="slow" advClick="0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5963"/>
      </p:ext>
    </p:extLst>
  </p:cSld>
  <p:clrMapOvr>
    <a:masterClrMapping/>
  </p:clrMapOvr>
  <p:transition spd="slow" advClick="0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633149"/>
      </p:ext>
    </p:extLst>
  </p:cSld>
  <p:clrMapOvr>
    <a:masterClrMapping/>
  </p:clrMapOvr>
  <p:transition spd="slow" advClick="0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73D07-22BF-4DE6-9147-B0647DC36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86B04D-B4F1-4752-9135-CDB0F713F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A8DB9-C25A-4C9E-B018-DD2A7A029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36350-3C05-44D5-AAFC-9DD80CE1C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285A7-E0FD-4754-9375-B2326FBF1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8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08DD-D406-498E-A48C-B43A0708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42CAA-08AF-4787-9EC0-35028B840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8DC9A-E1DF-474E-BDD7-12380253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13021-5C07-4E11-818A-30D44075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85EF-8D60-410A-B482-0148B33EC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96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477F-316C-43AC-BE06-F2FA45AD9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34033-68C3-480A-A671-5864F1706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7D26F-BF88-4370-BE39-D48AE4415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3788B-3527-43A3-8274-C58F68184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AF99B-2C4F-4102-BB2A-76595829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16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593F-6BE5-46B2-9683-89014B7A5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68D08-4C74-4F07-BBC5-5071683C4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8B123-E589-48F1-A16E-1916E0B2A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4BC3C-3B04-42CB-8022-0B4A7AC2A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5BF6F-EE81-4F8E-B6FC-696C2025B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5EF93-946E-4DFD-8A87-76E7ED2E3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00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F451-1C57-4B35-98F8-F5DC388F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983B2-3D61-4427-A1F4-38158CC98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573E8-426A-4F6C-BC01-24BAC4209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82B8CD-016B-4870-8093-094F1BA4E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C3C8EC-0C31-4761-9D65-081DE909F2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750739-9107-405F-A571-F60D46928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C874F2-2A5B-4195-ABA9-2E601F6A6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401A70-43F6-4865-A92B-A038EED0D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81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5AD6A-25A4-4E55-8D6D-A6AC8169E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CF12F-B85A-4FB0-B2CD-1B609220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9FBE42-A07C-4473-9131-7E6A7D39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6DE91F-6212-40E3-9832-6EB0C174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44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AB57C7-FE6C-463B-B9D2-C1E5F9C41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C444E4-237F-472D-BFA2-A4C63FD34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ED4F8-8FDA-48F5-BD93-B6CE32837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84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3EBFA-3D70-444E-AAEE-14197FBE0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77E46-EB90-43D5-A95F-6664D8FC1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9533B-04DA-4A84-8C2E-38412A262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7F29A-B6C8-4EB5-8544-CF63BA1D5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09391-5E88-47AB-8B12-739AEB308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5733E-A499-404F-BFAA-55A1D0B1D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04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018711"/>
      </p:ext>
    </p:extLst>
  </p:cSld>
  <p:clrMapOvr>
    <a:masterClrMapping/>
  </p:clrMapOvr>
  <p:transition spd="slow" advClick="0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37A4D-FC45-4838-A426-7760249BE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F18C57-142B-4956-AF71-BEA40496C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E8156-D76D-4B56-8D96-FBEDD57E9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370C3-D42F-4615-AF35-332FF265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89B7D-F8C7-4272-B3BC-744DC1954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9E844-DA78-4851-B8DA-FD3851556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13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C69FE-58D2-4671-A0BC-B9F628354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FC4525-7CB3-420D-A34A-DD65390BE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AE139-9E97-44FD-BF6B-C03FA005C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1CD12-67BA-47F8-A068-9E6DF6C20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F6F82-0DAB-4242-BACB-B5197E13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32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0D76C4-2CC6-4000-975A-6F17094CE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299638-177D-4C25-BF0B-F51778C81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827B2-F566-42DC-A599-0927C3AB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65C1F-8610-410A-8519-AFB6FB658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FB0B1-E9EB-4D44-960B-7742AF850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178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723888"/>
      </p:ext>
    </p:extLst>
  </p:cSld>
  <p:clrMapOvr>
    <a:masterClrMapping/>
  </p:clrMapOvr>
  <p:transition spd="slow" advClick="0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082045"/>
      </p:ext>
    </p:extLst>
  </p:cSld>
  <p:clrMapOvr>
    <a:masterClrMapping/>
  </p:clrMapOvr>
  <p:transition spd="slow" advClick="0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837384"/>
      </p:ext>
    </p:extLst>
  </p:cSld>
  <p:clrMapOvr>
    <a:masterClrMapping/>
  </p:clrMapOvr>
  <p:transition spd="slow" advClick="0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699525"/>
      </p:ext>
    </p:extLst>
  </p:cSld>
  <p:clrMapOvr>
    <a:masterClrMapping/>
  </p:clrMapOvr>
  <p:transition spd="slow" advClick="0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528430"/>
      </p:ext>
    </p:extLst>
  </p:cSld>
  <p:clrMapOvr>
    <a:masterClrMapping/>
  </p:clrMapOvr>
  <p:transition spd="slow" advClick="0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905629"/>
      </p:ext>
    </p:extLst>
  </p:cSld>
  <p:clrMapOvr>
    <a:masterClrMapping/>
  </p:clrMapOvr>
  <p:transition spd="slow" advClick="0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162524"/>
      </p:ext>
    </p:extLst>
  </p:cSld>
  <p:clrMapOvr>
    <a:masterClrMapping/>
  </p:clrMapOvr>
  <p:transition spd="slow" advClick="0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160532"/>
      </p:ext>
    </p:extLst>
  </p:cSld>
  <p:clrMapOvr>
    <a:masterClrMapping/>
  </p:clrMapOvr>
  <p:transition spd="slow" advClick="0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11563"/>
      </p:ext>
    </p:extLst>
  </p:cSld>
  <p:clrMapOvr>
    <a:masterClrMapping/>
  </p:clrMapOvr>
  <p:transition spd="slow" advClick="0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915041"/>
      </p:ext>
    </p:extLst>
  </p:cSld>
  <p:clrMapOvr>
    <a:masterClrMapping/>
  </p:clrMapOvr>
  <p:transition spd="slow" advClick="0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456291"/>
      </p:ext>
    </p:extLst>
  </p:cSld>
  <p:clrMapOvr>
    <a:masterClrMapping/>
  </p:clrMapOvr>
  <p:transition spd="slow" advClick="0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911-890F-C949-92EE-9ACA5BDA8B54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452747"/>
      </p:ext>
    </p:extLst>
  </p:cSld>
  <p:clrMapOvr>
    <a:masterClrMapping/>
  </p:clrMapOvr>
  <p:transition spd="slow" advClick="0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66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33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024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363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04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75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760165"/>
      </p:ext>
    </p:extLst>
  </p:cSld>
  <p:clrMapOvr>
    <a:masterClrMapping/>
  </p:clrMapOvr>
  <p:transition spd="slow" advClick="0">
    <p:push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429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942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567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410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61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36698"/>
      </p:ext>
    </p:extLst>
  </p:cSld>
  <p:clrMapOvr>
    <a:masterClrMapping/>
  </p:clrMapOvr>
  <p:transition spd="slow" advClick="0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957797"/>
      </p:ext>
    </p:extLst>
  </p:cSld>
  <p:clrMapOvr>
    <a:masterClrMapping/>
  </p:clrMapOvr>
  <p:transition spd="slow" advClick="0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936585"/>
      </p:ext>
    </p:extLst>
  </p:cSld>
  <p:clrMapOvr>
    <a:masterClrMapping/>
  </p:clrMapOvr>
  <p:transition spd="slow" advClick="0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539870"/>
      </p:ext>
    </p:extLst>
  </p:cSld>
  <p:clrMapOvr>
    <a:masterClrMapping/>
  </p:clrMapOvr>
  <p:transition spd="slow" advClick="0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411759"/>
      </p:ext>
    </p:extLst>
  </p:cSld>
  <p:clrMapOvr>
    <a:masterClrMapping/>
  </p:clrMapOvr>
  <p:transition spd="slow" advClick="0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7A4A2-4614-2E4F-A91B-424925A717A3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94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E7592-88A4-4489-A85D-2B8C6EBFC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25F02-5A10-4B79-9913-24828A8EE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02323-DD73-4E91-AA8F-371494D3FB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E57F3-8A8F-4999-86D3-00786ACB5F35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08088-19D8-4DDE-AE5A-4D6118C29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03EAD-0E13-4C63-9D6C-F1005DF79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2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34911-890F-C949-92EE-9ACA5BDA8B54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50A33-6C6C-514F-881D-E2EE39246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88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 advClick="0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E57F3-8A8F-4999-86D3-00786ACB5F35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30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riting.sv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9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188B3C-211F-4446-BD4B-BCF015440F6B}"/>
              </a:ext>
            </a:extLst>
          </p:cNvPr>
          <p:cNvSpPr/>
          <p:nvPr/>
        </p:nvSpPr>
        <p:spPr>
          <a:xfrm>
            <a:off x="6655708" y="2558801"/>
            <a:ext cx="471287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Places to go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églalap 9">
            <a:extLst>
              <a:ext uri="{FF2B5EF4-FFF2-40B4-BE49-F238E27FC236}">
                <a16:creationId xmlns:a16="http://schemas.microsoft.com/office/drawing/2014/main" id="{AB1F371A-32A9-456F-9AB0-57922D2F3CE5}"/>
              </a:ext>
            </a:extLst>
          </p:cNvPr>
          <p:cNvSpPr/>
          <p:nvPr/>
        </p:nvSpPr>
        <p:spPr>
          <a:xfrm>
            <a:off x="6148336" y="1112251"/>
            <a:ext cx="643168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6600" b="1" i="0" u="none" strike="noStrike" kern="1200" cap="none" spc="0" normalizeH="0" baseline="0" noProof="0" dirty="0">
                <a:ln w="900" cmpd="sng">
                  <a:solidFill>
                    <a:srgbClr val="2F547C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UNIT 7</a:t>
            </a:r>
          </a:p>
        </p:txBody>
      </p:sp>
      <p:sp>
        <p:nvSpPr>
          <p:cNvPr id="5" name="CaixaDeTexto 11">
            <a:extLst>
              <a:ext uri="{FF2B5EF4-FFF2-40B4-BE49-F238E27FC236}">
                <a16:creationId xmlns:a16="http://schemas.microsoft.com/office/drawing/2014/main" id="{D6980279-A7CA-4023-9069-B483E4167DAD}"/>
              </a:ext>
            </a:extLst>
          </p:cNvPr>
          <p:cNvSpPr txBox="1"/>
          <p:nvPr/>
        </p:nvSpPr>
        <p:spPr>
          <a:xfrm>
            <a:off x="7430667" y="4247323"/>
            <a:ext cx="365052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Lesson 5</a:t>
            </a:r>
            <a:endParaRPr kumimoji="0" lang="pt-PT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laces in the Community - YouTube">
            <a:extLst>
              <a:ext uri="{FF2B5EF4-FFF2-40B4-BE49-F238E27FC236}">
                <a16:creationId xmlns:a16="http://schemas.microsoft.com/office/drawing/2014/main" id="{3A825F04-6136-48BA-BA37-009A88643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3" y="609601"/>
            <a:ext cx="5602787" cy="552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D4AE92-AB50-4C34-9730-75C119B4FBDF}"/>
              </a:ext>
            </a:extLst>
          </p:cNvPr>
          <p:cNvSpPr txBox="1"/>
          <p:nvPr/>
        </p:nvSpPr>
        <p:spPr>
          <a:xfrm>
            <a:off x="415383" y="345017"/>
            <a:ext cx="3433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 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93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749F0-4216-459B-86B4-C79E9424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344" y="1378857"/>
            <a:ext cx="6581013" cy="191213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Algerian" panose="04020705040A02060702" pitchFamily="82" charset="0"/>
              </a:rPr>
              <a:t>Listen and point</a:t>
            </a:r>
            <a:r>
              <a:rPr lang="en-US" sz="5200" dirty="0"/>
              <a:t/>
            </a:r>
            <a:br>
              <a:rPr lang="en-US" sz="5200" dirty="0"/>
            </a:br>
            <a:endParaRPr lang="en-US" sz="5200" dirty="0"/>
          </a:p>
        </p:txBody>
      </p:sp>
    </p:spTree>
    <p:extLst>
      <p:ext uri="{BB962C8B-B14F-4D97-AF65-F5344CB8AC3E}">
        <p14:creationId xmlns:p14="http://schemas.microsoft.com/office/powerpoint/2010/main" val="112165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ory">
            <a:hlinkClick r:id="" action="ppaction://media"/>
            <a:extLst>
              <a:ext uri="{FF2B5EF4-FFF2-40B4-BE49-F238E27FC236}">
                <a16:creationId xmlns:a16="http://schemas.microsoft.com/office/drawing/2014/main" id="{0C3BD9FC-6062-40C0-B8FE-A43F14FBDA3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514" y="174172"/>
            <a:ext cx="11248572" cy="604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1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E6BC6C-4A83-4551-8FFE-1708120A67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5EAE4E-5508-44B8-B920-1B8BA1D20E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741794" y="1931746"/>
            <a:ext cx="465456" cy="581432"/>
            <a:chOff x="6741794" y="1931746"/>
            <a:chExt cx="465456" cy="581432"/>
          </a:xfrm>
          <a:solidFill>
            <a:srgbClr val="FFFFFF"/>
          </a:solidFill>
        </p:grpSpPr>
        <p:sp>
          <p:nvSpPr>
            <p:cNvPr id="15" name="Graphic 13">
              <a:extLst>
                <a:ext uri="{FF2B5EF4-FFF2-40B4-BE49-F238E27FC236}">
                  <a16:creationId xmlns:a16="http://schemas.microsoft.com/office/drawing/2014/main" id="{C5CB530E-515E-412C-9DF1-5F8FFBD6F38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57334" y="19317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Graphic 12">
              <a:extLst>
                <a:ext uri="{FF2B5EF4-FFF2-40B4-BE49-F238E27FC236}">
                  <a16:creationId xmlns:a16="http://schemas.microsoft.com/office/drawing/2014/main" id="{712D4376-A578-4FF1-94FC-245E7A6A48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16112" y="2141584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grpFill/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raphic 15">
              <a:extLst>
                <a:ext uri="{FF2B5EF4-FFF2-40B4-BE49-F238E27FC236}">
                  <a16:creationId xmlns:a16="http://schemas.microsoft.com/office/drawing/2014/main" id="{AEA7509D-F04F-40CB-A0B3-EEF16499CC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41794" y="23854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496322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661229D1-3489-402C-8D16-37C03126B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17714"/>
            <a:ext cx="11683999" cy="653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6741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E649D-1BEB-4C69-92A1-A7950386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74" y="1825792"/>
            <a:ext cx="10515600" cy="3814987"/>
          </a:xfrm>
        </p:spPr>
        <p:txBody>
          <a:bodyPr>
            <a:norm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Jokerman" panose="04090605060D06020702" pitchFamily="82" charset="0"/>
              </a:rPr>
              <a:t>Let’s play!!!</a:t>
            </a:r>
          </a:p>
        </p:txBody>
      </p:sp>
    </p:spTree>
    <p:extLst>
      <p:ext uri="{BB962C8B-B14F-4D97-AF65-F5344CB8AC3E}">
        <p14:creationId xmlns:p14="http://schemas.microsoft.com/office/powerpoint/2010/main" val="337748332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5413FE-CD52-1A4C-A371-F200E473336E}"/>
              </a:ext>
            </a:extLst>
          </p:cNvPr>
          <p:cNvSpPr txBox="1"/>
          <p:nvPr/>
        </p:nvSpPr>
        <p:spPr>
          <a:xfrm>
            <a:off x="1063309" y="2117995"/>
            <a:ext cx="4071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Britannic Bold" panose="020B0903060703020204" pitchFamily="34" charset="0"/>
              </a:rPr>
              <a:t>YES or NO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7D8687-530D-F64B-B165-E276E067ABBF}"/>
              </a:ext>
            </a:extLst>
          </p:cNvPr>
          <p:cNvSpPr/>
          <p:nvPr/>
        </p:nvSpPr>
        <p:spPr>
          <a:xfrm>
            <a:off x="1523050" y="4232173"/>
            <a:ext cx="2547258" cy="914400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Free Friendly Dragon, Download Free Clip Art, Free Clip Art on Clipart  Library">
            <a:extLst>
              <a:ext uri="{FF2B5EF4-FFF2-40B4-BE49-F238E27FC236}">
                <a16:creationId xmlns:a16="http://schemas.microsoft.com/office/drawing/2014/main" id="{F2354E04-9627-4DD5-BC54-94B3E33A0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987" y="1736897"/>
            <a:ext cx="6374776" cy="375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42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1441376" y="1484267"/>
            <a:ext cx="4604657" cy="4358332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FF00"/>
              </a:gs>
              <a:gs pos="100000">
                <a:srgbClr val="00FF0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D9F2A6-293A-9F4A-AB4D-0A3EED5A373D}"/>
              </a:ext>
            </a:extLst>
          </p:cNvPr>
          <p:cNvSpPr txBox="1"/>
          <p:nvPr/>
        </p:nvSpPr>
        <p:spPr>
          <a:xfrm>
            <a:off x="1524082" y="4239779"/>
            <a:ext cx="4381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Calibri" panose="020F0502020204030204"/>
              </a:rPr>
              <a:t>Do Thu and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/>
              </a:rPr>
              <a:t>Nhan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/>
              </a:rPr>
              <a:t> visit their grandparents?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324193" y="2476891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YES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1463DBA-CAE3-C941-9ECE-4FF796112CF0}"/>
              </a:ext>
            </a:extLst>
          </p:cNvPr>
          <p:cNvSpPr/>
          <p:nvPr/>
        </p:nvSpPr>
        <p:spPr>
          <a:xfrm>
            <a:off x="7324193" y="4081527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NO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F6C40-06D0-4F5D-BA57-17267C3F0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82" y="1509042"/>
            <a:ext cx="4381180" cy="232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6449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2057401" y="1628811"/>
            <a:ext cx="4604657" cy="4358332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B0F0"/>
              </a:gs>
              <a:gs pos="100000">
                <a:srgbClr val="00B0F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61A0586-FCC9-9344-A98B-5FDBB4CBECF9}"/>
              </a:ext>
            </a:extLst>
          </p:cNvPr>
          <p:cNvSpPr/>
          <p:nvPr/>
        </p:nvSpPr>
        <p:spPr>
          <a:xfrm>
            <a:off x="7459932" y="2284506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American Typewriter" panose="02090604020004020304" pitchFamily="18" charset="0"/>
              </a:rPr>
              <a:t>YES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495007" y="4011902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NO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E2A4BC-5513-B947-91C4-2C927547F98A}"/>
              </a:ext>
            </a:extLst>
          </p:cNvPr>
          <p:cNvSpPr txBox="1"/>
          <p:nvPr/>
        </p:nvSpPr>
        <p:spPr>
          <a:xfrm>
            <a:off x="2312233" y="4262857"/>
            <a:ext cx="40435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Thu and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find a big door?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53DFB4-A980-4EFD-8DEE-C6A3FEFA5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8027" y="1716388"/>
            <a:ext cx="4383404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1152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2057401" y="1628811"/>
            <a:ext cx="4604657" cy="4358332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FF00"/>
              </a:gs>
              <a:gs pos="100000">
                <a:srgbClr val="00FF0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477146" y="2467011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YES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1463DBA-CAE3-C941-9ECE-4FF796112CF0}"/>
              </a:ext>
            </a:extLst>
          </p:cNvPr>
          <p:cNvSpPr/>
          <p:nvPr/>
        </p:nvSpPr>
        <p:spPr>
          <a:xfrm>
            <a:off x="7477146" y="4281127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NO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6E225F-0CA2-854F-909C-D4E614125B5E}"/>
              </a:ext>
            </a:extLst>
          </p:cNvPr>
          <p:cNvSpPr txBox="1"/>
          <p:nvPr/>
        </p:nvSpPr>
        <p:spPr>
          <a:xfrm>
            <a:off x="2162820" y="4281127"/>
            <a:ext cx="4499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dragon in the park?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7B3C96-E264-40D2-BAA8-62A190DA19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2820" y="1628811"/>
            <a:ext cx="4383404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51213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1825411" y="1628811"/>
            <a:ext cx="4836647" cy="4358332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FF00"/>
              </a:gs>
              <a:gs pos="100000">
                <a:srgbClr val="00FF0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61A0586-FCC9-9344-A98B-5FDBB4CBECF9}"/>
              </a:ext>
            </a:extLst>
          </p:cNvPr>
          <p:cNvSpPr/>
          <p:nvPr/>
        </p:nvSpPr>
        <p:spPr>
          <a:xfrm>
            <a:off x="7367309" y="2107516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YES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367309" y="3933790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NO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E2A4BC-5513-B947-91C4-2C927547F98A}"/>
              </a:ext>
            </a:extLst>
          </p:cNvPr>
          <p:cNvSpPr txBox="1"/>
          <p:nvPr/>
        </p:nvSpPr>
        <p:spPr>
          <a:xfrm>
            <a:off x="1825411" y="4332056"/>
            <a:ext cx="5077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dragon friendly?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4CF9EE-8A22-474C-B6C5-BB28F55F98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2668" y="1819045"/>
            <a:ext cx="4383404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90863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2057401" y="1628811"/>
            <a:ext cx="4604657" cy="4358332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FF00"/>
              </a:gs>
              <a:gs pos="100000">
                <a:srgbClr val="00FF0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598666" y="2280056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YES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1463DBA-CAE3-C941-9ECE-4FF796112CF0}"/>
              </a:ext>
            </a:extLst>
          </p:cNvPr>
          <p:cNvSpPr/>
          <p:nvPr/>
        </p:nvSpPr>
        <p:spPr>
          <a:xfrm>
            <a:off x="7598666" y="3907217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NO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01A334-8A16-B341-B8F6-21F3F3C37C5E}"/>
              </a:ext>
            </a:extLst>
          </p:cNvPr>
          <p:cNvSpPr txBox="1"/>
          <p:nvPr/>
        </p:nvSpPr>
        <p:spPr>
          <a:xfrm>
            <a:off x="2130177" y="4111030"/>
            <a:ext cx="4604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Thu and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try to hide the dragon from their mom?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A4A470-0592-4444-98AE-2244B65994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0804" y="1788253"/>
            <a:ext cx="4383404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09083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749F0-4216-459B-86B4-C79E9424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146" y="483304"/>
            <a:ext cx="6581013" cy="1561191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Algerian" panose="04020705040A02060702" pitchFamily="82" charset="0"/>
              </a:rPr>
              <a:t>Listen and point</a:t>
            </a:r>
            <a:r>
              <a:rPr lang="en-US" sz="5200" dirty="0"/>
              <a:t/>
            </a:r>
            <a:br>
              <a:rPr lang="en-US" sz="5200" dirty="0"/>
            </a:br>
            <a:endParaRPr lang="en-US" sz="5200" dirty="0"/>
          </a:p>
        </p:txBody>
      </p:sp>
    </p:spTree>
    <p:extLst>
      <p:ext uri="{BB962C8B-B14F-4D97-AF65-F5344CB8AC3E}">
        <p14:creationId xmlns:p14="http://schemas.microsoft.com/office/powerpoint/2010/main" val="111880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2057401" y="1628811"/>
            <a:ext cx="4604657" cy="4358332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FF00"/>
              </a:gs>
              <a:gs pos="100000">
                <a:srgbClr val="00FF0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498442" y="2352837"/>
            <a:ext cx="3200400" cy="1186542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YES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1463DBA-CAE3-C941-9ECE-4FF796112CF0}"/>
              </a:ext>
            </a:extLst>
          </p:cNvPr>
          <p:cNvSpPr/>
          <p:nvPr/>
        </p:nvSpPr>
        <p:spPr>
          <a:xfrm>
            <a:off x="7513432" y="4061769"/>
            <a:ext cx="3200400" cy="1186542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NO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4A8549-64A5-AC41-8252-8C7941E5BA0E}"/>
              </a:ext>
            </a:extLst>
          </p:cNvPr>
          <p:cNvSpPr txBox="1"/>
          <p:nvPr/>
        </p:nvSpPr>
        <p:spPr>
          <a:xfrm>
            <a:off x="2229678" y="4262577"/>
            <a:ext cx="45419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the actors sing in the story?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6E9D93-CF2C-42C1-BD19-F7532BF4C0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3174" y="1784719"/>
            <a:ext cx="4383404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9864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A7BC5-2922-40C9-8CF8-03E6750D4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73" y="0"/>
            <a:ext cx="10930247" cy="1325563"/>
          </a:xfrm>
        </p:spPr>
        <p:txBody>
          <a:bodyPr>
            <a:no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Read again and answer the </a:t>
            </a: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questions.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154C57-F9A9-4D44-A676-3850FDEE7A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98904"/>
              </p:ext>
            </p:extLst>
          </p:nvPr>
        </p:nvGraphicFramePr>
        <p:xfrm>
          <a:off x="261255" y="1267642"/>
          <a:ext cx="11709070" cy="4972050"/>
        </p:xfrm>
        <a:graphic>
          <a:graphicData uri="http://schemas.openxmlformats.org/drawingml/2006/table">
            <a:tbl>
              <a:tblPr>
                <a:tableStyleId>{69012ECD-51FC-41F1-AA8D-1B2483CD663E}</a:tableStyleId>
              </a:tblPr>
              <a:tblGrid>
                <a:gridCol w="5854535">
                  <a:extLst>
                    <a:ext uri="{9D8B030D-6E8A-4147-A177-3AD203B41FA5}">
                      <a16:colId xmlns:a16="http://schemas.microsoft.com/office/drawing/2014/main" val="1533517848"/>
                    </a:ext>
                  </a:extLst>
                </a:gridCol>
                <a:gridCol w="5854535">
                  <a:extLst>
                    <a:ext uri="{9D8B030D-6E8A-4147-A177-3AD203B41FA5}">
                      <a16:colId xmlns:a16="http://schemas.microsoft.com/office/drawing/2014/main" val="274757407"/>
                    </a:ext>
                  </a:extLst>
                </a:gridCol>
              </a:tblGrid>
              <a:tr h="4521156">
                <a:tc>
                  <a:txBody>
                    <a:bodyPr/>
                    <a:lstStyle/>
                    <a:p>
                      <a:pPr marL="742950" indent="-742950" fontAlgn="t">
                        <a:buAutoNum type="arabicPeriod"/>
                      </a:pPr>
                      <a:r>
                        <a:rPr lang="en-US" sz="4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 Thu and </a:t>
                      </a:r>
                      <a:r>
                        <a:rPr lang="en-US" sz="4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4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visit their grandpa? </a:t>
                      </a:r>
                    </a:p>
                    <a:p>
                      <a:pPr marL="0" indent="0" fontAlgn="t">
                        <a:buNone/>
                      </a:pPr>
                      <a:r>
                        <a:rPr lang="en-US" sz="4000" b="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  <a:p>
                      <a:pPr marL="0" indent="0" fontAlgn="t">
                        <a:buNone/>
                      </a:pPr>
                      <a:endParaRPr lang="en-US" sz="40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/>
                      <a:r>
                        <a:rPr lang="en-US" sz="4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Is the dragon in a garden? ___</a:t>
                      </a:r>
                    </a:p>
                    <a:p>
                      <a:pPr fontAlgn="t"/>
                      <a:endParaRPr lang="en-US" sz="40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/>
                      <a:r>
                        <a:rPr lang="en-US" sz="4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Is the movie sad? ___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4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Do they find a door? ___</a:t>
                      </a:r>
                    </a:p>
                    <a:p>
                      <a:pPr fontAlgn="t"/>
                      <a:endParaRPr lang="en-US" sz="40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/>
                      <a:r>
                        <a:rPr lang="en-US" sz="4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Do they try to hide the dragon? ___</a:t>
                      </a:r>
                    </a:p>
                    <a:p>
                      <a:pPr fontAlgn="t"/>
                      <a:endParaRPr lang="en-US" sz="40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/>
                      <a:r>
                        <a:rPr lang="en-US" sz="4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Do the actors sing in the movie? ___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7613792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0BD3F68-257A-43C3-8385-E7DCE5B1B748}"/>
              </a:ext>
            </a:extLst>
          </p:cNvPr>
          <p:cNvSpPr txBox="1"/>
          <p:nvPr/>
        </p:nvSpPr>
        <p:spPr>
          <a:xfrm>
            <a:off x="10996549" y="1267642"/>
            <a:ext cx="1079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80314-047F-4EFB-A7A8-09D59E57D368}"/>
              </a:ext>
            </a:extLst>
          </p:cNvPr>
          <p:cNvSpPr txBox="1"/>
          <p:nvPr/>
        </p:nvSpPr>
        <p:spPr>
          <a:xfrm>
            <a:off x="2059048" y="4384779"/>
            <a:ext cx="1017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8F681-120E-4040-A978-359035854267}"/>
              </a:ext>
            </a:extLst>
          </p:cNvPr>
          <p:cNvSpPr txBox="1"/>
          <p:nvPr/>
        </p:nvSpPr>
        <p:spPr>
          <a:xfrm>
            <a:off x="7751287" y="3074741"/>
            <a:ext cx="1472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7944D2-7E37-415C-8B24-0C0B73CF1CE6}"/>
              </a:ext>
            </a:extLst>
          </p:cNvPr>
          <p:cNvSpPr txBox="1"/>
          <p:nvPr/>
        </p:nvSpPr>
        <p:spPr>
          <a:xfrm>
            <a:off x="4402447" y="5531806"/>
            <a:ext cx="106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287971-9489-4BDB-AEF2-DCA054631706}"/>
              </a:ext>
            </a:extLst>
          </p:cNvPr>
          <p:cNvSpPr txBox="1"/>
          <p:nvPr/>
        </p:nvSpPr>
        <p:spPr>
          <a:xfrm>
            <a:off x="7627256" y="4936000"/>
            <a:ext cx="1472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731201479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4F555-1EEA-4835-9A3E-1CEBD299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Workbook time!!!</a:t>
            </a:r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66880D4D-D00F-45A6-94F3-5062FFA16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t="12218" r="2" b="2927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982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20656" y="0"/>
            <a:ext cx="569611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Thursday, March 3</a:t>
            </a:r>
            <a:r>
              <a:rPr lang="en-US" sz="4000" b="0" cap="none" spc="0" baseline="30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202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en-US" sz="4000" b="0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Unit 7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Places to go</a:t>
            </a:r>
          </a:p>
        </p:txBody>
      </p:sp>
      <p:sp>
        <p:nvSpPr>
          <p:cNvPr id="3" name="Rectangle 2"/>
          <p:cNvSpPr/>
          <p:nvPr/>
        </p:nvSpPr>
        <p:spPr>
          <a:xfrm>
            <a:off x="204416" y="1225689"/>
            <a:ext cx="6239209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0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Lesson 5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play: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4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concert: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actor: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4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movie (film):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endParaRPr lang="en-US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singer: ca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4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dragon: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endParaRPr lang="en-US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adventure: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endParaRPr lang="en-US" sz="4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hide: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nấp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endParaRPr lang="en-US" sz="4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69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330115" y="2643778"/>
            <a:ext cx="3496470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endParaRPr lang="en-US" sz="150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Theatre invitation and tickets | LearnEnglish Kids | British Council">
            <a:extLst>
              <a:ext uri="{FF2B5EF4-FFF2-40B4-BE49-F238E27FC236}">
                <a16:creationId xmlns:a16="http://schemas.microsoft.com/office/drawing/2014/main" id="{58D87C72-314C-4823-A29E-2DD950ED5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3310"/>
            <a:ext cx="6725272" cy="529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LAY">
            <a:hlinkClick r:id="" action="ppaction://media"/>
            <a:extLst>
              <a:ext uri="{FF2B5EF4-FFF2-40B4-BE49-F238E27FC236}">
                <a16:creationId xmlns:a16="http://schemas.microsoft.com/office/drawing/2014/main" id="{17810AC7-F348-4646-8508-726492432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4422" y="5930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0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6058329" y="2228671"/>
            <a:ext cx="5795177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concert</a:t>
            </a:r>
          </a:p>
        </p:txBody>
      </p:sp>
      <p:pic>
        <p:nvPicPr>
          <p:cNvPr id="3" name="Picture 2" descr="Music Fans Stock Illustrations – 1,082 Music Fans Stock Illustrations,  Vectors &amp; Clipart - Dreamstime">
            <a:extLst>
              <a:ext uri="{FF2B5EF4-FFF2-40B4-BE49-F238E27FC236}">
                <a16:creationId xmlns:a16="http://schemas.microsoft.com/office/drawing/2014/main" id="{25A29FB7-1A8C-4AB5-B31F-9E6189D7C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06" y="715617"/>
            <a:ext cx="5370140" cy="514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NCERT">
            <a:hlinkClick r:id="" action="ppaction://media"/>
            <a:extLst>
              <a:ext uri="{FF2B5EF4-FFF2-40B4-BE49-F238E27FC236}">
                <a16:creationId xmlns:a16="http://schemas.microsoft.com/office/drawing/2014/main" id="{8DC80234-FB55-4BAE-AB6B-92D34E9DF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8383" y="17194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8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082182" y="2278019"/>
            <a:ext cx="326082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actor</a:t>
            </a:r>
            <a:endParaRPr kumimoji="0" lang="en-US" sz="12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6456C-ED77-44D9-AFC5-2170DBC1D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0060" y="1095984"/>
            <a:ext cx="4312691" cy="555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CTOR">
            <a:hlinkClick r:id="" action="ppaction://media"/>
            <a:extLst>
              <a:ext uri="{FF2B5EF4-FFF2-40B4-BE49-F238E27FC236}">
                <a16:creationId xmlns:a16="http://schemas.microsoft.com/office/drawing/2014/main" id="{5648B593-70E1-46C6-9ED4-D7EC16B9B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5861" y="1388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6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7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6809200" y="2690336"/>
            <a:ext cx="403187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movie</a:t>
            </a:r>
          </a:p>
        </p:txBody>
      </p:sp>
      <p:pic>
        <p:nvPicPr>
          <p:cNvPr id="3" name="Picture 2" descr="Movie director clip art library - WikiClipArt">
            <a:extLst>
              <a:ext uri="{FF2B5EF4-FFF2-40B4-BE49-F238E27FC236}">
                <a16:creationId xmlns:a16="http://schemas.microsoft.com/office/drawing/2014/main" id="{64E8054B-4C00-4ABB-A2D3-F7F6945EF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39" y="853045"/>
            <a:ext cx="4280452" cy="51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OVIE">
            <a:hlinkClick r:id="" action="ppaction://media"/>
            <a:extLst>
              <a:ext uri="{FF2B5EF4-FFF2-40B4-BE49-F238E27FC236}">
                <a16:creationId xmlns:a16="http://schemas.microsoft.com/office/drawing/2014/main" id="{C78DB280-C70A-4496-87A2-A287F5BA0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3383" y="1176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7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6830922" y="2844224"/>
            <a:ext cx="404469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singer</a:t>
            </a:r>
            <a:endParaRPr kumimoji="0" lang="en-US" sz="12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1FBEEFC-DA6F-4AE2-8E1E-D26215AB6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1432" y="914400"/>
            <a:ext cx="4519083" cy="545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INGER">
            <a:hlinkClick r:id="" action="ppaction://media"/>
            <a:extLst>
              <a:ext uri="{FF2B5EF4-FFF2-40B4-BE49-F238E27FC236}">
                <a16:creationId xmlns:a16="http://schemas.microsoft.com/office/drawing/2014/main" id="{D6FD8E8F-409C-4622-9FA1-3C8365733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9113" y="2117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2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CE026B-B611-4A2F-A128-7083C91435A6}"/>
              </a:ext>
            </a:extLst>
          </p:cNvPr>
          <p:cNvSpPr txBox="1"/>
          <p:nvPr/>
        </p:nvSpPr>
        <p:spPr>
          <a:xfrm>
            <a:off x="3375209" y="0"/>
            <a:ext cx="8345714" cy="12029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</a:t>
            </a:r>
          </a:p>
        </p:txBody>
      </p:sp>
      <p:pic>
        <p:nvPicPr>
          <p:cNvPr id="1026" name="Picture 2" descr="Listening Ears Clip Art Png - Can T Hear You Clipart, Transparent Png ,  Transparent Png Image - PNGitem">
            <a:extLst>
              <a:ext uri="{FF2B5EF4-FFF2-40B4-BE49-F238E27FC236}">
                <a16:creationId xmlns:a16="http://schemas.microsoft.com/office/drawing/2014/main" id="{21A03B7D-CC74-4754-96EE-615E58042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r="5838" b="2"/>
          <a:stretch/>
        </p:blipFill>
        <p:spPr bwMode="auto">
          <a:xfrm>
            <a:off x="888603" y="1261330"/>
            <a:ext cx="4973212" cy="433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07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14" y="203199"/>
            <a:ext cx="11306629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6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223</Words>
  <Application>Microsoft Office PowerPoint</Application>
  <PresentationFormat>Widescreen</PresentationFormat>
  <Paragraphs>62</Paragraphs>
  <Slides>23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Algerian</vt:lpstr>
      <vt:lpstr>American Typewriter</vt:lpstr>
      <vt:lpstr>Arial</vt:lpstr>
      <vt:lpstr>Britannic Bold</vt:lpstr>
      <vt:lpstr>Calibri</vt:lpstr>
      <vt:lpstr>Calibri Light</vt:lpstr>
      <vt:lpstr>Jokerman</vt:lpstr>
      <vt:lpstr>Open Sans Extrabold</vt:lpstr>
      <vt:lpstr>Times New Roman</vt:lpstr>
      <vt:lpstr>Тема Office</vt:lpstr>
      <vt:lpstr>5_Office Theme</vt:lpstr>
      <vt:lpstr>1_Тема Office</vt:lpstr>
      <vt:lpstr>Office Theme</vt:lpstr>
      <vt:lpstr>PowerPoint Presentation</vt:lpstr>
      <vt:lpstr>Listen and point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point </vt:lpstr>
      <vt:lpstr>PowerPoint Presentation</vt:lpstr>
      <vt:lpstr>PowerPoint Presentation</vt:lpstr>
      <vt:lpstr>Let’s play!!!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again and answer the questions.</vt:lpstr>
      <vt:lpstr>Workbook time!!!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Luxury</cp:lastModifiedBy>
  <cp:revision>22</cp:revision>
  <dcterms:created xsi:type="dcterms:W3CDTF">2020-10-31T15:25:05Z</dcterms:created>
  <dcterms:modified xsi:type="dcterms:W3CDTF">2022-03-05T08:00:47Z</dcterms:modified>
</cp:coreProperties>
</file>