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2" r:id="rId3"/>
    <p:sldId id="34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335" r:id="rId12"/>
    <p:sldId id="365" r:id="rId13"/>
    <p:sldId id="292" r:id="rId14"/>
    <p:sldId id="285" r:id="rId15"/>
    <p:sldId id="280" r:id="rId16"/>
    <p:sldId id="267" r:id="rId17"/>
    <p:sldId id="287" r:id="rId18"/>
    <p:sldId id="291" r:id="rId19"/>
    <p:sldId id="284" r:id="rId20"/>
    <p:sldId id="269" r:id="rId21"/>
    <p:sldId id="293" r:id="rId22"/>
    <p:sldId id="354" r:id="rId23"/>
    <p:sldId id="364" r:id="rId24"/>
    <p:sldId id="355" r:id="rId25"/>
    <p:sldId id="362" r:id="rId26"/>
    <p:sldId id="35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0066"/>
    <a:srgbClr val="CCFFFF"/>
    <a:srgbClr val="F5C773"/>
    <a:srgbClr val="FF6600"/>
    <a:srgbClr val="FFDC79"/>
    <a:srgbClr val="CC9900"/>
    <a:srgbClr val="D0F9FE"/>
    <a:srgbClr val="25A51B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svg"/><Relationship Id="rId1" Type="http://schemas.openxmlformats.org/officeDocument/2006/relationships/image" Target="../media/image17.png"/><Relationship Id="rId4" Type="http://schemas.openxmlformats.org/officeDocument/2006/relationships/image" Target="../media/image2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svg"/><Relationship Id="rId1" Type="http://schemas.openxmlformats.org/officeDocument/2006/relationships/image" Target="../media/image17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9E3B15-9FD3-49E6-95AB-C284BCE2027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67B29B-50C1-412B-B0ED-A7725B445D40}">
      <dgm:prSet/>
      <dgm:spPr/>
      <dgm:t>
        <a:bodyPr/>
        <a:lstStyle/>
        <a:p>
          <a:r>
            <a:rPr lang="en-US" b="1"/>
            <a:t>Where are they?</a:t>
          </a:r>
        </a:p>
      </dgm:t>
    </dgm:pt>
    <dgm:pt modelId="{F6E9F4D8-60A1-4F38-89FE-4C9BEEA81A48}" type="parTrans" cxnId="{DAAE0F91-48E1-432D-BE6C-27BD4DD5370D}">
      <dgm:prSet/>
      <dgm:spPr/>
      <dgm:t>
        <a:bodyPr/>
        <a:lstStyle/>
        <a:p>
          <a:endParaRPr lang="en-US"/>
        </a:p>
      </dgm:t>
    </dgm:pt>
    <dgm:pt modelId="{49A471D0-0C4F-421B-9EDC-762F6816F75B}" type="sibTrans" cxnId="{DAAE0F91-48E1-432D-BE6C-27BD4DD5370D}">
      <dgm:prSet/>
      <dgm:spPr/>
      <dgm:t>
        <a:bodyPr/>
        <a:lstStyle/>
        <a:p>
          <a:endParaRPr lang="en-US"/>
        </a:p>
      </dgm:t>
    </dgm:pt>
    <dgm:pt modelId="{7E99B702-9F89-4549-8BB9-B66D2E1BB083}">
      <dgm:prSet/>
      <dgm:spPr/>
      <dgm:t>
        <a:bodyPr/>
        <a:lstStyle/>
        <a:p>
          <a:r>
            <a:rPr lang="en-US" b="1"/>
            <a:t>What are they doing?</a:t>
          </a:r>
        </a:p>
      </dgm:t>
    </dgm:pt>
    <dgm:pt modelId="{C37B852A-EB31-4925-B414-A4D093E11532}" type="parTrans" cxnId="{242FDD8B-D0B8-4D22-A545-0039CD34AF01}">
      <dgm:prSet/>
      <dgm:spPr/>
      <dgm:t>
        <a:bodyPr/>
        <a:lstStyle/>
        <a:p>
          <a:endParaRPr lang="en-US"/>
        </a:p>
      </dgm:t>
    </dgm:pt>
    <dgm:pt modelId="{822406AD-344F-473D-A607-C8F553F78830}" type="sibTrans" cxnId="{242FDD8B-D0B8-4D22-A545-0039CD34AF01}">
      <dgm:prSet/>
      <dgm:spPr/>
      <dgm:t>
        <a:bodyPr/>
        <a:lstStyle/>
        <a:p>
          <a:endParaRPr lang="en-US"/>
        </a:p>
      </dgm:t>
    </dgm:pt>
    <dgm:pt modelId="{D219D7A3-1E00-4DC8-A759-0F3A6B9FAE31}" type="pres">
      <dgm:prSet presAssocID="{F19E3B15-9FD3-49E6-95AB-C284BCE202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1121AB-0272-446F-8CCC-AE64F3571FA4}" type="pres">
      <dgm:prSet presAssocID="{B867B29B-50C1-412B-B0ED-A7725B445D4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120151-CAA0-4BC8-A5A2-426398381C9D}" type="pres">
      <dgm:prSet presAssocID="{49A471D0-0C4F-421B-9EDC-762F6816F75B}" presName="spacer" presStyleCnt="0"/>
      <dgm:spPr/>
    </dgm:pt>
    <dgm:pt modelId="{12D25F64-BCFE-428D-A419-5A3F1ECF2D72}" type="pres">
      <dgm:prSet presAssocID="{7E99B702-9F89-4549-8BB9-B66D2E1BB08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AE0F91-48E1-432D-BE6C-27BD4DD5370D}" srcId="{F19E3B15-9FD3-49E6-95AB-C284BCE20275}" destId="{B867B29B-50C1-412B-B0ED-A7725B445D40}" srcOrd="0" destOrd="0" parTransId="{F6E9F4D8-60A1-4F38-89FE-4C9BEEA81A48}" sibTransId="{49A471D0-0C4F-421B-9EDC-762F6816F75B}"/>
    <dgm:cxn modelId="{A425C314-10EC-4DFD-85F7-2EBDFFD00333}" type="presOf" srcId="{B867B29B-50C1-412B-B0ED-A7725B445D40}" destId="{271121AB-0272-446F-8CCC-AE64F3571FA4}" srcOrd="0" destOrd="0" presId="urn:microsoft.com/office/officeart/2005/8/layout/vList2"/>
    <dgm:cxn modelId="{12E058E4-0614-4E12-A275-6FF7741D198A}" type="presOf" srcId="{7E99B702-9F89-4549-8BB9-B66D2E1BB083}" destId="{12D25F64-BCFE-428D-A419-5A3F1ECF2D72}" srcOrd="0" destOrd="0" presId="urn:microsoft.com/office/officeart/2005/8/layout/vList2"/>
    <dgm:cxn modelId="{0CA01C4E-DBEB-42EC-BB97-E476BC2EE779}" type="presOf" srcId="{F19E3B15-9FD3-49E6-95AB-C284BCE20275}" destId="{D219D7A3-1E00-4DC8-A759-0F3A6B9FAE31}" srcOrd="0" destOrd="0" presId="urn:microsoft.com/office/officeart/2005/8/layout/vList2"/>
    <dgm:cxn modelId="{242FDD8B-D0B8-4D22-A545-0039CD34AF01}" srcId="{F19E3B15-9FD3-49E6-95AB-C284BCE20275}" destId="{7E99B702-9F89-4549-8BB9-B66D2E1BB083}" srcOrd="1" destOrd="0" parTransId="{C37B852A-EB31-4925-B414-A4D093E11532}" sibTransId="{822406AD-344F-473D-A607-C8F553F78830}"/>
    <dgm:cxn modelId="{F3F0370A-4D3A-4836-850D-2673885010DA}" type="presParOf" srcId="{D219D7A3-1E00-4DC8-A759-0F3A6B9FAE31}" destId="{271121AB-0272-446F-8CCC-AE64F3571FA4}" srcOrd="0" destOrd="0" presId="urn:microsoft.com/office/officeart/2005/8/layout/vList2"/>
    <dgm:cxn modelId="{87894E76-56F8-4D81-B02C-687278F7A210}" type="presParOf" srcId="{D219D7A3-1E00-4DC8-A759-0F3A6B9FAE31}" destId="{9C120151-CAA0-4BC8-A5A2-426398381C9D}" srcOrd="1" destOrd="0" presId="urn:microsoft.com/office/officeart/2005/8/layout/vList2"/>
    <dgm:cxn modelId="{49F180FF-50CA-4931-AF96-1B6ADBBE9F0E}" type="presParOf" srcId="{D219D7A3-1E00-4DC8-A759-0F3A6B9FAE31}" destId="{12D25F64-BCFE-428D-A419-5A3F1ECF2D7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9E3B15-9FD3-49E6-95AB-C284BCE2027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B867B29B-50C1-412B-B0ED-A7725B445D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Where are they?</a:t>
          </a:r>
        </a:p>
      </dgm:t>
    </dgm:pt>
    <dgm:pt modelId="{F6E9F4D8-60A1-4F38-89FE-4C9BEEA81A48}" type="parTrans" cxnId="{DAAE0F91-48E1-432D-BE6C-27BD4DD5370D}">
      <dgm:prSet/>
      <dgm:spPr/>
      <dgm:t>
        <a:bodyPr/>
        <a:lstStyle/>
        <a:p>
          <a:endParaRPr lang="en-US"/>
        </a:p>
      </dgm:t>
    </dgm:pt>
    <dgm:pt modelId="{49A471D0-0C4F-421B-9EDC-762F6816F75B}" type="sibTrans" cxnId="{DAAE0F91-48E1-432D-BE6C-27BD4DD5370D}">
      <dgm:prSet/>
      <dgm:spPr/>
      <dgm:t>
        <a:bodyPr/>
        <a:lstStyle/>
        <a:p>
          <a:endParaRPr lang="en-US"/>
        </a:p>
      </dgm:t>
    </dgm:pt>
    <dgm:pt modelId="{7E99B702-9F89-4549-8BB9-B66D2E1BB08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are they doing?</a:t>
          </a:r>
        </a:p>
      </dgm:t>
    </dgm:pt>
    <dgm:pt modelId="{C37B852A-EB31-4925-B414-A4D093E11532}" type="parTrans" cxnId="{242FDD8B-D0B8-4D22-A545-0039CD34AF01}">
      <dgm:prSet/>
      <dgm:spPr/>
      <dgm:t>
        <a:bodyPr/>
        <a:lstStyle/>
        <a:p>
          <a:endParaRPr lang="en-US"/>
        </a:p>
      </dgm:t>
    </dgm:pt>
    <dgm:pt modelId="{822406AD-344F-473D-A607-C8F553F78830}" type="sibTrans" cxnId="{242FDD8B-D0B8-4D22-A545-0039CD34AF01}">
      <dgm:prSet/>
      <dgm:spPr/>
      <dgm:t>
        <a:bodyPr/>
        <a:lstStyle/>
        <a:p>
          <a:endParaRPr lang="en-US"/>
        </a:p>
      </dgm:t>
    </dgm:pt>
    <dgm:pt modelId="{E0747926-CC60-4C7F-A790-B44B144DC567}" type="pres">
      <dgm:prSet presAssocID="{F19E3B15-9FD3-49E6-95AB-C284BCE2027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88FF0D-A1FD-4686-8E3B-7C513F8C3FB1}" type="pres">
      <dgm:prSet presAssocID="{B867B29B-50C1-412B-B0ED-A7725B445D40}" presName="compNode" presStyleCnt="0"/>
      <dgm:spPr/>
    </dgm:pt>
    <dgm:pt modelId="{0377CADC-4084-45AA-B4A0-1A40EC187BDF}" type="pres">
      <dgm:prSet presAssocID="{B867B29B-50C1-412B-B0ED-A7725B445D40}" presName="bgRect" presStyleLbl="bgShp" presStyleIdx="0" presStyleCnt="2"/>
      <dgm:spPr/>
    </dgm:pt>
    <dgm:pt modelId="{920C411F-ADF1-4C70-81DC-F0A40754EBBA}" type="pres">
      <dgm:prSet presAssocID="{B867B29B-50C1-412B-B0ED-A7725B445D40}" presName="iconRect" presStyleLbl="node1" presStyleIdx="0" presStyleCnt="2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94030D49-108D-4BF3-A57A-A02272E5A558}" type="pres">
      <dgm:prSet presAssocID="{B867B29B-50C1-412B-B0ED-A7725B445D40}" presName="spaceRect" presStyleCnt="0"/>
      <dgm:spPr/>
    </dgm:pt>
    <dgm:pt modelId="{BF7DB6D2-D34A-4AA7-9346-90F24602C872}" type="pres">
      <dgm:prSet presAssocID="{B867B29B-50C1-412B-B0ED-A7725B445D40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9E6C1A9-3278-4B9E-94D1-4ED45D79A127}" type="pres">
      <dgm:prSet presAssocID="{49A471D0-0C4F-421B-9EDC-762F6816F75B}" presName="sibTrans" presStyleCnt="0"/>
      <dgm:spPr/>
    </dgm:pt>
    <dgm:pt modelId="{3261DDDD-1CD6-4D54-9F25-536B2F0E40AF}" type="pres">
      <dgm:prSet presAssocID="{7E99B702-9F89-4549-8BB9-B66D2E1BB083}" presName="compNode" presStyleCnt="0"/>
      <dgm:spPr/>
    </dgm:pt>
    <dgm:pt modelId="{BB816497-86F4-428D-95AD-F5E336234514}" type="pres">
      <dgm:prSet presAssocID="{7E99B702-9F89-4549-8BB9-B66D2E1BB083}" presName="bgRect" presStyleLbl="bgShp" presStyleIdx="1" presStyleCnt="2"/>
      <dgm:spPr/>
    </dgm:pt>
    <dgm:pt modelId="{5B1EE903-2AB3-417D-95BD-16AF80A36F66}" type="pres">
      <dgm:prSet presAssocID="{7E99B702-9F89-4549-8BB9-B66D2E1BB083}" presName="iconRect" presStyleLbl="node1" presStyleIdx="1" presStyleCnt="2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94E05002-F906-4CA0-9632-860F29ABB2DC}" type="pres">
      <dgm:prSet presAssocID="{7E99B702-9F89-4549-8BB9-B66D2E1BB083}" presName="spaceRect" presStyleCnt="0"/>
      <dgm:spPr/>
    </dgm:pt>
    <dgm:pt modelId="{EFAFBCC0-1D97-4FC4-9E11-0708C90F92E8}" type="pres">
      <dgm:prSet presAssocID="{7E99B702-9F89-4549-8BB9-B66D2E1BB083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242FDD8B-D0B8-4D22-A545-0039CD34AF01}" srcId="{F19E3B15-9FD3-49E6-95AB-C284BCE20275}" destId="{7E99B702-9F89-4549-8BB9-B66D2E1BB083}" srcOrd="1" destOrd="0" parTransId="{C37B852A-EB31-4925-B414-A4D093E11532}" sibTransId="{822406AD-344F-473D-A607-C8F553F78830}"/>
    <dgm:cxn modelId="{17A8FB87-A89D-4BE5-A28E-A3CB48FAE3C3}" type="presOf" srcId="{F19E3B15-9FD3-49E6-95AB-C284BCE20275}" destId="{E0747926-CC60-4C7F-A790-B44B144DC567}" srcOrd="0" destOrd="0" presId="urn:microsoft.com/office/officeart/2018/2/layout/IconVerticalSolidList"/>
    <dgm:cxn modelId="{E1B740B3-A4AD-4FC0-94B0-F112C6092C1B}" type="presOf" srcId="{7E99B702-9F89-4549-8BB9-B66D2E1BB083}" destId="{EFAFBCC0-1D97-4FC4-9E11-0708C90F92E8}" srcOrd="0" destOrd="0" presId="urn:microsoft.com/office/officeart/2018/2/layout/IconVerticalSolidList"/>
    <dgm:cxn modelId="{7E936BF5-A954-47FA-AA53-E4FF4144DD6C}" type="presOf" srcId="{B867B29B-50C1-412B-B0ED-A7725B445D40}" destId="{BF7DB6D2-D34A-4AA7-9346-90F24602C872}" srcOrd="0" destOrd="0" presId="urn:microsoft.com/office/officeart/2018/2/layout/IconVerticalSolidList"/>
    <dgm:cxn modelId="{DAAE0F91-48E1-432D-BE6C-27BD4DD5370D}" srcId="{F19E3B15-9FD3-49E6-95AB-C284BCE20275}" destId="{B867B29B-50C1-412B-B0ED-A7725B445D40}" srcOrd="0" destOrd="0" parTransId="{F6E9F4D8-60A1-4F38-89FE-4C9BEEA81A48}" sibTransId="{49A471D0-0C4F-421B-9EDC-762F6816F75B}"/>
    <dgm:cxn modelId="{7690DBF2-4B26-47E7-9FAC-26A6A4CBCCC2}" type="presParOf" srcId="{E0747926-CC60-4C7F-A790-B44B144DC567}" destId="{B188FF0D-A1FD-4686-8E3B-7C513F8C3FB1}" srcOrd="0" destOrd="0" presId="urn:microsoft.com/office/officeart/2018/2/layout/IconVerticalSolidList"/>
    <dgm:cxn modelId="{40908B54-DA07-4DF4-BFAC-EFDC0FDE9649}" type="presParOf" srcId="{B188FF0D-A1FD-4686-8E3B-7C513F8C3FB1}" destId="{0377CADC-4084-45AA-B4A0-1A40EC187BDF}" srcOrd="0" destOrd="0" presId="urn:microsoft.com/office/officeart/2018/2/layout/IconVerticalSolidList"/>
    <dgm:cxn modelId="{172B1012-F65A-43FC-827A-44F280D1E65A}" type="presParOf" srcId="{B188FF0D-A1FD-4686-8E3B-7C513F8C3FB1}" destId="{920C411F-ADF1-4C70-81DC-F0A40754EBBA}" srcOrd="1" destOrd="0" presId="urn:microsoft.com/office/officeart/2018/2/layout/IconVerticalSolidList"/>
    <dgm:cxn modelId="{C10E753D-6404-46A0-8BD3-7CC47CE85A69}" type="presParOf" srcId="{B188FF0D-A1FD-4686-8E3B-7C513F8C3FB1}" destId="{94030D49-108D-4BF3-A57A-A02272E5A558}" srcOrd="2" destOrd="0" presId="urn:microsoft.com/office/officeart/2018/2/layout/IconVerticalSolidList"/>
    <dgm:cxn modelId="{A127B11F-59F2-47C8-82E0-58A3119BB4CE}" type="presParOf" srcId="{B188FF0D-A1FD-4686-8E3B-7C513F8C3FB1}" destId="{BF7DB6D2-D34A-4AA7-9346-90F24602C872}" srcOrd="3" destOrd="0" presId="urn:microsoft.com/office/officeart/2018/2/layout/IconVerticalSolidList"/>
    <dgm:cxn modelId="{8520DBCF-DC05-4DA5-A66B-9B7C76D24865}" type="presParOf" srcId="{E0747926-CC60-4C7F-A790-B44B144DC567}" destId="{C9E6C1A9-3278-4B9E-94D1-4ED45D79A127}" srcOrd="1" destOrd="0" presId="urn:microsoft.com/office/officeart/2018/2/layout/IconVerticalSolidList"/>
    <dgm:cxn modelId="{5A253CBE-1CE3-4940-959A-3553045F2426}" type="presParOf" srcId="{E0747926-CC60-4C7F-A790-B44B144DC567}" destId="{3261DDDD-1CD6-4D54-9F25-536B2F0E40AF}" srcOrd="2" destOrd="0" presId="urn:microsoft.com/office/officeart/2018/2/layout/IconVerticalSolidList"/>
    <dgm:cxn modelId="{DA35E2A4-FD80-4873-81A0-78A8894DB388}" type="presParOf" srcId="{3261DDDD-1CD6-4D54-9F25-536B2F0E40AF}" destId="{BB816497-86F4-428D-95AD-F5E336234514}" srcOrd="0" destOrd="0" presId="urn:microsoft.com/office/officeart/2018/2/layout/IconVerticalSolidList"/>
    <dgm:cxn modelId="{16721721-0B0F-42F1-B428-3DEF5A15A8BF}" type="presParOf" srcId="{3261DDDD-1CD6-4D54-9F25-536B2F0E40AF}" destId="{5B1EE903-2AB3-417D-95BD-16AF80A36F66}" srcOrd="1" destOrd="0" presId="urn:microsoft.com/office/officeart/2018/2/layout/IconVerticalSolidList"/>
    <dgm:cxn modelId="{07550650-70ED-43AC-993B-B82DAB780701}" type="presParOf" srcId="{3261DDDD-1CD6-4D54-9F25-536B2F0E40AF}" destId="{94E05002-F906-4CA0-9632-860F29ABB2DC}" srcOrd="2" destOrd="0" presId="urn:microsoft.com/office/officeart/2018/2/layout/IconVerticalSolidList"/>
    <dgm:cxn modelId="{85E8D006-B7F2-4273-910C-BCC49AC56B86}" type="presParOf" srcId="{3261DDDD-1CD6-4D54-9F25-536B2F0E40AF}" destId="{EFAFBCC0-1D97-4FC4-9E11-0708C90F92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1121AB-0272-446F-8CCC-AE64F3571FA4}">
      <dsp:nvSpPr>
        <dsp:cNvPr id="0" name=""/>
        <dsp:cNvSpPr/>
      </dsp:nvSpPr>
      <dsp:spPr>
        <a:xfrm>
          <a:off x="0" y="394115"/>
          <a:ext cx="9618133" cy="15590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/>
            <a:t>Where are they?</a:t>
          </a:r>
        </a:p>
      </dsp:txBody>
      <dsp:txXfrm>
        <a:off x="76105" y="470220"/>
        <a:ext cx="9465923" cy="1406815"/>
      </dsp:txXfrm>
    </dsp:sp>
    <dsp:sp modelId="{12D25F64-BCFE-428D-A419-5A3F1ECF2D72}">
      <dsp:nvSpPr>
        <dsp:cNvPr id="0" name=""/>
        <dsp:cNvSpPr/>
      </dsp:nvSpPr>
      <dsp:spPr>
        <a:xfrm>
          <a:off x="0" y="2140341"/>
          <a:ext cx="9618133" cy="155902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/>
            <a:t>What are they doing?</a:t>
          </a:r>
        </a:p>
      </dsp:txBody>
      <dsp:txXfrm>
        <a:off x="76105" y="2216446"/>
        <a:ext cx="9465923" cy="1406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7CADC-4084-45AA-B4A0-1A40EC187BDF}">
      <dsp:nvSpPr>
        <dsp:cNvPr id="0" name=""/>
        <dsp:cNvSpPr/>
      </dsp:nvSpPr>
      <dsp:spPr>
        <a:xfrm>
          <a:off x="0" y="459143"/>
          <a:ext cx="6268770" cy="847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0C411F-ADF1-4C70-81DC-F0A40754EBBA}">
      <dsp:nvSpPr>
        <dsp:cNvPr id="0" name=""/>
        <dsp:cNvSpPr/>
      </dsp:nvSpPr>
      <dsp:spPr>
        <a:xfrm>
          <a:off x="256413" y="649864"/>
          <a:ext cx="466206" cy="466206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DB6D2-D34A-4AA7-9346-90F24602C872}">
      <dsp:nvSpPr>
        <dsp:cNvPr id="0" name=""/>
        <dsp:cNvSpPr/>
      </dsp:nvSpPr>
      <dsp:spPr>
        <a:xfrm>
          <a:off x="979034" y="459143"/>
          <a:ext cx="5289735" cy="847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709" tIns="89709" rIns="89709" bIns="89709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Where are they?</a:t>
          </a:r>
        </a:p>
      </dsp:txBody>
      <dsp:txXfrm>
        <a:off x="979034" y="459143"/>
        <a:ext cx="5289735" cy="847648"/>
      </dsp:txXfrm>
    </dsp:sp>
    <dsp:sp modelId="{BB816497-86F4-428D-95AD-F5E336234514}">
      <dsp:nvSpPr>
        <dsp:cNvPr id="0" name=""/>
        <dsp:cNvSpPr/>
      </dsp:nvSpPr>
      <dsp:spPr>
        <a:xfrm>
          <a:off x="0" y="1518704"/>
          <a:ext cx="6268770" cy="847648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1EE903-2AB3-417D-95BD-16AF80A36F66}">
      <dsp:nvSpPr>
        <dsp:cNvPr id="0" name=""/>
        <dsp:cNvSpPr/>
      </dsp:nvSpPr>
      <dsp:spPr>
        <a:xfrm>
          <a:off x="256413" y="1709425"/>
          <a:ext cx="466206" cy="466206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FBCC0-1D97-4FC4-9E11-0708C90F92E8}">
      <dsp:nvSpPr>
        <dsp:cNvPr id="0" name=""/>
        <dsp:cNvSpPr/>
      </dsp:nvSpPr>
      <dsp:spPr>
        <a:xfrm>
          <a:off x="979034" y="1518704"/>
          <a:ext cx="5289735" cy="847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709" tIns="89709" rIns="89709" bIns="89709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What are they doing?</a:t>
          </a:r>
        </a:p>
      </dsp:txBody>
      <dsp:txXfrm>
        <a:off x="979034" y="1518704"/>
        <a:ext cx="5289735" cy="847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73D07-22BF-4DE6-9147-B0647DC36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6B04D-B4F1-4752-9135-CDB0F713F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A8DB9-C25A-4C9E-B018-DD2A7A02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36350-3C05-44D5-AAFC-9DD80CE1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285A7-E0FD-4754-9375-B2326FBF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7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69FE-58D2-4671-A0BC-B9F62835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C4525-7CB3-420D-A34A-DD65390BE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AE139-9E97-44FD-BF6B-C03FA005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1CD12-67BA-47F8-A068-9E6DF6C2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F6F82-0DAB-4242-BACB-B5197E13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D76C4-2CC6-4000-975A-6F17094CE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99638-177D-4C25-BF0B-F51778C81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827B2-F566-42DC-A599-0927C3AB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65C1F-8610-410A-8519-AFB6FB65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FB0B1-E9EB-4D44-960B-7742AF85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83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EBAF4-39A9-1A42-969F-C38F9E5E6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14AED6-4451-8E4B-9D17-B8F764FD8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80088-373B-1A4E-98E6-CB4D6343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DF8840-6DD1-4941-ABDD-80073FB2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491F5B-CE3F-C24E-9DF0-8CACA711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58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C7ACE-C12C-3042-A8F0-CB72EF8B6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B0EC15-300F-2A4A-A261-F75402CD9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9E5878-A5D7-B743-9F8D-5FAA617B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D54312-8714-6F42-8FC7-F094EC13C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00A54B-533E-9F48-9639-8D54AED8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635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7001C-AE61-BB4D-B54E-6E58EEEA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A52523-41DD-6E45-A66B-829DE5FAE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567A8B-6E21-284A-8C79-602487E4A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A812A2-7252-1D4F-8E2B-7E336F97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D36BC8-112E-604A-9D1D-8D248782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4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27225-7A9F-0E40-A167-417424B0E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92B75C-5F9B-EC4A-B9DF-A1E3E711A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CE4AAA-81EB-2643-8331-CF410AD02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16AF3-1B02-B244-BC8B-DD4FD2438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503BC6-A1B2-A548-9BAE-D5FC48C2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43284A-C151-894D-B2D7-47FFC1D2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783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A8778-C139-8C4E-8F6E-8F73595F6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DBB023-52B2-3243-9D84-B8689863A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325C1B-1CDD-784C-AE8A-EC30F7C72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E285EE-B37A-8A49-9F17-E9E7EE33C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C34280-1E2D-EF4A-8618-3D2DD5423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3E4760-2663-274E-99B2-D70D2A7D1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F6BC62-B80F-FA43-84C2-3940C6B7E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E8C0983-92F0-7941-8AD1-DCD15BA7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563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AC443-5837-3849-9391-C5626FB5F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61E59C-CB79-BD41-8620-7FD19F41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5A00DA-5BE3-974C-B1EC-BD636F7D2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EDC8DD-A98D-3446-A76B-2622A7553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86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2EDC22-82F8-734D-99E6-F1E42D4D6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C23D063-251A-1A4C-8F60-D733E6D2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2E346E-06FB-CE47-8CD9-F873CBC0D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98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34682-806E-194C-AE02-FE2C3769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E20D7E-B1FD-DB41-96E7-1C8A91FD8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C6CDD4-F516-A54C-A3C4-55B9C9F61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757E75-2353-3E46-ABE2-997E323A7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23F7F8-E9C8-CD4F-8C6B-B1A1ABBC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D3DF98-FC70-2C4F-9781-92AD3583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08DD-D406-498E-A48C-B43A0708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42CAA-08AF-4787-9EC0-35028B840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8DC9A-E1DF-474E-BDD7-12380253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13021-5C07-4E11-818A-30D44075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85EF-8D60-410A-B482-0148B33E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02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E211F-3643-6B44-BC2A-58C110D1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73E841-045D-9B43-AB58-C885BC615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1D4F38-81F0-B64E-8325-BB74AE477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391A61-C322-B84F-9163-C06EFBC4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73FA34-1814-C943-BF70-13EB051A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A12837-04AC-E246-A616-8B799A27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920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3C443-D857-B848-A49A-4DBC9889D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C544BB-F724-F440-B1D2-C81A8A547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2F9B1-FAA6-7D4B-B0CA-93550B9B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3CE1FC-3236-1E45-9193-545E9BDBD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FFBC44-455A-9F40-8834-9AF150425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393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0A4B480-9F2C-034B-A5BE-7CBEA21791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22BBCC-C2E5-7E47-B340-E59F1FA17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B9A251-4475-184E-8167-3A093026B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DE3A-A956-9448-8D96-7D891D621A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DEA0C7-5F2E-5A4D-A97F-878CFAF9E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EFC055-468D-9B40-A81A-9B95AF26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51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477F-316C-43AC-BE06-F2FA45AD9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34033-68C3-480A-A671-5864F1706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7D26F-BF88-4370-BE39-D48AE441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3788B-3527-43A3-8274-C58F6818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AF99B-2C4F-4102-BB2A-76595829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7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593F-6BE5-46B2-9683-89014B7A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68D08-4C74-4F07-BBC5-5071683C4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8B123-E589-48F1-A16E-1916E0B2A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4BC3C-3B04-42CB-8022-0B4A7AC2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5BF6F-EE81-4F8E-B6FC-696C2025B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5EF93-946E-4DFD-8A87-76E7ED2E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4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F451-1C57-4B35-98F8-F5DC388F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983B2-3D61-4427-A1F4-38158CC98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573E8-426A-4F6C-BC01-24BAC4209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2B8CD-016B-4870-8093-094F1BA4E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3C8EC-0C31-4761-9D65-081DE909F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750739-9107-405F-A571-F60D4692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C874F2-2A5B-4195-ABA9-2E601F6A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401A70-43F6-4865-A92B-A038EED0D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0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AD6A-25A4-4E55-8D6D-A6AC8169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CF12F-B85A-4FB0-B2CD-1B609220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9FBE42-A07C-4473-9131-7E6A7D39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6DE91F-6212-40E3-9832-6EB0C174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7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AB57C7-FE6C-463B-B9D2-C1E5F9C4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444E4-237F-472D-BFA2-A4C63FD34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ED4F8-8FDA-48F5-BD93-B6CE3283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1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EBFA-3D70-444E-AAEE-14197FBE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77E46-EB90-43D5-A95F-6664D8FC1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9533B-04DA-4A84-8C2E-38412A262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7F29A-B6C8-4EB5-8544-CF63BA1D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09391-5E88-47AB-8B12-739AEB308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5733E-A499-404F-BFAA-55A1D0B1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7A4D-FC45-4838-A426-7760249B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18C57-142B-4956-AF71-BEA40496C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E8156-D76D-4B56-8D96-FBEDD57E9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370C3-D42F-4615-AF35-332FF265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89B7D-F8C7-4272-B3BC-744DC195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9E844-DA78-4851-B8DA-FD385155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0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E7592-88A4-4489-A85D-2B8C6EBF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25F02-5A10-4B79-9913-24828A8EE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2323-DD73-4E91-AA8F-371494D3F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E57F3-8A8F-4999-86D3-00786ACB5F35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08088-19D8-4DDE-AE5A-4D6118C29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03EAD-0E13-4C63-9D6C-F1005DF79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2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DCFF"/>
            </a:gs>
            <a:gs pos="32000">
              <a:schemeClr val="bg1"/>
            </a:gs>
            <a:gs pos="38000">
              <a:srgbClr val="00D2FD"/>
            </a:gs>
            <a:gs pos="99000">
              <a:srgbClr val="0091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9AC2E-704F-9B42-9E5A-2945DEC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E5B58F-CB24-A049-B1B1-500F58C2F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A9CBD-8C4D-B64D-9E2D-8B5570634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5DE3A-A956-9448-8D96-7D891D621A2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670728-0BEA-8B4D-8AF6-1850B3E9D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20E68B-CBF1-0649-8EBF-22780F269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1EF8A-C410-6646-B865-6FDCA9782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74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tif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tif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188B3C-211F-4446-BD4B-BCF015440F6B}"/>
              </a:ext>
            </a:extLst>
          </p:cNvPr>
          <p:cNvSpPr/>
          <p:nvPr/>
        </p:nvSpPr>
        <p:spPr>
          <a:xfrm>
            <a:off x="6221294" y="2558801"/>
            <a:ext cx="51427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Places to go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srgbClr val="FF66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églalap 9">
            <a:extLst>
              <a:ext uri="{FF2B5EF4-FFF2-40B4-BE49-F238E27FC236}">
                <a16:creationId xmlns:a16="http://schemas.microsoft.com/office/drawing/2014/main" id="{AB1F371A-32A9-456F-9AB0-57922D2F3CE5}"/>
              </a:ext>
            </a:extLst>
          </p:cNvPr>
          <p:cNvSpPr/>
          <p:nvPr/>
        </p:nvSpPr>
        <p:spPr>
          <a:xfrm>
            <a:off x="6148337" y="1112251"/>
            <a:ext cx="583264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000" b="1" i="0" u="none" strike="noStrike" kern="1200" cap="none" spc="0" normalizeH="0" baseline="0" noProof="0" dirty="0">
                <a:ln w="900" cmpd="sng">
                  <a:solidFill>
                    <a:srgbClr val="2F547C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UNIT 7</a:t>
            </a:r>
          </a:p>
        </p:txBody>
      </p:sp>
      <p:sp>
        <p:nvSpPr>
          <p:cNvPr id="5" name="CaixaDeTexto 11">
            <a:extLst>
              <a:ext uri="{FF2B5EF4-FFF2-40B4-BE49-F238E27FC236}">
                <a16:creationId xmlns:a16="http://schemas.microsoft.com/office/drawing/2014/main" id="{D6980279-A7CA-4023-9069-B483E4167DAD}"/>
              </a:ext>
            </a:extLst>
          </p:cNvPr>
          <p:cNvSpPr txBox="1"/>
          <p:nvPr/>
        </p:nvSpPr>
        <p:spPr>
          <a:xfrm>
            <a:off x="7430668" y="4247323"/>
            <a:ext cx="3028393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</a:p>
        </p:txBody>
      </p:sp>
      <p:pic>
        <p:nvPicPr>
          <p:cNvPr id="1026" name="Picture 2" descr="Places in the Community - YouTube">
            <a:extLst>
              <a:ext uri="{FF2B5EF4-FFF2-40B4-BE49-F238E27FC236}">
                <a16:creationId xmlns:a16="http://schemas.microsoft.com/office/drawing/2014/main" id="{3A825F04-6136-48BA-BA37-009A88643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" y="609601"/>
            <a:ext cx="5602787" cy="552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A03EA-34A4-4AC3-8676-E25F620A0D18}"/>
              </a:ext>
            </a:extLst>
          </p:cNvPr>
          <p:cNvSpPr txBox="1"/>
          <p:nvPr/>
        </p:nvSpPr>
        <p:spPr>
          <a:xfrm>
            <a:off x="278779" y="189571"/>
            <a:ext cx="4811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3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6094856" y="1261331"/>
            <a:ext cx="3179146" cy="2786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LISTEN and REPEAT</a:t>
            </a:r>
          </a:p>
        </p:txBody>
      </p:sp>
      <p:pic>
        <p:nvPicPr>
          <p:cNvPr id="1026" name="Picture 2" descr="Listening Ears Clip Art Png - Can T Hear You Clipart, Transparent Png ,  Transparent Png Image - PNGitem">
            <a:extLst>
              <a:ext uri="{FF2B5EF4-FFF2-40B4-BE49-F238E27FC236}">
                <a16:creationId xmlns:a16="http://schemas.microsoft.com/office/drawing/2014/main" id="{21A03B7D-CC74-4754-96EE-615E58042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r="5838" b="2"/>
          <a:stretch/>
        </p:blipFill>
        <p:spPr bwMode="auto">
          <a:xfrm>
            <a:off x="888603" y="1261330"/>
            <a:ext cx="4973212" cy="43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50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52" y="177421"/>
            <a:ext cx="10838095" cy="644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7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26E4BA-CC66-3B4B-A13C-88379553E4B9}"/>
              </a:ext>
            </a:extLst>
          </p:cNvPr>
          <p:cNvSpPr txBox="1"/>
          <p:nvPr/>
        </p:nvSpPr>
        <p:spPr>
          <a:xfrm>
            <a:off x="600367" y="2819348"/>
            <a:ext cx="5283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ooper Black" panose="0208090404030B020404" pitchFamily="18" charset="0"/>
              </a:rPr>
              <a:t>WORD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DUCKS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6D4B29-265C-BC45-A23A-F7981E03D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10201" y="2718190"/>
            <a:ext cx="6681432" cy="2527808"/>
          </a:xfrm>
          <a:prstGeom prst="rect">
            <a:avLst/>
          </a:prstGeom>
        </p:spPr>
      </p:pic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278800-8BEF-854A-8484-8D896B9EF883}"/>
              </a:ext>
            </a:extLst>
          </p:cNvPr>
          <p:cNvSpPr/>
          <p:nvPr/>
        </p:nvSpPr>
        <p:spPr>
          <a:xfrm>
            <a:off x="1326797" y="4753264"/>
            <a:ext cx="3006246" cy="707721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6A63D10-9C21-574F-8A8D-0E81252429D3}"/>
              </a:ext>
            </a:extLst>
          </p:cNvPr>
          <p:cNvSpPr/>
          <p:nvPr/>
        </p:nvSpPr>
        <p:spPr>
          <a:xfrm>
            <a:off x="1528175" y="663879"/>
            <a:ext cx="601250" cy="5887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990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30812" y="1480312"/>
            <a:ext cx="2894681" cy="2707640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164744" y="3118104"/>
              <a:ext cx="2258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museum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7" y="1434370"/>
            <a:ext cx="2894681" cy="2707640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194103" y="3145538"/>
              <a:ext cx="22020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school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648659" y="3429000"/>
            <a:ext cx="2894681" cy="2707640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311074" y="3158384"/>
              <a:ext cx="20258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c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afé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399" y="325415"/>
            <a:ext cx="1123428" cy="1154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FE295-F923-254D-86EC-E5C629ED2D52}"/>
              </a:ext>
            </a:extLst>
          </p:cNvPr>
          <p:cNvSpPr txBox="1"/>
          <p:nvPr/>
        </p:nvSpPr>
        <p:spPr>
          <a:xfrm>
            <a:off x="1012603" y="324369"/>
            <a:ext cx="8992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I want to </a:t>
            </a:r>
            <a:r>
              <a:rPr lang="en-US" sz="4800" dirty="0">
                <a:solidFill>
                  <a:prstClr val="white"/>
                </a:solidFill>
                <a:latin typeface="Cooper Black" panose="0208090404030B020404" pitchFamily="18" charset="0"/>
              </a:rPr>
              <a:t>drink coffee.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96647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561160" y="1201308"/>
            <a:ext cx="3842028" cy="2986644"/>
            <a:chOff x="286840" y="823649"/>
            <a:chExt cx="3503728" cy="305340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6840" y="823649"/>
              <a:ext cx="3264333" cy="30534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526234" y="2941210"/>
              <a:ext cx="32643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movie theater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7734345" y="1155366"/>
            <a:ext cx="3526844" cy="2986644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923915" y="3070283"/>
              <a:ext cx="2622304" cy="530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shopping mall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305345" y="3429000"/>
            <a:ext cx="3526844" cy="3104631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430818" y="3147498"/>
              <a:ext cx="1819063" cy="530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museum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399" y="325415"/>
            <a:ext cx="1123428" cy="11548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44F49B-81C7-0443-B41B-CED6829DA7D3}"/>
              </a:ext>
            </a:extLst>
          </p:cNvPr>
          <p:cNvSpPr txBox="1"/>
          <p:nvPr/>
        </p:nvSpPr>
        <p:spPr>
          <a:xfrm>
            <a:off x="1012603" y="324369"/>
            <a:ext cx="8992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I want to </a:t>
            </a:r>
            <a:r>
              <a:rPr lang="en-US" sz="4800" dirty="0">
                <a:solidFill>
                  <a:prstClr val="white"/>
                </a:solidFill>
                <a:latin typeface="Cooper Black" panose="0208090404030B020404" pitchFamily="18" charset="0"/>
              </a:rPr>
              <a:t>see a film.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88322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30812" y="1480312"/>
            <a:ext cx="2894681" cy="2707640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052707" y="3118104"/>
              <a:ext cx="2381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café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7" y="1434370"/>
            <a:ext cx="2894681" cy="2707640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231016" y="3145538"/>
              <a:ext cx="2128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museum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827187" y="3368509"/>
            <a:ext cx="2894681" cy="2707640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147404" y="3049023"/>
              <a:ext cx="24037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playground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399" y="325415"/>
            <a:ext cx="1123428" cy="11548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F22A4B-E0FB-F843-B596-895F112E310E}"/>
              </a:ext>
            </a:extLst>
          </p:cNvPr>
          <p:cNvSpPr txBox="1"/>
          <p:nvPr/>
        </p:nvSpPr>
        <p:spPr>
          <a:xfrm>
            <a:off x="1012603" y="324369"/>
            <a:ext cx="8992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I </a:t>
            </a:r>
            <a:r>
              <a:rPr lang="en-US" sz="4800" dirty="0">
                <a:solidFill>
                  <a:prstClr val="white"/>
                </a:solidFill>
                <a:latin typeface="Cooper Black" panose="0208090404030B020404" pitchFamily="18" charset="0"/>
              </a:rPr>
              <a:t>want to see old things.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4415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C 0.02305 0.00092 0.04206 0.00902 0.05196 0.02106 L 0.075 0.04907 C 0.07995 0.05509 0.08802 0.0581 0.09805 0.0581 C 0.11198 0.0581 0.12396 0.05 0.125 0.03796 C 0.12396 0.02801 0.11198 0.01898 0.09805 0.01898 C 0.08802 0.01898 0.07995 0.02291 0.075 0.02801 L 0.05196 0.05601 C 0.04206 0.06805 0.02305 0.07592 -3.33333E-6 0.07708 C -0.02304 0.07592 -0.04205 0.06805 -0.05195 0.05601 L -0.075 0.02801 C -0.07994 0.02291 -0.08802 0.01898 -0.09804 0.01898 C -0.11198 0.01898 -0.12395 0.02801 -0.125 0.03796 C -0.12395 0.05 -0.11198 0.0581 -0.09804 0.0581 C -0.08802 0.0581 -0.07994 0.05509 -0.075 0.04907 L -0.05195 0.02106 C -0.04205 0.00902 -0.02304 0.00092 -3.33333E-6 4.07407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615652" y="1156412"/>
            <a:ext cx="3209841" cy="3031540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357392" y="3118104"/>
              <a:ext cx="18327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museum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7" y="1434369"/>
            <a:ext cx="3209841" cy="3165765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958544" y="3083163"/>
              <a:ext cx="2592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m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ovie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theater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375053" y="3143704"/>
            <a:ext cx="3361182" cy="3165764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015233" y="3081893"/>
              <a:ext cx="2535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playground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399" y="325415"/>
            <a:ext cx="1123428" cy="11548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6240E4-D8C2-AE4A-AF92-CD74C8B8D539}"/>
              </a:ext>
            </a:extLst>
          </p:cNvPr>
          <p:cNvSpPr txBox="1"/>
          <p:nvPr/>
        </p:nvSpPr>
        <p:spPr>
          <a:xfrm>
            <a:off x="286173" y="325415"/>
            <a:ext cx="10591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I want to </a:t>
            </a:r>
            <a:r>
              <a:rPr lang="en-US" sz="4800" dirty="0">
                <a:solidFill>
                  <a:prstClr val="white"/>
                </a:solidFill>
                <a:latin typeface="Cooper Black" panose="0208090404030B020404" pitchFamily="18" charset="0"/>
              </a:rPr>
              <a:t>play with my friends.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91499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618978" y="1155366"/>
            <a:ext cx="3206515" cy="3032586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349096" y="3118104"/>
              <a:ext cx="1789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hospital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054675" y="1155366"/>
            <a:ext cx="3206514" cy="2986644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383202" y="3145538"/>
              <a:ext cx="1845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library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105196" y="2885043"/>
            <a:ext cx="3473824" cy="3186542"/>
            <a:chOff x="795018" y="1301895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5018" y="1301895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274944" y="3149138"/>
              <a:ext cx="2414754" cy="49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shopping mall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399" y="325415"/>
            <a:ext cx="1123428" cy="11548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7D1DBA-00E9-3A45-924B-9AC6AD2B8EDE}"/>
              </a:ext>
            </a:extLst>
          </p:cNvPr>
          <p:cNvSpPr txBox="1"/>
          <p:nvPr/>
        </p:nvSpPr>
        <p:spPr>
          <a:xfrm>
            <a:off x="1012603" y="324369"/>
            <a:ext cx="8992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I want to </a:t>
            </a:r>
            <a:r>
              <a:rPr lang="en-US" sz="4800" dirty="0">
                <a:solidFill>
                  <a:prstClr val="white"/>
                </a:solidFill>
                <a:latin typeface="Cooper Black" panose="0208090404030B020404" pitchFamily="18" charset="0"/>
              </a:rPr>
              <a:t>buy things.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82771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C 0.02305 0.00092 0.04206 0.00902 0.05195 0.02106 L 0.075 0.04907 C 0.07995 0.05509 0.08802 0.0581 0.09805 0.0581 C 0.11198 0.0581 0.12396 0.05 0.125 0.03796 C 0.12396 0.02801 0.11198 0.01898 0.09805 0.01898 C 0.08802 0.01898 0.07995 0.02291 0.075 0.02801 L 0.05195 0.05601 C 0.04206 0.06805 0.02305 0.07592 4.16667E-7 0.07708 C -0.02305 0.07592 -0.04206 0.06805 -0.05195 0.05601 L -0.075 0.02801 C -0.07995 0.02291 -0.08802 0.01898 -0.09805 0.01898 C -0.11198 0.01898 -0.12396 0.02801 -0.125 0.03796 C -0.12396 0.05 -0.11198 0.0581 -0.09805 0.0581 C -0.08802 0.0581 -0.07995 0.05509 -0.075 0.04907 L -0.05195 0.02106 C -0.04206 0.00902 -0.02305 0.00092 4.16667E-7 4.07407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30812" y="1480312"/>
            <a:ext cx="2894681" cy="2707640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402672" y="3136039"/>
              <a:ext cx="18256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library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7" y="1434370"/>
            <a:ext cx="2894681" cy="2707640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269116" y="3145538"/>
              <a:ext cx="2052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cinema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979719" y="3579305"/>
            <a:ext cx="2894681" cy="2707640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517903" y="3136612"/>
              <a:ext cx="17319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market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399" y="325415"/>
            <a:ext cx="1123428" cy="11548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F15AA7-A318-A24A-BEBB-2D0519B4E58F}"/>
              </a:ext>
            </a:extLst>
          </p:cNvPr>
          <p:cNvSpPr txBox="1"/>
          <p:nvPr/>
        </p:nvSpPr>
        <p:spPr>
          <a:xfrm>
            <a:off x="641542" y="325415"/>
            <a:ext cx="9769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I want to read a book.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9433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499969" y="914895"/>
            <a:ext cx="3248718" cy="3250086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957034" y="3020324"/>
              <a:ext cx="2594139" cy="487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shopping mall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7835705" y="937866"/>
            <a:ext cx="3425483" cy="3204144"/>
            <a:chOff x="125690" y="672912"/>
            <a:chExt cx="3425483" cy="320414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5690" y="672912"/>
              <a:ext cx="3425483" cy="320414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624380" y="2871658"/>
              <a:ext cx="29131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wimming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 pool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137307" y="3136612"/>
            <a:ext cx="3130728" cy="3204144"/>
            <a:chOff x="1215421" y="1187923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5421" y="1187923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756326" y="3167930"/>
              <a:ext cx="21334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c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afé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399" y="325415"/>
            <a:ext cx="1123428" cy="11548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6BAB50-713E-A64D-A8E4-F660669E013D}"/>
              </a:ext>
            </a:extLst>
          </p:cNvPr>
          <p:cNvSpPr txBox="1"/>
          <p:nvPr/>
        </p:nvSpPr>
        <p:spPr>
          <a:xfrm>
            <a:off x="1012603" y="324369"/>
            <a:ext cx="8992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I want to swim.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19888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C 0.02305 0.00092 0.04206 0.00902 0.05195 0.02106 L 0.075 0.04907 C 0.07995 0.05509 0.08802 0.0581 0.09805 0.0581 C 0.11198 0.0581 0.12396 0.05 0.125 0.03796 C 0.12396 0.02801 0.11198 0.01898 0.09805 0.01898 C 0.08802 0.01898 0.07995 0.02291 0.075 0.02801 L 0.05195 0.05601 C 0.04206 0.06805 0.02305 0.07592 4.16667E-7 0.07708 C -0.02305 0.07592 -0.04206 0.06805 -0.05195 0.05601 L -0.075 0.02801 C -0.07995 0.02291 -0.08802 0.01898 -0.09805 0.01898 C -0.11198 0.01898 -0.12396 0.02801 -0.125 0.03796 C -0.12396 0.05 -0.11198 0.0581 -0.09805 0.0581 C -0.08802 0.0581 -0.07995 0.05509 -0.075 0.04907 L -0.05195 0.02106 C -0.04206 0.00902 -0.02305 0.00092 4.16667E-7 4.07407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920" y="968990"/>
            <a:ext cx="6581013" cy="205251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Algerian" panose="04020705040A02060702" pitchFamily="82" charset="0"/>
              </a:rPr>
              <a:t>Listen and point</a:t>
            </a:r>
            <a:r>
              <a:rPr lang="en-US" sz="5200" dirty="0"/>
              <a:t/>
            </a:r>
            <a:br>
              <a:rPr lang="en-US" sz="5200" dirty="0"/>
            </a:b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26518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17B8DF-6D46-DD47-9AC3-EE5203078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18" b="90356" l="10000" r="90000">
                        <a14:foregroundMark x1="26304" y1="55341" x2="26739" y2="69139"/>
                        <a14:foregroundMark x1="26739" y1="69139" x2="26739" y2="69139"/>
                        <a14:foregroundMark x1="29006" y1="77951" x2="29239" y2="77300"/>
                        <a14:foregroundMark x1="22618" y1="74216" x2="26087" y2="74332"/>
                        <a14:foregroundMark x1="24627" y1="71573" x2="26522" y2="71662"/>
                        <a14:foregroundMark x1="62500" y1="90504" x2="69674" y2="82344"/>
                        <a14:foregroundMark x1="69674" y1="82344" x2="70652" y2="77300"/>
                        <a14:foregroundMark x1="70435" y1="65282" x2="73696" y2="71958"/>
                        <a14:foregroundMark x1="48370" y1="7418" x2="54348" y2="9199"/>
                        <a14:backgroundMark x1="23043" y1="82789" x2="29674" y2="83680"/>
                        <a14:backgroundMark x1="28804" y1="80564" x2="37609" y2="80712"/>
                        <a14:backgroundMark x1="19348" y1="78190" x2="22283" y2="79822"/>
                        <a14:backgroundMark x1="24457" y1="79970" x2="29674" y2="80119"/>
                        <a14:backgroundMark x1="19022" y1="73294" x2="19783" y2="73442"/>
                        <a14:backgroundMark x1="20978" y1="70475" x2="22500" y2="70623"/>
                        <a14:backgroundMark x1="23370" y1="70772" x2="23370" y2="70772"/>
                        <a14:backgroundMark x1="23913" y1="71068" x2="23913" y2="71068"/>
                        <a14:backgroundMark x1="24239" y1="70920" x2="20217" y2="72849"/>
                        <a14:backgroundMark x1="17500" y1="74629" x2="18261" y2="81454"/>
                        <a14:backgroundMark x1="18696" y1="71810" x2="18696" y2="76409"/>
                        <a14:backgroundMark x1="20000" y1="74184" x2="20543" y2="74332"/>
                        <a14:backgroundMark x1="20326" y1="74036" x2="21087" y2="74184"/>
                        <a14:backgroundMark x1="56848" y1="35163" x2="56848" y2="35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9902" y="402768"/>
            <a:ext cx="7635569" cy="5593885"/>
          </a:xfrm>
          <a:prstGeom prst="rect">
            <a:avLst/>
          </a:prstGeom>
        </p:spPr>
      </p:pic>
      <p:sp>
        <p:nvSpPr>
          <p:cNvPr id="5" name="Скругленная прямоугольная выноска 4">
            <a:extLst>
              <a:ext uri="{FF2B5EF4-FFF2-40B4-BE49-F238E27FC236}">
                <a16:creationId xmlns:a16="http://schemas.microsoft.com/office/drawing/2014/main" id="{D1DA6C2C-E2F5-764B-9B52-1EDA319240FB}"/>
              </a:ext>
            </a:extLst>
          </p:cNvPr>
          <p:cNvSpPr/>
          <p:nvPr/>
        </p:nvSpPr>
        <p:spPr>
          <a:xfrm>
            <a:off x="1238865" y="861347"/>
            <a:ext cx="3362632" cy="1784555"/>
          </a:xfrm>
          <a:prstGeom prst="wedgeRoundRectCallout">
            <a:avLst>
              <a:gd name="adj1" fmla="val 87062"/>
              <a:gd name="adj2" fmla="val 4514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Well done!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A71EF-EEFB-0C41-8181-6C44D941A8D3}"/>
              </a:ext>
            </a:extLst>
          </p:cNvPr>
          <p:cNvSpPr txBox="1"/>
          <p:nvPr/>
        </p:nvSpPr>
        <p:spPr>
          <a:xfrm flipH="1">
            <a:off x="2502904" y="4712637"/>
            <a:ext cx="108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847420"/>
      </p:ext>
    </p:extLst>
  </p:cSld>
  <p:clrMapOvr>
    <a:masterClrMapping/>
  </p:clrMapOvr>
  <p:transition spd="slow" advClick="0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 fontScale="90000"/>
          </a:bodyPr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>
                <a:latin typeface="Colonna MT" panose="04020805060202030203" pitchFamily="82" charset="0"/>
              </a:rPr>
              <a:t>Tasks: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 the video and answer these questions</a:t>
            </a:r>
            <a:b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b="1">
              <a:latin typeface="Colonna MT" panose="04020805060202030203" pitchFamily="82" charset="0"/>
            </a:endParaRPr>
          </a:p>
        </p:txBody>
      </p:sp>
      <p:graphicFrame>
        <p:nvGraphicFramePr>
          <p:cNvPr id="14" name="Content Placeholder 8">
            <a:extLst>
              <a:ext uri="{FF2B5EF4-FFF2-40B4-BE49-F238E27FC236}">
                <a16:creationId xmlns:a16="http://schemas.microsoft.com/office/drawing/2014/main" id="{78B944A7-234A-410B-A466-179D03332D4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4876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amily &amp; Friends Special edition - Grade 5 - Unit 7 - Paces to go">
            <a:hlinkClick r:id="" action="ppaction://media"/>
            <a:extLst>
              <a:ext uri="{FF2B5EF4-FFF2-40B4-BE49-F238E27FC236}">
                <a16:creationId xmlns:a16="http://schemas.microsoft.com/office/drawing/2014/main" id="{8FAAE63E-7150-4A32-8919-4AD29012EC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046" y="284778"/>
            <a:ext cx="11695587" cy="6277388"/>
          </a:xfrm>
        </p:spPr>
      </p:pic>
    </p:spTree>
    <p:extLst>
      <p:ext uri="{BB962C8B-B14F-4D97-AF65-F5344CB8AC3E}">
        <p14:creationId xmlns:p14="http://schemas.microsoft.com/office/powerpoint/2010/main" val="182660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300" b="1">
                <a:latin typeface="Colonna MT" panose="04020805060202030203" pitchFamily="82" charset="0"/>
              </a:rPr>
              <a:t>Pair work: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answer these questions</a:t>
            </a:r>
            <a:br>
              <a:rPr kumimoji="0" lang="en-US" sz="33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3300" b="1">
              <a:latin typeface="Colonna MT" panose="04020805060202030203" pitchFamily="82" charset="0"/>
            </a:endParaRPr>
          </a:p>
        </p:txBody>
      </p:sp>
      <p:graphicFrame>
        <p:nvGraphicFramePr>
          <p:cNvPr id="14" name="Content Placeholder 8">
            <a:extLst>
              <a:ext uri="{FF2B5EF4-FFF2-40B4-BE49-F238E27FC236}">
                <a16:creationId xmlns:a16="http://schemas.microsoft.com/office/drawing/2014/main" id="{78B944A7-234A-410B-A466-179D03332D4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2648" y="3355848"/>
          <a:ext cx="6268770" cy="2825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6B29CAD-571A-4C68-BDCE-532F3D2C1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4066" y="984527"/>
            <a:ext cx="4237686" cy="481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82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73A4C2E8-1D25-4208-AD8A-62C71B6D1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3" b="1662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0BCE9-509C-4369-8E6A-CDC5F8C57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GROUPWORK:</a:t>
            </a:r>
            <a:r>
              <a:rPr lang="en-US" sz="9600" b="1" dirty="0">
                <a:solidFill>
                  <a:srgbClr val="FFFFFF"/>
                </a:solidFill>
              </a:rPr>
              <a:t/>
            </a:r>
            <a:br>
              <a:rPr lang="en-US" sz="9600" b="1" dirty="0">
                <a:solidFill>
                  <a:srgbClr val="FFFFFF"/>
                </a:solidFill>
              </a:rPr>
            </a:br>
            <a:r>
              <a:rPr lang="en-US" sz="13800" b="1" dirty="0">
                <a:solidFill>
                  <a:srgbClr val="FFFFFF"/>
                </a:solidFill>
              </a:rPr>
              <a:t>Role play</a:t>
            </a:r>
            <a:endParaRPr lang="en-US" sz="9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24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321300" y="2643778"/>
            <a:ext cx="351410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cafe</a:t>
            </a:r>
          </a:p>
        </p:txBody>
      </p:sp>
      <p:pic>
        <p:nvPicPr>
          <p:cNvPr id="2050" name="Picture 2" descr="Transparent Coffee House Clipart - Coffee Shop Clipart, HD Png Download ,  Transparent Png Image - PNGitem">
            <a:extLst>
              <a:ext uri="{FF2B5EF4-FFF2-40B4-BE49-F238E27FC236}">
                <a16:creationId xmlns:a16="http://schemas.microsoft.com/office/drawing/2014/main" id="{A27055DC-37AC-43B6-A93A-4B90BC4C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11" y="907366"/>
            <a:ext cx="6015731" cy="504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AFE">
            <a:hlinkClick r:id="" action="ppaction://media"/>
            <a:extLst>
              <a:ext uri="{FF2B5EF4-FFF2-40B4-BE49-F238E27FC236}">
                <a16:creationId xmlns:a16="http://schemas.microsoft.com/office/drawing/2014/main" id="{CA8DD078-EC51-4822-AF40-E54137877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9017" y="297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0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299581" y="2228671"/>
            <a:ext cx="531267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7CA25-CFF0-4BFF-BEAA-1ACC5B931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9" y="970671"/>
            <a:ext cx="5274544" cy="4916658"/>
          </a:xfrm>
          <a:prstGeom prst="rect">
            <a:avLst/>
          </a:prstGeom>
        </p:spPr>
      </p:pic>
      <p:pic>
        <p:nvPicPr>
          <p:cNvPr id="6" name="LI">
            <a:hlinkClick r:id="" action="ppaction://media"/>
            <a:extLst>
              <a:ext uri="{FF2B5EF4-FFF2-40B4-BE49-F238E27FC236}">
                <a16:creationId xmlns:a16="http://schemas.microsoft.com/office/drawing/2014/main" id="{BA202FF6-09CB-4EBB-9DDA-0461BCA47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470" y="399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8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943247" y="2278019"/>
            <a:ext cx="553869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40FBF5-AA73-48A5-BDF6-B7253E2AE2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40" y="1290893"/>
            <a:ext cx="4831516" cy="4406522"/>
          </a:xfrm>
          <a:prstGeom prst="rect">
            <a:avLst/>
          </a:prstGeom>
        </p:spPr>
      </p:pic>
      <p:pic>
        <p:nvPicPr>
          <p:cNvPr id="8" name="MUSEUM">
            <a:hlinkClick r:id="" action="ppaction://media"/>
            <a:extLst>
              <a:ext uri="{FF2B5EF4-FFF2-40B4-BE49-F238E27FC236}">
                <a16:creationId xmlns:a16="http://schemas.microsoft.com/office/drawing/2014/main" id="{EB15C2D8-ADDE-4E5E-8C9D-ABD878337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1515" y="681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103877" y="2690336"/>
            <a:ext cx="544251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ACA48-F2C3-452E-8566-72CE0D34D57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" y="1294228"/>
            <a:ext cx="4824797" cy="4220307"/>
          </a:xfrm>
          <a:prstGeom prst="rect">
            <a:avLst/>
          </a:prstGeom>
        </p:spPr>
      </p:pic>
      <p:pic>
        <p:nvPicPr>
          <p:cNvPr id="6" name="PLAY">
            <a:hlinkClick r:id="" action="ppaction://media"/>
            <a:extLst>
              <a:ext uri="{FF2B5EF4-FFF2-40B4-BE49-F238E27FC236}">
                <a16:creationId xmlns:a16="http://schemas.microsoft.com/office/drawing/2014/main" id="{394CF775-D0E9-4C51-9119-12BE711BD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2984" y="409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7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203351" y="2844224"/>
            <a:ext cx="529984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7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hopping mall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D9408-DADF-4D3E-AEE1-B8A69A514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41" y="1176411"/>
            <a:ext cx="4372999" cy="4703884"/>
          </a:xfrm>
          <a:prstGeom prst="rect">
            <a:avLst/>
          </a:prstGeom>
        </p:spPr>
      </p:pic>
      <p:pic>
        <p:nvPicPr>
          <p:cNvPr id="7" name="SHOP">
            <a:hlinkClick r:id="" action="ppaction://media"/>
            <a:extLst>
              <a:ext uri="{FF2B5EF4-FFF2-40B4-BE49-F238E27FC236}">
                <a16:creationId xmlns:a16="http://schemas.microsoft.com/office/drawing/2014/main" id="{6A2FB3BE-AF27-4FF0-9892-EBA6CC20F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2236" y="566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2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4600659" y="2814767"/>
            <a:ext cx="7398179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9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wimming</a:t>
            </a:r>
            <a:r>
              <a:rPr kumimoji="0" lang="en-US" sz="9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8028E-A627-40A3-AFDA-6039F754B7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" y="1109012"/>
            <a:ext cx="3839309" cy="4639975"/>
          </a:xfrm>
          <a:prstGeom prst="rect">
            <a:avLst/>
          </a:prstGeom>
        </p:spPr>
      </p:pic>
      <p:pic>
        <p:nvPicPr>
          <p:cNvPr id="6" name="SWIM">
            <a:hlinkClick r:id="" action="ppaction://media"/>
            <a:extLst>
              <a:ext uri="{FF2B5EF4-FFF2-40B4-BE49-F238E27FC236}">
                <a16:creationId xmlns:a16="http://schemas.microsoft.com/office/drawing/2014/main" id="{D7E097DB-FC2C-4A76-9C03-9BDD0AADC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23672" y="1109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6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022050" y="2871038"/>
            <a:ext cx="664957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9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ovie</a:t>
            </a:r>
            <a:r>
              <a:rPr kumimoji="0" lang="en-US" sz="9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theater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49EBD-7075-4A63-AC6C-3C3859CAD1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4" y="872196"/>
            <a:ext cx="4303694" cy="5113606"/>
          </a:xfrm>
          <a:prstGeom prst="rect">
            <a:avLst/>
          </a:prstGeom>
        </p:spPr>
      </p:pic>
      <p:pic>
        <p:nvPicPr>
          <p:cNvPr id="6" name="MOVIE">
            <a:hlinkClick r:id="" action="ppaction://media"/>
            <a:extLst>
              <a:ext uri="{FF2B5EF4-FFF2-40B4-BE49-F238E27FC236}">
                <a16:creationId xmlns:a16="http://schemas.microsoft.com/office/drawing/2014/main" id="{584745ED-5DEE-4EF5-8E67-994E9F147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23668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1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148</Words>
  <Application>Microsoft Office PowerPoint</Application>
  <PresentationFormat>Widescreen</PresentationFormat>
  <Paragraphs>52</Paragraphs>
  <Slides>25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Algerian</vt:lpstr>
      <vt:lpstr>Arial</vt:lpstr>
      <vt:lpstr>Calibri</vt:lpstr>
      <vt:lpstr>Calibri Light</vt:lpstr>
      <vt:lpstr>Colonna MT</vt:lpstr>
      <vt:lpstr>Comic Sans MS</vt:lpstr>
      <vt:lpstr>Cooper Black</vt:lpstr>
      <vt:lpstr>Open Sans Extrabold</vt:lpstr>
      <vt:lpstr>Times New Roman</vt:lpstr>
      <vt:lpstr>Office Theme</vt:lpstr>
      <vt:lpstr>Тема Office</vt:lpstr>
      <vt:lpstr>PowerPoint Presentation</vt:lpstr>
      <vt:lpstr>Listen and point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Tasks: Watch the video and answer these questions </vt:lpstr>
      <vt:lpstr>PowerPoint Presentation</vt:lpstr>
      <vt:lpstr>Pair work: answer these questions </vt:lpstr>
      <vt:lpstr>GROUPWORK: Role play</vt:lpstr>
      <vt:lpstr>Workbook time!!!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Luxury</cp:lastModifiedBy>
  <cp:revision>5</cp:revision>
  <dcterms:created xsi:type="dcterms:W3CDTF">2020-10-31T07:26:55Z</dcterms:created>
  <dcterms:modified xsi:type="dcterms:W3CDTF">2022-02-26T08:24:39Z</dcterms:modified>
</cp:coreProperties>
</file>