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73" r:id="rId6"/>
    <p:sldId id="280" r:id="rId7"/>
    <p:sldId id="435" r:id="rId8"/>
    <p:sldId id="256" r:id="rId9"/>
    <p:sldId id="324" r:id="rId10"/>
    <p:sldId id="487" r:id="rId11"/>
    <p:sldId id="488" r:id="rId12"/>
    <p:sldId id="490" r:id="rId13"/>
    <p:sldId id="489" r:id="rId14"/>
    <p:sldId id="482" r:id="rId15"/>
    <p:sldId id="483" r:id="rId16"/>
    <p:sldId id="484" r:id="rId17"/>
    <p:sldId id="485" r:id="rId18"/>
    <p:sldId id="486" r:id="rId19"/>
    <p:sldId id="282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997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44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447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3DDC206-A5B1-48F5-B908-6FAE25AD9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598CE2-8284-4841-8E7D-34490C1A1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04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3DDC206-A5B1-48F5-B908-6FAE25AD9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598CE2-8284-4841-8E7D-34490C1A1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111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3DDC206-A5B1-48F5-B908-6FAE25AD9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598CE2-8284-4841-8E7D-34490C1A1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17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3DDC206-A5B1-48F5-B908-6FAE25AD9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598CE2-8284-4841-8E7D-34490C1A1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86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3DDC206-A5B1-48F5-B908-6FAE25AD9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598CE2-8284-4841-8E7D-34490C1A1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85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3DDC206-A5B1-48F5-B908-6FAE25AD9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598CE2-8284-4841-8E7D-34490C1A1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73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3DDC206-A5B1-48F5-B908-6FAE25AD9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598CE2-8284-4841-8E7D-34490C1A1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38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3DDC206-A5B1-48F5-B908-6FAE25AD9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598CE2-8284-4841-8E7D-34490C1A1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80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67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3DDC206-A5B1-48F5-B908-6FAE25AD9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598CE2-8284-4841-8E7D-34490C1A1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85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3DDC206-A5B1-48F5-B908-6FAE25AD9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598CE2-8284-4841-8E7D-34490C1A1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50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3DDC206-A5B1-48F5-B908-6FAE25AD9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598CE2-8284-4841-8E7D-34490C1A1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00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15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69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48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13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74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90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953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41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75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60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1EE1-7874-4F4B-ACF6-B85FA88FC6DD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26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62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75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584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67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32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4543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07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93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08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83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178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802A-87EB-4F9C-AA24-A1131B7E0444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0F5B-C40F-4436-8A82-C5127509A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940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802A-87EB-4F9C-AA24-A1131B7E0444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0F5B-C40F-4436-8A82-C5127509A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43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802A-87EB-4F9C-AA24-A1131B7E0444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0F5B-C40F-4436-8A82-C5127509A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821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802A-87EB-4F9C-AA24-A1131B7E0444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0F5B-C40F-4436-8A82-C5127509A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501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802A-87EB-4F9C-AA24-A1131B7E0444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0F5B-C40F-4436-8A82-C5127509A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7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7505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802A-87EB-4F9C-AA24-A1131B7E0444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0F5B-C40F-4436-8A82-C5127509A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088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802A-87EB-4F9C-AA24-A1131B7E0444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0F5B-C40F-4436-8A82-C5127509A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4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802A-87EB-4F9C-AA24-A1131B7E0444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0F5B-C40F-4436-8A82-C5127509A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32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802A-87EB-4F9C-AA24-A1131B7E0444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0F5B-C40F-4436-8A82-C5127509A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561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802A-87EB-4F9C-AA24-A1131B7E0444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0F5B-C40F-4436-8A82-C5127509A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550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802A-87EB-4F9C-AA24-A1131B7E0444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0F5B-C40F-4436-8A82-C5127509A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7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18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388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18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DC206-A5B1-48F5-B908-6FAE25AD90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98CE2-8284-4841-8E7D-34490C1A1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87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03DDC206-A5B1-48F5-B908-6FAE25AD90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E4598CE2-8284-4841-8E7D-34490C1A1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1EE1-7874-4F4B-ACF6-B85FA88FC6DD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A59C-BC83-4BD6-83DE-4C1394C8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1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6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0B9E5"/>
            </a:gs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D802A-87EB-4F9C-AA24-A1131B7E0444}" type="datetimeFigureOut">
              <a:rPr lang="en-US" smtClean="0"/>
              <a:t>26/12/2021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60F5B-C40F-4436-8A82-C5127509A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1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../media/media3.wav"/><Relationship Id="rId16" Type="http://schemas.openxmlformats.org/officeDocument/2006/relationships/image" Target="../media/image10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46.xml"/><Relationship Id="rId5" Type="http://schemas.microsoft.com/office/2007/relationships/media" Target="../media/media5.wav"/><Relationship Id="rId15" Type="http://schemas.openxmlformats.org/officeDocument/2006/relationships/image" Target="../media/image9.png"/><Relationship Id="rId10" Type="http://schemas.openxmlformats.org/officeDocument/2006/relationships/audio" Target="../media/media7.wav"/><Relationship Id="rId19" Type="http://schemas.openxmlformats.org/officeDocument/2006/relationships/image" Target="../media/image13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1435BD-6E36-4511-9805-AD0893D9F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F7E72A-6AFF-4858-B726-4F2E62065EAE}"/>
              </a:ext>
            </a:extLst>
          </p:cNvPr>
          <p:cNvSpPr txBox="1"/>
          <p:nvPr/>
        </p:nvSpPr>
        <p:spPr>
          <a:xfrm>
            <a:off x="1073426" y="914400"/>
            <a:ext cx="756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9AB31-41FD-4E35-8B18-AC73928EAD4C}"/>
              </a:ext>
            </a:extLst>
          </p:cNvPr>
          <p:cNvSpPr/>
          <p:nvPr/>
        </p:nvSpPr>
        <p:spPr>
          <a:xfrm>
            <a:off x="1658855" y="498901"/>
            <a:ext cx="86357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Welcome to our class!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429E1-0EA5-4AF6-997B-FE798B23BB63}"/>
              </a:ext>
            </a:extLst>
          </p:cNvPr>
          <p:cNvSpPr txBox="1"/>
          <p:nvPr/>
        </p:nvSpPr>
        <p:spPr>
          <a:xfrm>
            <a:off x="1073426" y="2411825"/>
            <a:ext cx="9806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t>Teacher’s : Nguyen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t>Thi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t> Hong Thu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t>Class: 3A</a:t>
            </a:r>
          </a:p>
        </p:txBody>
      </p:sp>
    </p:spTree>
    <p:extLst>
      <p:ext uri="{BB962C8B-B14F-4D97-AF65-F5344CB8AC3E}">
        <p14:creationId xmlns:p14="http://schemas.microsoft.com/office/powerpoint/2010/main" val="335579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84"/>
            <a:ext cx="12191999" cy="6058261"/>
          </a:xfrm>
          <a:prstGeom prst="rect">
            <a:avLst/>
          </a:prstGeom>
        </p:spPr>
      </p:pic>
      <p:pic>
        <p:nvPicPr>
          <p:cNvPr id="2" name="Track_74">
            <a:hlinkClick r:id="" action="ppaction://media"/>
            <a:extLst>
              <a:ext uri="{FF2B5EF4-FFF2-40B4-BE49-F238E27FC236}">
                <a16:creationId xmlns:a16="http://schemas.microsoft.com/office/drawing/2014/main" id="{935CF248-4D1B-4F25-A233-02A78EB8F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7128" y="6224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3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1981200" y="1143000"/>
            <a:ext cx="7772400" cy="3200400"/>
          </a:xfrm>
          <a:prstGeom prst="horizontalScroll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Read again. Write T(true) or F (False).</a:t>
            </a:r>
          </a:p>
        </p:txBody>
      </p:sp>
    </p:spTree>
    <p:extLst>
      <p:ext uri="{BB962C8B-B14F-4D97-AF65-F5344CB8AC3E}">
        <p14:creationId xmlns:p14="http://schemas.microsoft.com/office/powerpoint/2010/main" val="194610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143000"/>
            <a:ext cx="8534400" cy="216375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Calibri"/>
              </a:rPr>
              <a:t>It is </a:t>
            </a:r>
            <a:r>
              <a:rPr lang="en-US" sz="6000" b="1" dirty="0" err="1">
                <a:solidFill>
                  <a:prstClr val="white"/>
                </a:solidFill>
                <a:latin typeface="Calibri"/>
              </a:rPr>
              <a:t>Vinh’s</a:t>
            </a:r>
            <a:r>
              <a:rPr lang="en-US" sz="6000" b="1" dirty="0">
                <a:solidFill>
                  <a:prstClr val="white"/>
                </a:solidFill>
                <a:latin typeface="Calibri"/>
              </a:rPr>
              <a:t> teddy bear.</a:t>
            </a:r>
          </a:p>
        </p:txBody>
      </p:sp>
      <p:sp>
        <p:nvSpPr>
          <p:cNvPr id="8" name="Oval 7"/>
          <p:cNvSpPr/>
          <p:nvPr/>
        </p:nvSpPr>
        <p:spPr>
          <a:xfrm>
            <a:off x="5067133" y="3620625"/>
            <a:ext cx="1294327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A. F</a:t>
            </a:r>
          </a:p>
        </p:txBody>
      </p:sp>
      <p:sp>
        <p:nvSpPr>
          <p:cNvPr id="9" name="Oval 8"/>
          <p:cNvSpPr/>
          <p:nvPr/>
        </p:nvSpPr>
        <p:spPr>
          <a:xfrm>
            <a:off x="8111255" y="3620625"/>
            <a:ext cx="1487510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B.  T</a:t>
            </a:r>
          </a:p>
        </p:txBody>
      </p:sp>
      <p:pic>
        <p:nvPicPr>
          <p:cNvPr id="10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32" y="4363842"/>
            <a:ext cx="1293691" cy="129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619" y="4258128"/>
            <a:ext cx="1644232" cy="164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6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905000" y="1295400"/>
            <a:ext cx="8534400" cy="231511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prstClr val="white"/>
                </a:solidFill>
                <a:latin typeface="Calibri"/>
              </a:rPr>
              <a:t>The teddy bear is in the pool.</a:t>
            </a:r>
          </a:p>
        </p:txBody>
      </p:sp>
      <p:sp>
        <p:nvSpPr>
          <p:cNvPr id="9" name="Oval 8"/>
          <p:cNvSpPr/>
          <p:nvPr/>
        </p:nvSpPr>
        <p:spPr>
          <a:xfrm>
            <a:off x="5483288" y="3906462"/>
            <a:ext cx="1294327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A. T</a:t>
            </a:r>
          </a:p>
        </p:txBody>
      </p:sp>
      <p:sp>
        <p:nvSpPr>
          <p:cNvPr id="10" name="Oval 9"/>
          <p:cNvSpPr/>
          <p:nvPr/>
        </p:nvSpPr>
        <p:spPr>
          <a:xfrm>
            <a:off x="8487286" y="3906462"/>
            <a:ext cx="1487510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B.  F</a:t>
            </a:r>
          </a:p>
        </p:txBody>
      </p:sp>
      <p:pic>
        <p:nvPicPr>
          <p:cNvPr id="11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38" y="4675930"/>
            <a:ext cx="1146206" cy="11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83" y="4520642"/>
            <a:ext cx="1456785" cy="145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4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28800" y="533400"/>
            <a:ext cx="8382000" cy="29169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prstClr val="white"/>
                </a:solidFill>
                <a:latin typeface="Calibri"/>
              </a:rPr>
              <a:t>Vinh’s</a:t>
            </a:r>
            <a:r>
              <a:rPr lang="en-US" sz="7200" b="1" dirty="0">
                <a:solidFill>
                  <a:prstClr val="white"/>
                </a:solidFill>
                <a:latin typeface="Calibri"/>
              </a:rPr>
              <a:t> sister is happy now.</a:t>
            </a:r>
          </a:p>
        </p:txBody>
      </p:sp>
      <p:sp>
        <p:nvSpPr>
          <p:cNvPr id="9" name="Oval 8"/>
          <p:cNvSpPr/>
          <p:nvPr/>
        </p:nvSpPr>
        <p:spPr>
          <a:xfrm>
            <a:off x="5706415" y="4151022"/>
            <a:ext cx="1294327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A. F</a:t>
            </a:r>
          </a:p>
        </p:txBody>
      </p:sp>
      <p:sp>
        <p:nvSpPr>
          <p:cNvPr id="10" name="Oval 9"/>
          <p:cNvSpPr/>
          <p:nvPr/>
        </p:nvSpPr>
        <p:spPr>
          <a:xfrm>
            <a:off x="8413032" y="4151022"/>
            <a:ext cx="1487510" cy="6375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B.  T</a:t>
            </a:r>
          </a:p>
        </p:txBody>
      </p:sp>
      <p:pic>
        <p:nvPicPr>
          <p:cNvPr id="11" name="Picture 2" descr="Free A Cartoon Smile, Download Free Clip Art, Free Clip Art on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553" y="4875458"/>
            <a:ext cx="1125293" cy="112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Yellow Crying Emoticon — Stock Vector © ober-art #8930307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02" y="4788527"/>
            <a:ext cx="1288743" cy="128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36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6A817-FC93-44BF-AFB0-2B4BAF00B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76487-0D16-4841-87B7-AED937814C8F}"/>
              </a:ext>
            </a:extLst>
          </p:cNvPr>
          <p:cNvSpPr txBox="1"/>
          <p:nvPr/>
        </p:nvSpPr>
        <p:spPr>
          <a:xfrm>
            <a:off x="1669774" y="2105561"/>
            <a:ext cx="9674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students to do exercise in workbook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pages 44+ 45.</a:t>
            </a:r>
          </a:p>
        </p:txBody>
      </p:sp>
    </p:spTree>
    <p:extLst>
      <p:ext uri="{BB962C8B-B14F-4D97-AF65-F5344CB8AC3E}">
        <p14:creationId xmlns:p14="http://schemas.microsoft.com/office/powerpoint/2010/main" val="93367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05642-DBA4-4DA8-B08F-36A9213B8CBE}"/>
              </a:ext>
            </a:extLst>
          </p:cNvPr>
          <p:cNvSpPr txBox="1"/>
          <p:nvPr/>
        </p:nvSpPr>
        <p:spPr>
          <a:xfrm>
            <a:off x="638881" y="759978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Love"/>
                <a:ea typeface="+mn-ea"/>
                <a:cs typeface="+mn-cs"/>
              </a:rPr>
              <a:t>Goodbye~!</a:t>
            </a:r>
          </a:p>
        </p:txBody>
      </p:sp>
      <p:sp>
        <p:nvSpPr>
          <p:cNvPr id="75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pic>
        <p:nvPicPr>
          <p:cNvPr id="1026" name="Picture 2" descr="Bye Bye GIFs - Get the best GIF on GIPHY">
            <a:extLst>
              <a:ext uri="{FF2B5EF4-FFF2-40B4-BE49-F238E27FC236}">
                <a16:creationId xmlns:a16="http://schemas.microsoft.com/office/drawing/2014/main" id="{F3F4CCE1-4C4B-4679-B18D-6C5870AE6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199" y="3755394"/>
            <a:ext cx="3826028" cy="27825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ye Bye Goodbye Goodbye Song for Kids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4E980028-A523-4F79-BA5B-111D12F98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0080" y="2000166"/>
            <a:ext cx="7460639" cy="41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183B6A-07B4-40C7-B96C-21D93C891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421C0C-82B4-4600-8C07-A9DCEEA3D4F2}"/>
              </a:ext>
            </a:extLst>
          </p:cNvPr>
          <p:cNvSpPr txBox="1"/>
          <p:nvPr/>
        </p:nvSpPr>
        <p:spPr>
          <a:xfrm>
            <a:off x="1149928" y="500775"/>
            <a:ext cx="10173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Thursday, December 21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,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C725C-154B-4385-928D-906905D4E717}"/>
              </a:ext>
            </a:extLst>
          </p:cNvPr>
          <p:cNvSpPr txBox="1"/>
          <p:nvPr/>
        </p:nvSpPr>
        <p:spPr>
          <a:xfrm>
            <a:off x="1472197" y="1424105"/>
            <a:ext cx="91162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6: Billy’s teddy bear?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4&amp;5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91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27296"/>
            <a:ext cx="6842416" cy="6754504"/>
          </a:xfrm>
          <a:prstGeom prst="rect">
            <a:avLst/>
          </a:prstGeom>
        </p:spPr>
      </p:pic>
      <p:pic>
        <p:nvPicPr>
          <p:cNvPr id="5" name="05 Trac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5707" y="930499"/>
            <a:ext cx="1539830" cy="15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BA1F75-6B08-4626-97B0-3D28D06D1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5971309"/>
          </a:xfrm>
          <a:prstGeom prst="rect">
            <a:avLst/>
          </a:prstGeom>
        </p:spPr>
      </p:pic>
      <p:pic>
        <p:nvPicPr>
          <p:cNvPr id="6" name="Track_71">
            <a:hlinkClick r:id="" action="ppaction://media"/>
            <a:extLst>
              <a:ext uri="{FF2B5EF4-FFF2-40B4-BE49-F238E27FC236}">
                <a16:creationId xmlns:a16="http://schemas.microsoft.com/office/drawing/2014/main" id="{DBFC0788-90AC-4690-8D53-476F374B3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4110" y="5971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2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56" y="1730423"/>
            <a:ext cx="2005239" cy="345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45" y="1748051"/>
            <a:ext cx="2039724" cy="341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19" y="1730423"/>
            <a:ext cx="1932281" cy="349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93" y="1748051"/>
            <a:ext cx="1756071" cy="349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200" y="1788427"/>
            <a:ext cx="1909306" cy="349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an159435254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8072" y="5520815"/>
            <a:ext cx="609600" cy="609600"/>
          </a:xfrm>
          <a:prstGeom prst="rect">
            <a:avLst/>
          </a:prstGeom>
        </p:spPr>
      </p:pic>
      <p:pic>
        <p:nvPicPr>
          <p:cNvPr id="3" name="window159435256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02636" y="5516201"/>
            <a:ext cx="609600" cy="609600"/>
          </a:xfrm>
          <a:prstGeom prst="rect">
            <a:avLst/>
          </a:prstGeom>
        </p:spPr>
      </p:pic>
      <p:pic>
        <p:nvPicPr>
          <p:cNvPr id="4" name="box1594352576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81882" y="5589054"/>
            <a:ext cx="609600" cy="609600"/>
          </a:xfrm>
          <a:prstGeom prst="rect">
            <a:avLst/>
          </a:prstGeom>
        </p:spPr>
      </p:pic>
      <p:pic>
        <p:nvPicPr>
          <p:cNvPr id="6" name="yo-yo1594352597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87807" y="5563437"/>
            <a:ext cx="609600" cy="609600"/>
          </a:xfrm>
          <a:prstGeom prst="rect">
            <a:avLst/>
          </a:prstGeom>
        </p:spPr>
      </p:pic>
      <p:pic>
        <p:nvPicPr>
          <p:cNvPr id="7" name="zebra1594352618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67053" y="5592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1B38E-FB1F-430F-AFEE-637090833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624944"/>
          </a:xfrm>
          <a:prstGeom prst="rect">
            <a:avLst/>
          </a:prstGeom>
        </p:spPr>
      </p:pic>
      <p:pic>
        <p:nvPicPr>
          <p:cNvPr id="4" name="Track_72">
            <a:hlinkClick r:id="" action="ppaction://media"/>
            <a:extLst>
              <a:ext uri="{FF2B5EF4-FFF2-40B4-BE49-F238E27FC236}">
                <a16:creationId xmlns:a16="http://schemas.microsoft.com/office/drawing/2014/main" id="{32102927-7361-48EB-8BA0-72440C5CF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1091" y="5798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8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0DED9-B1B7-4FA1-9EA9-D63AC07B0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054436"/>
          </a:xfrm>
          <a:prstGeom prst="rect">
            <a:avLst/>
          </a:prstGeom>
        </p:spPr>
      </p:pic>
      <p:pic>
        <p:nvPicPr>
          <p:cNvPr id="4" name="Track_73">
            <a:hlinkClick r:id="" action="ppaction://media"/>
            <a:extLst>
              <a:ext uri="{FF2B5EF4-FFF2-40B4-BE49-F238E27FC236}">
                <a16:creationId xmlns:a16="http://schemas.microsoft.com/office/drawing/2014/main" id="{1985232C-4810-4251-AD42-D96E6C576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098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5C9D6F-9F82-4063-B8EA-212B607DA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A5E8B5-DFFB-4976-B54F-CDC8118C0F5D}"/>
              </a:ext>
            </a:extLst>
          </p:cNvPr>
          <p:cNvCxnSpPr/>
          <p:nvPr/>
        </p:nvCxnSpPr>
        <p:spPr>
          <a:xfrm flipV="1">
            <a:off x="3186545" y="2826327"/>
            <a:ext cx="512619" cy="1662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2F7CDB-BD25-48D3-AEF0-2A029A2E561B}"/>
              </a:ext>
            </a:extLst>
          </p:cNvPr>
          <p:cNvCxnSpPr/>
          <p:nvPr/>
        </p:nvCxnSpPr>
        <p:spPr>
          <a:xfrm>
            <a:off x="4419600" y="2867891"/>
            <a:ext cx="3463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CB11BE-EBDD-44F4-BB9C-EF4D016CF19E}"/>
              </a:ext>
            </a:extLst>
          </p:cNvPr>
          <p:cNvCxnSpPr/>
          <p:nvPr/>
        </p:nvCxnSpPr>
        <p:spPr>
          <a:xfrm>
            <a:off x="5250873" y="2923309"/>
            <a:ext cx="401782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1D8B7F-183B-4903-A502-F97F9C995030}"/>
              </a:ext>
            </a:extLst>
          </p:cNvPr>
          <p:cNvCxnSpPr/>
          <p:nvPr/>
        </p:nvCxnSpPr>
        <p:spPr>
          <a:xfrm>
            <a:off x="6096000" y="4322618"/>
            <a:ext cx="734291" cy="1565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FFA927-A518-435D-A791-279E4253ED10}"/>
              </a:ext>
            </a:extLst>
          </p:cNvPr>
          <p:cNvCxnSpPr/>
          <p:nvPr/>
        </p:nvCxnSpPr>
        <p:spPr>
          <a:xfrm flipV="1">
            <a:off x="7259782" y="4488873"/>
            <a:ext cx="401782" cy="1385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AA3404-8839-4D9D-8A4D-B8E8F0E401D9}"/>
              </a:ext>
            </a:extLst>
          </p:cNvPr>
          <p:cNvCxnSpPr/>
          <p:nvPr/>
        </p:nvCxnSpPr>
        <p:spPr>
          <a:xfrm flipV="1">
            <a:off x="8340436" y="2826327"/>
            <a:ext cx="512619" cy="1496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D07B4B-F91D-4FE9-B4D6-0A7DE2FCF30D}"/>
              </a:ext>
            </a:extLst>
          </p:cNvPr>
          <p:cNvCxnSpPr/>
          <p:nvPr/>
        </p:nvCxnSpPr>
        <p:spPr>
          <a:xfrm flipV="1">
            <a:off x="9310255" y="2660072"/>
            <a:ext cx="540327" cy="166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7AF95F-EAE9-4705-B228-0F104E72D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3377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</Words>
  <Application>Microsoft Office PowerPoint</Application>
  <PresentationFormat>Widescreen</PresentationFormat>
  <Paragraphs>19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.VnAristote</vt:lpstr>
      <vt:lpstr>Arial</vt:lpstr>
      <vt:lpstr>Calibri</vt:lpstr>
      <vt:lpstr>Calibri Light</vt:lpstr>
      <vt:lpstr>Modern Love</vt:lpstr>
      <vt:lpstr>The Hand</vt:lpstr>
      <vt:lpstr>2_Office Theme</vt:lpstr>
      <vt:lpstr>3_Office Theme</vt:lpstr>
      <vt:lpstr>4_Office Theme</vt:lpstr>
      <vt:lpstr>SketchyVTI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2021-12-26T07:18:03Z</dcterms:created>
  <dcterms:modified xsi:type="dcterms:W3CDTF">2021-12-26T07:18:40Z</dcterms:modified>
</cp:coreProperties>
</file>