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  <p:sldMasterId id="2147483862" r:id="rId2"/>
    <p:sldMasterId id="2147483874" r:id="rId3"/>
  </p:sldMasterIdLst>
  <p:notesMasterIdLst>
    <p:notesMasterId r:id="rId25"/>
  </p:notesMasterIdLst>
  <p:sldIdLst>
    <p:sldId id="257" r:id="rId4"/>
    <p:sldId id="256" r:id="rId5"/>
    <p:sldId id="258" r:id="rId6"/>
    <p:sldId id="259" r:id="rId7"/>
    <p:sldId id="260" r:id="rId8"/>
    <p:sldId id="298" r:id="rId9"/>
    <p:sldId id="262" r:id="rId10"/>
    <p:sldId id="263" r:id="rId11"/>
    <p:sldId id="303" r:id="rId12"/>
    <p:sldId id="276" r:id="rId13"/>
    <p:sldId id="289" r:id="rId14"/>
    <p:sldId id="301" r:id="rId15"/>
    <p:sldId id="281" r:id="rId16"/>
    <p:sldId id="282" r:id="rId17"/>
    <p:sldId id="304" r:id="rId18"/>
    <p:sldId id="305" r:id="rId19"/>
    <p:sldId id="272" r:id="rId20"/>
    <p:sldId id="306" r:id="rId21"/>
    <p:sldId id="307" r:id="rId22"/>
    <p:sldId id="308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6C5D1-BA8E-486D-9CC8-F35F2943AD3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3D8BB-8996-411F-836D-B8BEA4B0B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4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 AND CHOOSE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SPEAKER</a:t>
            </a:r>
          </a:p>
          <a:p>
            <a:pPr marL="171450" indent="-171450">
              <a:buFontTx/>
              <a:buChar char="-"/>
            </a:pPr>
            <a:r>
              <a:rPr lang="en-US" dirty="0"/>
              <a:t>CHOOSE THE CORRECT PICTURE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GREEN ICON TO MVE TO THE NEXT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3D8BB-8996-411F-836D-B8BEA4B0B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2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05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5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82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313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306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205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187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0335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600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170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069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247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1469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893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36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28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160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212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65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031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317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93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46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803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34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A7C1-3B1F-4BD1-9084-986FD6B40D0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6043-04E3-409D-82BD-2594877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3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A7C1-3B1F-4BD1-9084-986FD6B40D0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6043-04E3-409D-82BD-2594877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95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A7C1-3B1F-4BD1-9084-986FD6B40D0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6043-04E3-409D-82BD-2594877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63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A7C1-3B1F-4BD1-9084-986FD6B40D0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6043-04E3-409D-82BD-2594877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54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A7C1-3B1F-4BD1-9084-986FD6B40D0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6043-04E3-409D-82BD-2594877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32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A7C1-3B1F-4BD1-9084-986FD6B40D0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6043-04E3-409D-82BD-2594877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1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A7C1-3B1F-4BD1-9084-986FD6B40D0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6043-04E3-409D-82BD-2594877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A7C1-3B1F-4BD1-9084-986FD6B40D0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6043-04E3-409D-82BD-2594877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5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52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A7C1-3B1F-4BD1-9084-986FD6B40D0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6043-04E3-409D-82BD-2594877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79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A7C1-3B1F-4BD1-9084-986FD6B40D0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6043-04E3-409D-82BD-2594877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12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A7C1-3B1F-4BD1-9084-986FD6B40D0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6043-04E3-409D-82BD-2594877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9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71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05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01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125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657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2EDB8D0-98ED-4B86-9D5F-E61ADC70144D}" type="datetimeFigureOut">
              <a:rPr lang="en-US" smtClean="0"/>
              <a:pPr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07" r:id="rId18"/>
    <p:sldLayoutId id="2147483805" r:id="rId19"/>
    <p:sldLayoutId id="2147483806" r:id="rId20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68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9A7C1-3B1F-4BD1-9084-986FD6B40D0A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46043-04E3-409D-82BD-25948778C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4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jadeboylan.com/2011_01_16_archive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-nc-nd/3.0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8.xml"/><Relationship Id="rId7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8.xml"/><Relationship Id="rId7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8.xml"/><Relationship Id="rId7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8.xml"/><Relationship Id="rId7" Type="http://schemas.openxmlformats.org/officeDocument/2006/relationships/slide" Target="slide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" y="2743899"/>
            <a:ext cx="4114101" cy="4114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44" y="-124130"/>
            <a:ext cx="2580727" cy="2580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936" y="3802744"/>
            <a:ext cx="2327052" cy="23270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0616" y="2067448"/>
            <a:ext cx="866134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11890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7AB319-64C0-4E2D-B1CD-0A970301BE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36B62D-34E6-41D4-B3AA-AC21AB3879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83CBF-3CAA-4845-B61C-3605F65B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043" y="770467"/>
            <a:ext cx="6608963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800">
                <a:solidFill>
                  <a:srgbClr val="FFFFFF"/>
                </a:solidFill>
              </a:rPr>
              <a:t>LISTEN AND POINT</a:t>
            </a:r>
            <a:br>
              <a:rPr lang="en-US" sz="8800">
                <a:solidFill>
                  <a:srgbClr val="FFFFFF"/>
                </a:solidFill>
              </a:rPr>
            </a:br>
            <a:endParaRPr lang="en-US" sz="880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E92409-AD19-4CE3-9956-8C03560F7E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90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 descr="Communications">
            <a:extLst>
              <a:ext uri="{FF2B5EF4-FFF2-40B4-BE49-F238E27FC236}">
                <a16:creationId xmlns:a16="http://schemas.microsoft.com/office/drawing/2014/main" id="{030A5C53-0C37-4BE9-9CDA-C4989CA3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4" y="1742701"/>
            <a:ext cx="3352128" cy="33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2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4_Alphabet (1)">
            <a:hlinkClick r:id="" action="ppaction://media"/>
            <a:extLst>
              <a:ext uri="{FF2B5EF4-FFF2-40B4-BE49-F238E27FC236}">
                <a16:creationId xmlns:a16="http://schemas.microsoft.com/office/drawing/2014/main" id="{E1511223-3E6B-425F-AE1B-BE2D166A6D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3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476" y="174171"/>
            <a:ext cx="1238095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6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94FF9-C1C8-413E-B8B2-37DF83228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i="0" dirty="0">
                <a:effectLst/>
                <a:latin typeface="OpenSans"/>
              </a:rPr>
              <a:t>Listen to the sounds and connect the letters.</a:t>
            </a:r>
            <a:endParaRPr lang="en-US" dirty="0"/>
          </a:p>
        </p:txBody>
      </p:sp>
      <p:pic>
        <p:nvPicPr>
          <p:cNvPr id="10" name="Picture 9" descr="A close up of a keyboard&#10;&#10;Description automatically generated">
            <a:extLst>
              <a:ext uri="{FF2B5EF4-FFF2-40B4-BE49-F238E27FC236}">
                <a16:creationId xmlns:a16="http://schemas.microsoft.com/office/drawing/2014/main" id="{12B1C4AC-57E8-4721-A8D3-D5043E685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8" y="2223600"/>
            <a:ext cx="11657981" cy="2811696"/>
          </a:xfrm>
          <a:prstGeom prst="rect">
            <a:avLst/>
          </a:prstGeom>
        </p:spPr>
      </p:pic>
      <p:pic>
        <p:nvPicPr>
          <p:cNvPr id="11" name="track-73-ff2">
            <a:hlinkClick r:id="" action="ppaction://media"/>
            <a:extLst>
              <a:ext uri="{FF2B5EF4-FFF2-40B4-BE49-F238E27FC236}">
                <a16:creationId xmlns:a16="http://schemas.microsoft.com/office/drawing/2014/main" id="{E08AA161-657E-4B41-924F-586172F5B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0192" y="1023832"/>
            <a:ext cx="609600" cy="609600"/>
          </a:xfrm>
          <a:prstGeom prst="rect">
            <a:avLst/>
          </a:prstGeom>
        </p:spPr>
      </p:pic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95AA7557-ACBA-4846-885D-739A9EEB87C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786974" y="3244175"/>
            <a:ext cx="778212" cy="651753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E2375D06-5482-438A-AECE-A24E5F65FF07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27251" y="3115078"/>
            <a:ext cx="486388" cy="202054"/>
          </a:xfrm>
          <a:prstGeom prst="curved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8F64F0A3-7489-4809-9875-69F2E69B5578}"/>
              </a:ext>
            </a:extLst>
          </p:cNvPr>
          <p:cNvCxnSpPr>
            <a:cxnSpLocks/>
          </p:cNvCxnSpPr>
          <p:nvPr/>
        </p:nvCxnSpPr>
        <p:spPr>
          <a:xfrm>
            <a:off x="4883285" y="3346318"/>
            <a:ext cx="603115" cy="505835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238D2CF5-2E72-4382-A9DF-2CC8DE6338EA}"/>
              </a:ext>
            </a:extLst>
          </p:cNvPr>
          <p:cNvCxnSpPr>
            <a:cxnSpLocks/>
          </p:cNvCxnSpPr>
          <p:nvPr/>
        </p:nvCxnSpPr>
        <p:spPr>
          <a:xfrm>
            <a:off x="5824221" y="3994318"/>
            <a:ext cx="793831" cy="636048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58B0AED3-52BB-4F1F-AD42-CA3F20094C94}"/>
              </a:ext>
            </a:extLst>
          </p:cNvPr>
          <p:cNvCxnSpPr>
            <a:cxnSpLocks/>
          </p:cNvCxnSpPr>
          <p:nvPr/>
        </p:nvCxnSpPr>
        <p:spPr>
          <a:xfrm flipV="1">
            <a:off x="6903397" y="4134255"/>
            <a:ext cx="606359" cy="603115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2BD2A01F-F90A-41D4-B16D-C450E075E4B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963462" y="3248784"/>
            <a:ext cx="636046" cy="570692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21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43C09-BFA2-4822-B076-6B22E9BF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6" y="84975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Read and circle the sounds </a:t>
            </a:r>
            <a:r>
              <a:rPr lang="en-US" b="1" i="1" dirty="0">
                <a:solidFill>
                  <a:srgbClr val="0070C0"/>
                </a:solidFill>
                <a:effectLst/>
                <a:latin typeface="OpenSans"/>
              </a:rPr>
              <a:t>V, W, X, Y, Z 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at the start of the words.</a:t>
            </a:r>
            <a:endParaRPr lang="en-US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805241-0880-4BD6-898B-1366A4AB2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0" y="2322784"/>
            <a:ext cx="5393361" cy="4351338"/>
          </a:xfrm>
        </p:spPr>
        <p:txBody>
          <a:bodyPr>
            <a:normAutofit/>
          </a:bodyPr>
          <a:lstStyle/>
          <a:p>
            <a:pPr algn="l"/>
            <a:r>
              <a:rPr lang="en-US" sz="3600" b="1" i="0" dirty="0">
                <a:solidFill>
                  <a:srgbClr val="7030A0"/>
                </a:solidFill>
                <a:effectLst/>
                <a:latin typeface="OpenSans"/>
              </a:rPr>
              <a:t>Look out the window.</a:t>
            </a:r>
          </a:p>
          <a:p>
            <a:pPr algn="l"/>
            <a:r>
              <a:rPr lang="en-US" sz="3600" b="1" i="0" dirty="0">
                <a:solidFill>
                  <a:srgbClr val="7030A0"/>
                </a:solidFill>
                <a:effectLst/>
                <a:latin typeface="OpenSans"/>
              </a:rPr>
              <a:t>What can you see?</a:t>
            </a:r>
          </a:p>
          <a:p>
            <a:pPr algn="l"/>
            <a:r>
              <a:rPr lang="en-US" sz="3600" b="1" i="0" dirty="0">
                <a:solidFill>
                  <a:srgbClr val="7030A0"/>
                </a:solidFill>
                <a:effectLst/>
                <a:latin typeface="OpenSans"/>
              </a:rPr>
              <a:t>I can see a zebra in a van,</a:t>
            </a:r>
          </a:p>
          <a:p>
            <a:pPr algn="l"/>
            <a:r>
              <a:rPr lang="en-US" sz="3600" b="1" i="0" dirty="0">
                <a:solidFill>
                  <a:srgbClr val="7030A0"/>
                </a:solidFill>
                <a:effectLst/>
                <a:latin typeface="OpenSans"/>
              </a:rPr>
              <a:t>And a yo-yo on a box.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28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400" dirty="0"/>
          </a:p>
        </p:txBody>
      </p:sp>
      <p:pic>
        <p:nvPicPr>
          <p:cNvPr id="4" name="Picture 3" descr="A picture containing road, street, green, small&#10;&#10;Description automatically generated">
            <a:extLst>
              <a:ext uri="{FF2B5EF4-FFF2-40B4-BE49-F238E27FC236}">
                <a16:creationId xmlns:a16="http://schemas.microsoft.com/office/drawing/2014/main" id="{37535B56-A58A-4CA5-B802-0E9C7AD56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16" y="2175314"/>
            <a:ext cx="4212672" cy="29087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B4A9B65-1FDB-4E8B-89E7-F7B1CAAD439F}"/>
              </a:ext>
            </a:extLst>
          </p:cNvPr>
          <p:cNvSpPr/>
          <p:nvPr/>
        </p:nvSpPr>
        <p:spPr>
          <a:xfrm>
            <a:off x="3265093" y="2279818"/>
            <a:ext cx="1591298" cy="60679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8C14001-FD0B-4F18-A318-B19E8D9E0470}"/>
              </a:ext>
            </a:extLst>
          </p:cNvPr>
          <p:cNvSpPr/>
          <p:nvPr/>
        </p:nvSpPr>
        <p:spPr>
          <a:xfrm>
            <a:off x="3465633" y="3009223"/>
            <a:ext cx="795081" cy="48108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84558D-001F-4351-9F43-ADA10D66287D}"/>
              </a:ext>
            </a:extLst>
          </p:cNvPr>
          <p:cNvSpPr/>
          <p:nvPr/>
        </p:nvSpPr>
        <p:spPr>
          <a:xfrm>
            <a:off x="2801566" y="3551289"/>
            <a:ext cx="1157592" cy="55727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DAD3C9-4DFD-409B-BF70-0E1E05B783FF}"/>
              </a:ext>
            </a:extLst>
          </p:cNvPr>
          <p:cNvSpPr/>
          <p:nvPr/>
        </p:nvSpPr>
        <p:spPr>
          <a:xfrm>
            <a:off x="4690501" y="3657599"/>
            <a:ext cx="881437" cy="37476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FCED1B-AAA9-4639-9B52-4F783987DBE3}"/>
              </a:ext>
            </a:extLst>
          </p:cNvPr>
          <p:cNvSpPr/>
          <p:nvPr/>
        </p:nvSpPr>
        <p:spPr>
          <a:xfrm>
            <a:off x="790057" y="2960012"/>
            <a:ext cx="1138137" cy="48108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D1163C-DD78-4C4D-88EA-AC4C17FEC4C2}"/>
              </a:ext>
            </a:extLst>
          </p:cNvPr>
          <p:cNvSpPr/>
          <p:nvPr/>
        </p:nvSpPr>
        <p:spPr>
          <a:xfrm>
            <a:off x="1928194" y="4318592"/>
            <a:ext cx="1213840" cy="38125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687F4F-4E2B-4A27-98A1-0B3F11C42726}"/>
              </a:ext>
            </a:extLst>
          </p:cNvPr>
          <p:cNvSpPr/>
          <p:nvPr/>
        </p:nvSpPr>
        <p:spPr>
          <a:xfrm>
            <a:off x="3974953" y="4269953"/>
            <a:ext cx="881437" cy="37476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4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8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143" y="783771"/>
            <a:ext cx="8723086" cy="607422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672114" y="3872105"/>
            <a:ext cx="43542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90570" y="253164"/>
            <a:ext cx="3311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can: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07543" y="4398667"/>
            <a:ext cx="43542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0618" y="1531259"/>
            <a:ext cx="31906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an’t: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9652000" y="6545943"/>
            <a:ext cx="682171" cy="145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0285" y="3227704"/>
            <a:ext cx="25190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happy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vui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879771" y="3961247"/>
            <a:ext cx="674914" cy="11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0285" y="2478700"/>
            <a:ext cx="20970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find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94688" y="6943"/>
            <a:ext cx="20233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5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4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2915"/>
            <a:ext cx="12192000" cy="1865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30" y="-224402"/>
            <a:ext cx="9245600" cy="52173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92029" y="5540737"/>
            <a:ext cx="5293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31359" y="6088559"/>
            <a:ext cx="5293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59784" y="6088559"/>
            <a:ext cx="5613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8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CF33DED-C768-4065-BD3B-5773D75A3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7033" r="-1" b="844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0" y="4416721"/>
            <a:ext cx="9144000" cy="1152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Workbook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C4D4A-CFD3-43A7-B513-0BE1EC629F8D}"/>
              </a:ext>
            </a:extLst>
          </p:cNvPr>
          <p:cNvSpPr txBox="1"/>
          <p:nvPr/>
        </p:nvSpPr>
        <p:spPr>
          <a:xfrm>
            <a:off x="9375361" y="6657945"/>
            <a:ext cx="28135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blog.jadeboylan.com/2011_01_16_archive.html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8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3" y="217715"/>
            <a:ext cx="11553371" cy="64733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2789" y="3708216"/>
            <a:ext cx="466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12232" y="3708216"/>
            <a:ext cx="466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11675" y="3708216"/>
            <a:ext cx="466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9829" y="5921828"/>
            <a:ext cx="376382" cy="7692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02087" y="5972627"/>
            <a:ext cx="376382" cy="7692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93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95" y="304800"/>
            <a:ext cx="11923809" cy="63137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20770" y="1763301"/>
            <a:ext cx="12202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pool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56853" y="2873644"/>
            <a:ext cx="14382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chair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6028" y="4085587"/>
            <a:ext cx="12827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slide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19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46913" y="0"/>
            <a:ext cx="8693623" cy="6805865"/>
            <a:chOff x="1746913" y="0"/>
            <a:chExt cx="8693623" cy="68058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46913" y="0"/>
              <a:ext cx="8693623" cy="680586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094327" y="162408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Grandpa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898107" y="159678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Grandma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82433" y="370081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Mom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09042" y="3741761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Dad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56929" y="5954973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Cousin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22625" y="5766178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Brother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880140" y="586398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Sister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85461" y="508274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Me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66527" y="335962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Aunt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24330" y="4275161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Uncle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094327" y="1638869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98107" y="1596787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32471" y="3702524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58918" y="3749153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72769" y="5954973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80545" y="5751393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80139" y="5856595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pic>
        <p:nvPicPr>
          <p:cNvPr id="2" name="Grand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618" y="20357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46527" r="32483" b="76737"/>
          <a:stretch/>
        </p:blipFill>
        <p:spPr>
          <a:xfrm>
            <a:off x="5786651" y="1"/>
            <a:ext cx="1856096" cy="1610436"/>
          </a:xfrm>
          <a:prstGeom prst="rect">
            <a:avLst/>
          </a:prstGeom>
        </p:spPr>
      </p:pic>
      <p:pic>
        <p:nvPicPr>
          <p:cNvPr id="25" name="Picture 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30" b="9921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01388" y="228600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4071" y="0"/>
            <a:ext cx="568591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Wednes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day, December 29</a:t>
            </a:r>
            <a:r>
              <a:rPr lang="en-US" sz="3200" baseline="3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  <a:p>
            <a:pPr algn="ctr"/>
            <a:r>
              <a:rPr lang="en-US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6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Billy’s teddy bear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524" y="1212795"/>
            <a:ext cx="11756572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4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v: van: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w: window: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 x: box: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y: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 z: zebra: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56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77" y="32213"/>
            <a:ext cx="7601804" cy="68257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024" y="1629854"/>
            <a:ext cx="5076967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say 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GOODBYE</a:t>
            </a:r>
          </a:p>
        </p:txBody>
      </p:sp>
      <p:pic>
        <p:nvPicPr>
          <p:cNvPr id="6" name="y2mate.com - Bye Bye Song - Goodbye Song for Preschoolers _ Lingokids - School Readiness in English_ZOVFRbs9VvI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46913" y="0"/>
            <a:ext cx="8693623" cy="6805865"/>
            <a:chOff x="1746913" y="0"/>
            <a:chExt cx="8693623" cy="68058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6913" y="0"/>
              <a:ext cx="8693623" cy="680586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094327" y="162408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Grandpa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898107" y="159678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Grandma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82433" y="370081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Mom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09042" y="3741761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Dad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56929" y="5954973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Cousin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22625" y="5766178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Brother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880140" y="586398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Sister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85461" y="508274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Me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66527" y="335962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Aunt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24330" y="4275161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Uncle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094327" y="1638869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32471" y="3702524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58918" y="3749153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72769" y="5954973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80545" y="5751393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80139" y="5856595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9958" t="61509" r="40156" b="14559"/>
          <a:stretch/>
        </p:blipFill>
        <p:spPr>
          <a:xfrm>
            <a:off x="5243513" y="4186238"/>
            <a:ext cx="1728788" cy="1628775"/>
          </a:xfrm>
          <a:prstGeom prst="rect">
            <a:avLst/>
          </a:prstGeom>
        </p:spPr>
      </p:pic>
      <p:pic>
        <p:nvPicPr>
          <p:cNvPr id="4" name="bro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0" y="152400"/>
            <a:ext cx="609600" cy="609600"/>
          </a:xfrm>
          <a:prstGeom prst="rect">
            <a:avLst/>
          </a:prstGeom>
        </p:spPr>
      </p:pic>
      <p:pic>
        <p:nvPicPr>
          <p:cNvPr id="26" name="Picture 2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0" b="9921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01388" y="228600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4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46913" y="0"/>
            <a:ext cx="8693623" cy="6805865"/>
            <a:chOff x="1746913" y="0"/>
            <a:chExt cx="8693623" cy="68058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6913" y="0"/>
              <a:ext cx="8693623" cy="680586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094327" y="162408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Grandpa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898107" y="159678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Grandma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82433" y="370081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Mom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09042" y="3741761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Dad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56929" y="5954973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Cousin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22625" y="5766178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Brother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880140" y="586398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Sister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85461" y="508274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Me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66527" y="335962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Aunt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24330" y="4275161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Uncle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094327" y="1638869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32471" y="3702524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58918" y="3749153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72769" y="5954973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80139" y="5856595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pic>
        <p:nvPicPr>
          <p:cNvPr id="2" name="m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675" y="108045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50081" t="29810" r="30033" b="44999"/>
          <a:stretch/>
        </p:blipFill>
        <p:spPr>
          <a:xfrm>
            <a:off x="6100763" y="2028826"/>
            <a:ext cx="1728787" cy="1714500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0" b="9921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01388" y="228600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46913" y="0"/>
            <a:ext cx="8693623" cy="6805865"/>
            <a:chOff x="1746913" y="0"/>
            <a:chExt cx="8693623" cy="68058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6913" y="0"/>
              <a:ext cx="8693623" cy="680586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094327" y="162408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Grandpa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898107" y="159678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Grandma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82433" y="370081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Mom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09042" y="3741761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Dad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56929" y="5954973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Cousin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22625" y="5766178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Brother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880140" y="586398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Sister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85461" y="508274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Me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66527" y="335962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Aunt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24330" y="4275161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Uncle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094327" y="1638869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58918" y="3749153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80139" y="5856595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pic>
        <p:nvPicPr>
          <p:cNvPr id="3" name="cous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375" y="209550"/>
            <a:ext cx="60960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11789" t="64239" r="69147" b="11409"/>
          <a:stretch/>
        </p:blipFill>
        <p:spPr>
          <a:xfrm>
            <a:off x="2771774" y="4371975"/>
            <a:ext cx="1657351" cy="16573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86928" y="5954973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0" b="9921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01388" y="228600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5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46913" y="0"/>
            <a:ext cx="8693623" cy="6805865"/>
            <a:chOff x="1746913" y="0"/>
            <a:chExt cx="8693623" cy="68058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6913" y="0"/>
              <a:ext cx="8693623" cy="680586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094327" y="162408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Grandpa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898107" y="159678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Grandma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82433" y="370081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Mom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09042" y="3741761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Dad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56929" y="5954973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Cousin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22625" y="5766178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Brother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880140" y="586398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Sister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85461" y="508274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Me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66527" y="335962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Aunt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24330" y="4275161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Uncle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958918" y="3749153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80139" y="5856595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25475" r="54147" b="75858"/>
          <a:stretch/>
        </p:blipFill>
        <p:spPr>
          <a:xfrm>
            <a:off x="3943350" y="0"/>
            <a:ext cx="1771650" cy="1643063"/>
          </a:xfrm>
          <a:prstGeom prst="rect">
            <a:avLst/>
          </a:prstGeom>
        </p:spPr>
      </p:pic>
      <p:pic>
        <p:nvPicPr>
          <p:cNvPr id="2" name="Grandp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637" y="211931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33565" y="1612992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0" b="9921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01388" y="228600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8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46913" y="0"/>
            <a:ext cx="8693623" cy="6805865"/>
            <a:chOff x="1746913" y="0"/>
            <a:chExt cx="8693623" cy="68058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6913" y="0"/>
              <a:ext cx="8693623" cy="680586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094327" y="162408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Grandpa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898107" y="159678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Grandma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82433" y="370081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Mom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09042" y="3741761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Dad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56929" y="5954973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Cousin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22625" y="5766178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Brother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880140" y="586398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Sister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85461" y="508274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Me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66527" y="335962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Aunt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24330" y="4275161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Uncle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958918" y="3749153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79499" t="60879" b="14139"/>
          <a:stretch/>
        </p:blipFill>
        <p:spPr>
          <a:xfrm>
            <a:off x="8658225" y="4143375"/>
            <a:ext cx="1782309" cy="170021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80139" y="5856595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pic>
        <p:nvPicPr>
          <p:cNvPr id="3" name="sis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0" y="138112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30" b="9921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01388" y="228600"/>
            <a:ext cx="89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0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46913" y="0"/>
            <a:ext cx="8693623" cy="6805865"/>
            <a:chOff x="1746913" y="0"/>
            <a:chExt cx="8693623" cy="68058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6913" y="0"/>
              <a:ext cx="8693623" cy="680586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094327" y="162408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Grandpa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898107" y="159678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Grandma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82433" y="370081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Mom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09042" y="3741761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Dad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56929" y="5954973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Cousin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22625" y="5766178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Brother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880140" y="5863987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Sister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85461" y="508274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Me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66527" y="3359624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Aunt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24330" y="4275161"/>
              <a:ext cx="1542197" cy="382137"/>
            </a:xfrm>
            <a:prstGeom prst="rect">
              <a:avLst/>
            </a:prstGeom>
            <a:solidFill>
              <a:srgbClr val="DED5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" panose="020BE200000000000000" pitchFamily="34" charset="0"/>
                  <a:ea typeface="+mn-ea"/>
                  <a:cs typeface="+mn-cs"/>
                </a:rPr>
                <a:t>Uncle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70789" t="32120" r="8996" b="44788"/>
          <a:stretch/>
        </p:blipFill>
        <p:spPr>
          <a:xfrm>
            <a:off x="7900988" y="2185988"/>
            <a:ext cx="1757362" cy="15716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958918" y="3749153"/>
            <a:ext cx="1542197" cy="382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E200000000000000" pitchFamily="34" charset="0"/>
              <a:ea typeface="+mn-ea"/>
              <a:cs typeface="+mn-cs"/>
            </a:endParaRPr>
          </a:p>
        </p:txBody>
      </p:sp>
      <p:pic>
        <p:nvPicPr>
          <p:cNvPr id="2" name="d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212" y="123825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724" t="20000" r="13511" b="18125"/>
          <a:stretch/>
        </p:blipFill>
        <p:spPr>
          <a:xfrm>
            <a:off x="8880140" y="123825"/>
            <a:ext cx="32575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7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E7B511-0CEA-4902-81DA-6CED7BEE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971" y="1182167"/>
            <a:ext cx="6033467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6: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Billy’s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teddy bear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2A976-3915-46D2-9BF6-593135C6A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958" y="3809168"/>
            <a:ext cx="3197970" cy="66123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955C9-42A1-4C95-9943-9045027CB00E}"/>
              </a:ext>
            </a:extLst>
          </p:cNvPr>
          <p:cNvSpPr txBox="1"/>
          <p:nvPr/>
        </p:nvSpPr>
        <p:spPr>
          <a:xfrm>
            <a:off x="4673828" y="311629"/>
            <a:ext cx="2496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Grade 3</a:t>
            </a:r>
          </a:p>
        </p:txBody>
      </p:sp>
    </p:spTree>
    <p:extLst>
      <p:ext uri="{BB962C8B-B14F-4D97-AF65-F5344CB8AC3E}">
        <p14:creationId xmlns:p14="http://schemas.microsoft.com/office/powerpoint/2010/main" val="162166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2_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237</Words>
  <Application>Microsoft Office PowerPoint</Application>
  <PresentationFormat>Widescreen</PresentationFormat>
  <Paragraphs>114</Paragraphs>
  <Slides>21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맑은 고딕</vt:lpstr>
      <vt:lpstr>.VnArial</vt:lpstr>
      <vt:lpstr>Arial</vt:lpstr>
      <vt:lpstr>Calibri</vt:lpstr>
      <vt:lpstr>Calibri Light</vt:lpstr>
      <vt:lpstr>Cooper Std Black</vt:lpstr>
      <vt:lpstr>OpenSans</vt:lpstr>
      <vt:lpstr>Times New Roman</vt:lpstr>
      <vt:lpstr>Metropolitan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6: Billy’s teddy bear</vt:lpstr>
      <vt:lpstr>LISTEN AND POINT </vt:lpstr>
      <vt:lpstr>PowerPoint Presentation</vt:lpstr>
      <vt:lpstr>PowerPoint Presentation</vt:lpstr>
      <vt:lpstr>Listen to the sounds and connect the letters.</vt:lpstr>
      <vt:lpstr>Read and circle the sounds V, W, X, Y, Z at the start of the words.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Bill’s teddy bear</dc:title>
  <dc:creator>CHAU HO</dc:creator>
  <cp:lastModifiedBy>Luxury</cp:lastModifiedBy>
  <cp:revision>36</cp:revision>
  <dcterms:created xsi:type="dcterms:W3CDTF">2020-08-21T12:42:48Z</dcterms:created>
  <dcterms:modified xsi:type="dcterms:W3CDTF">2022-01-03T12:42:47Z</dcterms:modified>
</cp:coreProperties>
</file>