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2" r:id="rId3"/>
    <p:sldId id="281" r:id="rId4"/>
    <p:sldId id="294" r:id="rId5"/>
    <p:sldId id="296" r:id="rId6"/>
    <p:sldId id="295" r:id="rId7"/>
    <p:sldId id="297" r:id="rId8"/>
    <p:sldId id="282" r:id="rId9"/>
    <p:sldId id="283" r:id="rId10"/>
    <p:sldId id="298" r:id="rId11"/>
    <p:sldId id="286" r:id="rId12"/>
    <p:sldId id="287" r:id="rId13"/>
    <p:sldId id="289" r:id="rId14"/>
    <p:sldId id="288" r:id="rId15"/>
    <p:sldId id="268" r:id="rId16"/>
    <p:sldId id="290" r:id="rId17"/>
    <p:sldId id="257" r:id="rId18"/>
    <p:sldId id="260" r:id="rId19"/>
    <p:sldId id="261" r:id="rId20"/>
    <p:sldId id="263" r:id="rId21"/>
    <p:sldId id="262" r:id="rId22"/>
    <p:sldId id="259" r:id="rId23"/>
    <p:sldId id="264" r:id="rId24"/>
    <p:sldId id="292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0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98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20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62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6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3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0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80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41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23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60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50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81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4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5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1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2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6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72E0B-5224-448F-BD0D-1CB98CBBD4B8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C10EE-FE8B-4BA4-8C9D-125406DF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6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214" y="184212"/>
            <a:ext cx="4959927" cy="1466459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Grade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0273" y="1167596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Blackadder ITC" panose="04020505051007020D02" pitchFamily="82" charset="0"/>
              </a:rPr>
              <a:t>Unit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00" y="1840675"/>
            <a:ext cx="3015232" cy="8140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88E2098-E4F4-4F7D-877B-741C1B1E1A7E}"/>
              </a:ext>
            </a:extLst>
          </p:cNvPr>
          <p:cNvSpPr txBox="1">
            <a:spLocks/>
          </p:cNvSpPr>
          <p:nvPr/>
        </p:nvSpPr>
        <p:spPr>
          <a:xfrm>
            <a:off x="3344883" y="217699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Are these his pants?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75B72-0AE3-4B9B-ADD2-E09F086C6ECA}"/>
              </a:ext>
            </a:extLst>
          </p:cNvPr>
          <p:cNvSpPr txBox="1"/>
          <p:nvPr/>
        </p:nvSpPr>
        <p:spPr>
          <a:xfrm>
            <a:off x="4811488" y="5386792"/>
            <a:ext cx="3081646" cy="1031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Lesson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ackadder ITC" panose="04020505051007020D02" pitchFamily="82" charset="0"/>
              <a:ea typeface="+mn-ea"/>
              <a:cs typeface="+mn-cs"/>
            </a:endParaRPr>
          </a:p>
        </p:txBody>
      </p:sp>
      <p:pic>
        <p:nvPicPr>
          <p:cNvPr id="10" name="Picture 9" descr="A close-up of a lock&#10;&#10;Description automatically generated with low confidence">
            <a:extLst>
              <a:ext uri="{FF2B5EF4-FFF2-40B4-BE49-F238E27FC236}">
                <a16:creationId xmlns:a16="http://schemas.microsoft.com/office/drawing/2014/main" id="{3B2C7986-076D-43C6-A1ED-B2565AC65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3493" r="17686" b="7860"/>
          <a:stretch/>
        </p:blipFill>
        <p:spPr>
          <a:xfrm>
            <a:off x="8914273" y="3906981"/>
            <a:ext cx="2581041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2.Listen the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 chant.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36224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6E2F-92AB-44BD-92FB-E75C70B39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nt 50">
            <a:hlinkClick r:id="" action="ppaction://media"/>
            <a:extLst>
              <a:ext uri="{FF2B5EF4-FFF2-40B4-BE49-F238E27FC236}">
                <a16:creationId xmlns:a16="http://schemas.microsoft.com/office/drawing/2014/main" id="{ED8518C0-66FA-4796-B05F-9EC017CC49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836"/>
            <a:ext cx="12192000" cy="6840164"/>
          </a:xfrm>
        </p:spPr>
      </p:pic>
    </p:spTree>
    <p:extLst>
      <p:ext uri="{BB962C8B-B14F-4D97-AF65-F5344CB8AC3E}">
        <p14:creationId xmlns:p14="http://schemas.microsoft.com/office/powerpoint/2010/main" val="3884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07D9A56-49EE-4696-84FD-642FA482E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0" y="739934"/>
            <a:ext cx="5116989" cy="5116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DE8D6-DEE3-4DD7-9599-393022A3826C}"/>
              </a:ext>
            </a:extLst>
          </p:cNvPr>
          <p:cNvSpPr txBox="1"/>
          <p:nvPr/>
        </p:nvSpPr>
        <p:spPr>
          <a:xfrm>
            <a:off x="7184572" y="332509"/>
            <a:ext cx="4001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4977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6E2F-92AB-44BD-92FB-E75C70B39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nt 50">
            <a:hlinkClick r:id="" action="ppaction://media"/>
            <a:extLst>
              <a:ext uri="{FF2B5EF4-FFF2-40B4-BE49-F238E27FC236}">
                <a16:creationId xmlns:a16="http://schemas.microsoft.com/office/drawing/2014/main" id="{ED8518C0-66FA-4796-B05F-9EC017CC49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836"/>
            <a:ext cx="12192000" cy="6840164"/>
          </a:xfrm>
        </p:spPr>
      </p:pic>
    </p:spTree>
    <p:extLst>
      <p:ext uri="{BB962C8B-B14F-4D97-AF65-F5344CB8AC3E}">
        <p14:creationId xmlns:p14="http://schemas.microsoft.com/office/powerpoint/2010/main" val="2607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50D4-84E7-4BAF-935D-AB55F02F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380365"/>
            <a:ext cx="448056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Connect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768AF-DF05-4998-AEAD-79A89AD01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50" y="628491"/>
            <a:ext cx="6229509" cy="6229509"/>
          </a:xfrm>
        </p:spPr>
      </p:pic>
    </p:spTree>
    <p:extLst>
      <p:ext uri="{BB962C8B-B14F-4D97-AF65-F5344CB8AC3E}">
        <p14:creationId xmlns:p14="http://schemas.microsoft.com/office/powerpoint/2010/main" val="5195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0411AB-3070-49CB-9312-B504C684A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116" b="10412"/>
          <a:stretch/>
        </p:blipFill>
        <p:spPr>
          <a:xfrm>
            <a:off x="403761" y="1153975"/>
            <a:ext cx="11390431" cy="3952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3121C084-6F10-4277-9142-A6C5538D08BF}"/>
              </a:ext>
            </a:extLst>
          </p:cNvPr>
          <p:cNvCxnSpPr/>
          <p:nvPr/>
        </p:nvCxnSpPr>
        <p:spPr>
          <a:xfrm rot="16200000" flipH="1">
            <a:off x="3865418" y="3604161"/>
            <a:ext cx="855024" cy="320634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2C4AC356-E62E-441E-813D-53E399CBFE13}"/>
              </a:ext>
            </a:extLst>
          </p:cNvPr>
          <p:cNvCxnSpPr>
            <a:cxnSpLocks/>
          </p:cNvCxnSpPr>
          <p:nvPr/>
        </p:nvCxnSpPr>
        <p:spPr>
          <a:xfrm rot="5400000">
            <a:off x="4601688" y="3150919"/>
            <a:ext cx="1553689" cy="453242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3CA21BE-C42B-45FD-BF98-654DF07528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20789" y="2660074"/>
            <a:ext cx="629395" cy="558140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030ACEA0-7567-4E57-967A-8189D42ECC4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66955" y="3524994"/>
            <a:ext cx="1225140" cy="536368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ECD457C1-6691-442E-B71F-20CF7ED8F369}"/>
              </a:ext>
            </a:extLst>
          </p:cNvPr>
          <p:cNvCxnSpPr>
            <a:cxnSpLocks/>
          </p:cNvCxnSpPr>
          <p:nvPr/>
        </p:nvCxnSpPr>
        <p:spPr>
          <a:xfrm rot="5400000">
            <a:off x="7962407" y="3540828"/>
            <a:ext cx="957940" cy="502722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352830F7-E5E1-455A-BAC6-0709ECF4F011}"/>
              </a:ext>
            </a:extLst>
          </p:cNvPr>
          <p:cNvCxnSpPr>
            <a:cxnSpLocks/>
          </p:cNvCxnSpPr>
          <p:nvPr/>
        </p:nvCxnSpPr>
        <p:spPr>
          <a:xfrm rot="10800000">
            <a:off x="9155876" y="3277590"/>
            <a:ext cx="831275" cy="261260"/>
          </a:xfrm>
          <a:prstGeom prst="curvedConnector3">
            <a:avLst>
              <a:gd name="adj1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26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380" y="2016126"/>
            <a:ext cx="120646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dirty="0" smtClean="0">
                <a:solidFill>
                  <a:srgbClr val="FFCC00"/>
                </a:solidFill>
                <a:latin typeface="Calibri" panose="020F0502020204030204"/>
              </a:rPr>
              <a:t>Consolidation</a:t>
            </a: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17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69" b="70538" l="76615" r="90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t="56439" r="9419" b="29265"/>
          <a:stretch/>
        </p:blipFill>
        <p:spPr bwMode="auto">
          <a:xfrm>
            <a:off x="5064723" y="4921702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38" b="89077" l="15692" r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76285" r="71650" b="9419"/>
          <a:stretch/>
        </p:blipFill>
        <p:spPr bwMode="auto">
          <a:xfrm>
            <a:off x="7625369" y="5095874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31" b="72154" l="64769" r="78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2" t="50637" r="22370" b="28423"/>
          <a:stretch/>
        </p:blipFill>
        <p:spPr bwMode="auto">
          <a:xfrm>
            <a:off x="2662890" y="4155736"/>
            <a:ext cx="1816670" cy="29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eget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9279" y="18422"/>
            <a:ext cx="1300836" cy="13008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79560" y="1143782"/>
            <a:ext cx="32640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Display" panose="02000505000000020004" pitchFamily="2" charset="0"/>
              </a:rPr>
              <a:t>vegetable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itka Display" panose="02000505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5314" y="2322583"/>
            <a:ext cx="4354286" cy="23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69" b="70538" l="76615" r="90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t="56439" r="9419" b="29265"/>
          <a:stretch/>
        </p:blipFill>
        <p:spPr bwMode="auto">
          <a:xfrm>
            <a:off x="5064723" y="4921702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38" b="89077" l="15692" r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76285" r="71650" b="9419"/>
          <a:stretch/>
        </p:blipFill>
        <p:spPr bwMode="auto">
          <a:xfrm>
            <a:off x="7625369" y="5095874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31" b="72154" l="64769" r="78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2" t="50637" r="22370" b="28423"/>
          <a:stretch/>
        </p:blipFill>
        <p:spPr bwMode="auto">
          <a:xfrm>
            <a:off x="2662890" y="4155736"/>
            <a:ext cx="1816670" cy="29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a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88428" y="132435"/>
            <a:ext cx="1420593" cy="1420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010" y="2372396"/>
            <a:ext cx="4532100" cy="25493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674" y="1356733"/>
            <a:ext cx="14318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Display" panose="02000505000000020004" pitchFamily="2" charset="0"/>
              </a:rPr>
              <a:t>talk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itka Displ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69" b="70538" l="76615" r="90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t="56439" r="9419" b="29265"/>
          <a:stretch/>
        </p:blipFill>
        <p:spPr bwMode="auto">
          <a:xfrm>
            <a:off x="5064723" y="4921702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38" b="89077" l="15692" r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76285" r="71650" b="9419"/>
          <a:stretch/>
        </p:blipFill>
        <p:spPr bwMode="auto">
          <a:xfrm>
            <a:off x="7625369" y="5095874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31" b="72154" l="64769" r="78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2" t="50637" r="22370" b="28423"/>
          <a:stretch/>
        </p:blipFill>
        <p:spPr bwMode="auto">
          <a:xfrm>
            <a:off x="2662890" y="4155736"/>
            <a:ext cx="1816670" cy="29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mbrel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27092" y="0"/>
            <a:ext cx="1513114" cy="1513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3649" y="2201744"/>
            <a:ext cx="31277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Display" panose="02000505000000020004" pitchFamily="2" charset="0"/>
              </a:rPr>
              <a:t>umbrella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itka Display" panose="02000505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27" b="100000" l="0" r="979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890" y="1513114"/>
            <a:ext cx="3106429" cy="31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0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9559-B455-46B8-AE0E-92F91C70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56" y="14776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Curlz MT" panose="04040404050702020202" pitchFamily="82" charset="0"/>
              </a:rPr>
              <a:t>Review </a:t>
            </a:r>
            <a:endParaRPr lang="en-US" sz="9600" b="1" dirty="0">
              <a:solidFill>
                <a:srgbClr val="FF0000"/>
              </a:solidFill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69" b="70538" l="76615" r="90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t="56439" r="9419" b="29265"/>
          <a:stretch/>
        </p:blipFill>
        <p:spPr bwMode="auto">
          <a:xfrm>
            <a:off x="5064723" y="4921702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38" b="89077" l="15692" r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76285" r="71650" b="9419"/>
          <a:stretch/>
        </p:blipFill>
        <p:spPr bwMode="auto">
          <a:xfrm>
            <a:off x="7625369" y="5095874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31" b="72154" l="64769" r="78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2" t="50637" r="22370" b="28423"/>
          <a:stretch/>
        </p:blipFill>
        <p:spPr bwMode="auto">
          <a:xfrm>
            <a:off x="2662890" y="4155736"/>
            <a:ext cx="1816670" cy="29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-shi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95686" y="101601"/>
            <a:ext cx="1309914" cy="1309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256" y="1166700"/>
            <a:ext cx="3512457" cy="35124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53903" y="2150945"/>
            <a:ext cx="24513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Display" panose="02000505000000020004" pitchFamily="2" charset="0"/>
              </a:rPr>
              <a:t>T-shirt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itka Displ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5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69" b="70538" l="76615" r="90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t="56439" r="9419" b="29265"/>
          <a:stretch/>
        </p:blipFill>
        <p:spPr bwMode="auto">
          <a:xfrm>
            <a:off x="5199596" y="4636094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38" b="89077" l="15692" r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76285" r="71650" b="9419"/>
          <a:stretch/>
        </p:blipFill>
        <p:spPr bwMode="auto">
          <a:xfrm>
            <a:off x="7760242" y="4810266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31" b="72154" l="64769" r="78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2" t="50637" r="22370" b="28423"/>
          <a:stretch/>
        </p:blipFill>
        <p:spPr bwMode="auto">
          <a:xfrm>
            <a:off x="2797763" y="3870128"/>
            <a:ext cx="1816670" cy="29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49739" y="40458"/>
            <a:ext cx="1292534" cy="1292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47405" y="1561931"/>
            <a:ext cx="15023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Display" panose="02000505000000020004" pitchFamily="2" charset="0"/>
              </a:rPr>
              <a:t>vest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itka Display" panose="02000505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3749" y="269397"/>
            <a:ext cx="2748818" cy="390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69" b="70538" l="76615" r="90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t="56439" r="9419" b="29265"/>
          <a:stretch/>
        </p:blipFill>
        <p:spPr bwMode="auto">
          <a:xfrm>
            <a:off x="5064723" y="4921702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38" b="89077" l="15692" r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76285" r="71650" b="9419"/>
          <a:stretch/>
        </p:blipFill>
        <p:spPr bwMode="auto">
          <a:xfrm>
            <a:off x="7625369" y="5095874"/>
            <a:ext cx="1975483" cy="20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ector Cartoon Funny Colorful Letters Font. Hand Drawn Lowercase.. Royalty  Free Cliparts, Vectors, And Stock Illustration. Image 82810356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31" b="72154" l="64769" r="78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2" t="50637" r="22370" b="28423"/>
          <a:stretch/>
        </p:blipFill>
        <p:spPr bwMode="auto">
          <a:xfrm>
            <a:off x="2662890" y="4155736"/>
            <a:ext cx="1816670" cy="29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699" y="2327996"/>
            <a:ext cx="3668527" cy="2447204"/>
          </a:xfrm>
          <a:prstGeom prst="rect">
            <a:avLst/>
          </a:prstGeom>
        </p:spPr>
      </p:pic>
      <p:pic>
        <p:nvPicPr>
          <p:cNvPr id="7" name="underst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7720" y="0"/>
            <a:ext cx="1382486" cy="13824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82718" y="1195328"/>
            <a:ext cx="3932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Display" panose="02000505000000020004" pitchFamily="2" charset="0"/>
              </a:rPr>
              <a:t>understand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itka Displ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4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223FBA-F91A-4B84-B3F3-428BAB6D0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495" y="724396"/>
            <a:ext cx="11096747" cy="4987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3" name="Straight Connector 2"/>
          <p:cNvCxnSpPr/>
          <p:nvPr/>
        </p:nvCxnSpPr>
        <p:spPr>
          <a:xfrm flipH="1">
            <a:off x="2937164" y="2493818"/>
            <a:ext cx="3269672" cy="134389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219833" y="2493818"/>
            <a:ext cx="3269672" cy="134389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42196" y="2476499"/>
            <a:ext cx="3134459" cy="177684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9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13" y="620279"/>
            <a:ext cx="6465569" cy="4838411"/>
          </a:xfrm>
        </p:spPr>
      </p:pic>
      <p:grpSp>
        <p:nvGrpSpPr>
          <p:cNvPr id="9" name="Group 8"/>
          <p:cNvGrpSpPr/>
          <p:nvPr/>
        </p:nvGrpSpPr>
        <p:grpSpPr>
          <a:xfrm>
            <a:off x="8326582" y="2730650"/>
            <a:ext cx="3027218" cy="885386"/>
            <a:chOff x="8437418" y="3948545"/>
            <a:chExt cx="2916382" cy="858982"/>
          </a:xfrm>
        </p:grpSpPr>
        <p:sp>
          <p:nvSpPr>
            <p:cNvPr id="7" name="Rectangle 6"/>
            <p:cNvSpPr/>
            <p:nvPr/>
          </p:nvSpPr>
          <p:spPr>
            <a:xfrm>
              <a:off x="8437418" y="3948545"/>
              <a:ext cx="2563091" cy="85898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69036" y="3948545"/>
              <a:ext cx="27847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Sixteen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326582" y="3788803"/>
            <a:ext cx="2660500" cy="7342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Fourteen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582" y="4695860"/>
            <a:ext cx="2660500" cy="7342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Fourteen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364681" y="2826979"/>
            <a:ext cx="678873" cy="536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997093"/>
            <a:ext cx="6596743" cy="43291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58545" y="831273"/>
            <a:ext cx="2410691" cy="5264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Thirteen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58545" y="1524000"/>
            <a:ext cx="2410691" cy="5264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Fiveteen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44689" y="2362199"/>
            <a:ext cx="2410691" cy="52647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Fifteen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014854" y="2410690"/>
            <a:ext cx="429491" cy="429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4" t="12857" r="-254" b="12952"/>
          <a:stretch/>
        </p:blipFill>
        <p:spPr>
          <a:xfrm>
            <a:off x="5543719" y="1030514"/>
            <a:ext cx="6399724" cy="474798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39798" y="1017815"/>
            <a:ext cx="2479060" cy="972457"/>
          </a:xfrm>
          <a:prstGeom prst="round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Bengus" panose="020B0400000000000000" pitchFamily="34" charset="0"/>
                <a:ea typeface="+mn-ea"/>
                <a:cs typeface="+mn-cs"/>
              </a:rPr>
              <a:t>A. ten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Bengus" panose="020B0400000000000000" pitchFamily="34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39798" y="2911929"/>
            <a:ext cx="2479060" cy="97245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Bengus" panose="020B0400000000000000" pitchFamily="34" charset="0"/>
                <a:ea typeface="+mn-ea"/>
                <a:cs typeface="+mn-cs"/>
              </a:rPr>
              <a:t>B. eleven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Bengus" panose="020B0400000000000000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39797" y="4806043"/>
            <a:ext cx="2479060" cy="9724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VNI-Bengus" panose="020B04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Bengus" panose="020B0400000000000000" pitchFamily="34" charset="0"/>
                <a:ea typeface="+mn-ea"/>
                <a:cs typeface="+mn-cs"/>
              </a:rPr>
              <a:t>thirteen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Bengus" panose="020B0400000000000000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65564" y="3100284"/>
            <a:ext cx="526472" cy="595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1" y="471055"/>
            <a:ext cx="796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Monday, December 27</a:t>
            </a:r>
            <a:r>
              <a:rPr lang="en-US" sz="3200" b="1" baseline="30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,2021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2872" y="1205346"/>
            <a:ext cx="796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Unit 3: Are these his pants?- lesson 5 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1.Listen,point and repeat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59057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FEBEC-4DD4-447E-8FEC-D90881A1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49">
            <a:hlinkClick r:id="" action="ppaction://media"/>
            <a:extLst>
              <a:ext uri="{FF2B5EF4-FFF2-40B4-BE49-F238E27FC236}">
                <a16:creationId xmlns:a16="http://schemas.microsoft.com/office/drawing/2014/main" id="{622F0A29-A20D-49AA-8ED9-C686D27283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6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1708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8" y="652946"/>
            <a:ext cx="2796375" cy="2535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1490" y="692727"/>
            <a:ext cx="23137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Vv</a:t>
            </a:r>
            <a:endParaRPr lang="en-US" sz="6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9817" y="2075681"/>
            <a:ext cx="6580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HP001 4 hàng" panose="020B0603050302020204" pitchFamily="34" charset="0"/>
              </a:rPr>
              <a:t>Violin: </a:t>
            </a:r>
            <a:r>
              <a:rPr lang="vi-VN" sz="6000" b="1" dirty="0" smtClean="0">
                <a:latin typeface="HP001 4 hàng" panose="020B0603050302020204" pitchFamily="34" charset="0"/>
              </a:rPr>
              <a:t>đàn vĩ cầm</a:t>
            </a:r>
            <a:r>
              <a:rPr lang="en-US" sz="6000" b="1" dirty="0" smtClean="0">
                <a:latin typeface="HP001 4 hàng" panose="020B0603050302020204" pitchFamily="34" charset="0"/>
              </a:rPr>
              <a:t> </a:t>
            </a:r>
            <a:endParaRPr lang="en-US" sz="6000" b="1" dirty="0">
              <a:latin typeface="HP001 4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8" y="3923606"/>
            <a:ext cx="2796375" cy="2671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1999" y="4638772"/>
            <a:ext cx="7758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atin typeface="HP001 4 hàng" panose="020B0603050302020204" pitchFamily="34" charset="0"/>
              </a:rPr>
              <a:t>Vase</a:t>
            </a:r>
            <a:r>
              <a:rPr lang="en-US" sz="6000" b="1" dirty="0" smtClean="0">
                <a:latin typeface="HP001 4 hàng" panose="020B0603050302020204" pitchFamily="34" charset="0"/>
              </a:rPr>
              <a:t>: </a:t>
            </a:r>
            <a:r>
              <a:rPr lang="vi-VN" sz="6000" b="1" dirty="0" smtClean="0">
                <a:latin typeface="HP001 4 hàng" panose="020B0603050302020204" pitchFamily="34" charset="0"/>
              </a:rPr>
              <a:t>bình (cắm hoa)</a:t>
            </a:r>
            <a:r>
              <a:rPr lang="en-US" sz="6000" b="1" dirty="0" smtClean="0">
                <a:latin typeface="HP001 4 hàng" panose="020B0603050302020204" pitchFamily="34" charset="0"/>
              </a:rPr>
              <a:t> </a:t>
            </a:r>
            <a:endParaRPr lang="en-US" sz="6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87</Words>
  <Application>Microsoft Office PowerPoint</Application>
  <PresentationFormat>Widescreen</PresentationFormat>
  <Paragraphs>30</Paragraphs>
  <Slides>24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Blackadder ITC</vt:lpstr>
      <vt:lpstr>Calibri</vt:lpstr>
      <vt:lpstr>Calibri Light</vt:lpstr>
      <vt:lpstr>Curlz MT</vt:lpstr>
      <vt:lpstr>HP001 4 hàng</vt:lpstr>
      <vt:lpstr>Lao UI</vt:lpstr>
      <vt:lpstr>Sitka Display</vt:lpstr>
      <vt:lpstr>Times New Roman</vt:lpstr>
      <vt:lpstr>VNI-Bengus</vt:lpstr>
      <vt:lpstr>Office Theme</vt:lpstr>
      <vt:lpstr>1_Office Theme</vt:lpstr>
      <vt:lpstr>Grade 2</vt:lpstr>
      <vt:lpstr>Review </vt:lpstr>
      <vt:lpstr>PowerPoint Presentation</vt:lpstr>
      <vt:lpstr>PowerPoint Presentation</vt:lpstr>
      <vt:lpstr>PowerPoint Presentation</vt:lpstr>
      <vt:lpstr>PowerPoint Presentation</vt:lpstr>
      <vt:lpstr>1.Listen,point and repeat</vt:lpstr>
      <vt:lpstr>PowerPoint Presentation</vt:lpstr>
      <vt:lpstr>PowerPoint Presentation</vt:lpstr>
      <vt:lpstr>2.Listen the chant.</vt:lpstr>
      <vt:lpstr>PowerPoint Presentation</vt:lpstr>
      <vt:lpstr>PowerPoint Presentation</vt:lpstr>
      <vt:lpstr>PowerPoint Presentation</vt:lpstr>
      <vt:lpstr>Connect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Luxury</cp:lastModifiedBy>
  <cp:revision>32</cp:revision>
  <dcterms:created xsi:type="dcterms:W3CDTF">2021-05-13T03:52:41Z</dcterms:created>
  <dcterms:modified xsi:type="dcterms:W3CDTF">2021-12-31T13:26:46Z</dcterms:modified>
</cp:coreProperties>
</file>