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62" r:id="rId5"/>
    <p:sldId id="264" r:id="rId6"/>
    <p:sldId id="276" r:id="rId7"/>
    <p:sldId id="277" r:id="rId8"/>
    <p:sldId id="317" r:id="rId9"/>
    <p:sldId id="320" r:id="rId10"/>
    <p:sldId id="256" r:id="rId11"/>
    <p:sldId id="259" r:id="rId12"/>
    <p:sldId id="257" r:id="rId13"/>
    <p:sldId id="261" r:id="rId14"/>
    <p:sldId id="260" r:id="rId15"/>
    <p:sldId id="258" r:id="rId16"/>
    <p:sldId id="319" r:id="rId17"/>
    <p:sldId id="321" r:id="rId18"/>
    <p:sldId id="278" r:id="rId19"/>
    <p:sldId id="272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D9F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C3C7-4FC2-4994-A2F7-04F7E57D3CB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778-4FFD-4470-A3EC-8A7DF84CF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8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C3C7-4FC2-4994-A2F7-04F7E57D3CB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778-4FFD-4470-A3EC-8A7DF84CF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7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C3C7-4FC2-4994-A2F7-04F7E57D3CB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778-4FFD-4470-A3EC-8A7DF84CF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73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D1EF-747F-47FE-8961-FE527C069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C5E65-900B-4DE7-899E-2FB37388B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232A4-0B76-4D8C-8D5E-521103D9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876AD-180B-4933-B952-F1A57675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B8298-39CF-4791-8F18-84590E5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18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64E1-EA7A-403C-B4AE-31AD9D90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7D560-3C66-4CE6-B645-E21FF87F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342C-5A9A-4E9C-BBB6-60FDE705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09585-1246-4048-B015-FBADC8BD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F2BB1-CA49-40B3-A658-17105A9E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79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8C83-AF39-4C1F-AF12-0A820F4D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6BA2C-6BCD-4566-BD3F-F5EA60A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CA982-E64F-4D01-A392-2D1410F7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4C72A-5F54-4D02-8686-72E2FA69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29157-C680-4F40-9363-5EABE61E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70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AD66-524B-4079-A967-B5D9A056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FA96F-6FA7-4A05-80ED-67110E26E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0EC8B-DD8F-40C2-B39F-5AC1C294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39997-4ADE-4E04-8615-838061E0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293D6-CA2A-48BC-BC52-AAF4890A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0A0A0-C292-405E-AD89-524A6FD2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02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0C95-15AB-4DEB-9306-BB1FD22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10192-BC37-494D-BC0B-07D99BE2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69314-5586-40FC-B7F6-85D242B7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DCB49-62B3-4309-A034-20C271FAE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EB473-2F2F-4CE7-8CDD-1336D40E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3BCB8-7462-483D-AF83-0E3CB333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C0C53D-5464-4CA4-AD5A-8DD38E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12750-7A73-4779-869B-FECE33A6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4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8272-DEF7-4FF0-9ADA-BFE885FC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FBC33-72BB-4698-936B-6B6C3E9F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65BF4-4A4F-4765-BF0E-A9B1375C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1EF84-A106-4317-9E85-3725C09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34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CFA74-C17D-4D14-8F4A-602405BE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D684F-6E75-4FE1-B34A-26421288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741FD-2615-4FB3-BAD0-39A601F1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11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1060-6CA5-4E76-B034-58F98ACF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870D-EA5D-417E-83B5-5E4EFE44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3D7B9-F9A1-437A-990F-C689E133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4E66B-08CF-4E43-BAD8-1E3EBAC4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22A58-9EDC-422D-9663-642B6940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61DA7-0F18-463E-9B81-CFAE4566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77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C3C7-4FC2-4994-A2F7-04F7E57D3CB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778-4FFD-4470-A3EC-8A7DF84CF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31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8BB3-6C37-4ECC-AE24-5278EF1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50E19-892A-4AAE-994F-6487F961F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68681-DBD8-4E49-8B2F-BF63B509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E9129-DAA1-47D6-B726-D1809DC7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ACF7A-B5AD-40CD-B6B4-DD09CD5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2129D-3BF6-4F2D-8C16-24506E33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39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A64E-C26E-406B-8737-A3646B52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C6E68-A611-478E-A21B-F99829430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01BEE-5F38-4999-8A8F-4C326A8B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F479-6977-4056-A2AC-1051ED6D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F1B54-275F-422F-9D58-BCF510D7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22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8BAC8-12B9-4FED-A9F3-3746A2061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748A7-A348-4474-A093-97441A866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89548-C619-4824-BB63-517DD04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05884-F65E-4A58-B3B9-9E57031D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A70A3-4FC2-4A71-812E-F901429B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5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2345051-2045-45DA-935E-2E3CA1A69ADC}" type="datetimeFigureOut">
              <a:rPr lang="en-US" smtClean="0"/>
              <a:t>4/23/2022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6945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88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16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2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1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834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4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C3C7-4FC2-4994-A2F7-04F7E57D3CB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778-4FFD-4470-A3EC-8A7DF84CF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61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39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106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42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8760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D1EF-747F-47FE-8961-FE527C069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C5E65-900B-4DE7-899E-2FB37388B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232A4-0B76-4D8C-8D5E-521103D9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876AD-180B-4933-B952-F1A57675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B8298-39CF-4791-8F18-84590E5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72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64E1-EA7A-403C-B4AE-31AD9D90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7D560-3C66-4CE6-B645-E21FF87F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342C-5A9A-4E9C-BBB6-60FDE705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09585-1246-4048-B015-FBADC8BD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F2BB1-CA49-40B3-A658-17105A9E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12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8C83-AF39-4C1F-AF12-0A820F4D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6BA2C-6BCD-4566-BD3F-F5EA60A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CA982-E64F-4D01-A392-2D1410F7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4C72A-5F54-4D02-8686-72E2FA69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29157-C680-4F40-9363-5EABE61E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356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AD66-524B-4079-A967-B5D9A056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FA96F-6FA7-4A05-80ED-67110E26E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0EC8B-DD8F-40C2-B39F-5AC1C294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39997-4ADE-4E04-8615-838061E0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293D6-CA2A-48BC-BC52-AAF4890A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0A0A0-C292-405E-AD89-524A6FD2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190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0C95-15AB-4DEB-9306-BB1FD22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10192-BC37-494D-BC0B-07D99BE2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69314-5586-40FC-B7F6-85D242B7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DCB49-62B3-4309-A034-20C271FAE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EB473-2F2F-4CE7-8CDD-1336D40E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3BCB8-7462-483D-AF83-0E3CB333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C0C53D-5464-4CA4-AD5A-8DD38E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12750-7A73-4779-869B-FECE33A6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72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8272-DEF7-4FF0-9ADA-BFE885FC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FBC33-72BB-4698-936B-6B6C3E9F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65BF4-4A4F-4765-BF0E-A9B1375C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1EF84-A106-4317-9E85-3725C09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19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C3C7-4FC2-4994-A2F7-04F7E57D3CB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778-4FFD-4470-A3EC-8A7DF84CF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643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CFA74-C17D-4D14-8F4A-602405BE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D684F-6E75-4FE1-B34A-26421288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741FD-2615-4FB3-BAD0-39A601F1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56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1060-6CA5-4E76-B034-58F98ACF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870D-EA5D-417E-83B5-5E4EFE44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3D7B9-F9A1-437A-990F-C689E133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4E66B-08CF-4E43-BAD8-1E3EBAC4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22A58-9EDC-422D-9663-642B6940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61DA7-0F18-463E-9B81-CFAE4566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729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8BB3-6C37-4ECC-AE24-5278EF1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50E19-892A-4AAE-994F-6487F961F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68681-DBD8-4E49-8B2F-BF63B509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E9129-DAA1-47D6-B726-D1809DC7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ACF7A-B5AD-40CD-B6B4-DD09CD5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2129D-3BF6-4F2D-8C16-24506E33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09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A64E-C26E-406B-8737-A3646B52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C6E68-A611-478E-A21B-F99829430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01BEE-5F38-4999-8A8F-4C326A8B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F479-6977-4056-A2AC-1051ED6D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F1B54-275F-422F-9D58-BCF510D7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439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8BAC8-12B9-4FED-A9F3-3746A2061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748A7-A348-4474-A093-97441A866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89548-C619-4824-BB63-517DD04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05884-F65E-4A58-B3B9-9E57031D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A70A3-4FC2-4A71-812E-F901429B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97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C3C7-4FC2-4994-A2F7-04F7E57D3CB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778-4FFD-4470-A3EC-8A7DF84CF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08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C3C7-4FC2-4994-A2F7-04F7E57D3CB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778-4FFD-4470-A3EC-8A7DF84CF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0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C3C7-4FC2-4994-A2F7-04F7E57D3CB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778-4FFD-4470-A3EC-8A7DF84CF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3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C3C7-4FC2-4994-A2F7-04F7E57D3CB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778-4FFD-4470-A3EC-8A7DF84CF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0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C3C7-4FC2-4994-A2F7-04F7E57D3CB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E778-4FFD-4470-A3EC-8A7DF84CF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80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30D9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C3C7-4FC2-4994-A2F7-04F7E57D3CB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AE778-4FFD-4470-A3EC-8A7DF84CF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9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30D9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97E0A-3951-43A1-8494-22FF6EDD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5FA6F-E212-41C8-9DF0-F48F3EC8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995BB-464D-46E2-A772-EAC8A0343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A87A-2913-4CDA-9004-90CF2DCBC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7139C-0072-42D8-A0A9-768D08415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2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30D9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75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B038E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97E0A-3951-43A1-8494-22FF6EDD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5FA6F-E212-41C8-9DF0-F48F3EC8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995BB-464D-46E2-A772-EAC8A0343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A87A-2913-4CDA-9004-90CF2DCBC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7139C-0072-42D8-A0A9-768D08415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2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svg"/><Relationship Id="rId5" Type="http://schemas.openxmlformats.org/officeDocument/2006/relationships/image" Target="../media/image20.png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7E673-53DE-4E4A-AD50-D7448783C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2100" y="0"/>
            <a:ext cx="9144000" cy="18394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Snap ITC" panose="04040A07060A02020202" pitchFamily="82" charset="0"/>
              </a:rPr>
              <a:t>Unit 12</a:t>
            </a:r>
            <a:br>
              <a:rPr lang="en-US" dirty="0">
                <a:solidFill>
                  <a:srgbClr val="FF0000"/>
                </a:solidFill>
                <a:latin typeface="Snap ITC" panose="04040A07060A02020202" pitchFamily="82" charset="0"/>
              </a:rPr>
            </a:br>
            <a:r>
              <a:rPr lang="en-US" dirty="0">
                <a:solidFill>
                  <a:srgbClr val="0070C0"/>
                </a:solidFill>
                <a:latin typeface="Snap ITC" panose="04040A07060A02020202" pitchFamily="82" charset="0"/>
              </a:rPr>
              <a:t>Look at the photos!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64D79-5E25-4E08-A799-3F300434C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92687"/>
            <a:ext cx="12100956" cy="2276248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Berlin Sans FB Demi" panose="020E0802020502020306" pitchFamily="34" charset="0"/>
              </a:rPr>
              <a:t>LESSON 1</a:t>
            </a:r>
          </a:p>
          <a:p>
            <a:endParaRPr lang="en-US" sz="4400" b="1" dirty="0"/>
          </a:p>
          <a:p>
            <a:pPr algn="r"/>
            <a:r>
              <a:rPr lang="en-US" sz="4400" b="1"/>
              <a:t>GRADE 4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4539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83024" y="502556"/>
            <a:ext cx="3497943" cy="56605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kermit the frog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484" y="821872"/>
            <a:ext cx="5014233" cy="501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943427" y="1917700"/>
            <a:ext cx="2177143" cy="63862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Binhduong" pitchFamily="2" charset="0"/>
              </a:rPr>
              <a:t>dry</a:t>
            </a:r>
            <a:endParaRPr lang="en-US" sz="4800" b="1" dirty="0">
              <a:solidFill>
                <a:schemeClr val="bg1"/>
              </a:solidFill>
              <a:latin typeface="Binhduong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43427" y="3013528"/>
            <a:ext cx="2177143" cy="63862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Binhduong" pitchFamily="2" charset="0"/>
              </a:rPr>
              <a:t>wet</a:t>
            </a:r>
            <a:endParaRPr lang="en-US" sz="4800" b="1" dirty="0">
              <a:solidFill>
                <a:schemeClr val="bg1"/>
              </a:solidFill>
              <a:latin typeface="Binhduong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43425" y="5205184"/>
            <a:ext cx="2177143" cy="638628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Binhduong" pitchFamily="2" charset="0"/>
              </a:rPr>
              <a:t>bad</a:t>
            </a:r>
            <a:endParaRPr lang="en-US" sz="4800" b="1" dirty="0">
              <a:solidFill>
                <a:schemeClr val="bg1"/>
              </a:solidFill>
              <a:latin typeface="Binhduo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49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83024" y="502556"/>
            <a:ext cx="3497943" cy="56605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culturajubile fail GIF by Cultur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629" y="1214776"/>
            <a:ext cx="5618088" cy="421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943427" y="1917700"/>
            <a:ext cx="2177143" cy="63862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Binhduong" pitchFamily="2" charset="0"/>
              </a:rPr>
              <a:t>dry</a:t>
            </a:r>
            <a:endParaRPr lang="en-US" sz="4800" b="1" dirty="0">
              <a:solidFill>
                <a:schemeClr val="bg1"/>
              </a:solidFill>
              <a:latin typeface="Binhduong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43425" y="5205184"/>
            <a:ext cx="2177143" cy="638628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Binhduong" pitchFamily="2" charset="0"/>
              </a:rPr>
              <a:t>bad</a:t>
            </a:r>
            <a:endParaRPr lang="en-US" sz="4800" b="1" dirty="0">
              <a:solidFill>
                <a:schemeClr val="bg1"/>
              </a:solidFill>
              <a:latin typeface="Binhduo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27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83024" y="502556"/>
            <a:ext cx="3497943" cy="56605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gods country GIF by Blake Shelt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171" y="1279524"/>
            <a:ext cx="7300685" cy="410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43427" y="1917700"/>
            <a:ext cx="2177143" cy="63862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Binhduong" pitchFamily="2" charset="0"/>
              </a:rPr>
              <a:t>dry</a:t>
            </a:r>
            <a:endParaRPr lang="en-US" sz="4800" b="1" dirty="0">
              <a:solidFill>
                <a:schemeClr val="bg1"/>
              </a:solidFill>
              <a:latin typeface="Binhduo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18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EF6AB74-8D60-429F-AAA8-EF18801E75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189614" y="961669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3F18-8A89-4349-B3EE-F7F5D5AF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86698" cy="1325563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Pristina" panose="03060402040406080204" pitchFamily="66" charset="0"/>
              </a:rPr>
              <a:t>Story</a:t>
            </a:r>
          </a:p>
        </p:txBody>
      </p:sp>
      <p:pic>
        <p:nvPicPr>
          <p:cNvPr id="4" name="Family and Friends Special Edition - Grade 4 - Unit 12 - Look at the photos!">
            <a:hlinkClick r:id="" action="ppaction://media"/>
            <a:extLst>
              <a:ext uri="{FF2B5EF4-FFF2-40B4-BE49-F238E27FC236}">
                <a16:creationId xmlns:a16="http://schemas.microsoft.com/office/drawing/2014/main" id="{15489D72-3182-47EA-9F20-71536A2810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3302" y="317854"/>
            <a:ext cx="10089396" cy="59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84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235527"/>
            <a:ext cx="11707091" cy="5941436"/>
          </a:xfrm>
        </p:spPr>
      </p:pic>
    </p:spTree>
    <p:extLst>
      <p:ext uri="{BB962C8B-B14F-4D97-AF65-F5344CB8AC3E}">
        <p14:creationId xmlns:p14="http://schemas.microsoft.com/office/powerpoint/2010/main" val="185311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30D9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C547DE-3763-489B-8612-6BBAEB86ABD8}"/>
              </a:ext>
            </a:extLst>
          </p:cNvPr>
          <p:cNvSpPr/>
          <p:nvPr/>
        </p:nvSpPr>
        <p:spPr>
          <a:xfrm>
            <a:off x="764933" y="1121173"/>
            <a:ext cx="4663440" cy="2612627"/>
          </a:xfrm>
          <a:custGeom>
            <a:avLst/>
            <a:gdLst>
              <a:gd name="connsiteX0" fmla="*/ 0 w 4663440"/>
              <a:gd name="connsiteY0" fmla="*/ 0 h 2612627"/>
              <a:gd name="connsiteX1" fmla="*/ 759475 w 4663440"/>
              <a:gd name="connsiteY1" fmla="*/ 0 h 2612627"/>
              <a:gd name="connsiteX2" fmla="*/ 1379046 w 4663440"/>
              <a:gd name="connsiteY2" fmla="*/ 0 h 2612627"/>
              <a:gd name="connsiteX3" fmla="*/ 2045252 w 4663440"/>
              <a:gd name="connsiteY3" fmla="*/ 0 h 2612627"/>
              <a:gd name="connsiteX4" fmla="*/ 2664823 w 4663440"/>
              <a:gd name="connsiteY4" fmla="*/ 0 h 2612627"/>
              <a:gd name="connsiteX5" fmla="*/ 3284394 w 4663440"/>
              <a:gd name="connsiteY5" fmla="*/ 0 h 2612627"/>
              <a:gd name="connsiteX6" fmla="*/ 3950600 w 4663440"/>
              <a:gd name="connsiteY6" fmla="*/ 0 h 2612627"/>
              <a:gd name="connsiteX7" fmla="*/ 4663440 w 4663440"/>
              <a:gd name="connsiteY7" fmla="*/ 0 h 2612627"/>
              <a:gd name="connsiteX8" fmla="*/ 4663440 w 4663440"/>
              <a:gd name="connsiteY8" fmla="*/ 574778 h 2612627"/>
              <a:gd name="connsiteX9" fmla="*/ 4663440 w 4663440"/>
              <a:gd name="connsiteY9" fmla="*/ 1201808 h 2612627"/>
              <a:gd name="connsiteX10" fmla="*/ 4663440 w 4663440"/>
              <a:gd name="connsiteY10" fmla="*/ 1802713 h 2612627"/>
              <a:gd name="connsiteX11" fmla="*/ 4663440 w 4663440"/>
              <a:gd name="connsiteY11" fmla="*/ 2612627 h 2612627"/>
              <a:gd name="connsiteX12" fmla="*/ 3997234 w 4663440"/>
              <a:gd name="connsiteY12" fmla="*/ 2612627 h 2612627"/>
              <a:gd name="connsiteX13" fmla="*/ 3284394 w 4663440"/>
              <a:gd name="connsiteY13" fmla="*/ 2612627 h 2612627"/>
              <a:gd name="connsiteX14" fmla="*/ 2571554 w 4663440"/>
              <a:gd name="connsiteY14" fmla="*/ 2612627 h 2612627"/>
              <a:gd name="connsiteX15" fmla="*/ 1951983 w 4663440"/>
              <a:gd name="connsiteY15" fmla="*/ 2612627 h 2612627"/>
              <a:gd name="connsiteX16" fmla="*/ 1379046 w 4663440"/>
              <a:gd name="connsiteY16" fmla="*/ 2612627 h 2612627"/>
              <a:gd name="connsiteX17" fmla="*/ 666206 w 4663440"/>
              <a:gd name="connsiteY17" fmla="*/ 2612627 h 2612627"/>
              <a:gd name="connsiteX18" fmla="*/ 0 w 4663440"/>
              <a:gd name="connsiteY18" fmla="*/ 2612627 h 2612627"/>
              <a:gd name="connsiteX19" fmla="*/ 0 w 4663440"/>
              <a:gd name="connsiteY19" fmla="*/ 1985597 h 2612627"/>
              <a:gd name="connsiteX20" fmla="*/ 0 w 4663440"/>
              <a:gd name="connsiteY20" fmla="*/ 1384692 h 2612627"/>
              <a:gd name="connsiteX21" fmla="*/ 0 w 4663440"/>
              <a:gd name="connsiteY21" fmla="*/ 757662 h 2612627"/>
              <a:gd name="connsiteX22" fmla="*/ 0 w 4663440"/>
              <a:gd name="connsiteY22" fmla="*/ 0 h 261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3440" h="2612627" fill="none" extrusionOk="0">
                <a:moveTo>
                  <a:pt x="0" y="0"/>
                </a:moveTo>
                <a:cubicBezTo>
                  <a:pt x="166524" y="-12667"/>
                  <a:pt x="406999" y="13696"/>
                  <a:pt x="759475" y="0"/>
                </a:cubicBezTo>
                <a:cubicBezTo>
                  <a:pt x="1111951" y="-13696"/>
                  <a:pt x="1084893" y="5672"/>
                  <a:pt x="1379046" y="0"/>
                </a:cubicBezTo>
                <a:cubicBezTo>
                  <a:pt x="1673199" y="-5672"/>
                  <a:pt x="1845957" y="-18436"/>
                  <a:pt x="2045252" y="0"/>
                </a:cubicBezTo>
                <a:cubicBezTo>
                  <a:pt x="2244547" y="18436"/>
                  <a:pt x="2408721" y="-7295"/>
                  <a:pt x="2664823" y="0"/>
                </a:cubicBezTo>
                <a:cubicBezTo>
                  <a:pt x="2920925" y="7295"/>
                  <a:pt x="2989922" y="1007"/>
                  <a:pt x="3284394" y="0"/>
                </a:cubicBezTo>
                <a:cubicBezTo>
                  <a:pt x="3578866" y="-1007"/>
                  <a:pt x="3810523" y="-19672"/>
                  <a:pt x="3950600" y="0"/>
                </a:cubicBezTo>
                <a:cubicBezTo>
                  <a:pt x="4090677" y="19672"/>
                  <a:pt x="4504725" y="18283"/>
                  <a:pt x="4663440" y="0"/>
                </a:cubicBezTo>
                <a:cubicBezTo>
                  <a:pt x="4667238" y="128591"/>
                  <a:pt x="4662622" y="340496"/>
                  <a:pt x="4663440" y="574778"/>
                </a:cubicBezTo>
                <a:cubicBezTo>
                  <a:pt x="4664258" y="809060"/>
                  <a:pt x="4635200" y="969899"/>
                  <a:pt x="4663440" y="1201808"/>
                </a:cubicBezTo>
                <a:cubicBezTo>
                  <a:pt x="4691681" y="1433717"/>
                  <a:pt x="4686524" y="1641988"/>
                  <a:pt x="4663440" y="1802713"/>
                </a:cubicBezTo>
                <a:cubicBezTo>
                  <a:pt x="4640356" y="1963439"/>
                  <a:pt x="4655175" y="2291673"/>
                  <a:pt x="4663440" y="2612627"/>
                </a:cubicBezTo>
                <a:cubicBezTo>
                  <a:pt x="4479730" y="2619584"/>
                  <a:pt x="4251142" y="2628425"/>
                  <a:pt x="3997234" y="2612627"/>
                </a:cubicBezTo>
                <a:cubicBezTo>
                  <a:pt x="3743326" y="2596829"/>
                  <a:pt x="3613747" y="2628927"/>
                  <a:pt x="3284394" y="2612627"/>
                </a:cubicBezTo>
                <a:cubicBezTo>
                  <a:pt x="2955041" y="2596327"/>
                  <a:pt x="2723678" y="2644822"/>
                  <a:pt x="2571554" y="2612627"/>
                </a:cubicBezTo>
                <a:cubicBezTo>
                  <a:pt x="2419430" y="2580432"/>
                  <a:pt x="2184616" y="2609907"/>
                  <a:pt x="1951983" y="2612627"/>
                </a:cubicBezTo>
                <a:cubicBezTo>
                  <a:pt x="1719350" y="2615347"/>
                  <a:pt x="1606992" y="2599058"/>
                  <a:pt x="1379046" y="2612627"/>
                </a:cubicBezTo>
                <a:cubicBezTo>
                  <a:pt x="1151100" y="2626196"/>
                  <a:pt x="953427" y="2610090"/>
                  <a:pt x="666206" y="2612627"/>
                </a:cubicBezTo>
                <a:cubicBezTo>
                  <a:pt x="378985" y="2615164"/>
                  <a:pt x="303248" y="2589781"/>
                  <a:pt x="0" y="2612627"/>
                </a:cubicBezTo>
                <a:cubicBezTo>
                  <a:pt x="19714" y="2413000"/>
                  <a:pt x="20340" y="2223042"/>
                  <a:pt x="0" y="1985597"/>
                </a:cubicBezTo>
                <a:cubicBezTo>
                  <a:pt x="-20340" y="1748152"/>
                  <a:pt x="11238" y="1584517"/>
                  <a:pt x="0" y="1384692"/>
                </a:cubicBezTo>
                <a:cubicBezTo>
                  <a:pt x="-11238" y="1184868"/>
                  <a:pt x="30482" y="995217"/>
                  <a:pt x="0" y="757662"/>
                </a:cubicBezTo>
                <a:cubicBezTo>
                  <a:pt x="-30482" y="520107"/>
                  <a:pt x="21655" y="343548"/>
                  <a:pt x="0" y="0"/>
                </a:cubicBezTo>
                <a:close/>
              </a:path>
              <a:path w="4663440" h="2612627" stroke="0" extrusionOk="0">
                <a:moveTo>
                  <a:pt x="0" y="0"/>
                </a:moveTo>
                <a:cubicBezTo>
                  <a:pt x="259398" y="-14369"/>
                  <a:pt x="316978" y="-11549"/>
                  <a:pt x="619571" y="0"/>
                </a:cubicBezTo>
                <a:cubicBezTo>
                  <a:pt x="922164" y="11549"/>
                  <a:pt x="1005736" y="14023"/>
                  <a:pt x="1145874" y="0"/>
                </a:cubicBezTo>
                <a:cubicBezTo>
                  <a:pt x="1286012" y="-14023"/>
                  <a:pt x="1601923" y="-24369"/>
                  <a:pt x="1858714" y="0"/>
                </a:cubicBezTo>
                <a:cubicBezTo>
                  <a:pt x="2115505" y="24369"/>
                  <a:pt x="2286850" y="34658"/>
                  <a:pt x="2571554" y="0"/>
                </a:cubicBezTo>
                <a:cubicBezTo>
                  <a:pt x="2856258" y="-34658"/>
                  <a:pt x="2979565" y="30188"/>
                  <a:pt x="3237760" y="0"/>
                </a:cubicBezTo>
                <a:cubicBezTo>
                  <a:pt x="3495955" y="-30188"/>
                  <a:pt x="3611279" y="27388"/>
                  <a:pt x="3810697" y="0"/>
                </a:cubicBezTo>
                <a:cubicBezTo>
                  <a:pt x="4010115" y="-27388"/>
                  <a:pt x="4363561" y="24483"/>
                  <a:pt x="4663440" y="0"/>
                </a:cubicBezTo>
                <a:cubicBezTo>
                  <a:pt x="4655814" y="271736"/>
                  <a:pt x="4685687" y="369828"/>
                  <a:pt x="4663440" y="627030"/>
                </a:cubicBezTo>
                <a:cubicBezTo>
                  <a:pt x="4641194" y="884232"/>
                  <a:pt x="4665494" y="1019047"/>
                  <a:pt x="4663440" y="1280187"/>
                </a:cubicBezTo>
                <a:cubicBezTo>
                  <a:pt x="4661386" y="1541327"/>
                  <a:pt x="4639262" y="1719411"/>
                  <a:pt x="4663440" y="1854965"/>
                </a:cubicBezTo>
                <a:cubicBezTo>
                  <a:pt x="4687618" y="1990519"/>
                  <a:pt x="4648798" y="2294786"/>
                  <a:pt x="4663440" y="2612627"/>
                </a:cubicBezTo>
                <a:cubicBezTo>
                  <a:pt x="4465766" y="2646092"/>
                  <a:pt x="4163204" y="2612681"/>
                  <a:pt x="3903965" y="2612627"/>
                </a:cubicBezTo>
                <a:cubicBezTo>
                  <a:pt x="3644726" y="2612573"/>
                  <a:pt x="3416255" y="2625829"/>
                  <a:pt x="3284394" y="2612627"/>
                </a:cubicBezTo>
                <a:cubicBezTo>
                  <a:pt x="3152533" y="2599425"/>
                  <a:pt x="2772490" y="2578704"/>
                  <a:pt x="2571554" y="2612627"/>
                </a:cubicBezTo>
                <a:cubicBezTo>
                  <a:pt x="2370618" y="2646550"/>
                  <a:pt x="2206013" y="2638208"/>
                  <a:pt x="2045252" y="2612627"/>
                </a:cubicBezTo>
                <a:cubicBezTo>
                  <a:pt x="1884491" y="2587046"/>
                  <a:pt x="1704912" y="2589841"/>
                  <a:pt x="1518949" y="2612627"/>
                </a:cubicBezTo>
                <a:cubicBezTo>
                  <a:pt x="1332986" y="2635413"/>
                  <a:pt x="974210" y="2638537"/>
                  <a:pt x="806109" y="2612627"/>
                </a:cubicBezTo>
                <a:cubicBezTo>
                  <a:pt x="638008" y="2586717"/>
                  <a:pt x="297008" y="2637045"/>
                  <a:pt x="0" y="2612627"/>
                </a:cubicBezTo>
                <a:cubicBezTo>
                  <a:pt x="7354" y="2405076"/>
                  <a:pt x="23968" y="2228959"/>
                  <a:pt x="0" y="1985597"/>
                </a:cubicBezTo>
                <a:cubicBezTo>
                  <a:pt x="-23968" y="1742235"/>
                  <a:pt x="-7148" y="1521491"/>
                  <a:pt x="0" y="1332440"/>
                </a:cubicBezTo>
                <a:cubicBezTo>
                  <a:pt x="7148" y="1143389"/>
                  <a:pt x="8910" y="884064"/>
                  <a:pt x="0" y="679283"/>
                </a:cubicBezTo>
                <a:cubicBezTo>
                  <a:pt x="-8910" y="474502"/>
                  <a:pt x="18877" y="26854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8968818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32934-DB49-4EF3-AA96-4723AD1B09CC}"/>
              </a:ext>
            </a:extLst>
          </p:cNvPr>
          <p:cNvSpPr txBox="1"/>
          <p:nvPr/>
        </p:nvSpPr>
        <p:spPr>
          <a:xfrm>
            <a:off x="1021836" y="1284913"/>
            <a:ext cx="3546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Tasks: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Work in groups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0EC9A-CEEA-4E10-A10F-272429909559}"/>
              </a:ext>
            </a:extLst>
          </p:cNvPr>
          <p:cNvSpPr txBox="1"/>
          <p:nvPr/>
        </p:nvSpPr>
        <p:spPr>
          <a:xfrm>
            <a:off x="1021835" y="2004393"/>
            <a:ext cx="4236115" cy="1485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Role play with your groups!</a:t>
            </a:r>
          </a:p>
        </p:txBody>
      </p:sp>
      <p:pic>
        <p:nvPicPr>
          <p:cNvPr id="9" name="Picture 8" descr="A picture containing sitting, toy, doll, table&#10;&#10;Description automatically generated">
            <a:extLst>
              <a:ext uri="{FF2B5EF4-FFF2-40B4-BE49-F238E27FC236}">
                <a16:creationId xmlns:a16="http://schemas.microsoft.com/office/drawing/2014/main" id="{B29979E1-D84C-4F84-BFDD-3AA7590AB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53" y="2910679"/>
            <a:ext cx="5520289" cy="2826148"/>
          </a:xfrm>
          <a:prstGeom prst="rect">
            <a:avLst/>
          </a:prstGeom>
        </p:spPr>
      </p:pic>
      <p:pic>
        <p:nvPicPr>
          <p:cNvPr id="4" name="Graphic 3" descr="Performance Curtains">
            <a:extLst>
              <a:ext uri="{FF2B5EF4-FFF2-40B4-BE49-F238E27FC236}">
                <a16:creationId xmlns:a16="http://schemas.microsoft.com/office/drawing/2014/main" id="{890B2E5B-9B27-43C3-ABD0-C937B0D9A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7050" y="206773"/>
            <a:ext cx="2450702" cy="2450702"/>
          </a:xfrm>
          <a:prstGeom prst="rect">
            <a:avLst/>
          </a:prstGeom>
        </p:spPr>
      </p:pic>
      <p:pic>
        <p:nvPicPr>
          <p:cNvPr id="10" name="Graphic 9" descr="Drama">
            <a:extLst>
              <a:ext uri="{FF2B5EF4-FFF2-40B4-BE49-F238E27FC236}">
                <a16:creationId xmlns:a16="http://schemas.microsoft.com/office/drawing/2014/main" id="{BA53719F-729F-4530-9825-53BEE99373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05570" y="2004393"/>
            <a:ext cx="2221497" cy="222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6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30D9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C547DE-3763-489B-8612-6BBAEB86ABD8}"/>
              </a:ext>
            </a:extLst>
          </p:cNvPr>
          <p:cNvSpPr/>
          <p:nvPr/>
        </p:nvSpPr>
        <p:spPr>
          <a:xfrm>
            <a:off x="7008445" y="731297"/>
            <a:ext cx="4663440" cy="2612627"/>
          </a:xfrm>
          <a:custGeom>
            <a:avLst/>
            <a:gdLst>
              <a:gd name="connsiteX0" fmla="*/ 0 w 4663440"/>
              <a:gd name="connsiteY0" fmla="*/ 0 h 2612627"/>
              <a:gd name="connsiteX1" fmla="*/ 759475 w 4663440"/>
              <a:gd name="connsiteY1" fmla="*/ 0 h 2612627"/>
              <a:gd name="connsiteX2" fmla="*/ 1379046 w 4663440"/>
              <a:gd name="connsiteY2" fmla="*/ 0 h 2612627"/>
              <a:gd name="connsiteX3" fmla="*/ 2045252 w 4663440"/>
              <a:gd name="connsiteY3" fmla="*/ 0 h 2612627"/>
              <a:gd name="connsiteX4" fmla="*/ 2664823 w 4663440"/>
              <a:gd name="connsiteY4" fmla="*/ 0 h 2612627"/>
              <a:gd name="connsiteX5" fmla="*/ 3284394 w 4663440"/>
              <a:gd name="connsiteY5" fmla="*/ 0 h 2612627"/>
              <a:gd name="connsiteX6" fmla="*/ 3950600 w 4663440"/>
              <a:gd name="connsiteY6" fmla="*/ 0 h 2612627"/>
              <a:gd name="connsiteX7" fmla="*/ 4663440 w 4663440"/>
              <a:gd name="connsiteY7" fmla="*/ 0 h 2612627"/>
              <a:gd name="connsiteX8" fmla="*/ 4663440 w 4663440"/>
              <a:gd name="connsiteY8" fmla="*/ 574778 h 2612627"/>
              <a:gd name="connsiteX9" fmla="*/ 4663440 w 4663440"/>
              <a:gd name="connsiteY9" fmla="*/ 1201808 h 2612627"/>
              <a:gd name="connsiteX10" fmla="*/ 4663440 w 4663440"/>
              <a:gd name="connsiteY10" fmla="*/ 1802713 h 2612627"/>
              <a:gd name="connsiteX11" fmla="*/ 4663440 w 4663440"/>
              <a:gd name="connsiteY11" fmla="*/ 2612627 h 2612627"/>
              <a:gd name="connsiteX12" fmla="*/ 3997234 w 4663440"/>
              <a:gd name="connsiteY12" fmla="*/ 2612627 h 2612627"/>
              <a:gd name="connsiteX13" fmla="*/ 3284394 w 4663440"/>
              <a:gd name="connsiteY13" fmla="*/ 2612627 h 2612627"/>
              <a:gd name="connsiteX14" fmla="*/ 2571554 w 4663440"/>
              <a:gd name="connsiteY14" fmla="*/ 2612627 h 2612627"/>
              <a:gd name="connsiteX15" fmla="*/ 1951983 w 4663440"/>
              <a:gd name="connsiteY15" fmla="*/ 2612627 h 2612627"/>
              <a:gd name="connsiteX16" fmla="*/ 1379046 w 4663440"/>
              <a:gd name="connsiteY16" fmla="*/ 2612627 h 2612627"/>
              <a:gd name="connsiteX17" fmla="*/ 666206 w 4663440"/>
              <a:gd name="connsiteY17" fmla="*/ 2612627 h 2612627"/>
              <a:gd name="connsiteX18" fmla="*/ 0 w 4663440"/>
              <a:gd name="connsiteY18" fmla="*/ 2612627 h 2612627"/>
              <a:gd name="connsiteX19" fmla="*/ 0 w 4663440"/>
              <a:gd name="connsiteY19" fmla="*/ 1985597 h 2612627"/>
              <a:gd name="connsiteX20" fmla="*/ 0 w 4663440"/>
              <a:gd name="connsiteY20" fmla="*/ 1384692 h 2612627"/>
              <a:gd name="connsiteX21" fmla="*/ 0 w 4663440"/>
              <a:gd name="connsiteY21" fmla="*/ 757662 h 2612627"/>
              <a:gd name="connsiteX22" fmla="*/ 0 w 4663440"/>
              <a:gd name="connsiteY22" fmla="*/ 0 h 261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3440" h="2612627" fill="none" extrusionOk="0">
                <a:moveTo>
                  <a:pt x="0" y="0"/>
                </a:moveTo>
                <a:cubicBezTo>
                  <a:pt x="166524" y="-12667"/>
                  <a:pt x="406999" y="13696"/>
                  <a:pt x="759475" y="0"/>
                </a:cubicBezTo>
                <a:cubicBezTo>
                  <a:pt x="1111951" y="-13696"/>
                  <a:pt x="1084893" y="5672"/>
                  <a:pt x="1379046" y="0"/>
                </a:cubicBezTo>
                <a:cubicBezTo>
                  <a:pt x="1673199" y="-5672"/>
                  <a:pt x="1845957" y="-18436"/>
                  <a:pt x="2045252" y="0"/>
                </a:cubicBezTo>
                <a:cubicBezTo>
                  <a:pt x="2244547" y="18436"/>
                  <a:pt x="2408721" y="-7295"/>
                  <a:pt x="2664823" y="0"/>
                </a:cubicBezTo>
                <a:cubicBezTo>
                  <a:pt x="2920925" y="7295"/>
                  <a:pt x="2989922" y="1007"/>
                  <a:pt x="3284394" y="0"/>
                </a:cubicBezTo>
                <a:cubicBezTo>
                  <a:pt x="3578866" y="-1007"/>
                  <a:pt x="3810523" y="-19672"/>
                  <a:pt x="3950600" y="0"/>
                </a:cubicBezTo>
                <a:cubicBezTo>
                  <a:pt x="4090677" y="19672"/>
                  <a:pt x="4504725" y="18283"/>
                  <a:pt x="4663440" y="0"/>
                </a:cubicBezTo>
                <a:cubicBezTo>
                  <a:pt x="4667238" y="128591"/>
                  <a:pt x="4662622" y="340496"/>
                  <a:pt x="4663440" y="574778"/>
                </a:cubicBezTo>
                <a:cubicBezTo>
                  <a:pt x="4664258" y="809060"/>
                  <a:pt x="4635200" y="969899"/>
                  <a:pt x="4663440" y="1201808"/>
                </a:cubicBezTo>
                <a:cubicBezTo>
                  <a:pt x="4691681" y="1433717"/>
                  <a:pt x="4686524" y="1641988"/>
                  <a:pt x="4663440" y="1802713"/>
                </a:cubicBezTo>
                <a:cubicBezTo>
                  <a:pt x="4640356" y="1963439"/>
                  <a:pt x="4655175" y="2291673"/>
                  <a:pt x="4663440" y="2612627"/>
                </a:cubicBezTo>
                <a:cubicBezTo>
                  <a:pt x="4479730" y="2619584"/>
                  <a:pt x="4251142" y="2628425"/>
                  <a:pt x="3997234" y="2612627"/>
                </a:cubicBezTo>
                <a:cubicBezTo>
                  <a:pt x="3743326" y="2596829"/>
                  <a:pt x="3613747" y="2628927"/>
                  <a:pt x="3284394" y="2612627"/>
                </a:cubicBezTo>
                <a:cubicBezTo>
                  <a:pt x="2955041" y="2596327"/>
                  <a:pt x="2723678" y="2644822"/>
                  <a:pt x="2571554" y="2612627"/>
                </a:cubicBezTo>
                <a:cubicBezTo>
                  <a:pt x="2419430" y="2580432"/>
                  <a:pt x="2184616" y="2609907"/>
                  <a:pt x="1951983" y="2612627"/>
                </a:cubicBezTo>
                <a:cubicBezTo>
                  <a:pt x="1719350" y="2615347"/>
                  <a:pt x="1606992" y="2599058"/>
                  <a:pt x="1379046" y="2612627"/>
                </a:cubicBezTo>
                <a:cubicBezTo>
                  <a:pt x="1151100" y="2626196"/>
                  <a:pt x="953427" y="2610090"/>
                  <a:pt x="666206" y="2612627"/>
                </a:cubicBezTo>
                <a:cubicBezTo>
                  <a:pt x="378985" y="2615164"/>
                  <a:pt x="303248" y="2589781"/>
                  <a:pt x="0" y="2612627"/>
                </a:cubicBezTo>
                <a:cubicBezTo>
                  <a:pt x="19714" y="2413000"/>
                  <a:pt x="20340" y="2223042"/>
                  <a:pt x="0" y="1985597"/>
                </a:cubicBezTo>
                <a:cubicBezTo>
                  <a:pt x="-20340" y="1748152"/>
                  <a:pt x="11238" y="1584517"/>
                  <a:pt x="0" y="1384692"/>
                </a:cubicBezTo>
                <a:cubicBezTo>
                  <a:pt x="-11238" y="1184868"/>
                  <a:pt x="30482" y="995217"/>
                  <a:pt x="0" y="757662"/>
                </a:cubicBezTo>
                <a:cubicBezTo>
                  <a:pt x="-30482" y="520107"/>
                  <a:pt x="21655" y="343548"/>
                  <a:pt x="0" y="0"/>
                </a:cubicBezTo>
                <a:close/>
              </a:path>
              <a:path w="4663440" h="2612627" stroke="0" extrusionOk="0">
                <a:moveTo>
                  <a:pt x="0" y="0"/>
                </a:moveTo>
                <a:cubicBezTo>
                  <a:pt x="259398" y="-14369"/>
                  <a:pt x="316978" y="-11549"/>
                  <a:pt x="619571" y="0"/>
                </a:cubicBezTo>
                <a:cubicBezTo>
                  <a:pt x="922164" y="11549"/>
                  <a:pt x="1005736" y="14023"/>
                  <a:pt x="1145874" y="0"/>
                </a:cubicBezTo>
                <a:cubicBezTo>
                  <a:pt x="1286012" y="-14023"/>
                  <a:pt x="1601923" y="-24369"/>
                  <a:pt x="1858714" y="0"/>
                </a:cubicBezTo>
                <a:cubicBezTo>
                  <a:pt x="2115505" y="24369"/>
                  <a:pt x="2286850" y="34658"/>
                  <a:pt x="2571554" y="0"/>
                </a:cubicBezTo>
                <a:cubicBezTo>
                  <a:pt x="2856258" y="-34658"/>
                  <a:pt x="2979565" y="30188"/>
                  <a:pt x="3237760" y="0"/>
                </a:cubicBezTo>
                <a:cubicBezTo>
                  <a:pt x="3495955" y="-30188"/>
                  <a:pt x="3611279" y="27388"/>
                  <a:pt x="3810697" y="0"/>
                </a:cubicBezTo>
                <a:cubicBezTo>
                  <a:pt x="4010115" y="-27388"/>
                  <a:pt x="4363561" y="24483"/>
                  <a:pt x="4663440" y="0"/>
                </a:cubicBezTo>
                <a:cubicBezTo>
                  <a:pt x="4655814" y="271736"/>
                  <a:pt x="4685687" y="369828"/>
                  <a:pt x="4663440" y="627030"/>
                </a:cubicBezTo>
                <a:cubicBezTo>
                  <a:pt x="4641194" y="884232"/>
                  <a:pt x="4665494" y="1019047"/>
                  <a:pt x="4663440" y="1280187"/>
                </a:cubicBezTo>
                <a:cubicBezTo>
                  <a:pt x="4661386" y="1541327"/>
                  <a:pt x="4639262" y="1719411"/>
                  <a:pt x="4663440" y="1854965"/>
                </a:cubicBezTo>
                <a:cubicBezTo>
                  <a:pt x="4687618" y="1990519"/>
                  <a:pt x="4648798" y="2294786"/>
                  <a:pt x="4663440" y="2612627"/>
                </a:cubicBezTo>
                <a:cubicBezTo>
                  <a:pt x="4465766" y="2646092"/>
                  <a:pt x="4163204" y="2612681"/>
                  <a:pt x="3903965" y="2612627"/>
                </a:cubicBezTo>
                <a:cubicBezTo>
                  <a:pt x="3644726" y="2612573"/>
                  <a:pt x="3416255" y="2625829"/>
                  <a:pt x="3284394" y="2612627"/>
                </a:cubicBezTo>
                <a:cubicBezTo>
                  <a:pt x="3152533" y="2599425"/>
                  <a:pt x="2772490" y="2578704"/>
                  <a:pt x="2571554" y="2612627"/>
                </a:cubicBezTo>
                <a:cubicBezTo>
                  <a:pt x="2370618" y="2646550"/>
                  <a:pt x="2206013" y="2638208"/>
                  <a:pt x="2045252" y="2612627"/>
                </a:cubicBezTo>
                <a:cubicBezTo>
                  <a:pt x="1884491" y="2587046"/>
                  <a:pt x="1704912" y="2589841"/>
                  <a:pt x="1518949" y="2612627"/>
                </a:cubicBezTo>
                <a:cubicBezTo>
                  <a:pt x="1332986" y="2635413"/>
                  <a:pt x="974210" y="2638537"/>
                  <a:pt x="806109" y="2612627"/>
                </a:cubicBezTo>
                <a:cubicBezTo>
                  <a:pt x="638008" y="2586717"/>
                  <a:pt x="297008" y="2637045"/>
                  <a:pt x="0" y="2612627"/>
                </a:cubicBezTo>
                <a:cubicBezTo>
                  <a:pt x="7354" y="2405076"/>
                  <a:pt x="23968" y="2228959"/>
                  <a:pt x="0" y="1985597"/>
                </a:cubicBezTo>
                <a:cubicBezTo>
                  <a:pt x="-23968" y="1742235"/>
                  <a:pt x="-7148" y="1521491"/>
                  <a:pt x="0" y="1332440"/>
                </a:cubicBezTo>
                <a:cubicBezTo>
                  <a:pt x="7148" y="1143389"/>
                  <a:pt x="8910" y="884064"/>
                  <a:pt x="0" y="679283"/>
                </a:cubicBezTo>
                <a:cubicBezTo>
                  <a:pt x="-8910" y="474502"/>
                  <a:pt x="18877" y="26854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8968818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32934-DB49-4EF3-AA96-4723AD1B09CC}"/>
              </a:ext>
            </a:extLst>
          </p:cNvPr>
          <p:cNvSpPr txBox="1"/>
          <p:nvPr/>
        </p:nvSpPr>
        <p:spPr>
          <a:xfrm>
            <a:off x="7265348" y="895037"/>
            <a:ext cx="3018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Tasks: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Worktime!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0EC9A-CEEA-4E10-A10F-272429909559}"/>
              </a:ext>
            </a:extLst>
          </p:cNvPr>
          <p:cNvSpPr txBox="1"/>
          <p:nvPr/>
        </p:nvSpPr>
        <p:spPr>
          <a:xfrm>
            <a:off x="7265347" y="1614517"/>
            <a:ext cx="4236115" cy="1485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Finish the works in your workbook!</a:t>
            </a:r>
          </a:p>
        </p:txBody>
      </p:sp>
      <p:pic>
        <p:nvPicPr>
          <p:cNvPr id="11" name="Graphic 10" descr="Open book">
            <a:extLst>
              <a:ext uri="{FF2B5EF4-FFF2-40B4-BE49-F238E27FC236}">
                <a16:creationId xmlns:a16="http://schemas.microsoft.com/office/drawing/2014/main" id="{B559D86B-DBCC-47DC-BCDE-F29E74B2E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498" y="1356702"/>
            <a:ext cx="5575885" cy="5575885"/>
          </a:xfrm>
          <a:prstGeom prst="rect">
            <a:avLst/>
          </a:prstGeom>
        </p:spPr>
      </p:pic>
      <p:pic>
        <p:nvPicPr>
          <p:cNvPr id="3" name="Graphic 2" descr="Pencil">
            <a:extLst>
              <a:ext uri="{FF2B5EF4-FFF2-40B4-BE49-F238E27FC236}">
                <a16:creationId xmlns:a16="http://schemas.microsoft.com/office/drawing/2014/main" id="{F749C7CB-5F7B-406C-B332-6AA45407F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39358" y="2318186"/>
            <a:ext cx="1878710" cy="187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6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30D9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605642-DBA4-4DA8-B08F-36A9213B8CBE}"/>
              </a:ext>
            </a:extLst>
          </p:cNvPr>
          <p:cNvSpPr txBox="1"/>
          <p:nvPr/>
        </p:nvSpPr>
        <p:spPr>
          <a:xfrm rot="1951838">
            <a:off x="-162507" y="4301160"/>
            <a:ext cx="4677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Kozuka Mincho Pr6N EL" panose="02020200000000000000" pitchFamily="18" charset="-128"/>
                <a:cs typeface="+mn-cs"/>
              </a:rPr>
              <a:t>Goodbye~!</a:t>
            </a:r>
          </a:p>
        </p:txBody>
      </p:sp>
      <p:pic>
        <p:nvPicPr>
          <p:cNvPr id="2" name="Picture 2" descr="Bye bye GIFs - Get the best gif on GIFER">
            <a:extLst>
              <a:ext uri="{FF2B5EF4-FFF2-40B4-BE49-F238E27FC236}">
                <a16:creationId xmlns:a16="http://schemas.microsoft.com/office/drawing/2014/main" id="{47556C1D-9739-4F04-A6F5-9896643615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9" y="747394"/>
            <a:ext cx="3310623" cy="268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0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19EF3-1DEF-47E0-9E94-9A58338B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Pristina" panose="03060402040406080204" pitchFamily="66" charset="0"/>
              </a:rPr>
              <a:t>Hello</a:t>
            </a:r>
            <a:r>
              <a:rPr lang="en-US" dirty="0">
                <a:latin typeface="Pristina" panose="03060402040406080204" pitchFamily="66" charset="0"/>
              </a:rPr>
              <a:t> </a:t>
            </a:r>
            <a:r>
              <a:rPr lang="en-US" sz="6000" dirty="0">
                <a:latin typeface="Pristina" panose="03060402040406080204" pitchFamily="66" charset="0"/>
              </a:rPr>
              <a:t>everyone</a:t>
            </a:r>
            <a:r>
              <a:rPr lang="en-US" dirty="0">
                <a:latin typeface="Pristina" panose="03060402040406080204" pitchFamily="66" charset="0"/>
              </a:rPr>
              <a:t>!</a:t>
            </a:r>
          </a:p>
        </p:txBody>
      </p:sp>
      <p:pic>
        <p:nvPicPr>
          <p:cNvPr id="1026" name="Picture 2" descr="LINE Creators' Stickers - Cute Chubby Panda 3 Example with GIF ...">
            <a:extLst>
              <a:ext uri="{FF2B5EF4-FFF2-40B4-BE49-F238E27FC236}">
                <a16:creationId xmlns:a16="http://schemas.microsoft.com/office/drawing/2014/main" id="{F706A210-5A8F-41A3-AD32-5CEF1BB93A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596336"/>
            <a:ext cx="4333875" cy="351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839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A186E0-789D-4D5F-819F-1E9BEC250D1B}"/>
              </a:ext>
            </a:extLst>
          </p:cNvPr>
          <p:cNvSpPr txBox="1"/>
          <p:nvPr/>
        </p:nvSpPr>
        <p:spPr>
          <a:xfrm>
            <a:off x="1318161" y="1999281"/>
            <a:ext cx="995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1397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cab_L1">
            <a:hlinkClick r:id="" action="ppaction://media"/>
            <a:extLst>
              <a:ext uri="{FF2B5EF4-FFF2-40B4-BE49-F238E27FC236}">
                <a16:creationId xmlns:a16="http://schemas.microsoft.com/office/drawing/2014/main" id="{47C70DAD-68D0-45F5-98FF-302D7BE027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0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A85F7B3-F4E6-4FBF-B74E-43CAB468F5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D064A5-68CE-4AD4-B604-DD1D6584E27B}"/>
              </a:ext>
            </a:extLst>
          </p:cNvPr>
          <p:cNvSpPr txBox="1"/>
          <p:nvPr/>
        </p:nvSpPr>
        <p:spPr>
          <a:xfrm>
            <a:off x="636805" y="640080"/>
            <a:ext cx="4809406" cy="30348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20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Listen and repeat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all" spc="20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741D5B-1709-4CDB-963A-CC3C749412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47548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Headphones">
            <a:extLst>
              <a:ext uri="{FF2B5EF4-FFF2-40B4-BE49-F238E27FC236}">
                <a16:creationId xmlns:a16="http://schemas.microsoft.com/office/drawing/2014/main" id="{6841A678-DF27-4FC5-888A-08072A6EA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2952" y="700004"/>
            <a:ext cx="5458968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3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2DD0C21-8FEE-4C18-8789-CC8ABE206F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B51757-7607-4CEA-A0EE-3C5BDC2C1C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A95BB-C55E-4926-8F10-46AD935B7B57}"/>
              </a:ext>
            </a:extLst>
          </p:cNvPr>
          <p:cNvSpPr txBox="1"/>
          <p:nvPr/>
        </p:nvSpPr>
        <p:spPr>
          <a:xfrm>
            <a:off x="457200" y="4960137"/>
            <a:ext cx="777240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LISTEN AND CHANT</a:t>
            </a:r>
          </a:p>
        </p:txBody>
      </p:sp>
      <p:pic>
        <p:nvPicPr>
          <p:cNvPr id="4" name="Picture 3" descr="A picture containing bar chart&#10;&#10;Description automatically generated">
            <a:extLst>
              <a:ext uri="{FF2B5EF4-FFF2-40B4-BE49-F238E27FC236}">
                <a16:creationId xmlns:a16="http://schemas.microsoft.com/office/drawing/2014/main" id="{68BF9C78-41DB-4A7F-AD5D-213E67BC7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64" y="1579746"/>
            <a:ext cx="10917644" cy="204705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F39256-F095-41C8-8707-6C1A665E8F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06507" y="5220212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rack-127ff3">
            <a:hlinkClick r:id="" action="ppaction://media"/>
            <a:extLst>
              <a:ext uri="{FF2B5EF4-FFF2-40B4-BE49-F238E27FC236}">
                <a16:creationId xmlns:a16="http://schemas.microsoft.com/office/drawing/2014/main" id="{FEAD43AB-9F7A-42F8-AD13-3662CC14E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7769" y="257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ic video dancing GIF by Hey Viole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6873240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6439" y="0"/>
            <a:ext cx="46888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fani HeavyH" panose="020B7200000000000000" pitchFamily="34" charset="0"/>
                <a:ea typeface="+mn-ea"/>
                <a:cs typeface="+mn-cs"/>
              </a:rPr>
              <a:t>It’s time for a game!</a:t>
            </a:r>
          </a:p>
        </p:txBody>
      </p:sp>
      <p:pic>
        <p:nvPicPr>
          <p:cNvPr id="1028" name="Picture 4" descr="Well Done Reaction GIF by Clicks Online Busines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4102135"/>
            <a:ext cx="2072640" cy="275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6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7AB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7AB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3024" y="502556"/>
            <a:ext cx="3497943" cy="56605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marisa tomei pictur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718" y="1484084"/>
            <a:ext cx="6995498" cy="393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43427" y="1917700"/>
            <a:ext cx="2177143" cy="63862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Binhduong" pitchFamily="2" charset="0"/>
              </a:rPr>
              <a:t>dry</a:t>
            </a:r>
            <a:endParaRPr lang="en-US" sz="4800" b="1" dirty="0">
              <a:solidFill>
                <a:schemeClr val="bg1"/>
              </a:solidFill>
              <a:latin typeface="Binhduong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43427" y="3013528"/>
            <a:ext cx="2177143" cy="63862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Binhduong" pitchFamily="2" charset="0"/>
              </a:rPr>
              <a:t>wet</a:t>
            </a:r>
            <a:endParaRPr lang="en-US" sz="4800" b="1" dirty="0">
              <a:solidFill>
                <a:schemeClr val="bg1"/>
              </a:solidFill>
              <a:latin typeface="Binhduong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43426" y="4109356"/>
            <a:ext cx="2177143" cy="63862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Binhduong" pitchFamily="2" charset="0"/>
              </a:rPr>
              <a:t>photo</a:t>
            </a:r>
            <a:endParaRPr lang="en-US" sz="4800" b="1" dirty="0">
              <a:solidFill>
                <a:schemeClr val="bg1"/>
              </a:solidFill>
              <a:latin typeface="Binhduong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43425" y="5205184"/>
            <a:ext cx="2177143" cy="638628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Binhduong" pitchFamily="2" charset="0"/>
              </a:rPr>
              <a:t>bad</a:t>
            </a:r>
            <a:endParaRPr lang="en-US" sz="4800" b="1" dirty="0">
              <a:solidFill>
                <a:schemeClr val="bg1"/>
              </a:solidFill>
              <a:latin typeface="Binhduong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43425" y="821872"/>
            <a:ext cx="2177143" cy="6386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Binhduong" pitchFamily="2" charset="0"/>
              </a:rPr>
              <a:t>good</a:t>
            </a:r>
            <a:endParaRPr lang="en-US" sz="4800" b="1" dirty="0">
              <a:solidFill>
                <a:schemeClr val="bg1"/>
              </a:solidFill>
              <a:latin typeface="Binhduo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90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h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83024" y="502556"/>
            <a:ext cx="3497943" cy="56605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rendon Urie Yes GIF by Panic! At The Disc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208" y="1248229"/>
            <a:ext cx="7715146" cy="433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943427" y="1917700"/>
            <a:ext cx="2177143" cy="63862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Binhduong" pitchFamily="2" charset="0"/>
              </a:rPr>
              <a:t>dry</a:t>
            </a:r>
            <a:endParaRPr lang="en-US" sz="4800" b="1" dirty="0">
              <a:solidFill>
                <a:schemeClr val="bg1"/>
              </a:solidFill>
              <a:latin typeface="Binhduong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43427" y="3013528"/>
            <a:ext cx="2177143" cy="63862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Binhduong" pitchFamily="2" charset="0"/>
              </a:rPr>
              <a:t>wet</a:t>
            </a:r>
            <a:endParaRPr lang="en-US" sz="4800" b="1" dirty="0">
              <a:solidFill>
                <a:schemeClr val="bg1"/>
              </a:solidFill>
              <a:latin typeface="Binhduong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43425" y="5205184"/>
            <a:ext cx="2177143" cy="638628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Binhduong" pitchFamily="2" charset="0"/>
              </a:rPr>
              <a:t>bad</a:t>
            </a:r>
            <a:endParaRPr lang="en-US" sz="4800" b="1" dirty="0">
              <a:solidFill>
                <a:schemeClr val="bg1"/>
              </a:solidFill>
              <a:latin typeface="Binhduong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43425" y="821872"/>
            <a:ext cx="2177143" cy="6386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Binhduong" pitchFamily="2" charset="0"/>
              </a:rPr>
              <a:t>good</a:t>
            </a:r>
            <a:endParaRPr lang="en-US" sz="4800" b="1" dirty="0">
              <a:solidFill>
                <a:schemeClr val="bg1"/>
              </a:solidFill>
              <a:latin typeface="Binhduo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69</Words>
  <Application>Microsoft Office PowerPoint</Application>
  <PresentationFormat>Widescreen</PresentationFormat>
  <Paragraphs>30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.VnTifani HeavyH</vt:lpstr>
      <vt:lpstr>Arial</vt:lpstr>
      <vt:lpstr>Berlin Sans FB Demi</vt:lpstr>
      <vt:lpstr>Binhduong</vt:lpstr>
      <vt:lpstr>Calibri</vt:lpstr>
      <vt:lpstr>Calibri Light</vt:lpstr>
      <vt:lpstr>Kozuka Mincho Pr6N EL</vt:lpstr>
      <vt:lpstr>Pristina</vt:lpstr>
      <vt:lpstr>Snap ITC</vt:lpstr>
      <vt:lpstr>Tw Cen MT</vt:lpstr>
      <vt:lpstr>Tw Cen MT Condensed</vt:lpstr>
      <vt:lpstr>Wingdings 3</vt:lpstr>
      <vt:lpstr>Office Theme</vt:lpstr>
      <vt:lpstr>3_Office Theme</vt:lpstr>
      <vt:lpstr>Integral</vt:lpstr>
      <vt:lpstr>4_Office Theme</vt:lpstr>
      <vt:lpstr>Unit 12 Look at the photos!</vt:lpstr>
      <vt:lpstr>Hello everyone!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Look at the photos!</dc:title>
  <dc:creator>CHAU HO</dc:creator>
  <cp:lastModifiedBy>Luxury</cp:lastModifiedBy>
  <cp:revision>4</cp:revision>
  <dcterms:created xsi:type="dcterms:W3CDTF">2020-12-26T13:00:51Z</dcterms:created>
  <dcterms:modified xsi:type="dcterms:W3CDTF">2022-04-23T13:43:23Z</dcterms:modified>
</cp:coreProperties>
</file>