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  <p:sldMasterId id="2147483753" r:id="rId2"/>
    <p:sldMasterId id="2147483765" r:id="rId3"/>
  </p:sldMasterIdLst>
  <p:sldIdLst>
    <p:sldId id="311" r:id="rId4"/>
    <p:sldId id="312" r:id="rId5"/>
    <p:sldId id="257" r:id="rId6"/>
    <p:sldId id="256" r:id="rId7"/>
    <p:sldId id="258" r:id="rId8"/>
    <p:sldId id="329" r:id="rId9"/>
    <p:sldId id="260" r:id="rId10"/>
    <p:sldId id="314" r:id="rId11"/>
    <p:sldId id="320" r:id="rId12"/>
    <p:sldId id="322" r:id="rId13"/>
    <p:sldId id="325" r:id="rId14"/>
    <p:sldId id="331" r:id="rId15"/>
    <p:sldId id="330" r:id="rId16"/>
    <p:sldId id="332" r:id="rId17"/>
    <p:sldId id="327" r:id="rId18"/>
    <p:sldId id="310" r:id="rId19"/>
    <p:sldId id="328" r:id="rId20"/>
    <p:sldId id="334" r:id="rId21"/>
    <p:sldId id="335" r:id="rId22"/>
    <p:sldId id="281" r:id="rId23"/>
    <p:sldId id="31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0" d="100"/>
          <a:sy n="70" d="100"/>
        </p:scale>
        <p:origin x="64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18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3818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60999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9301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27381" y="1508787"/>
            <a:ext cx="11329259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7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541173" y="2411015"/>
            <a:ext cx="11329259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22260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9563" y="0"/>
            <a:ext cx="10032437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639616" y="1316766"/>
            <a:ext cx="9217024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7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653408" y="2218994"/>
            <a:ext cx="9217024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43031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63515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27381" y="1508787"/>
            <a:ext cx="11329259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7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541173" y="2411015"/>
            <a:ext cx="11329259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78083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9563" y="0"/>
            <a:ext cx="10032437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639616" y="1316766"/>
            <a:ext cx="9217024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7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653408" y="2218994"/>
            <a:ext cx="9217024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9086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30601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27381" y="1508787"/>
            <a:ext cx="11329259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7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541173" y="2411015"/>
            <a:ext cx="11329259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2226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40140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9563" y="0"/>
            <a:ext cx="10032437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639616" y="1316766"/>
            <a:ext cx="9217024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7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653408" y="2218994"/>
            <a:ext cx="9217024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99561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213B9A-3BA4-4B21-8EBB-18740BB94CF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AB8F24-000D-449D-B32D-394AAB8054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69220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213B9A-3BA4-4B21-8EBB-18740BB94CF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AB8F24-000D-449D-B32D-394AAB8054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89381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213B9A-3BA4-4B21-8EBB-18740BB94CF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AB8F24-000D-449D-B32D-394AAB8054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464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213B9A-3BA4-4B21-8EBB-18740BB94CF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AB8F24-000D-449D-B32D-394AAB8054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2121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213B9A-3BA4-4B21-8EBB-18740BB94CF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AB8F24-000D-449D-B32D-394AAB8054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70302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213B9A-3BA4-4B21-8EBB-18740BB94CF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AB8F24-000D-449D-B32D-394AAB8054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49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213B9A-3BA4-4B21-8EBB-18740BB94CF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AB8F24-000D-449D-B32D-394AAB8054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312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213B9A-3BA4-4B21-8EBB-18740BB94CF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AB8F24-000D-449D-B32D-394AAB8054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16559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213B9A-3BA4-4B21-8EBB-18740BB94CF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AB8F24-000D-449D-B32D-394AAB8054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1233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72887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213B9A-3BA4-4B21-8EBB-18740BB94CF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AB8F24-000D-449D-B32D-394AAB8054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43657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213B9A-3BA4-4B21-8EBB-18740BB94CF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AB8F24-000D-449D-B32D-394AAB8054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3472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46190-F9A4-4C8F-9104-F53082DCCA79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14AF2-9059-4412-BE8D-22DB16232D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6780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46190-F9A4-4C8F-9104-F53082DCCA79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14AF2-9059-4412-BE8D-22DB16232D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9856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46190-F9A4-4C8F-9104-F53082DCCA79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14AF2-9059-4412-BE8D-22DB16232D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8469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46190-F9A4-4C8F-9104-F53082DCCA79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14AF2-9059-4412-BE8D-22DB16232D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6788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46190-F9A4-4C8F-9104-F53082DCCA79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14AF2-9059-4412-BE8D-22DB16232D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77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46190-F9A4-4C8F-9104-F53082DCCA79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14AF2-9059-4412-BE8D-22DB16232D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4210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46190-F9A4-4C8F-9104-F53082DCCA79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14AF2-9059-4412-BE8D-22DB16232D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1299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46190-F9A4-4C8F-9104-F53082DCCA79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14AF2-9059-4412-BE8D-22DB16232D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018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30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46190-F9A4-4C8F-9104-F53082DCCA79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14AF2-9059-4412-BE8D-22DB16232D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763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46190-F9A4-4C8F-9104-F53082DCCA79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14AF2-9059-4412-BE8D-22DB16232D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4167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46190-F9A4-4C8F-9104-F53082DCCA79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14AF2-9059-4412-BE8D-22DB16232D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083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743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342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489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123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23113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41D5EBE3-AA06-469C-AC71-55B331AE8B9B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E8C4E715-F6E0-497E-A530-A9798083E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411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672" r:id="rId12"/>
    <p:sldLayoutId id="2147483673" r:id="rId13"/>
    <p:sldLayoutId id="2147483674" r:id="rId14"/>
    <p:sldLayoutId id="2147483723" r:id="rId15"/>
    <p:sldLayoutId id="2147483724" r:id="rId16"/>
    <p:sldLayoutId id="2147483725" r:id="rId17"/>
    <p:sldLayoutId id="2147483750" r:id="rId18"/>
    <p:sldLayoutId id="2147483751" r:id="rId19"/>
    <p:sldLayoutId id="2147483752" r:id="rId20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213B9A-3BA4-4B21-8EBB-18740BB94CF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AB8F24-000D-449D-B32D-394AAB8054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5294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46190-F9A4-4C8F-9104-F53082DCCA79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414AF2-9059-4412-BE8D-22DB16232D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851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blog.jadeboylan.com/2011_01_16_archive.html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creativecommons.org/licenses/by-nc-nd/3.0/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8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8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8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8.xml"/><Relationship Id="rId6" Type="http://schemas.microsoft.com/office/2007/relationships/hdphoto" Target="../media/hdphoto4.wdp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52F2D-4401-439C-99D2-54DAF6B68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8291" y="179492"/>
            <a:ext cx="6123709" cy="2197947"/>
          </a:xfrm>
        </p:spPr>
        <p:txBody>
          <a:bodyPr>
            <a:normAutofit fontScale="90000"/>
          </a:bodyPr>
          <a:lstStyle/>
          <a:p>
            <a:pPr algn="r"/>
            <a:r>
              <a:rPr lang="en-US" sz="3600">
                <a:solidFill>
                  <a:schemeClr val="accent1">
                    <a:lumMod val="75000"/>
                  </a:schemeClr>
                </a:solidFill>
                <a:latin typeface="Snap ITC" panose="04040A07060A02020202" pitchFamily="82" charset="0"/>
              </a:rPr>
              <a:t>Grade 3</a:t>
            </a:r>
            <a:r>
              <a:rPr lang="en-US" dirty="0">
                <a:latin typeface="Snap ITC" panose="04040A07060A02020202" pitchFamily="82" charset="0"/>
              </a:rPr>
              <a:t/>
            </a:r>
            <a:br>
              <a:rPr lang="en-US" dirty="0">
                <a:latin typeface="Snap ITC" panose="04040A07060A02020202" pitchFamily="82" charset="0"/>
              </a:rPr>
            </a:br>
            <a:r>
              <a:rPr lang="en-US" dirty="0">
                <a:solidFill>
                  <a:srgbClr val="00B050"/>
                </a:solidFill>
                <a:latin typeface="Snap ITC" panose="04040A07060A02020202" pitchFamily="82" charset="0"/>
              </a:rPr>
              <a:t>Unit 12</a:t>
            </a:r>
            <a:r>
              <a:rPr lang="en-US" dirty="0">
                <a:latin typeface="Snap ITC" panose="04040A07060A02020202" pitchFamily="82" charset="0"/>
              </a:rPr>
              <a:t/>
            </a:r>
            <a:br>
              <a:rPr lang="en-US" dirty="0">
                <a:latin typeface="Snap ITC" panose="04040A07060A02020202" pitchFamily="82" charset="0"/>
              </a:rPr>
            </a:br>
            <a:r>
              <a:rPr lang="en-US" sz="8000" dirty="0">
                <a:solidFill>
                  <a:schemeClr val="accent6">
                    <a:lumMod val="75000"/>
                  </a:schemeClr>
                </a:solidFill>
                <a:latin typeface="Snap ITC" panose="04040A07060A02020202" pitchFamily="82" charset="0"/>
              </a:rPr>
              <a:t>Dinner time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Snap ITC" panose="04040A07060A02020202" pitchFamily="82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C60C3F0-9528-4B26-A618-CFA9E6409B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247" y="118754"/>
            <a:ext cx="1589552" cy="544211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Script MT Bold" panose="03040602040607080904" pitchFamily="66" charset="0"/>
              </a:rPr>
              <a:t>Lesson 2</a:t>
            </a:r>
          </a:p>
        </p:txBody>
      </p:sp>
    </p:spTree>
    <p:extLst>
      <p:ext uri="{BB962C8B-B14F-4D97-AF65-F5344CB8AC3E}">
        <p14:creationId xmlns:p14="http://schemas.microsoft.com/office/powerpoint/2010/main" val="13575710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Cutter_17_10_21_28_7">
            <a:hlinkClick r:id="" action="ppaction://media"/>
            <a:extLst>
              <a:ext uri="{FF2B5EF4-FFF2-40B4-BE49-F238E27FC236}">
                <a16:creationId xmlns:a16="http://schemas.microsoft.com/office/drawing/2014/main" id="{C20A5E61-8AE1-4DBA-B9BD-BA1AB23153D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355513" cy="6950075"/>
          </a:xfrm>
        </p:spPr>
      </p:pic>
    </p:spTree>
    <p:extLst>
      <p:ext uri="{BB962C8B-B14F-4D97-AF65-F5344CB8AC3E}">
        <p14:creationId xmlns:p14="http://schemas.microsoft.com/office/powerpoint/2010/main" val="330342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950FAA0-D41F-48DB-A462-0A15C21608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3A1A39F-94A9-4552-9B77-DB430B65AE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11611" r="-1" b="15855"/>
          <a:stretch/>
        </p:blipFill>
        <p:spPr>
          <a:xfrm>
            <a:off x="635457" y="640079"/>
            <a:ext cx="10916463" cy="5665717"/>
          </a:xfrm>
          <a:prstGeom prst="rect">
            <a:avLst/>
          </a:prstGeom>
        </p:spPr>
      </p:pic>
      <p:pic>
        <p:nvPicPr>
          <p:cNvPr id="6" name="track-129-ff2">
            <a:hlinkClick r:id="" action="ppaction://media"/>
            <a:extLst>
              <a:ext uri="{FF2B5EF4-FFF2-40B4-BE49-F238E27FC236}">
                <a16:creationId xmlns:a16="http://schemas.microsoft.com/office/drawing/2014/main" id="{2806F1AA-1A39-4669-8E60-9BF517014B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2525" y="1672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481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derCover Waitress: Echoing in the Halls of Forum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019" y="3450987"/>
            <a:ext cx="3192439" cy="3059421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600499" y="1132764"/>
            <a:ext cx="3903262" cy="1910687"/>
          </a:xfrm>
          <a:prstGeom prst="cloudCallout">
            <a:avLst>
              <a:gd name="adj1" fmla="val 29017"/>
              <a:gd name="adj2" fmla="val 12069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you like 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pizza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6280242" y="1132763"/>
            <a:ext cx="3903262" cy="1910687"/>
          </a:xfrm>
          <a:prstGeom prst="cloudCallout">
            <a:avLst>
              <a:gd name="adj1" fmla="val -32871"/>
              <a:gd name="adj2" fmla="val 10926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Yes, I do. 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5364" y="0"/>
            <a:ext cx="25721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Practice: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61746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derCover Waitress: Echoing in the Halls of Forum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646" y="3655703"/>
            <a:ext cx="3192439" cy="3059421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1433013" y="1078173"/>
            <a:ext cx="3903262" cy="1910687"/>
          </a:xfrm>
          <a:prstGeom prst="cloudCallout">
            <a:avLst>
              <a:gd name="adj1" fmla="val 29017"/>
              <a:gd name="adj2" fmla="val 12069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you like 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meat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7112756" y="1078172"/>
            <a:ext cx="3903262" cy="1910687"/>
          </a:xfrm>
          <a:prstGeom prst="cloudCallout">
            <a:avLst>
              <a:gd name="adj1" fmla="val -32871"/>
              <a:gd name="adj2" fmla="val 10926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No, I don’t. 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5364" y="0"/>
            <a:ext cx="25721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Practice: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24257" y="13647"/>
            <a:ext cx="58477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Note: do not = don’t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770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derCover Waitress: Echoing in the Halls of Forum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715" y="3915012"/>
            <a:ext cx="3192439" cy="2758744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1624082" y="1337482"/>
            <a:ext cx="3903262" cy="1722906"/>
          </a:xfrm>
          <a:prstGeom prst="cloudCallout">
            <a:avLst>
              <a:gd name="adj1" fmla="val 29017"/>
              <a:gd name="adj2" fmla="val 12069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 you like ?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7303825" y="1337481"/>
            <a:ext cx="3903262" cy="1722906"/>
          </a:xfrm>
          <a:prstGeom prst="cloudCallout">
            <a:avLst>
              <a:gd name="adj1" fmla="val -32871"/>
              <a:gd name="adj2" fmla="val 10926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like ………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5364" y="0"/>
            <a:ext cx="25721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Practice: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86390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9B7A9-60CC-47FD-BCF6-C17CBB234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781" y="0"/>
            <a:ext cx="11140067" cy="1658198"/>
          </a:xfrm>
        </p:spPr>
        <p:txBody>
          <a:bodyPr>
            <a:normAutofit fontScale="90000"/>
          </a:bodyPr>
          <a:lstStyle/>
          <a:p>
            <a:r>
              <a:rPr lang="en-US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Look and say.</a:t>
            </a:r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9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meat / rice / ice cream / yogurt / bread / tomatoes.</a:t>
            </a:r>
            <a:br>
              <a:rPr lang="en-US" sz="49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4D88106-768C-4C1D-B1BF-73147D15F4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116" y="1553810"/>
            <a:ext cx="11931805" cy="38352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D29331-6172-4D76-8623-74080DFC7A69}"/>
              </a:ext>
            </a:extLst>
          </p:cNvPr>
          <p:cNvSpPr txBox="1"/>
          <p:nvPr/>
        </p:nvSpPr>
        <p:spPr>
          <a:xfrm>
            <a:off x="2520176" y="4939990"/>
            <a:ext cx="66238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Example: </a:t>
            </a:r>
          </a:p>
          <a:p>
            <a:pPr marL="342900" indent="-342900">
              <a:buAutoNum type="arabicPeriod"/>
            </a:pPr>
            <a:r>
              <a:rPr lang="en-US" sz="3600" b="0" i="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3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you like </a:t>
            </a:r>
            <a:r>
              <a:rPr lang="en-US" sz="3600" b="1" i="0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meat</a:t>
            </a:r>
            <a:r>
              <a:rPr lang="en-US" sz="3600" b="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r>
              <a:rPr lang="en-US" sz="3600" b="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Yes, I do</a:t>
            </a:r>
            <a:r>
              <a:rPr lang="en-US" sz="3600" b="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600" b="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215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6">
            <a:extLst>
              <a:ext uri="{FF2B5EF4-FFF2-40B4-BE49-F238E27FC236}">
                <a16:creationId xmlns:a16="http://schemas.microsoft.com/office/drawing/2014/main" id="{8936FD8C-AFAD-4D71-8838-D5AF061BEB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CC3F82-655D-4C8A-B270-56DB7BAF1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770467"/>
            <a:ext cx="3467051" cy="335280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8000" dirty="0">
                <a:solidFill>
                  <a:srgbClr val="FFFFFF"/>
                </a:solidFill>
              </a:rPr>
              <a:t>TASK:</a:t>
            </a:r>
            <a:br>
              <a:rPr lang="en-US" sz="8000" dirty="0">
                <a:solidFill>
                  <a:srgbClr val="FFFFFF"/>
                </a:solidFill>
              </a:rPr>
            </a:br>
            <a:r>
              <a:rPr lang="en-US" sz="9600" b="1" dirty="0">
                <a:solidFill>
                  <a:srgbClr val="FFFFFF"/>
                </a:solidFill>
              </a:rPr>
              <a:t>WRITE</a:t>
            </a:r>
            <a:r>
              <a:rPr lang="en-US" sz="8000" b="0" i="0" dirty="0">
                <a:solidFill>
                  <a:srgbClr val="FFFFFF"/>
                </a:solidFill>
                <a:effectLst/>
              </a:rPr>
              <a:t/>
            </a:r>
            <a:br>
              <a:rPr lang="en-US" sz="8000" b="0" i="0" dirty="0">
                <a:solidFill>
                  <a:srgbClr val="FFFFFF"/>
                </a:solidFill>
                <a:effectLst/>
              </a:rPr>
            </a:br>
            <a:r>
              <a:rPr lang="en-US" sz="2900" b="0" i="0" dirty="0">
                <a:solidFill>
                  <a:srgbClr val="FFFFFF"/>
                </a:solidFill>
                <a:effectLst/>
              </a:rPr>
              <a:t/>
            </a:r>
            <a:br>
              <a:rPr lang="en-US" sz="2900" b="0" i="0" dirty="0">
                <a:solidFill>
                  <a:srgbClr val="FFFFFF"/>
                </a:solidFill>
                <a:effectLst/>
              </a:rPr>
            </a:br>
            <a:endParaRPr lang="en-US" sz="2900" dirty="0">
              <a:solidFill>
                <a:srgbClr val="FFFFFF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FACF551-333C-4400-9712-C8D645B65A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13" name="Content Placeholder 12" descr="A picture containing table, mirror&#10;&#10;Description automatically generated">
            <a:extLst>
              <a:ext uri="{FF2B5EF4-FFF2-40B4-BE49-F238E27FC236}">
                <a16:creationId xmlns:a16="http://schemas.microsoft.com/office/drawing/2014/main" id="{CC9C02D3-A88D-4CD6-A524-68ED9C3254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683" y="2087563"/>
            <a:ext cx="4466748" cy="3767137"/>
          </a:xfrm>
        </p:spPr>
      </p:pic>
    </p:spTree>
    <p:extLst>
      <p:ext uri="{BB962C8B-B14F-4D97-AF65-F5344CB8AC3E}">
        <p14:creationId xmlns:p14="http://schemas.microsoft.com/office/powerpoint/2010/main" val="185337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>
            <a:extLst>
              <a:ext uri="{FF2B5EF4-FFF2-40B4-BE49-F238E27FC236}">
                <a16:creationId xmlns:a16="http://schemas.microsoft.com/office/drawing/2014/main" id="{8950FAA0-D41F-48DB-A462-0A15C21608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B26F51F-3E8D-4EFC-BE96-9D29D989E0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3" r="1" b="1"/>
          <a:stretch/>
        </p:blipFill>
        <p:spPr>
          <a:xfrm>
            <a:off x="1" y="10"/>
            <a:ext cx="12192000" cy="42428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B3296D-BC32-4E9D-A7B4-36ECD1E1D80E}"/>
              </a:ext>
            </a:extLst>
          </p:cNvPr>
          <p:cNvSpPr txBox="1"/>
          <p:nvPr/>
        </p:nvSpPr>
        <p:spPr>
          <a:xfrm>
            <a:off x="3908252" y="3429000"/>
            <a:ext cx="3805897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0" lang="en-US" sz="6600" b="0" i="0" u="none" strike="noStrike" kern="1200" cap="none" spc="-1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Yes, I do</a:t>
            </a:r>
            <a:r>
              <a:rPr kumimoji="0" lang="en-US" sz="6600" b="0" i="0" u="none" strike="noStrike" kern="1200" cap="none" spc="-12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0000"/>
              </a:solidFill>
              <a:highlight>
                <a:srgbClr val="00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FA2E87-45A2-4342-AE80-4A684F883CDA}"/>
              </a:ext>
            </a:extLst>
          </p:cNvPr>
          <p:cNvSpPr txBox="1"/>
          <p:nvPr/>
        </p:nvSpPr>
        <p:spPr>
          <a:xfrm>
            <a:off x="8161607" y="3429000"/>
            <a:ext cx="4270531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0" lang="en-US" sz="6600" b="0" i="0" u="none" strike="noStrike" kern="1200" cap="none" spc="-1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No, I don’t</a:t>
            </a:r>
            <a:r>
              <a:rPr kumimoji="0" lang="en-US" sz="6600" b="0" i="0" u="none" strike="noStrike" kern="1200" cap="none" spc="-12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0000"/>
              </a:solidFill>
              <a:highlight>
                <a:srgbClr val="00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903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3_vocab">
            <a:hlinkClick r:id="" action="ppaction://media"/>
            <a:extLst>
              <a:ext uri="{FF2B5EF4-FFF2-40B4-BE49-F238E27FC236}">
                <a16:creationId xmlns:a16="http://schemas.microsoft.com/office/drawing/2014/main" id="{7BD49135-C0D6-4D31-BE6F-DFC5D5CC621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19111" cy="6869449"/>
          </a:xfrm>
        </p:spPr>
      </p:pic>
    </p:spTree>
    <p:extLst>
      <p:ext uri="{BB962C8B-B14F-4D97-AF65-F5344CB8AC3E}">
        <p14:creationId xmlns:p14="http://schemas.microsoft.com/office/powerpoint/2010/main" val="29301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615" y="545910"/>
            <a:ext cx="11273051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349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DE612-CD85-4315-94BA-D81BF4E16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2955" y="770467"/>
            <a:ext cx="3467051" cy="335280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6000" dirty="0">
                <a:solidFill>
                  <a:srgbClr val="FFFFFF"/>
                </a:solidFill>
              </a:rPr>
              <a:t>HELLO!</a:t>
            </a:r>
          </a:p>
        </p:txBody>
      </p:sp>
      <p:pic>
        <p:nvPicPr>
          <p:cNvPr id="5" name="Content Placeholder 4" descr="A close up of a logo&#10;&#10;Description automatically generated">
            <a:extLst>
              <a:ext uri="{FF2B5EF4-FFF2-40B4-BE49-F238E27FC236}">
                <a16:creationId xmlns:a16="http://schemas.microsoft.com/office/drawing/2014/main" id="{71546B42-318A-4316-985C-2D0954D54D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4" y="801567"/>
            <a:ext cx="6266016" cy="524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2084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950FAA0-D41F-48DB-A462-0A15C21608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extBox 1"/>
          <p:cNvSpPr txBox="1"/>
          <p:nvPr/>
        </p:nvSpPr>
        <p:spPr>
          <a:xfrm>
            <a:off x="7933038" y="770467"/>
            <a:ext cx="3740270" cy="3352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fontAlgn="auto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5400" b="1" i="0" u="none" strike="noStrike" cap="none" spc="-12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Workbook time</a:t>
            </a:r>
          </a:p>
        </p:txBody>
      </p:sp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ECF33DED-C768-4065-BD3B-5773D75A32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l="15904" r="955" b="2"/>
          <a:stretch/>
        </p:blipFill>
        <p:spPr>
          <a:xfrm>
            <a:off x="-10287" y="10"/>
            <a:ext cx="7552267" cy="68579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EC4D4A-CFD3-43A7-B513-0BE1EC629F8D}"/>
              </a:ext>
            </a:extLst>
          </p:cNvPr>
          <p:cNvSpPr txBox="1"/>
          <p:nvPr/>
        </p:nvSpPr>
        <p:spPr>
          <a:xfrm>
            <a:off x="5082652" y="6657945"/>
            <a:ext cx="245932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marL="0" marR="0" lvl="0" indent="0" algn="r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hlinkClick r:id="rId3" tooltip="http://blog.jadeboylan.com/2011_01_16_archive.html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This Photo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 by Unknown Author is licensed under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hlinkClick r:id="rId4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CC BY-NC-ND</a:t>
            </a: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5758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F18F2-356A-445D-A35C-A7CEFB6A2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2955" y="770467"/>
            <a:ext cx="3467051" cy="335280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6000" dirty="0">
                <a:solidFill>
                  <a:srgbClr val="FFFFFF"/>
                </a:solidFill>
              </a:rPr>
              <a:t>BYE </a:t>
            </a:r>
            <a:r>
              <a:rPr lang="en-US" sz="6000" dirty="0" err="1">
                <a:solidFill>
                  <a:srgbClr val="FFFFFF"/>
                </a:solidFill>
              </a:rPr>
              <a:t>BYE</a:t>
            </a:r>
            <a:r>
              <a:rPr lang="en-US" sz="6000" dirty="0">
                <a:solidFill>
                  <a:srgbClr val="FFFFFF"/>
                </a:solidFill>
              </a:rPr>
              <a:t>!</a:t>
            </a:r>
          </a:p>
        </p:txBody>
      </p:sp>
      <p:pic>
        <p:nvPicPr>
          <p:cNvPr id="5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02CB5E98-5E59-4DE5-B45A-68A662C668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4" y="915494"/>
            <a:ext cx="6266016" cy="501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252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3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85" y="2743899"/>
            <a:ext cx="4114101" cy="41141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644" y="-124130"/>
            <a:ext cx="2580727" cy="25807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936" y="3802744"/>
            <a:ext cx="2327052" cy="232705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80616" y="2067448"/>
            <a:ext cx="8661345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FF3399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Cooper Std Black" panose="0208090304030B020404" pitchFamily="18" charset="0"/>
                <a:ea typeface="+mn-ea"/>
                <a:cs typeface="+mn-cs"/>
              </a:rPr>
              <a:t>Game time</a:t>
            </a:r>
          </a:p>
        </p:txBody>
      </p:sp>
    </p:spTree>
    <p:extLst>
      <p:ext uri="{BB962C8B-B14F-4D97-AF65-F5344CB8AC3E}">
        <p14:creationId xmlns:p14="http://schemas.microsoft.com/office/powerpoint/2010/main" val="2320513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15995" y="740229"/>
            <a:ext cx="8563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99226" y="1914712"/>
            <a:ext cx="8563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99226" y="740228"/>
            <a:ext cx="8563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32426" y="3089196"/>
            <a:ext cx="8563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43313" y="1981200"/>
            <a:ext cx="8345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79481" y="3089196"/>
            <a:ext cx="8563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u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42883" y="740229"/>
            <a:ext cx="8563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43426" y="1914712"/>
            <a:ext cx="8563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99883" y="3089196"/>
            <a:ext cx="8563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25168" y="4197192"/>
            <a:ext cx="8563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b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99226" y="4197192"/>
            <a:ext cx="8563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j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92625" y="4197192"/>
            <a:ext cx="8563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h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64" b="89881" l="0" r="100000"/>
                    </a14:imgEffect>
                  </a14:imgLayer>
                </a14:imgProps>
              </a:ext>
            </a:extLst>
          </a:blip>
          <a:srcRect l="2868" t="5954" r="1628" b="16043"/>
          <a:stretch/>
        </p:blipFill>
        <p:spPr>
          <a:xfrm>
            <a:off x="5098141" y="322302"/>
            <a:ext cx="5203374" cy="332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588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-3.7037E-6 L 0.29974 0.3328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22" y="1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-4.07407E-6 L 0.31914 -4.07407E-6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2.59259E-6 L 0.35872 0.50416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78" y="2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0 L 0.51302 0.16157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86" y="8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4.07407E-6 L 0.57044 0.32314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64" y="1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15995" y="740229"/>
            <a:ext cx="8563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99226" y="1914712"/>
            <a:ext cx="8563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99226" y="740228"/>
            <a:ext cx="8563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32426" y="3089196"/>
            <a:ext cx="8563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43313" y="1981200"/>
            <a:ext cx="8345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79481" y="3089196"/>
            <a:ext cx="8563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u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42883" y="740229"/>
            <a:ext cx="8563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43426" y="1914712"/>
            <a:ext cx="8563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99883" y="3089196"/>
            <a:ext cx="8563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25168" y="4197192"/>
            <a:ext cx="8563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o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99226" y="4197192"/>
            <a:ext cx="8563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j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92625" y="4197192"/>
            <a:ext cx="8563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17252" y1="74760" x2="21086" y2="78594"/>
                      </a14:backgroundRemoval>
                    </a14:imgEffect>
                  </a14:imgLayer>
                </a14:imgProps>
              </a:ext>
            </a:extLst>
          </a:blip>
          <a:srcRect l="8866" t="27237" r="8946" b="11422"/>
          <a:stretch/>
        </p:blipFill>
        <p:spPr>
          <a:xfrm>
            <a:off x="5800725" y="414337"/>
            <a:ext cx="4900612" cy="365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218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-3.7037E-6 L 0.50169 0.3275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26" y="1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-4.07407E-6 L 0.44336 0.00718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09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-3.7037E-6 L 0.45586 0.34213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34" y="1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2.59259E-6 L 0.56133 0.50926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08" y="2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0 L 0.4612 0.17917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95" y="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8 2.59259E-6 L 0.62123 0.50509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03" y="2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ogu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15995" y="740229"/>
            <a:ext cx="8563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w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99226" y="1914712"/>
            <a:ext cx="8563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99226" y="740228"/>
            <a:ext cx="8563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32426" y="3089196"/>
            <a:ext cx="8563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43313" y="1981200"/>
            <a:ext cx="8345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79481" y="3089196"/>
            <a:ext cx="8563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42883" y="740229"/>
            <a:ext cx="8563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u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43426" y="1914712"/>
            <a:ext cx="8563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v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99883" y="3089196"/>
            <a:ext cx="8563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52171" y="4197192"/>
            <a:ext cx="8563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99226" y="4197192"/>
            <a:ext cx="8563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i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92625" y="4197192"/>
            <a:ext cx="8563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86" b="90000" l="10000" r="90000"/>
                    </a14:imgEffect>
                  </a14:imgLayer>
                </a14:imgProps>
              </a:ext>
            </a:extLst>
          </a:blip>
          <a:srcRect l="19342" r="18289" b="22143"/>
          <a:stretch/>
        </p:blipFill>
        <p:spPr>
          <a:xfrm>
            <a:off x="5886451" y="241423"/>
            <a:ext cx="4300537" cy="3955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118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-3.7037E-6 L 0.31771 0.3421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20" y="1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2.59259E-6 L 0.45599 0.51551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34" y="2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-4.07407E-6 L 0.3681 0.00926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46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8 0 L 0.57553 0.17292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11" y="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15995" y="740229"/>
            <a:ext cx="8563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99226" y="1914712"/>
            <a:ext cx="8563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99226" y="740228"/>
            <a:ext cx="8563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32426" y="3089196"/>
            <a:ext cx="8563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43313" y="1981200"/>
            <a:ext cx="8345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79481" y="3089196"/>
            <a:ext cx="8563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42883" y="740229"/>
            <a:ext cx="8563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43426" y="1914712"/>
            <a:ext cx="8563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99883" y="3089196"/>
            <a:ext cx="8563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25168" y="4197192"/>
            <a:ext cx="8563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o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99226" y="4197192"/>
            <a:ext cx="8563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92625" y="4197192"/>
            <a:ext cx="8563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q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55" b="94690" l="3733" r="99018"/>
                    </a14:imgEffect>
                  </a14:imgLayer>
                </a14:imgProps>
              </a:ext>
            </a:extLst>
          </a:blip>
          <a:srcRect l="2947" r="2161" b="5310"/>
          <a:stretch/>
        </p:blipFill>
        <p:spPr>
          <a:xfrm>
            <a:off x="4855026" y="226114"/>
            <a:ext cx="6132062" cy="407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288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-4.07407E-6 L 0.49257 0.0134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70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ro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2.59259E-6 L 0.35977 0.51967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30" y="2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-4.07407E-6 L 0.25442 0.00417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56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-3.7037E-6 L 0.30599 0.34005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4" y="1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8 0 L 0.5181 0.17083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46" y="8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8 2.59259E-6 L 0.52865 0.51759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67" y="2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2.59259E-6 L 0.50052 0.52384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61" y="2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9553A-6260-42EE-B97E-4D5BDECF4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770467"/>
            <a:ext cx="3467051" cy="335280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6000" dirty="0">
                <a:solidFill>
                  <a:srgbClr val="FFFFFF"/>
                </a:solidFill>
              </a:rPr>
              <a:t>LET’S CHANT!</a:t>
            </a:r>
          </a:p>
        </p:txBody>
      </p:sp>
      <p:pic>
        <p:nvPicPr>
          <p:cNvPr id="9" name="Content Placeholder 8" descr="A close up of a sign&#10;&#10;Description automatically generated">
            <a:extLst>
              <a:ext uri="{FF2B5EF4-FFF2-40B4-BE49-F238E27FC236}">
                <a16:creationId xmlns:a16="http://schemas.microsoft.com/office/drawing/2014/main" id="{F2928DA3-8EDE-4C6A-B71A-EBDFA77EE6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520" y="1072144"/>
            <a:ext cx="6266016" cy="469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981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1_chant">
            <a:hlinkClick r:id="" action="ppaction://media"/>
            <a:extLst>
              <a:ext uri="{FF2B5EF4-FFF2-40B4-BE49-F238E27FC236}">
                <a16:creationId xmlns:a16="http://schemas.microsoft.com/office/drawing/2014/main" id="{60B52E4A-8FBB-47DD-9140-5CA48643117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0501" y="0"/>
            <a:ext cx="11259403" cy="6858000"/>
          </a:xfrm>
        </p:spPr>
      </p:pic>
    </p:spTree>
    <p:extLst>
      <p:ext uri="{BB962C8B-B14F-4D97-AF65-F5344CB8AC3E}">
        <p14:creationId xmlns:p14="http://schemas.microsoft.com/office/powerpoint/2010/main" val="178601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F03B5E"/>
      </a:accent1>
      <a:accent2>
        <a:srgbClr val="DC6FEC"/>
      </a:accent2>
      <a:accent3>
        <a:srgbClr val="60B1F2"/>
      </a:accent3>
      <a:accent4>
        <a:srgbClr val="6AD5BB"/>
      </a:accent4>
      <a:accent5>
        <a:srgbClr val="E8AB4E"/>
      </a:accent5>
      <a:accent6>
        <a:srgbClr val="F56447"/>
      </a:accent6>
      <a:hlink>
        <a:srgbClr val="8F8F8F"/>
      </a:hlink>
      <a:folHlink>
        <a:srgbClr val="A5A5A5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33ACF124-275F-44F2-8DE0-0A755069829B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176</Words>
  <Application>Microsoft Office PowerPoint</Application>
  <PresentationFormat>Widescreen</PresentationFormat>
  <Paragraphs>73</Paragraphs>
  <Slides>21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맑은 고딕</vt:lpstr>
      <vt:lpstr>Arial</vt:lpstr>
      <vt:lpstr>Calibri</vt:lpstr>
      <vt:lpstr>Calibri Light</vt:lpstr>
      <vt:lpstr>Cooper Std Black</vt:lpstr>
      <vt:lpstr>Script MT Bold</vt:lpstr>
      <vt:lpstr>Segoe Script</vt:lpstr>
      <vt:lpstr>Snap ITC</vt:lpstr>
      <vt:lpstr>Times New Roman</vt:lpstr>
      <vt:lpstr>Metropolitan</vt:lpstr>
      <vt:lpstr>1_Office Theme</vt:lpstr>
      <vt:lpstr>Office Theme</vt:lpstr>
      <vt:lpstr>Grade 3 Unit 12 Dinner time</vt:lpstr>
      <vt:lpstr>HELLO!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CHANT!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Look and say. meat / rice / ice cream / yogurt / bread / tomatoes.   </vt:lpstr>
      <vt:lpstr>TASK: WRITE  </vt:lpstr>
      <vt:lpstr>PowerPoint Presentation</vt:lpstr>
      <vt:lpstr>PowerPoint Presentation</vt:lpstr>
      <vt:lpstr>PowerPoint Presentation</vt:lpstr>
      <vt:lpstr>PowerPoint Presentation</vt:lpstr>
      <vt:lpstr>BYE BYE!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Grade 4 Unit 12 Dinner time</dc:title>
  <dc:creator>CHAU HO</dc:creator>
  <cp:lastModifiedBy>Luxury</cp:lastModifiedBy>
  <cp:revision>18</cp:revision>
  <dcterms:created xsi:type="dcterms:W3CDTF">2020-10-18T02:33:24Z</dcterms:created>
  <dcterms:modified xsi:type="dcterms:W3CDTF">2022-04-13T15:10:45Z</dcterms:modified>
</cp:coreProperties>
</file>