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6"/>
  </p:notesMasterIdLst>
  <p:sldIdLst>
    <p:sldId id="272" r:id="rId2"/>
    <p:sldId id="34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35" r:id="rId11"/>
    <p:sldId id="376" r:id="rId12"/>
    <p:sldId id="373" r:id="rId13"/>
    <p:sldId id="292" r:id="rId14"/>
    <p:sldId id="285" r:id="rId15"/>
    <p:sldId id="280" r:id="rId16"/>
    <p:sldId id="267" r:id="rId17"/>
    <p:sldId id="287" r:id="rId18"/>
    <p:sldId id="291" r:id="rId19"/>
    <p:sldId id="284" r:id="rId20"/>
    <p:sldId id="293" r:id="rId21"/>
    <p:sldId id="354" r:id="rId22"/>
    <p:sldId id="375" r:id="rId23"/>
    <p:sldId id="377" r:id="rId24"/>
    <p:sldId id="3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0994"/>
    <a:srgbClr val="25A51B"/>
    <a:srgbClr val="FFCCFF"/>
    <a:srgbClr val="FF0066"/>
    <a:srgbClr val="CCFFFF"/>
    <a:srgbClr val="F5C773"/>
    <a:srgbClr val="FF6600"/>
    <a:srgbClr val="FFDC79"/>
    <a:srgbClr val="CC9900"/>
    <a:srgbClr val="D0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867B29B-50C1-412B-B0ED-A7725B445D40}">
      <dgm:prSet/>
      <dgm:spPr/>
      <dgm:t>
        <a:bodyPr/>
        <a:lstStyle/>
        <a:p>
          <a:r>
            <a:rPr lang="en-US" b="1"/>
            <a:t>Where are they?</a:t>
          </a:r>
        </a:p>
      </dgm:t>
    </dgm:pt>
    <dgm:pt modelId="{F6E9F4D8-60A1-4F38-89FE-4C9BEEA81A48}" type="parTrans" cxnId="{DAAE0F91-48E1-432D-BE6C-27BD4DD5370D}">
      <dgm:prSet/>
      <dgm:spPr/>
      <dgm:t>
        <a:bodyPr/>
        <a:lstStyle/>
        <a:p>
          <a:endParaRPr lang="en-US"/>
        </a:p>
      </dgm:t>
    </dgm:pt>
    <dgm:pt modelId="{49A471D0-0C4F-421B-9EDC-762F6816F75B}" type="sibTrans" cxnId="{DAAE0F91-48E1-432D-BE6C-27BD4DD5370D}">
      <dgm:prSet/>
      <dgm:spPr/>
      <dgm:t>
        <a:bodyPr/>
        <a:lstStyle/>
        <a:p>
          <a:endParaRPr lang="en-US"/>
        </a:p>
      </dgm:t>
    </dgm:pt>
    <dgm:pt modelId="{7E99B702-9F89-4549-8BB9-B66D2E1BB083}">
      <dgm:prSet/>
      <dgm:spPr/>
      <dgm:t>
        <a:bodyPr/>
        <a:lstStyle/>
        <a:p>
          <a:r>
            <a:rPr lang="en-US" b="1"/>
            <a:t>What are they doing?</a:t>
          </a:r>
        </a:p>
      </dgm:t>
    </dgm:pt>
    <dgm:pt modelId="{C37B852A-EB31-4925-B414-A4D093E11532}" type="parTrans" cxnId="{242FDD8B-D0B8-4D22-A545-0039CD34AF01}">
      <dgm:prSet/>
      <dgm:spPr/>
      <dgm:t>
        <a:bodyPr/>
        <a:lstStyle/>
        <a:p>
          <a:endParaRPr lang="en-US"/>
        </a:p>
      </dgm:t>
    </dgm:pt>
    <dgm:pt modelId="{822406AD-344F-473D-A607-C8F553F78830}" type="sibTrans" cxnId="{242FDD8B-D0B8-4D22-A545-0039CD34AF01}">
      <dgm:prSet/>
      <dgm:spPr/>
      <dgm:t>
        <a:bodyPr/>
        <a:lstStyle/>
        <a:p>
          <a:endParaRPr lang="en-US"/>
        </a:p>
      </dgm:t>
    </dgm:pt>
    <dgm:pt modelId="{E6C6186F-229C-4714-866D-0E2C00578881}" type="pres">
      <dgm:prSet presAssocID="{F19E3B15-9FD3-49E6-95AB-C284BCE2027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919B751-A10C-4E47-A2D8-76CECFF60ADF}" type="pres">
      <dgm:prSet presAssocID="{B867B29B-50C1-412B-B0ED-A7725B445D40}" presName="thickLine" presStyleLbl="alignNode1" presStyleIdx="0" presStyleCnt="2"/>
      <dgm:spPr/>
    </dgm:pt>
    <dgm:pt modelId="{05DD8270-D6BF-4ABA-82D9-EEBD0AF8E9E8}" type="pres">
      <dgm:prSet presAssocID="{B867B29B-50C1-412B-B0ED-A7725B445D40}" presName="horz1" presStyleCnt="0"/>
      <dgm:spPr/>
    </dgm:pt>
    <dgm:pt modelId="{26D5F380-37E1-49DA-AEAF-54BE0135DD1E}" type="pres">
      <dgm:prSet presAssocID="{B867B29B-50C1-412B-B0ED-A7725B445D40}" presName="tx1" presStyleLbl="revTx" presStyleIdx="0" presStyleCnt="2"/>
      <dgm:spPr/>
      <dgm:t>
        <a:bodyPr/>
        <a:lstStyle/>
        <a:p>
          <a:endParaRPr lang="en-US"/>
        </a:p>
      </dgm:t>
    </dgm:pt>
    <dgm:pt modelId="{2A7F2E1D-A04B-408F-9E04-C1C008967328}" type="pres">
      <dgm:prSet presAssocID="{B867B29B-50C1-412B-B0ED-A7725B445D40}" presName="vert1" presStyleCnt="0"/>
      <dgm:spPr/>
    </dgm:pt>
    <dgm:pt modelId="{7CE2C269-C479-4A48-8D67-B64E0CC61369}" type="pres">
      <dgm:prSet presAssocID="{7E99B702-9F89-4549-8BB9-B66D2E1BB083}" presName="thickLine" presStyleLbl="alignNode1" presStyleIdx="1" presStyleCnt="2"/>
      <dgm:spPr/>
    </dgm:pt>
    <dgm:pt modelId="{7F0E9FA0-9998-4E8E-826B-32C5121540F5}" type="pres">
      <dgm:prSet presAssocID="{7E99B702-9F89-4549-8BB9-B66D2E1BB083}" presName="horz1" presStyleCnt="0"/>
      <dgm:spPr/>
    </dgm:pt>
    <dgm:pt modelId="{7B81DC59-6D90-4BF3-8860-15EB2B1FE321}" type="pres">
      <dgm:prSet presAssocID="{7E99B702-9F89-4549-8BB9-B66D2E1BB083}" presName="tx1" presStyleLbl="revTx" presStyleIdx="1" presStyleCnt="2"/>
      <dgm:spPr/>
      <dgm:t>
        <a:bodyPr/>
        <a:lstStyle/>
        <a:p>
          <a:endParaRPr lang="en-US"/>
        </a:p>
      </dgm:t>
    </dgm:pt>
    <dgm:pt modelId="{70984956-440B-4B7F-90D8-74559FACFFA9}" type="pres">
      <dgm:prSet presAssocID="{7E99B702-9F89-4549-8BB9-B66D2E1BB083}" presName="vert1" presStyleCnt="0"/>
      <dgm:spPr/>
    </dgm:pt>
  </dgm:ptLst>
  <dgm:cxnLst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51F23042-71A1-453F-B402-1A768F3C61C0}" type="presOf" srcId="{7E99B702-9F89-4549-8BB9-B66D2E1BB083}" destId="{7B81DC59-6D90-4BF3-8860-15EB2B1FE321}" srcOrd="0" destOrd="0" presId="urn:microsoft.com/office/officeart/2008/layout/LinedList"/>
    <dgm:cxn modelId="{DC123A99-B8E9-4A00-AB4F-7A45DCAF852E}" type="presOf" srcId="{B867B29B-50C1-412B-B0ED-A7725B445D40}" destId="{26D5F380-37E1-49DA-AEAF-54BE0135DD1E}" srcOrd="0" destOrd="0" presId="urn:microsoft.com/office/officeart/2008/layout/LinedList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7A44BCA0-BDC5-4259-9871-FB9AFE90802B}" type="presOf" srcId="{F19E3B15-9FD3-49E6-95AB-C284BCE20275}" destId="{E6C6186F-229C-4714-866D-0E2C00578881}" srcOrd="0" destOrd="0" presId="urn:microsoft.com/office/officeart/2008/layout/LinedList"/>
    <dgm:cxn modelId="{BBCE1FD1-1C8B-4720-888B-22003A91840F}" type="presParOf" srcId="{E6C6186F-229C-4714-866D-0E2C00578881}" destId="{E919B751-A10C-4E47-A2D8-76CECFF60ADF}" srcOrd="0" destOrd="0" presId="urn:microsoft.com/office/officeart/2008/layout/LinedList"/>
    <dgm:cxn modelId="{A8637B8C-7AFE-4725-945E-DFB93C9535C0}" type="presParOf" srcId="{E6C6186F-229C-4714-866D-0E2C00578881}" destId="{05DD8270-D6BF-4ABA-82D9-EEBD0AF8E9E8}" srcOrd="1" destOrd="0" presId="urn:microsoft.com/office/officeart/2008/layout/LinedList"/>
    <dgm:cxn modelId="{7820F7CA-1582-4547-8768-431AC41A8A0A}" type="presParOf" srcId="{05DD8270-D6BF-4ABA-82D9-EEBD0AF8E9E8}" destId="{26D5F380-37E1-49DA-AEAF-54BE0135DD1E}" srcOrd="0" destOrd="0" presId="urn:microsoft.com/office/officeart/2008/layout/LinedList"/>
    <dgm:cxn modelId="{8B6E06A3-DD05-4C69-A9C5-A98C641F451B}" type="presParOf" srcId="{05DD8270-D6BF-4ABA-82D9-EEBD0AF8E9E8}" destId="{2A7F2E1D-A04B-408F-9E04-C1C008967328}" srcOrd="1" destOrd="0" presId="urn:microsoft.com/office/officeart/2008/layout/LinedList"/>
    <dgm:cxn modelId="{BBDE3596-EEC9-4445-8BA4-E1CBEC0A2572}" type="presParOf" srcId="{E6C6186F-229C-4714-866D-0E2C00578881}" destId="{7CE2C269-C479-4A48-8D67-B64E0CC61369}" srcOrd="2" destOrd="0" presId="urn:microsoft.com/office/officeart/2008/layout/LinedList"/>
    <dgm:cxn modelId="{F5EA8216-EC64-4CDE-A73A-51BF12EB9C90}" type="presParOf" srcId="{E6C6186F-229C-4714-866D-0E2C00578881}" destId="{7F0E9FA0-9998-4E8E-826B-32C5121540F5}" srcOrd="3" destOrd="0" presId="urn:microsoft.com/office/officeart/2008/layout/LinedList"/>
    <dgm:cxn modelId="{CD550FA7-82F0-4CE6-863F-71A757024904}" type="presParOf" srcId="{7F0E9FA0-9998-4E8E-826B-32C5121540F5}" destId="{7B81DC59-6D90-4BF3-8860-15EB2B1FE321}" srcOrd="0" destOrd="0" presId="urn:microsoft.com/office/officeart/2008/layout/LinedList"/>
    <dgm:cxn modelId="{19776699-F259-4967-8621-63C9621B50A7}" type="presParOf" srcId="{7F0E9FA0-9998-4E8E-826B-32C5121540F5}" destId="{70984956-440B-4B7F-90D8-74559FACFF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9B751-A10C-4E47-A2D8-76CECFF60ADF}">
      <dsp:nvSpPr>
        <dsp:cNvPr id="0" name=""/>
        <dsp:cNvSpPr/>
      </dsp:nvSpPr>
      <dsp:spPr>
        <a:xfrm>
          <a:off x="0" y="0"/>
          <a:ext cx="64519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5F380-37E1-49DA-AEAF-54BE0135DD1E}">
      <dsp:nvSpPr>
        <dsp:cNvPr id="0" name=""/>
        <dsp:cNvSpPr/>
      </dsp:nvSpPr>
      <dsp:spPr>
        <a:xfrm>
          <a:off x="0" y="0"/>
          <a:ext cx="6451943" cy="223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b="1" kern="1200"/>
            <a:t>Where are they?</a:t>
          </a:r>
        </a:p>
      </dsp:txBody>
      <dsp:txXfrm>
        <a:off x="0" y="0"/>
        <a:ext cx="6451943" cy="2233943"/>
      </dsp:txXfrm>
    </dsp:sp>
    <dsp:sp modelId="{7CE2C269-C479-4A48-8D67-B64E0CC61369}">
      <dsp:nvSpPr>
        <dsp:cNvPr id="0" name=""/>
        <dsp:cNvSpPr/>
      </dsp:nvSpPr>
      <dsp:spPr>
        <a:xfrm>
          <a:off x="0" y="2233943"/>
          <a:ext cx="6451943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1DC59-6D90-4BF3-8860-15EB2B1FE321}">
      <dsp:nvSpPr>
        <dsp:cNvPr id="0" name=""/>
        <dsp:cNvSpPr/>
      </dsp:nvSpPr>
      <dsp:spPr>
        <a:xfrm>
          <a:off x="0" y="2233943"/>
          <a:ext cx="6451943" cy="2233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t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b="1" kern="1200"/>
            <a:t>What are they doing?</a:t>
          </a:r>
        </a:p>
      </dsp:txBody>
      <dsp:txXfrm>
        <a:off x="0" y="2233943"/>
        <a:ext cx="6451943" cy="2233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7A10B-BB29-4B21-8810-2E5A5FFA7ABA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D5713-18FA-4F6D-BDDF-EE2EC880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9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3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7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3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1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8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3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6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7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57F3-8A8F-4999-86D3-00786ACB5F35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B3319-520A-4448-97B3-CA16E34FD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2.wav"/><Relationship Id="rId7" Type="http://schemas.openxmlformats.org/officeDocument/2006/relationships/image" Target="../media/image15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5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5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5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15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15.tif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188B3C-211F-4446-BD4B-BCF015440F6B}"/>
              </a:ext>
            </a:extLst>
          </p:cNvPr>
          <p:cNvSpPr/>
          <p:nvPr/>
        </p:nvSpPr>
        <p:spPr>
          <a:xfrm>
            <a:off x="6347037" y="1352872"/>
            <a:ext cx="55178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park</a:t>
            </a:r>
            <a:endParaRPr kumimoji="0" lang="en-US" sz="9600" b="0" i="0" u="none" strike="noStrike" kern="1200" cap="none" spc="0" normalizeH="0" baseline="0" noProof="0" dirty="0">
              <a:ln w="0"/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églalap 9">
            <a:extLst>
              <a:ext uri="{FF2B5EF4-FFF2-40B4-BE49-F238E27FC236}">
                <a16:creationId xmlns:a16="http://schemas.microsoft.com/office/drawing/2014/main" id="{AB1F371A-32A9-456F-9AB0-57922D2F3CE5}"/>
              </a:ext>
            </a:extLst>
          </p:cNvPr>
          <p:cNvSpPr/>
          <p:nvPr/>
        </p:nvSpPr>
        <p:spPr>
          <a:xfrm>
            <a:off x="5834800" y="281677"/>
            <a:ext cx="583264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kumimoji="0" lang="pt-PT" sz="8800" b="1" i="0" u="none" strike="noStrike" kern="1200" cap="none" spc="0" normalizeH="0" baseline="0" noProof="0" dirty="0">
                <a:ln w="900" cmpd="sng">
                  <a:solidFill>
                    <a:srgbClr val="2F547C">
                      <a:satMod val="190000"/>
                      <a:alpha val="5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 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074E35-D980-4597-8394-AF2416A3C410}"/>
              </a:ext>
            </a:extLst>
          </p:cNvPr>
          <p:cNvSpPr txBox="1"/>
          <p:nvPr/>
        </p:nvSpPr>
        <p:spPr>
          <a:xfrm>
            <a:off x="245327" y="635620"/>
            <a:ext cx="158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GRADE 5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6094856" y="1261331"/>
            <a:ext cx="3179146" cy="2786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 and REPEAT</a:t>
            </a:r>
          </a:p>
        </p:txBody>
      </p:sp>
      <p:pic>
        <p:nvPicPr>
          <p:cNvPr id="1026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21A03B7D-CC74-4754-96EE-615E58042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8" b="2"/>
          <a:stretch/>
        </p:blipFill>
        <p:spPr bwMode="auto">
          <a:xfrm>
            <a:off x="888603" y="1261330"/>
            <a:ext cx="4973212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5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4" y="504967"/>
            <a:ext cx="11313994" cy="58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9216A2-D165-4A73-A88E-7AE697A853C1}"/>
              </a:ext>
            </a:extLst>
          </p:cNvPr>
          <p:cNvSpPr txBox="1"/>
          <p:nvPr/>
        </p:nvSpPr>
        <p:spPr>
          <a:xfrm>
            <a:off x="6736924" y="857675"/>
            <a:ext cx="4566230" cy="34377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100" b="1" i="0" u="none" strike="noStrike" cap="all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PAIR WORK</a:t>
            </a:r>
          </a:p>
          <a:p>
            <a:pPr marL="0"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6100" b="1" i="0" u="none" strike="noStrike" cap="all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fontAlgn="auto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100" b="1" i="0" u="none" strike="noStrike" cap="all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POINT AND SAY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3A11E76-7D89-4274-8DD9-1C18CC33C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8"/>
          <a:stretch/>
        </p:blipFill>
        <p:spPr>
          <a:xfrm>
            <a:off x="872064" y="1160277"/>
            <a:ext cx="4593715" cy="45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750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6E4BA-CC66-3B4B-A13C-88379553E4B9}"/>
              </a:ext>
            </a:extLst>
          </p:cNvPr>
          <p:cNvSpPr txBox="1"/>
          <p:nvPr/>
        </p:nvSpPr>
        <p:spPr>
          <a:xfrm>
            <a:off x="799669" y="2873851"/>
            <a:ext cx="4792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ooper Black" panose="0208090404030B020404" pitchFamily="18" charset="0"/>
              </a:rPr>
              <a:t>WORD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DUCKS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D4B29-265C-BC45-A23A-F7981E03D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10201" y="2718190"/>
            <a:ext cx="6681432" cy="2527808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278800-8BEF-854A-8484-8D896B9EF883}"/>
              </a:ext>
            </a:extLst>
          </p:cNvPr>
          <p:cNvSpPr/>
          <p:nvPr/>
        </p:nvSpPr>
        <p:spPr>
          <a:xfrm>
            <a:off x="1528175" y="4262933"/>
            <a:ext cx="3006246" cy="707721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A63D10-9C21-574F-8A8D-0E81252429D3}"/>
              </a:ext>
            </a:extLst>
          </p:cNvPr>
          <p:cNvSpPr/>
          <p:nvPr/>
        </p:nvSpPr>
        <p:spPr>
          <a:xfrm>
            <a:off x="1528175" y="663879"/>
            <a:ext cx="601250" cy="5887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990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2" y="1480312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164744" y="3118104"/>
              <a:ext cx="2258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PARK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7" y="1434370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194103" y="3145538"/>
              <a:ext cx="2202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PATH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419843" y="3429000"/>
            <a:ext cx="3123498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003904" y="3052367"/>
              <a:ext cx="25472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FOUNTAIN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pic>
        <p:nvPicPr>
          <p:cNvPr id="14" name="Picture 2" descr="Free download Cake Cartoon png. - CleanPNG / KissPNG">
            <a:extLst>
              <a:ext uri="{FF2B5EF4-FFF2-40B4-BE49-F238E27FC236}">
                <a16:creationId xmlns:a16="http://schemas.microsoft.com/office/drawing/2014/main" id="{AF1B5BE7-A9EC-435C-8CA4-3B19C012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67" y="177683"/>
            <a:ext cx="3604591" cy="25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6647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286173" y="1201308"/>
            <a:ext cx="3892573" cy="2986644"/>
            <a:chOff x="36066" y="823649"/>
            <a:chExt cx="3549823" cy="305340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66" y="823649"/>
              <a:ext cx="3515106" cy="30534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321555" y="2912180"/>
              <a:ext cx="3264334" cy="597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GARBAGE CAN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7734345" y="1155366"/>
            <a:ext cx="3526844" cy="2986644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923915" y="3070283"/>
              <a:ext cx="2622304" cy="53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TREES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305344" y="3429000"/>
            <a:ext cx="4043525" cy="3104631"/>
            <a:chOff x="656492" y="1169416"/>
            <a:chExt cx="2988239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948031" y="3043480"/>
              <a:ext cx="2696700" cy="51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FOUNTAIN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47778FF-EC71-41B1-BEB3-9CFAA4125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7578" y="190627"/>
            <a:ext cx="2124532" cy="27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832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C 0.00196 -0.00301 0.01198 -0.03402 0.03698 -0.03194 C 0.075 -0.02893 0.08998 -0.00694 0.125 -0.02893 C 0.14701 -0.04189 0.17305 -0.075 0.19206 -0.07407 C 0.23503 -0.07291 0.24401 -0.03888 0.24401 -0.0081 C 0.24506 0.03612 0.18907 0.07292 0.12097 0.07709 C 0.05196 0.0801 -0.00494 0.03311 -2.91667E-6 -4.07407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2" y="1480312"/>
            <a:ext cx="3251736" cy="2707640"/>
            <a:chOff x="656492" y="1169416"/>
            <a:chExt cx="3251736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3251736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090193" y="3057613"/>
              <a:ext cx="2741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FOUNTAIN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7" y="1434370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231016" y="3145538"/>
              <a:ext cx="2128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PATH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827187" y="3368509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147404" y="3049023"/>
              <a:ext cx="24037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GRASS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pic>
        <p:nvPicPr>
          <p:cNvPr id="15" name="Picture 2" descr="Jungle Path Cliparts - Dirt Road Cartoon Png , Free Transparent Clipart -  ClipartKey">
            <a:extLst>
              <a:ext uri="{FF2B5EF4-FFF2-40B4-BE49-F238E27FC236}">
                <a16:creationId xmlns:a16="http://schemas.microsoft.com/office/drawing/2014/main" id="{6A7EB568-8F18-4B5B-971B-CD8D5B49D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94" y="-106212"/>
            <a:ext cx="4997593" cy="289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415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2305 0.00092 0.04206 0.00902 0.05196 0.02106 L 0.075 0.04907 C 0.07995 0.05509 0.08802 0.0581 0.09805 0.0581 C 0.11198 0.0581 0.12396 0.05 0.125 0.03796 C 0.12396 0.02801 0.11198 0.01898 0.09805 0.01898 C 0.08802 0.01898 0.07995 0.02291 0.075 0.02801 L 0.05196 0.05601 C 0.04206 0.06805 0.02305 0.07592 -3.33333E-6 0.07708 C -0.02304 0.07592 -0.04205 0.06805 -0.05195 0.05601 L -0.075 0.02801 C -0.07994 0.02291 -0.08802 0.01898 -0.09804 0.01898 C -0.11198 0.01898 -0.12395 0.02801 -0.125 0.03796 C -0.12395 0.05 -0.11198 0.0581 -0.09804 0.0581 C -0.08802 0.0581 -0.07994 0.05509 -0.075 0.04907 L -0.05195 0.02106 C -0.04205 0.00902 -0.02304 0.00092 -3.33333E-6 4.0740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615652" y="1156412"/>
            <a:ext cx="3209841" cy="30315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357392" y="3118104"/>
              <a:ext cx="1982617" cy="522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FLOWERS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7" y="1434369"/>
            <a:ext cx="3209841" cy="3165765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958544" y="3083163"/>
              <a:ext cx="2592629" cy="50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LITTER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375053" y="3143704"/>
            <a:ext cx="3775033" cy="3165764"/>
            <a:chOff x="656492" y="1169416"/>
            <a:chExt cx="3251094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3251094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038059" y="3002552"/>
              <a:ext cx="2789637" cy="50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FLOWERS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pic>
        <p:nvPicPr>
          <p:cNvPr id="16" name="Picture 2" descr="Floral Flower Background 1878*940 transprent Png Free Download - Plant,  Flora, Leaf. - CleanPNG / KissPNG">
            <a:extLst>
              <a:ext uri="{FF2B5EF4-FFF2-40B4-BE49-F238E27FC236}">
                <a16:creationId xmlns:a16="http://schemas.microsoft.com/office/drawing/2014/main" id="{76F3E1A0-EB66-4A03-9003-A22C52A4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65" y="218665"/>
            <a:ext cx="4764132" cy="204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91499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618978" y="1155366"/>
            <a:ext cx="3206515" cy="3032586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107269" y="3099810"/>
              <a:ext cx="2349596" cy="522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FOUNTAIN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054675" y="1155366"/>
            <a:ext cx="3206514" cy="2986644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383202" y="3145538"/>
              <a:ext cx="1845089" cy="53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TREES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105196" y="2885043"/>
            <a:ext cx="3473824" cy="3186542"/>
            <a:chOff x="795018" y="1301895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5018" y="1301895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274944" y="3149138"/>
              <a:ext cx="2414754" cy="49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+mn-ea"/>
                  <a:cs typeface="+mn-cs"/>
                </a:rPr>
                <a:t>GRASS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78C272-55C2-4F3B-BAB0-22B3E5745D7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26" y="-1253058"/>
            <a:ext cx="4098671" cy="34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2771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C 0.02305 0.00092 0.04206 0.00902 0.05195 0.02106 L 0.075 0.04907 C 0.07995 0.05509 0.08802 0.0581 0.09805 0.0581 C 0.11198 0.0581 0.12396 0.05 0.125 0.03796 C 0.12396 0.02801 0.11198 0.01898 0.09805 0.01898 C 0.08802 0.01898 0.07995 0.02291 0.075 0.02801 L 0.05195 0.05601 C 0.04206 0.06805 0.02305 0.07592 4.16667E-7 0.07708 C -0.02305 0.07592 -0.04206 0.06805 -0.05195 0.05601 L -0.075 0.02801 C -0.07995 0.02291 -0.08802 0.01898 -0.09805 0.01898 C -0.11198 0.01898 -0.12396 0.02801 -0.125 0.03796 C -0.12396 0.05 -0.11198 0.0581 -0.09805 0.0581 C -0.08802 0.0581 -0.07995 0.05509 -0.075 0.04907 L -0.05195 0.02106 C -0.04206 0.00902 -0.02305 0.00092 4.16667E-7 4.07407E-6 Z " pathEditMode="relative" rAng="0" ptsTypes="AAAAAAAAAAAAAAA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75234D2-68C6-FD41-B7BF-D7EE29D5678C}"/>
              </a:ext>
            </a:extLst>
          </p:cNvPr>
          <p:cNvGrpSpPr/>
          <p:nvPr/>
        </p:nvGrpSpPr>
        <p:grpSpPr>
          <a:xfrm>
            <a:off x="930812" y="1480312"/>
            <a:ext cx="2894681" cy="2707640"/>
            <a:chOff x="656492" y="1169416"/>
            <a:chExt cx="2894681" cy="270764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3725C6E-4E4D-264A-91C3-3B692322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A7BC5-A6B2-CB4F-8EFE-E07DB6A02AC6}"/>
                </a:ext>
              </a:extLst>
            </p:cNvPr>
            <p:cNvSpPr txBox="1"/>
            <p:nvPr/>
          </p:nvSpPr>
          <p:spPr>
            <a:xfrm>
              <a:off x="1402672" y="3136039"/>
              <a:ext cx="18256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TREES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E306F7E-89AC-514F-8FA8-2C6F68EAD711}"/>
              </a:ext>
            </a:extLst>
          </p:cNvPr>
          <p:cNvGrpSpPr/>
          <p:nvPr/>
        </p:nvGrpSpPr>
        <p:grpSpPr>
          <a:xfrm>
            <a:off x="8366507" y="1434370"/>
            <a:ext cx="2894681" cy="2707640"/>
            <a:chOff x="656492" y="1169416"/>
            <a:chExt cx="2894681" cy="270764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0002B51-8271-6E4E-ACC2-C51FACB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EDA44-7C20-554D-95EC-98324CAF22C5}"/>
                </a:ext>
              </a:extLst>
            </p:cNvPr>
            <p:cNvSpPr txBox="1"/>
            <p:nvPr/>
          </p:nvSpPr>
          <p:spPr>
            <a:xfrm>
              <a:off x="1269116" y="3145538"/>
              <a:ext cx="2052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LITTER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8195F38-CE24-E24E-BAEF-DEF74434E717}"/>
              </a:ext>
            </a:extLst>
          </p:cNvPr>
          <p:cNvGrpSpPr/>
          <p:nvPr/>
        </p:nvGrpSpPr>
        <p:grpSpPr>
          <a:xfrm>
            <a:off x="4979719" y="3579305"/>
            <a:ext cx="2894681" cy="2707640"/>
            <a:chOff x="656492" y="1169416"/>
            <a:chExt cx="2894681" cy="270764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36A93F-5542-5440-9E82-65CAE346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4" b="98520" l="1385" r="96462">
                          <a14:foregroundMark x1="7846" y1="35197" x2="11846" y2="31250"/>
                          <a14:foregroundMark x1="1538" y1="33882" x2="7077" y2="36842"/>
                          <a14:foregroundMark x1="23385" y1="24178" x2="30923" y2="26645"/>
                          <a14:foregroundMark x1="20308" y1="8224" x2="23077" y2="13487"/>
                          <a14:foregroundMark x1="34000" y1="89967" x2="58615" y2="94901"/>
                          <a14:foregroundMark x1="94154" y1="56250" x2="94154" y2="82895"/>
                          <a14:foregroundMark x1="96769" y1="64967" x2="96769" y2="70888"/>
                          <a14:foregroundMark x1="34923" y1="66283" x2="36462" y2="73191"/>
                          <a14:foregroundMark x1="49846" y1="96875" x2="56769" y2="98684"/>
                          <a14:foregroundMark x1="28462" y1="20559" x2="28462" y2="40625"/>
                          <a14:foregroundMark x1="21077" y1="25493" x2="37846" y2="28618"/>
                          <a14:foregroundMark x1="21692" y1="23026" x2="28000" y2="31908"/>
                          <a14:foregroundMark x1="20923" y1="3783" x2="20923" y2="3783"/>
                          <a14:foregroundMark x1="18000" y1="3454" x2="18000" y2="34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6492" y="1169416"/>
              <a:ext cx="2894681" cy="2707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239F81-4CB6-5A47-A0BE-AA92F4310D88}"/>
                </a:ext>
              </a:extLst>
            </p:cNvPr>
            <p:cNvSpPr txBox="1"/>
            <p:nvPr/>
          </p:nvSpPr>
          <p:spPr>
            <a:xfrm>
              <a:off x="1517903" y="3136612"/>
              <a:ext cx="1731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PATH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F516F-442C-EB4C-BFC7-1138CBBF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82399" y="325415"/>
            <a:ext cx="1123428" cy="1154897"/>
          </a:xfrm>
          <a:prstGeom prst="rect">
            <a:avLst/>
          </a:prstGeom>
        </p:spPr>
      </p:pic>
      <p:pic>
        <p:nvPicPr>
          <p:cNvPr id="15" name="Picture 2" descr="Different types of trees - Download Free Vectors, Clipart Graphics &amp; Vector  Art">
            <a:extLst>
              <a:ext uri="{FF2B5EF4-FFF2-40B4-BE49-F238E27FC236}">
                <a16:creationId xmlns:a16="http://schemas.microsoft.com/office/drawing/2014/main" id="{40C0D6EB-7856-4F97-8377-5EF494D7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11" y="183516"/>
            <a:ext cx="4309009" cy="22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19433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C 0.00196 -0.003 0.01198 -0.03402 0.03698 -0.03194 C 0.075 -0.02893 0.08998 -0.00694 0.125 -0.02893 C 0.14701 -0.04189 0.17305 -0.075 0.19206 -0.07407 C 0.23503 -0.07291 0.24401 -0.03888 0.24401 -0.0081 C 0.24505 0.03612 0.18906 0.07292 0.12097 0.07709 C 0.05196 0.0801 -0.00495 0.03311 -2.08333E-6 -4.44444E-6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C 0.03802 -1.48148E-6 0.06901 0.03102 0.06901 0.06898 C 0.06901 0.09398 0.05599 0.11597 0.03698 0.12894 C 0.03698 0.12917 0.03594 0.12894 0.03594 0.12917 C 0.02903 0.13403 0.025 0.1419 0.025 0.15093 C 0.025 0.15903 0.02903 0.16597 0.03398 0.17107 C 0.04206 0.17894 0.047 0.19097 0.047 0.20301 C 0.047 0.22894 0.02604 0.25 2.08333E-6 0.25 C -0.02604 0.25 -0.04701 0.22894 -0.04701 0.20301 C -0.04701 0.19097 -0.04206 0.17894 -0.03399 0.17107 C -0.02904 0.16597 -0.02604 0.15903 -0.02604 0.15093 C -0.02604 0.1419 -0.02995 0.13403 -0.03594 0.12894 C -0.03594 0.12917 -0.03698 0.12894 -0.03698 0.12917 C -0.05703 0.11597 -0.07005 0.09398 -0.07005 0.06898 C -0.07005 0.03102 -0.03906 -1.48148E-6 2.08333E-6 -1.48148E-6 C 2.08333E-6 0.00023 2.08333E-6 -1.48148E-6 2.08333E-6 0.00023 L 2.08333E-6 -1.48148E-6 Z " pathEditMode="relative" rAng="0" ptsTypes="AAAAAAAAAAAAAAA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027" y="1883390"/>
            <a:ext cx="9064921" cy="19070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100" b="1" cap="all" dirty="0"/>
              <a:t>Listen and point</a:t>
            </a:r>
            <a:br>
              <a:rPr lang="en-US" sz="6100" b="1" cap="all" dirty="0"/>
            </a:br>
            <a:endParaRPr lang="en-US" sz="6100" b="1" cap="all" dirty="0"/>
          </a:p>
        </p:txBody>
      </p:sp>
      <p:sp>
        <p:nvSpPr>
          <p:cNvPr id="6" name="CaixaDeTexto 11">
            <a:extLst>
              <a:ext uri="{FF2B5EF4-FFF2-40B4-BE49-F238E27FC236}">
                <a16:creationId xmlns:a16="http://schemas.microsoft.com/office/drawing/2014/main" id="{D6980279-A7CA-4023-9069-B483E4167DAD}"/>
              </a:ext>
            </a:extLst>
          </p:cNvPr>
          <p:cNvSpPr txBox="1"/>
          <p:nvPr/>
        </p:nvSpPr>
        <p:spPr>
          <a:xfrm>
            <a:off x="4002530" y="534174"/>
            <a:ext cx="347242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kumimoji="0" lang="pt-PT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5189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17B8DF-6D46-DD47-9AC3-EE5203078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8" b="90356" l="10000" r="90000">
                        <a14:foregroundMark x1="26304" y1="55341" x2="26739" y2="69139"/>
                        <a14:foregroundMark x1="26739" y1="69139" x2="26739" y2="69139"/>
                        <a14:foregroundMark x1="29006" y1="77951" x2="29239" y2="77300"/>
                        <a14:foregroundMark x1="22618" y1="74216" x2="26087" y2="74332"/>
                        <a14:foregroundMark x1="24627" y1="71573" x2="26522" y2="71662"/>
                        <a14:foregroundMark x1="62500" y1="90504" x2="69674" y2="82344"/>
                        <a14:foregroundMark x1="69674" y1="82344" x2="70652" y2="77300"/>
                        <a14:foregroundMark x1="70435" y1="65282" x2="73696" y2="71958"/>
                        <a14:foregroundMark x1="48370" y1="7418" x2="54348" y2="9199"/>
                        <a14:backgroundMark x1="23043" y1="82789" x2="29674" y2="83680"/>
                        <a14:backgroundMark x1="28804" y1="80564" x2="37609" y2="80712"/>
                        <a14:backgroundMark x1="19348" y1="78190" x2="22283" y2="79822"/>
                        <a14:backgroundMark x1="24457" y1="79970" x2="29674" y2="80119"/>
                        <a14:backgroundMark x1="19022" y1="73294" x2="19783" y2="73442"/>
                        <a14:backgroundMark x1="20978" y1="70475" x2="22500" y2="70623"/>
                        <a14:backgroundMark x1="23370" y1="70772" x2="23370" y2="70772"/>
                        <a14:backgroundMark x1="23913" y1="71068" x2="23913" y2="71068"/>
                        <a14:backgroundMark x1="24239" y1="70920" x2="20217" y2="72849"/>
                        <a14:backgroundMark x1="17500" y1="74629" x2="18261" y2="81454"/>
                        <a14:backgroundMark x1="18696" y1="71810" x2="18696" y2="76409"/>
                        <a14:backgroundMark x1="20000" y1="74184" x2="20543" y2="74332"/>
                        <a14:backgroundMark x1="20326" y1="74036" x2="21087" y2="74184"/>
                        <a14:backgroundMark x1="56848" y1="35163" x2="56848" y2="35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902" y="402768"/>
            <a:ext cx="7635569" cy="5593885"/>
          </a:xfrm>
          <a:prstGeom prst="rect">
            <a:avLst/>
          </a:prstGeom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D1DA6C2C-E2F5-764B-9B52-1EDA319240FB}"/>
              </a:ext>
            </a:extLst>
          </p:cNvPr>
          <p:cNvSpPr/>
          <p:nvPr/>
        </p:nvSpPr>
        <p:spPr>
          <a:xfrm>
            <a:off x="1238865" y="861347"/>
            <a:ext cx="3362632" cy="1784555"/>
          </a:xfrm>
          <a:prstGeom prst="wedgeRoundRectCallout">
            <a:avLst>
              <a:gd name="adj1" fmla="val 87062"/>
              <a:gd name="adj2" fmla="val 451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Well done!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A71EF-EEFB-0C41-8181-6C44D941A8D3}"/>
              </a:ext>
            </a:extLst>
          </p:cNvPr>
          <p:cNvSpPr txBox="1"/>
          <p:nvPr/>
        </p:nvSpPr>
        <p:spPr>
          <a:xfrm flipH="1">
            <a:off x="2502904" y="4712637"/>
            <a:ext cx="108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474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>
                <a:latin typeface="Colonna MT" panose="04020805060202030203" pitchFamily="82" charset="0"/>
              </a:rPr>
              <a:t>Tasks: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video and answer these questions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800" b="1">
              <a:latin typeface="Colonna MT" panose="04020805060202030203" pitchFamily="82" charset="0"/>
            </a:endParaRPr>
          </a:p>
        </p:txBody>
      </p:sp>
      <p:graphicFrame>
        <p:nvGraphicFramePr>
          <p:cNvPr id="14" name="Content Placeholder 8">
            <a:extLst>
              <a:ext uri="{FF2B5EF4-FFF2-40B4-BE49-F238E27FC236}">
                <a16:creationId xmlns:a16="http://schemas.microsoft.com/office/drawing/2014/main" id="{78B944A7-234A-410B-A466-179D03332D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329313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8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mily &amp; Friends Special edition - Grade 5 -  Unit 10">
            <a:hlinkClick r:id="" action="ppaction://media"/>
            <a:extLst>
              <a:ext uri="{FF2B5EF4-FFF2-40B4-BE49-F238E27FC236}">
                <a16:creationId xmlns:a16="http://schemas.microsoft.com/office/drawing/2014/main" id="{2C509F50-6F07-4724-9B18-A179BCCB64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229" y="231775"/>
            <a:ext cx="11553371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500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1" y="0"/>
            <a:ext cx="12014579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Workbook time!!!</a:t>
            </a: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218" r="2" b="2927"/>
          <a:stretch/>
        </p:blipFill>
        <p:spPr>
          <a:xfrm>
            <a:off x="4308408" y="728472"/>
            <a:ext cx="3567562" cy="302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569268" y="2228671"/>
            <a:ext cx="349647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path</a:t>
            </a:r>
            <a:endParaRPr lang="en-US" sz="15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Jungle Path Cliparts - Dirt Road Cartoon Png , Free Transparent Clipart -  ClipartKey">
            <a:extLst>
              <a:ext uri="{FF2B5EF4-FFF2-40B4-BE49-F238E27FC236}">
                <a16:creationId xmlns:a16="http://schemas.microsoft.com/office/drawing/2014/main" id="{CB7A0CE9-B2D9-4F2E-AE0F-3371361A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487" y="211015"/>
            <a:ext cx="8572500" cy="648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TH">
            <a:hlinkClick r:id="" action="ppaction://media"/>
            <a:extLst>
              <a:ext uri="{FF2B5EF4-FFF2-40B4-BE49-F238E27FC236}">
                <a16:creationId xmlns:a16="http://schemas.microsoft.com/office/drawing/2014/main" id="{436D1A09-123B-472E-A50D-53D9AB1DD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0287" y="659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DE04D-523C-45B5-850B-94FBBCBECF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2" y="47485"/>
            <a:ext cx="11224132" cy="64253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4157147" y="385287"/>
            <a:ext cx="413927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0" dirty="0">
                <a:ln w="0"/>
                <a:solidFill>
                  <a:srgbClr val="25A51B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grass</a:t>
            </a:r>
            <a:endParaRPr kumimoji="0" lang="en-US" sz="15000" b="0" i="0" u="none" strike="noStrike" kern="1200" cap="none" spc="0" normalizeH="0" baseline="0" noProof="0" dirty="0">
              <a:ln w="0"/>
              <a:solidFill>
                <a:srgbClr val="25A51B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SS">
            <a:hlinkClick r:id="" action="ppaction://media"/>
            <a:extLst>
              <a:ext uri="{FF2B5EF4-FFF2-40B4-BE49-F238E27FC236}">
                <a16:creationId xmlns:a16="http://schemas.microsoft.com/office/drawing/2014/main" id="{6739A063-EA69-43EE-9471-144ACC0C9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4887" y="73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3836026" y="407016"/>
            <a:ext cx="480131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dirty="0">
                <a:ln w="0"/>
                <a:solidFill>
                  <a:srgbClr val="A70994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flowers</a:t>
            </a:r>
            <a:endParaRPr kumimoji="0" lang="en-US" sz="12000" b="0" i="0" u="none" strike="noStrike" kern="1200" cap="none" spc="0" normalizeH="0" baseline="0" noProof="0" dirty="0">
              <a:ln w="0"/>
              <a:solidFill>
                <a:srgbClr val="A70994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loral Flower Background 1878*940 transprent Png Free Download - Plant,  Flora, Leaf. - CleanPNG / KissPNG">
            <a:extLst>
              <a:ext uri="{FF2B5EF4-FFF2-40B4-BE49-F238E27FC236}">
                <a16:creationId xmlns:a16="http://schemas.microsoft.com/office/drawing/2014/main" id="{B29EE2D0-1195-456D-A16B-10C1F9B0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76" y="2897945"/>
            <a:ext cx="8710247" cy="32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LOWERS">
            <a:hlinkClick r:id="" action="ppaction://media"/>
            <a:extLst>
              <a:ext uri="{FF2B5EF4-FFF2-40B4-BE49-F238E27FC236}">
                <a16:creationId xmlns:a16="http://schemas.microsoft.com/office/drawing/2014/main" id="{AFF74554-9041-4706-9152-6A30FFC8B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086620"/>
            <a:ext cx="609600" cy="57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6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5959608" y="2690336"/>
            <a:ext cx="573105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garbage can</a:t>
            </a:r>
            <a:endParaRPr kumimoji="0" lang="en-US" sz="9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2143629-A1E9-453E-9B8E-A952A069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161" y="766689"/>
            <a:ext cx="4385463" cy="532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ARBAGE">
            <a:hlinkClick r:id="" action="ppaction://media"/>
            <a:extLst>
              <a:ext uri="{FF2B5EF4-FFF2-40B4-BE49-F238E27FC236}">
                <a16:creationId xmlns:a16="http://schemas.microsoft.com/office/drawing/2014/main" id="{4892B237-E664-4879-9BCF-78BDEA00B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2608" y="1043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4649024" y="326108"/>
            <a:ext cx="30909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trees</a:t>
            </a:r>
          </a:p>
        </p:txBody>
      </p:sp>
      <p:pic>
        <p:nvPicPr>
          <p:cNvPr id="5122" name="Picture 2" descr="Different types of trees - Download Free Vectors, Clipart Graphics &amp; Vector  Art">
            <a:extLst>
              <a:ext uri="{FF2B5EF4-FFF2-40B4-BE49-F238E27FC236}">
                <a16:creationId xmlns:a16="http://schemas.microsoft.com/office/drawing/2014/main" id="{46CEAA77-C9A1-4122-87F8-FE033F73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757" y="2051978"/>
            <a:ext cx="89916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EES">
            <a:hlinkClick r:id="" action="ppaction://media"/>
            <a:extLst>
              <a:ext uri="{FF2B5EF4-FFF2-40B4-BE49-F238E27FC236}">
                <a16:creationId xmlns:a16="http://schemas.microsoft.com/office/drawing/2014/main" id="{349A0193-EC1D-4033-B8A1-7A7798FE2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7" y="326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6064639" y="2459504"/>
            <a:ext cx="531427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fountain</a:t>
            </a:r>
          </a:p>
        </p:txBody>
      </p:sp>
      <p:pic>
        <p:nvPicPr>
          <p:cNvPr id="7170" name="Picture 2" descr="Free download Cake Cartoon png. - CleanPNG / KissPNG">
            <a:extLst>
              <a:ext uri="{FF2B5EF4-FFF2-40B4-BE49-F238E27FC236}">
                <a16:creationId xmlns:a16="http://schemas.microsoft.com/office/drawing/2014/main" id="{87982076-7C02-45DC-BB92-57AC97797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7" y="882748"/>
            <a:ext cx="5645833" cy="50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OUNTAIN">
            <a:hlinkClick r:id="" action="ppaction://media"/>
            <a:extLst>
              <a:ext uri="{FF2B5EF4-FFF2-40B4-BE49-F238E27FC236}">
                <a16:creationId xmlns:a16="http://schemas.microsoft.com/office/drawing/2014/main" id="{212BA1B6-5F57-4392-8B64-8DC416432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69" y="699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2CB58B-9072-4828-A196-D7A169A5010A}"/>
              </a:ext>
            </a:extLst>
          </p:cNvPr>
          <p:cNvSpPr/>
          <p:nvPr/>
        </p:nvSpPr>
        <p:spPr>
          <a:xfrm>
            <a:off x="7480113" y="2228671"/>
            <a:ext cx="3815467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litter</a:t>
            </a:r>
          </a:p>
        </p:txBody>
      </p:sp>
      <p:pic>
        <p:nvPicPr>
          <p:cNvPr id="6146" name="Picture 2" descr="Litter in the park - Download Free Vectors, Clipart Graphics &amp; Vector Art">
            <a:extLst>
              <a:ext uri="{FF2B5EF4-FFF2-40B4-BE49-F238E27FC236}">
                <a16:creationId xmlns:a16="http://schemas.microsoft.com/office/drawing/2014/main" id="{DFA1DC7A-234A-42D1-92A4-7B1C7D5A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3" y="1193849"/>
            <a:ext cx="6324966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TTER">
            <a:hlinkClick r:id="" action="ppaction://media"/>
            <a:extLst>
              <a:ext uri="{FF2B5EF4-FFF2-40B4-BE49-F238E27FC236}">
                <a16:creationId xmlns:a16="http://schemas.microsoft.com/office/drawing/2014/main" id="{FBCAD272-0591-418D-B6CC-E0F75A10A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9113" y="1003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76</Words>
  <Application>Microsoft Office PowerPoint</Application>
  <PresentationFormat>Widescreen</PresentationFormat>
  <Paragraphs>41</Paragraphs>
  <Slides>24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Colonna MT</vt:lpstr>
      <vt:lpstr>Comic Sans MS</vt:lpstr>
      <vt:lpstr>Cooper Black</vt:lpstr>
      <vt:lpstr>Showcard Gothic</vt:lpstr>
      <vt:lpstr>Times New Roman</vt:lpstr>
      <vt:lpstr>Office Theme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 Watch the video and answer these questions </vt:lpstr>
      <vt:lpstr>PowerPoint Presentation</vt:lpstr>
      <vt:lpstr>PowerPoint Presentation</vt:lpstr>
      <vt:lpstr>Workbook time!!!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Luxury</cp:lastModifiedBy>
  <cp:revision>17</cp:revision>
  <dcterms:created xsi:type="dcterms:W3CDTF">2020-11-27T12:47:23Z</dcterms:created>
  <dcterms:modified xsi:type="dcterms:W3CDTF">2022-04-13T08:53:09Z</dcterms:modified>
</cp:coreProperties>
</file>