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74" r:id="rId2"/>
    <p:sldMasterId id="2147483686" r:id="rId3"/>
  </p:sldMasterIdLst>
  <p:notesMasterIdLst>
    <p:notesMasterId r:id="rId19"/>
  </p:notesMasterIdLst>
  <p:sldIdLst>
    <p:sldId id="283" r:id="rId4"/>
    <p:sldId id="284" r:id="rId5"/>
    <p:sldId id="305" r:id="rId6"/>
    <p:sldId id="298" r:id="rId7"/>
    <p:sldId id="301" r:id="rId8"/>
    <p:sldId id="289" r:id="rId9"/>
    <p:sldId id="287" r:id="rId10"/>
    <p:sldId id="290" r:id="rId11"/>
    <p:sldId id="299" r:id="rId12"/>
    <p:sldId id="266" r:id="rId13"/>
    <p:sldId id="272" r:id="rId14"/>
    <p:sldId id="302" r:id="rId15"/>
    <p:sldId id="303" r:id="rId16"/>
    <p:sldId id="291" r:id="rId17"/>
    <p:sldId id="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8BE96"/>
    <a:srgbClr val="CEE0EC"/>
    <a:srgbClr val="FFFF0D"/>
    <a:srgbClr val="FCF600"/>
    <a:srgbClr val="FFFF9F"/>
    <a:srgbClr val="FF9999"/>
    <a:srgbClr val="F59D61"/>
    <a:srgbClr val="FFFF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3T09:54:53.38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3T09:55:43.4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960B4-59D5-415D-B7B6-33DFF6B1018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9E389-A181-47CF-B8F9-8C9011BA1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7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2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44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44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1D1EF-747F-47FE-8961-FE527C069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C5E65-900B-4DE7-899E-2FB37388B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232A4-0B76-4D8C-8D5E-521103D96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876AD-180B-4933-B952-F1A57675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B8298-39CF-4791-8F18-84590E58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7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64E1-EA7A-403C-B4AE-31AD9D90E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7D560-3C66-4CE6-B645-E21FF87F1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342C-5A9A-4E9C-BBB6-60FDE705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09585-1246-4048-B015-FBADC8BD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F2BB1-CA49-40B3-A658-17105A9E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21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8C83-AF39-4C1F-AF12-0A820F4D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6BA2C-6BCD-4566-BD3F-F5EA60ABA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CA982-E64F-4D01-A392-2D1410F7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4C72A-5F54-4D02-8686-72E2FA69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29157-C680-4F40-9363-5EABE61E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37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CAD66-524B-4079-A967-B5D9A056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FA96F-6FA7-4A05-80ED-67110E26E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0EC8B-DD8F-40C2-B39F-5AC1C2943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39997-4ADE-4E04-8615-838061E07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293D6-CA2A-48BC-BC52-AAF4890A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0A0A0-C292-405E-AD89-524A6FD2D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20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0C95-15AB-4DEB-9306-BB1FD22F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10192-BC37-494D-BC0B-07D99BE22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69314-5586-40FC-B7F6-85D242B7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DCB49-62B3-4309-A034-20C271FAE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3EB473-2F2F-4CE7-8CDD-1336D40E6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3BCB8-7462-483D-AF83-0E3CB333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C0C53D-5464-4CA4-AD5A-8DD38E25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B12750-7A73-4779-869B-FECE33A6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81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C8272-DEF7-4FF0-9ADA-BFE885FCE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AFBC33-72BB-4698-936B-6B6C3E9F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65BF4-4A4F-4765-BF0E-A9B1375C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E1EF84-A106-4317-9E85-3725C09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53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0CFA74-C17D-4D14-8F4A-602405BE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AD684F-6E75-4FE1-B34A-26421288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741FD-2615-4FB3-BAD0-39A601F1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88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71060-6CA5-4E76-B034-58F98ACF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0870D-EA5D-417E-83B5-5E4EFE448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3D7B9-F9A1-437A-990F-C689E133F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4E66B-08CF-4E43-BAD8-1E3EBAC4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22A58-9EDC-422D-9663-642B6940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61DA7-0F18-463E-9B81-CFAE4566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6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90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8BB3-6C37-4ECC-AE24-5278EF19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50E19-892A-4AAE-994F-6487F961F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68681-DBD8-4E49-8B2F-BF63B5090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E9129-DAA1-47D6-B726-D1809DC7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ACF7A-B5AD-40CD-B6B4-DD09CD59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2129D-3BF6-4F2D-8C16-24506E337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69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A64E-C26E-406B-8737-A3646B52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C6E68-A611-478E-A21B-F99829430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01BEE-5F38-4999-8A8F-4C326A8B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2F479-6977-4056-A2AC-1051ED6D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F1B54-275F-422F-9D58-BCF510D7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31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8BAC8-12B9-4FED-A9F3-3746A2061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748A7-A348-4474-A093-97441A866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89548-C619-4824-BB63-517DD048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05884-F65E-4A58-B3B9-9E57031D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A70A3-4FC2-4A71-812E-F901429B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72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51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515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133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013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178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232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79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79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0599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7043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533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627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86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221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8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60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58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70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4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97E0A-3951-43A1-8494-22FF6EDD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5FA6F-E212-41C8-9DF0-F48F3EC82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995BB-464D-46E2-A772-EAC8A0343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4A87A-2913-4CDA-9004-90CF2DCBC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7139C-0072-42D8-A0A9-768D08415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2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26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universdemaclasse.blogspot.com/2012/08/le-dossier-du-remplacant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5" Type="http://schemas.openxmlformats.org/officeDocument/2006/relationships/image" Target="../media/image13.png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svg"/><Relationship Id="rId5" Type="http://schemas.openxmlformats.org/officeDocument/2006/relationships/image" Target="../media/image16.png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56866338@N06/8725704289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6144C5-E17E-4A3B-9CAF-51811C632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7400" u="sng"/>
              <a:t>Unit starter:</a:t>
            </a:r>
            <a:endParaRPr lang="en-US" sz="740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0B4D78B-4A5C-4D10-916D-F40A40BEA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Lesson One</a:t>
            </a:r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E9EF3E"/>
          </a:solidFill>
          <a:ln w="38100" cap="rnd">
            <a:solidFill>
              <a:srgbClr val="E9EF3E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2109E1E-25EB-48CA-8872-6E2B8BE3F6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12135" r="12137" b="2"/>
          <a:stretch/>
        </p:blipFill>
        <p:spPr>
          <a:xfrm>
            <a:off x="4673442" y="10"/>
            <a:ext cx="7518558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DE50E-2CBC-4F56-AD3D-55A2EB070EE6}"/>
              </a:ext>
            </a:extLst>
          </p:cNvPr>
          <p:cNvSpPr txBox="1"/>
          <p:nvPr/>
        </p:nvSpPr>
        <p:spPr>
          <a:xfrm>
            <a:off x="841248" y="613370"/>
            <a:ext cx="2722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>
                <a:latin typeface="+mj-lt"/>
              </a:rPr>
              <a:t>Grade </a:t>
            </a:r>
            <a:r>
              <a:rPr lang="en-US" sz="3600" dirty="0" smtClean="0">
                <a:latin typeface="+mj-lt"/>
              </a:rPr>
              <a:t>4</a:t>
            </a:r>
            <a:endParaRPr lang="en-US" sz="36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363736-433A-4BC9-A349-5241B389B22A}"/>
              </a:ext>
            </a:extLst>
          </p:cNvPr>
          <p:cNvSpPr txBox="1"/>
          <p:nvPr/>
        </p:nvSpPr>
        <p:spPr>
          <a:xfrm>
            <a:off x="10697681" y="6657945"/>
            <a:ext cx="149431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universdemaclasse.blogspot.com/2012/08/le-dossier-du-remplacant.html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6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C547DE-3763-489B-8612-6BBAEB86ABD8}"/>
              </a:ext>
            </a:extLst>
          </p:cNvPr>
          <p:cNvSpPr/>
          <p:nvPr/>
        </p:nvSpPr>
        <p:spPr>
          <a:xfrm>
            <a:off x="764933" y="1121173"/>
            <a:ext cx="4663440" cy="2612627"/>
          </a:xfrm>
          <a:custGeom>
            <a:avLst/>
            <a:gdLst>
              <a:gd name="connsiteX0" fmla="*/ 0 w 4663440"/>
              <a:gd name="connsiteY0" fmla="*/ 0 h 2612627"/>
              <a:gd name="connsiteX1" fmla="*/ 759475 w 4663440"/>
              <a:gd name="connsiteY1" fmla="*/ 0 h 2612627"/>
              <a:gd name="connsiteX2" fmla="*/ 1379046 w 4663440"/>
              <a:gd name="connsiteY2" fmla="*/ 0 h 2612627"/>
              <a:gd name="connsiteX3" fmla="*/ 2045252 w 4663440"/>
              <a:gd name="connsiteY3" fmla="*/ 0 h 2612627"/>
              <a:gd name="connsiteX4" fmla="*/ 2664823 w 4663440"/>
              <a:gd name="connsiteY4" fmla="*/ 0 h 2612627"/>
              <a:gd name="connsiteX5" fmla="*/ 3284394 w 4663440"/>
              <a:gd name="connsiteY5" fmla="*/ 0 h 2612627"/>
              <a:gd name="connsiteX6" fmla="*/ 3950600 w 4663440"/>
              <a:gd name="connsiteY6" fmla="*/ 0 h 2612627"/>
              <a:gd name="connsiteX7" fmla="*/ 4663440 w 4663440"/>
              <a:gd name="connsiteY7" fmla="*/ 0 h 2612627"/>
              <a:gd name="connsiteX8" fmla="*/ 4663440 w 4663440"/>
              <a:gd name="connsiteY8" fmla="*/ 574778 h 2612627"/>
              <a:gd name="connsiteX9" fmla="*/ 4663440 w 4663440"/>
              <a:gd name="connsiteY9" fmla="*/ 1201808 h 2612627"/>
              <a:gd name="connsiteX10" fmla="*/ 4663440 w 4663440"/>
              <a:gd name="connsiteY10" fmla="*/ 1802713 h 2612627"/>
              <a:gd name="connsiteX11" fmla="*/ 4663440 w 4663440"/>
              <a:gd name="connsiteY11" fmla="*/ 2612627 h 2612627"/>
              <a:gd name="connsiteX12" fmla="*/ 3997234 w 4663440"/>
              <a:gd name="connsiteY12" fmla="*/ 2612627 h 2612627"/>
              <a:gd name="connsiteX13" fmla="*/ 3284394 w 4663440"/>
              <a:gd name="connsiteY13" fmla="*/ 2612627 h 2612627"/>
              <a:gd name="connsiteX14" fmla="*/ 2571554 w 4663440"/>
              <a:gd name="connsiteY14" fmla="*/ 2612627 h 2612627"/>
              <a:gd name="connsiteX15" fmla="*/ 1951983 w 4663440"/>
              <a:gd name="connsiteY15" fmla="*/ 2612627 h 2612627"/>
              <a:gd name="connsiteX16" fmla="*/ 1379046 w 4663440"/>
              <a:gd name="connsiteY16" fmla="*/ 2612627 h 2612627"/>
              <a:gd name="connsiteX17" fmla="*/ 666206 w 4663440"/>
              <a:gd name="connsiteY17" fmla="*/ 2612627 h 2612627"/>
              <a:gd name="connsiteX18" fmla="*/ 0 w 4663440"/>
              <a:gd name="connsiteY18" fmla="*/ 2612627 h 2612627"/>
              <a:gd name="connsiteX19" fmla="*/ 0 w 4663440"/>
              <a:gd name="connsiteY19" fmla="*/ 1985597 h 2612627"/>
              <a:gd name="connsiteX20" fmla="*/ 0 w 4663440"/>
              <a:gd name="connsiteY20" fmla="*/ 1384692 h 2612627"/>
              <a:gd name="connsiteX21" fmla="*/ 0 w 4663440"/>
              <a:gd name="connsiteY21" fmla="*/ 757662 h 2612627"/>
              <a:gd name="connsiteX22" fmla="*/ 0 w 4663440"/>
              <a:gd name="connsiteY22" fmla="*/ 0 h 261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63440" h="2612627" fill="none" extrusionOk="0">
                <a:moveTo>
                  <a:pt x="0" y="0"/>
                </a:moveTo>
                <a:cubicBezTo>
                  <a:pt x="166524" y="-12667"/>
                  <a:pt x="406999" y="13696"/>
                  <a:pt x="759475" y="0"/>
                </a:cubicBezTo>
                <a:cubicBezTo>
                  <a:pt x="1111951" y="-13696"/>
                  <a:pt x="1084893" y="5672"/>
                  <a:pt x="1379046" y="0"/>
                </a:cubicBezTo>
                <a:cubicBezTo>
                  <a:pt x="1673199" y="-5672"/>
                  <a:pt x="1845957" y="-18436"/>
                  <a:pt x="2045252" y="0"/>
                </a:cubicBezTo>
                <a:cubicBezTo>
                  <a:pt x="2244547" y="18436"/>
                  <a:pt x="2408721" y="-7295"/>
                  <a:pt x="2664823" y="0"/>
                </a:cubicBezTo>
                <a:cubicBezTo>
                  <a:pt x="2920925" y="7295"/>
                  <a:pt x="2989922" y="1007"/>
                  <a:pt x="3284394" y="0"/>
                </a:cubicBezTo>
                <a:cubicBezTo>
                  <a:pt x="3578866" y="-1007"/>
                  <a:pt x="3810523" y="-19672"/>
                  <a:pt x="3950600" y="0"/>
                </a:cubicBezTo>
                <a:cubicBezTo>
                  <a:pt x="4090677" y="19672"/>
                  <a:pt x="4504725" y="18283"/>
                  <a:pt x="4663440" y="0"/>
                </a:cubicBezTo>
                <a:cubicBezTo>
                  <a:pt x="4667238" y="128591"/>
                  <a:pt x="4662622" y="340496"/>
                  <a:pt x="4663440" y="574778"/>
                </a:cubicBezTo>
                <a:cubicBezTo>
                  <a:pt x="4664258" y="809060"/>
                  <a:pt x="4635200" y="969899"/>
                  <a:pt x="4663440" y="1201808"/>
                </a:cubicBezTo>
                <a:cubicBezTo>
                  <a:pt x="4691681" y="1433717"/>
                  <a:pt x="4686524" y="1641988"/>
                  <a:pt x="4663440" y="1802713"/>
                </a:cubicBezTo>
                <a:cubicBezTo>
                  <a:pt x="4640356" y="1963439"/>
                  <a:pt x="4655175" y="2291673"/>
                  <a:pt x="4663440" y="2612627"/>
                </a:cubicBezTo>
                <a:cubicBezTo>
                  <a:pt x="4479730" y="2619584"/>
                  <a:pt x="4251142" y="2628425"/>
                  <a:pt x="3997234" y="2612627"/>
                </a:cubicBezTo>
                <a:cubicBezTo>
                  <a:pt x="3743326" y="2596829"/>
                  <a:pt x="3613747" y="2628927"/>
                  <a:pt x="3284394" y="2612627"/>
                </a:cubicBezTo>
                <a:cubicBezTo>
                  <a:pt x="2955041" y="2596327"/>
                  <a:pt x="2723678" y="2644822"/>
                  <a:pt x="2571554" y="2612627"/>
                </a:cubicBezTo>
                <a:cubicBezTo>
                  <a:pt x="2419430" y="2580432"/>
                  <a:pt x="2184616" y="2609907"/>
                  <a:pt x="1951983" y="2612627"/>
                </a:cubicBezTo>
                <a:cubicBezTo>
                  <a:pt x="1719350" y="2615347"/>
                  <a:pt x="1606992" y="2599058"/>
                  <a:pt x="1379046" y="2612627"/>
                </a:cubicBezTo>
                <a:cubicBezTo>
                  <a:pt x="1151100" y="2626196"/>
                  <a:pt x="953427" y="2610090"/>
                  <a:pt x="666206" y="2612627"/>
                </a:cubicBezTo>
                <a:cubicBezTo>
                  <a:pt x="378985" y="2615164"/>
                  <a:pt x="303248" y="2589781"/>
                  <a:pt x="0" y="2612627"/>
                </a:cubicBezTo>
                <a:cubicBezTo>
                  <a:pt x="19714" y="2413000"/>
                  <a:pt x="20340" y="2223042"/>
                  <a:pt x="0" y="1985597"/>
                </a:cubicBezTo>
                <a:cubicBezTo>
                  <a:pt x="-20340" y="1748152"/>
                  <a:pt x="11238" y="1584517"/>
                  <a:pt x="0" y="1384692"/>
                </a:cubicBezTo>
                <a:cubicBezTo>
                  <a:pt x="-11238" y="1184868"/>
                  <a:pt x="30482" y="995217"/>
                  <a:pt x="0" y="757662"/>
                </a:cubicBezTo>
                <a:cubicBezTo>
                  <a:pt x="-30482" y="520107"/>
                  <a:pt x="21655" y="343548"/>
                  <a:pt x="0" y="0"/>
                </a:cubicBezTo>
                <a:close/>
              </a:path>
              <a:path w="4663440" h="2612627" stroke="0" extrusionOk="0">
                <a:moveTo>
                  <a:pt x="0" y="0"/>
                </a:moveTo>
                <a:cubicBezTo>
                  <a:pt x="259398" y="-14369"/>
                  <a:pt x="316978" y="-11549"/>
                  <a:pt x="619571" y="0"/>
                </a:cubicBezTo>
                <a:cubicBezTo>
                  <a:pt x="922164" y="11549"/>
                  <a:pt x="1005736" y="14023"/>
                  <a:pt x="1145874" y="0"/>
                </a:cubicBezTo>
                <a:cubicBezTo>
                  <a:pt x="1286012" y="-14023"/>
                  <a:pt x="1601923" y="-24369"/>
                  <a:pt x="1858714" y="0"/>
                </a:cubicBezTo>
                <a:cubicBezTo>
                  <a:pt x="2115505" y="24369"/>
                  <a:pt x="2286850" y="34658"/>
                  <a:pt x="2571554" y="0"/>
                </a:cubicBezTo>
                <a:cubicBezTo>
                  <a:pt x="2856258" y="-34658"/>
                  <a:pt x="2979565" y="30188"/>
                  <a:pt x="3237760" y="0"/>
                </a:cubicBezTo>
                <a:cubicBezTo>
                  <a:pt x="3495955" y="-30188"/>
                  <a:pt x="3611279" y="27388"/>
                  <a:pt x="3810697" y="0"/>
                </a:cubicBezTo>
                <a:cubicBezTo>
                  <a:pt x="4010115" y="-27388"/>
                  <a:pt x="4363561" y="24483"/>
                  <a:pt x="4663440" y="0"/>
                </a:cubicBezTo>
                <a:cubicBezTo>
                  <a:pt x="4655814" y="271736"/>
                  <a:pt x="4685687" y="369828"/>
                  <a:pt x="4663440" y="627030"/>
                </a:cubicBezTo>
                <a:cubicBezTo>
                  <a:pt x="4641194" y="884232"/>
                  <a:pt x="4665494" y="1019047"/>
                  <a:pt x="4663440" y="1280187"/>
                </a:cubicBezTo>
                <a:cubicBezTo>
                  <a:pt x="4661386" y="1541327"/>
                  <a:pt x="4639262" y="1719411"/>
                  <a:pt x="4663440" y="1854965"/>
                </a:cubicBezTo>
                <a:cubicBezTo>
                  <a:pt x="4687618" y="1990519"/>
                  <a:pt x="4648798" y="2294786"/>
                  <a:pt x="4663440" y="2612627"/>
                </a:cubicBezTo>
                <a:cubicBezTo>
                  <a:pt x="4465766" y="2646092"/>
                  <a:pt x="4163204" y="2612681"/>
                  <a:pt x="3903965" y="2612627"/>
                </a:cubicBezTo>
                <a:cubicBezTo>
                  <a:pt x="3644726" y="2612573"/>
                  <a:pt x="3416255" y="2625829"/>
                  <a:pt x="3284394" y="2612627"/>
                </a:cubicBezTo>
                <a:cubicBezTo>
                  <a:pt x="3152533" y="2599425"/>
                  <a:pt x="2772490" y="2578704"/>
                  <a:pt x="2571554" y="2612627"/>
                </a:cubicBezTo>
                <a:cubicBezTo>
                  <a:pt x="2370618" y="2646550"/>
                  <a:pt x="2206013" y="2638208"/>
                  <a:pt x="2045252" y="2612627"/>
                </a:cubicBezTo>
                <a:cubicBezTo>
                  <a:pt x="1884491" y="2587046"/>
                  <a:pt x="1704912" y="2589841"/>
                  <a:pt x="1518949" y="2612627"/>
                </a:cubicBezTo>
                <a:cubicBezTo>
                  <a:pt x="1332986" y="2635413"/>
                  <a:pt x="974210" y="2638537"/>
                  <a:pt x="806109" y="2612627"/>
                </a:cubicBezTo>
                <a:cubicBezTo>
                  <a:pt x="638008" y="2586717"/>
                  <a:pt x="297008" y="2637045"/>
                  <a:pt x="0" y="2612627"/>
                </a:cubicBezTo>
                <a:cubicBezTo>
                  <a:pt x="7354" y="2405076"/>
                  <a:pt x="23968" y="2228959"/>
                  <a:pt x="0" y="1985597"/>
                </a:cubicBezTo>
                <a:cubicBezTo>
                  <a:pt x="-23968" y="1742235"/>
                  <a:pt x="-7148" y="1521491"/>
                  <a:pt x="0" y="1332440"/>
                </a:cubicBezTo>
                <a:cubicBezTo>
                  <a:pt x="7148" y="1143389"/>
                  <a:pt x="8910" y="884064"/>
                  <a:pt x="0" y="679283"/>
                </a:cubicBezTo>
                <a:cubicBezTo>
                  <a:pt x="-8910" y="474502"/>
                  <a:pt x="18877" y="26854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8968818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32934-DB49-4EF3-AA96-4723AD1B09CC}"/>
              </a:ext>
            </a:extLst>
          </p:cNvPr>
          <p:cNvSpPr txBox="1"/>
          <p:nvPr/>
        </p:nvSpPr>
        <p:spPr>
          <a:xfrm>
            <a:off x="1021836" y="1284913"/>
            <a:ext cx="35461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Tasks: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Work in groups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0EC9A-CEEA-4E10-A10F-272429909559}"/>
              </a:ext>
            </a:extLst>
          </p:cNvPr>
          <p:cNvSpPr txBox="1"/>
          <p:nvPr/>
        </p:nvSpPr>
        <p:spPr>
          <a:xfrm>
            <a:off x="1021835" y="2004393"/>
            <a:ext cx="4236115" cy="761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Roleplay</a:t>
            </a:r>
          </a:p>
        </p:txBody>
      </p:sp>
      <p:pic>
        <p:nvPicPr>
          <p:cNvPr id="9" name="Picture 8" descr="A picture containing sitting, toy, doll, table&#10;&#10;Description automatically generated">
            <a:extLst>
              <a:ext uri="{FF2B5EF4-FFF2-40B4-BE49-F238E27FC236}">
                <a16:creationId xmlns:a16="http://schemas.microsoft.com/office/drawing/2014/main" id="{B29979E1-D84C-4F84-BFDD-3AA7590AB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53" y="2910679"/>
            <a:ext cx="5520289" cy="2826148"/>
          </a:xfrm>
          <a:prstGeom prst="rect">
            <a:avLst/>
          </a:prstGeom>
        </p:spPr>
      </p:pic>
      <p:pic>
        <p:nvPicPr>
          <p:cNvPr id="4" name="Graphic 3" descr="Performance Curtains">
            <a:extLst>
              <a:ext uri="{FF2B5EF4-FFF2-40B4-BE49-F238E27FC236}">
                <a16:creationId xmlns:a16="http://schemas.microsoft.com/office/drawing/2014/main" id="{890B2E5B-9B27-43C3-ABD0-C937B0D9A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77050" y="206773"/>
            <a:ext cx="2450702" cy="2450702"/>
          </a:xfrm>
          <a:prstGeom prst="rect">
            <a:avLst/>
          </a:prstGeom>
        </p:spPr>
      </p:pic>
      <p:pic>
        <p:nvPicPr>
          <p:cNvPr id="10" name="Graphic 9" descr="Drama">
            <a:extLst>
              <a:ext uri="{FF2B5EF4-FFF2-40B4-BE49-F238E27FC236}">
                <a16:creationId xmlns:a16="http://schemas.microsoft.com/office/drawing/2014/main" id="{BA53719F-729F-4530-9825-53BEE99373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05570" y="2004393"/>
            <a:ext cx="2221497" cy="222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62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C547DE-3763-489B-8612-6BBAEB86ABD8}"/>
              </a:ext>
            </a:extLst>
          </p:cNvPr>
          <p:cNvSpPr/>
          <p:nvPr/>
        </p:nvSpPr>
        <p:spPr>
          <a:xfrm>
            <a:off x="7008445" y="731297"/>
            <a:ext cx="4663440" cy="2612627"/>
          </a:xfrm>
          <a:custGeom>
            <a:avLst/>
            <a:gdLst>
              <a:gd name="connsiteX0" fmla="*/ 0 w 4663440"/>
              <a:gd name="connsiteY0" fmla="*/ 0 h 2612627"/>
              <a:gd name="connsiteX1" fmla="*/ 759475 w 4663440"/>
              <a:gd name="connsiteY1" fmla="*/ 0 h 2612627"/>
              <a:gd name="connsiteX2" fmla="*/ 1379046 w 4663440"/>
              <a:gd name="connsiteY2" fmla="*/ 0 h 2612627"/>
              <a:gd name="connsiteX3" fmla="*/ 2045252 w 4663440"/>
              <a:gd name="connsiteY3" fmla="*/ 0 h 2612627"/>
              <a:gd name="connsiteX4" fmla="*/ 2664823 w 4663440"/>
              <a:gd name="connsiteY4" fmla="*/ 0 h 2612627"/>
              <a:gd name="connsiteX5" fmla="*/ 3284394 w 4663440"/>
              <a:gd name="connsiteY5" fmla="*/ 0 h 2612627"/>
              <a:gd name="connsiteX6" fmla="*/ 3950600 w 4663440"/>
              <a:gd name="connsiteY6" fmla="*/ 0 h 2612627"/>
              <a:gd name="connsiteX7" fmla="*/ 4663440 w 4663440"/>
              <a:gd name="connsiteY7" fmla="*/ 0 h 2612627"/>
              <a:gd name="connsiteX8" fmla="*/ 4663440 w 4663440"/>
              <a:gd name="connsiteY8" fmla="*/ 574778 h 2612627"/>
              <a:gd name="connsiteX9" fmla="*/ 4663440 w 4663440"/>
              <a:gd name="connsiteY9" fmla="*/ 1201808 h 2612627"/>
              <a:gd name="connsiteX10" fmla="*/ 4663440 w 4663440"/>
              <a:gd name="connsiteY10" fmla="*/ 1802713 h 2612627"/>
              <a:gd name="connsiteX11" fmla="*/ 4663440 w 4663440"/>
              <a:gd name="connsiteY11" fmla="*/ 2612627 h 2612627"/>
              <a:gd name="connsiteX12" fmla="*/ 3997234 w 4663440"/>
              <a:gd name="connsiteY12" fmla="*/ 2612627 h 2612627"/>
              <a:gd name="connsiteX13" fmla="*/ 3284394 w 4663440"/>
              <a:gd name="connsiteY13" fmla="*/ 2612627 h 2612627"/>
              <a:gd name="connsiteX14" fmla="*/ 2571554 w 4663440"/>
              <a:gd name="connsiteY14" fmla="*/ 2612627 h 2612627"/>
              <a:gd name="connsiteX15" fmla="*/ 1951983 w 4663440"/>
              <a:gd name="connsiteY15" fmla="*/ 2612627 h 2612627"/>
              <a:gd name="connsiteX16" fmla="*/ 1379046 w 4663440"/>
              <a:gd name="connsiteY16" fmla="*/ 2612627 h 2612627"/>
              <a:gd name="connsiteX17" fmla="*/ 666206 w 4663440"/>
              <a:gd name="connsiteY17" fmla="*/ 2612627 h 2612627"/>
              <a:gd name="connsiteX18" fmla="*/ 0 w 4663440"/>
              <a:gd name="connsiteY18" fmla="*/ 2612627 h 2612627"/>
              <a:gd name="connsiteX19" fmla="*/ 0 w 4663440"/>
              <a:gd name="connsiteY19" fmla="*/ 1985597 h 2612627"/>
              <a:gd name="connsiteX20" fmla="*/ 0 w 4663440"/>
              <a:gd name="connsiteY20" fmla="*/ 1384692 h 2612627"/>
              <a:gd name="connsiteX21" fmla="*/ 0 w 4663440"/>
              <a:gd name="connsiteY21" fmla="*/ 757662 h 2612627"/>
              <a:gd name="connsiteX22" fmla="*/ 0 w 4663440"/>
              <a:gd name="connsiteY22" fmla="*/ 0 h 261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63440" h="2612627" fill="none" extrusionOk="0">
                <a:moveTo>
                  <a:pt x="0" y="0"/>
                </a:moveTo>
                <a:cubicBezTo>
                  <a:pt x="166524" y="-12667"/>
                  <a:pt x="406999" y="13696"/>
                  <a:pt x="759475" y="0"/>
                </a:cubicBezTo>
                <a:cubicBezTo>
                  <a:pt x="1111951" y="-13696"/>
                  <a:pt x="1084893" y="5672"/>
                  <a:pt x="1379046" y="0"/>
                </a:cubicBezTo>
                <a:cubicBezTo>
                  <a:pt x="1673199" y="-5672"/>
                  <a:pt x="1845957" y="-18436"/>
                  <a:pt x="2045252" y="0"/>
                </a:cubicBezTo>
                <a:cubicBezTo>
                  <a:pt x="2244547" y="18436"/>
                  <a:pt x="2408721" y="-7295"/>
                  <a:pt x="2664823" y="0"/>
                </a:cubicBezTo>
                <a:cubicBezTo>
                  <a:pt x="2920925" y="7295"/>
                  <a:pt x="2989922" y="1007"/>
                  <a:pt x="3284394" y="0"/>
                </a:cubicBezTo>
                <a:cubicBezTo>
                  <a:pt x="3578866" y="-1007"/>
                  <a:pt x="3810523" y="-19672"/>
                  <a:pt x="3950600" y="0"/>
                </a:cubicBezTo>
                <a:cubicBezTo>
                  <a:pt x="4090677" y="19672"/>
                  <a:pt x="4504725" y="18283"/>
                  <a:pt x="4663440" y="0"/>
                </a:cubicBezTo>
                <a:cubicBezTo>
                  <a:pt x="4667238" y="128591"/>
                  <a:pt x="4662622" y="340496"/>
                  <a:pt x="4663440" y="574778"/>
                </a:cubicBezTo>
                <a:cubicBezTo>
                  <a:pt x="4664258" y="809060"/>
                  <a:pt x="4635200" y="969899"/>
                  <a:pt x="4663440" y="1201808"/>
                </a:cubicBezTo>
                <a:cubicBezTo>
                  <a:pt x="4691681" y="1433717"/>
                  <a:pt x="4686524" y="1641988"/>
                  <a:pt x="4663440" y="1802713"/>
                </a:cubicBezTo>
                <a:cubicBezTo>
                  <a:pt x="4640356" y="1963439"/>
                  <a:pt x="4655175" y="2291673"/>
                  <a:pt x="4663440" y="2612627"/>
                </a:cubicBezTo>
                <a:cubicBezTo>
                  <a:pt x="4479730" y="2619584"/>
                  <a:pt x="4251142" y="2628425"/>
                  <a:pt x="3997234" y="2612627"/>
                </a:cubicBezTo>
                <a:cubicBezTo>
                  <a:pt x="3743326" y="2596829"/>
                  <a:pt x="3613747" y="2628927"/>
                  <a:pt x="3284394" y="2612627"/>
                </a:cubicBezTo>
                <a:cubicBezTo>
                  <a:pt x="2955041" y="2596327"/>
                  <a:pt x="2723678" y="2644822"/>
                  <a:pt x="2571554" y="2612627"/>
                </a:cubicBezTo>
                <a:cubicBezTo>
                  <a:pt x="2419430" y="2580432"/>
                  <a:pt x="2184616" y="2609907"/>
                  <a:pt x="1951983" y="2612627"/>
                </a:cubicBezTo>
                <a:cubicBezTo>
                  <a:pt x="1719350" y="2615347"/>
                  <a:pt x="1606992" y="2599058"/>
                  <a:pt x="1379046" y="2612627"/>
                </a:cubicBezTo>
                <a:cubicBezTo>
                  <a:pt x="1151100" y="2626196"/>
                  <a:pt x="953427" y="2610090"/>
                  <a:pt x="666206" y="2612627"/>
                </a:cubicBezTo>
                <a:cubicBezTo>
                  <a:pt x="378985" y="2615164"/>
                  <a:pt x="303248" y="2589781"/>
                  <a:pt x="0" y="2612627"/>
                </a:cubicBezTo>
                <a:cubicBezTo>
                  <a:pt x="19714" y="2413000"/>
                  <a:pt x="20340" y="2223042"/>
                  <a:pt x="0" y="1985597"/>
                </a:cubicBezTo>
                <a:cubicBezTo>
                  <a:pt x="-20340" y="1748152"/>
                  <a:pt x="11238" y="1584517"/>
                  <a:pt x="0" y="1384692"/>
                </a:cubicBezTo>
                <a:cubicBezTo>
                  <a:pt x="-11238" y="1184868"/>
                  <a:pt x="30482" y="995217"/>
                  <a:pt x="0" y="757662"/>
                </a:cubicBezTo>
                <a:cubicBezTo>
                  <a:pt x="-30482" y="520107"/>
                  <a:pt x="21655" y="343548"/>
                  <a:pt x="0" y="0"/>
                </a:cubicBezTo>
                <a:close/>
              </a:path>
              <a:path w="4663440" h="2612627" stroke="0" extrusionOk="0">
                <a:moveTo>
                  <a:pt x="0" y="0"/>
                </a:moveTo>
                <a:cubicBezTo>
                  <a:pt x="259398" y="-14369"/>
                  <a:pt x="316978" y="-11549"/>
                  <a:pt x="619571" y="0"/>
                </a:cubicBezTo>
                <a:cubicBezTo>
                  <a:pt x="922164" y="11549"/>
                  <a:pt x="1005736" y="14023"/>
                  <a:pt x="1145874" y="0"/>
                </a:cubicBezTo>
                <a:cubicBezTo>
                  <a:pt x="1286012" y="-14023"/>
                  <a:pt x="1601923" y="-24369"/>
                  <a:pt x="1858714" y="0"/>
                </a:cubicBezTo>
                <a:cubicBezTo>
                  <a:pt x="2115505" y="24369"/>
                  <a:pt x="2286850" y="34658"/>
                  <a:pt x="2571554" y="0"/>
                </a:cubicBezTo>
                <a:cubicBezTo>
                  <a:pt x="2856258" y="-34658"/>
                  <a:pt x="2979565" y="30188"/>
                  <a:pt x="3237760" y="0"/>
                </a:cubicBezTo>
                <a:cubicBezTo>
                  <a:pt x="3495955" y="-30188"/>
                  <a:pt x="3611279" y="27388"/>
                  <a:pt x="3810697" y="0"/>
                </a:cubicBezTo>
                <a:cubicBezTo>
                  <a:pt x="4010115" y="-27388"/>
                  <a:pt x="4363561" y="24483"/>
                  <a:pt x="4663440" y="0"/>
                </a:cubicBezTo>
                <a:cubicBezTo>
                  <a:pt x="4655814" y="271736"/>
                  <a:pt x="4685687" y="369828"/>
                  <a:pt x="4663440" y="627030"/>
                </a:cubicBezTo>
                <a:cubicBezTo>
                  <a:pt x="4641194" y="884232"/>
                  <a:pt x="4665494" y="1019047"/>
                  <a:pt x="4663440" y="1280187"/>
                </a:cubicBezTo>
                <a:cubicBezTo>
                  <a:pt x="4661386" y="1541327"/>
                  <a:pt x="4639262" y="1719411"/>
                  <a:pt x="4663440" y="1854965"/>
                </a:cubicBezTo>
                <a:cubicBezTo>
                  <a:pt x="4687618" y="1990519"/>
                  <a:pt x="4648798" y="2294786"/>
                  <a:pt x="4663440" y="2612627"/>
                </a:cubicBezTo>
                <a:cubicBezTo>
                  <a:pt x="4465766" y="2646092"/>
                  <a:pt x="4163204" y="2612681"/>
                  <a:pt x="3903965" y="2612627"/>
                </a:cubicBezTo>
                <a:cubicBezTo>
                  <a:pt x="3644726" y="2612573"/>
                  <a:pt x="3416255" y="2625829"/>
                  <a:pt x="3284394" y="2612627"/>
                </a:cubicBezTo>
                <a:cubicBezTo>
                  <a:pt x="3152533" y="2599425"/>
                  <a:pt x="2772490" y="2578704"/>
                  <a:pt x="2571554" y="2612627"/>
                </a:cubicBezTo>
                <a:cubicBezTo>
                  <a:pt x="2370618" y="2646550"/>
                  <a:pt x="2206013" y="2638208"/>
                  <a:pt x="2045252" y="2612627"/>
                </a:cubicBezTo>
                <a:cubicBezTo>
                  <a:pt x="1884491" y="2587046"/>
                  <a:pt x="1704912" y="2589841"/>
                  <a:pt x="1518949" y="2612627"/>
                </a:cubicBezTo>
                <a:cubicBezTo>
                  <a:pt x="1332986" y="2635413"/>
                  <a:pt x="974210" y="2638537"/>
                  <a:pt x="806109" y="2612627"/>
                </a:cubicBezTo>
                <a:cubicBezTo>
                  <a:pt x="638008" y="2586717"/>
                  <a:pt x="297008" y="2637045"/>
                  <a:pt x="0" y="2612627"/>
                </a:cubicBezTo>
                <a:cubicBezTo>
                  <a:pt x="7354" y="2405076"/>
                  <a:pt x="23968" y="2228959"/>
                  <a:pt x="0" y="1985597"/>
                </a:cubicBezTo>
                <a:cubicBezTo>
                  <a:pt x="-23968" y="1742235"/>
                  <a:pt x="-7148" y="1521491"/>
                  <a:pt x="0" y="1332440"/>
                </a:cubicBezTo>
                <a:cubicBezTo>
                  <a:pt x="7148" y="1143389"/>
                  <a:pt x="8910" y="884064"/>
                  <a:pt x="0" y="679283"/>
                </a:cubicBezTo>
                <a:cubicBezTo>
                  <a:pt x="-8910" y="474502"/>
                  <a:pt x="18877" y="26854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8968818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32934-DB49-4EF3-AA96-4723AD1B09CC}"/>
              </a:ext>
            </a:extLst>
          </p:cNvPr>
          <p:cNvSpPr txBox="1"/>
          <p:nvPr/>
        </p:nvSpPr>
        <p:spPr>
          <a:xfrm>
            <a:off x="7265348" y="895037"/>
            <a:ext cx="3018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Tasks: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Worktime!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0EC9A-CEEA-4E10-A10F-272429909559}"/>
              </a:ext>
            </a:extLst>
          </p:cNvPr>
          <p:cNvSpPr txBox="1"/>
          <p:nvPr/>
        </p:nvSpPr>
        <p:spPr>
          <a:xfrm>
            <a:off x="7265347" y="1614517"/>
            <a:ext cx="4236115" cy="1485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Finish the works in your workbook!</a:t>
            </a:r>
          </a:p>
        </p:txBody>
      </p:sp>
      <p:pic>
        <p:nvPicPr>
          <p:cNvPr id="11" name="Graphic 10" descr="Open book">
            <a:extLst>
              <a:ext uri="{FF2B5EF4-FFF2-40B4-BE49-F238E27FC236}">
                <a16:creationId xmlns:a16="http://schemas.microsoft.com/office/drawing/2014/main" id="{B559D86B-DBCC-47DC-BCDE-F29E74B2E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498" y="1356702"/>
            <a:ext cx="5575885" cy="5575885"/>
          </a:xfrm>
          <a:prstGeom prst="rect">
            <a:avLst/>
          </a:prstGeom>
        </p:spPr>
      </p:pic>
      <p:pic>
        <p:nvPicPr>
          <p:cNvPr id="3" name="Graphic 2" descr="Pencil">
            <a:extLst>
              <a:ext uri="{FF2B5EF4-FFF2-40B4-BE49-F238E27FC236}">
                <a16:creationId xmlns:a16="http://schemas.microsoft.com/office/drawing/2014/main" id="{F749C7CB-5F7B-406C-B332-6AA45407F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39358" y="2318186"/>
            <a:ext cx="1878710" cy="187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6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3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5846619" cy="6858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619" y="0"/>
              <a:ext cx="6345382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714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F4AE179-A75B-4007-B5FA-8139ACFB9B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8969" y="1168517"/>
            <a:ext cx="4889565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Blueprint">
            <a:extLst>
              <a:ext uri="{FF2B5EF4-FFF2-40B4-BE49-F238E27FC236}">
                <a16:creationId xmlns:a16="http://schemas.microsoft.com/office/drawing/2014/main" id="{87E6C4CD-EF47-46E2-90E8-9F09972B9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467" y="656387"/>
            <a:ext cx="5448327" cy="54483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281A66-5989-48AD-B126-28E13E1765CE}"/>
              </a:ext>
            </a:extLst>
          </p:cNvPr>
          <p:cNvSpPr/>
          <p:nvPr/>
        </p:nvSpPr>
        <p:spPr>
          <a:xfrm>
            <a:off x="7156149" y="1475691"/>
            <a:ext cx="3971495" cy="29335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457200" indent="-4572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FFFFFF"/>
                </a:solidFill>
                <a:ea typeface="+mj-ea"/>
                <a:cs typeface="+mj-cs"/>
              </a:rPr>
              <a:t>1. Draw a picture of yourself.</a:t>
            </a:r>
            <a:br>
              <a:rPr lang="en-US" sz="4400" dirty="0">
                <a:solidFill>
                  <a:srgbClr val="FFFFFF"/>
                </a:solidFill>
                <a:ea typeface="+mj-ea"/>
                <a:cs typeface="+mj-cs"/>
              </a:rPr>
            </a:br>
            <a:r>
              <a:rPr lang="en-US" sz="4400" dirty="0">
                <a:solidFill>
                  <a:srgbClr val="FFFFFF"/>
                </a:solidFill>
                <a:ea typeface="+mj-ea"/>
                <a:cs typeface="+mj-cs"/>
              </a:rPr>
              <a:t>2. Tell your friends about your picture</a:t>
            </a:r>
            <a:r>
              <a:rPr lang="en-US" sz="3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A0D577-D9C9-4819-82F6-B919CA373638}"/>
              </a:ext>
            </a:extLst>
          </p:cNvPr>
          <p:cNvSpPr/>
          <p:nvPr/>
        </p:nvSpPr>
        <p:spPr>
          <a:xfrm>
            <a:off x="8283653" y="1357168"/>
            <a:ext cx="16401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u="sng" dirty="0">
                <a:latin typeface="+mj-lt"/>
              </a:rPr>
              <a:t>Tasks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997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05642-DBA4-4DA8-B08F-36A9213B8CBE}"/>
              </a:ext>
            </a:extLst>
          </p:cNvPr>
          <p:cNvSpPr txBox="1"/>
          <p:nvPr/>
        </p:nvSpPr>
        <p:spPr>
          <a:xfrm>
            <a:off x="638881" y="759978"/>
            <a:ext cx="10909640" cy="106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atin typeface="+mj-lt"/>
                <a:ea typeface="+mj-ea"/>
                <a:cs typeface="+mj-cs"/>
              </a:rPr>
              <a:t>Goodbye~!</a:t>
            </a:r>
          </a:p>
        </p:txBody>
      </p:sp>
      <p:sp>
        <p:nvSpPr>
          <p:cNvPr id="75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ye Bye GIFs - Get the best GIF on GIPHY">
            <a:extLst>
              <a:ext uri="{FF2B5EF4-FFF2-40B4-BE49-F238E27FC236}">
                <a16:creationId xmlns:a16="http://schemas.microsoft.com/office/drawing/2014/main" id="{F3F4CCE1-4C4B-4679-B18D-6C5870AE64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5892" y="2585792"/>
            <a:ext cx="3826028" cy="27825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07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Animations of a cute cloud. (With images) | Hello friends images ...">
            <a:extLst>
              <a:ext uri="{FF2B5EF4-FFF2-40B4-BE49-F238E27FC236}">
                <a16:creationId xmlns:a16="http://schemas.microsoft.com/office/drawing/2014/main" id="{A6E518AB-51BD-475E-93A4-A54AAB6656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733" y="647030"/>
            <a:ext cx="2142659" cy="177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ello HelloCan You Clap Your HandsOriginalKids Song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id="{9C900293-BD85-4C98-9CF4-78AD20BEB9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1075" y="139485"/>
            <a:ext cx="9533182" cy="536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718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1759" y="734032"/>
            <a:ext cx="599585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rgbClr val="0070C0"/>
                </a:solidFill>
                <a:latin typeface="Calibri" panose="020F0502020204030204"/>
              </a:rPr>
              <a:t>Monday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October 4</a:t>
            </a:r>
            <a:r>
              <a:rPr kumimoji="0" lang="en-US" sz="4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,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2709" y="1420168"/>
            <a:ext cx="7072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starter: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Welcomback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7759" y="2251165"/>
            <a:ext cx="3219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46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63" name="Rectangle 5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2002D1-C79D-413F-B53F-7EF5066164A4}"/>
              </a:ext>
            </a:extLst>
          </p:cNvPr>
          <p:cNvSpPr txBox="1"/>
          <p:nvPr/>
        </p:nvSpPr>
        <p:spPr>
          <a:xfrm>
            <a:off x="638882" y="639193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Listen and sing</a:t>
            </a:r>
          </a:p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58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33E00"/>
          </a:solidFill>
          <a:ln w="38100" cap="rnd">
            <a:solidFill>
              <a:srgbClr val="F33E00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390D681-27DB-4C23-9096-28BE5C471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r="6217" b="1"/>
          <a:stretch/>
        </p:blipFill>
        <p:spPr>
          <a:xfrm>
            <a:off x="5477972" y="640080"/>
            <a:ext cx="5567263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5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1_Welcome back">
            <a:hlinkClick r:id="" action="ppaction://media"/>
            <a:extLst>
              <a:ext uri="{FF2B5EF4-FFF2-40B4-BE49-F238E27FC236}">
                <a16:creationId xmlns:a16="http://schemas.microsoft.com/office/drawing/2014/main" id="{33F6D5D5-F5E0-4DD1-BD6A-512D00A81D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4" y="-82194"/>
            <a:ext cx="12185676" cy="694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3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9340E9-90C6-4216-A1EB-63EE2832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u="sng"/>
              <a:t>Tasks</a:t>
            </a:r>
            <a:r>
              <a:rPr lang="en-US" sz="3100"/>
              <a:t>: Watch a video and answer these questions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7F0A25-BDFB-4CAC-BAA2-67F0B48E3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6100932" cy="3547872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en-US" sz="6000" b="1" dirty="0"/>
              <a:t>1. Where are they?</a:t>
            </a:r>
            <a:br>
              <a:rPr lang="en-US" sz="6000" b="1" dirty="0"/>
            </a:br>
            <a:r>
              <a:rPr lang="en-US" sz="6000" b="1" dirty="0"/>
              <a:t>2. How many people are there?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Graphic 15" descr="Presentation with media">
            <a:extLst>
              <a:ext uri="{FF2B5EF4-FFF2-40B4-BE49-F238E27FC236}">
                <a16:creationId xmlns:a16="http://schemas.microsoft.com/office/drawing/2014/main" id="{351E46E2-3992-4393-AD02-D98E6BA0A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37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3F60E4-56FE-421F-8079-E8BAA3D46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75997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dirty="0"/>
              <a:t>Story</a:t>
            </a:r>
            <a:endParaRPr lang="en-US" sz="6000"/>
          </a:p>
        </p:txBody>
      </p:sp>
      <p:sp>
        <p:nvSpPr>
          <p:cNvPr id="86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F83FC75A-ED4F-4FCC-AAD8-CC6BF876B6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061704" y="289606"/>
            <a:ext cx="2433254" cy="243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nglish conversation - Welcome back - Family and Friends Special Edition  -  Grade 4   - Starter">
            <a:hlinkClick r:id="" action="ppaction://media"/>
            <a:extLst>
              <a:ext uri="{FF2B5EF4-FFF2-40B4-BE49-F238E27FC236}">
                <a16:creationId xmlns:a16="http://schemas.microsoft.com/office/drawing/2014/main" id="{5A398CB2-484E-48C8-A23E-79F07A1BE0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8795" y="2047817"/>
            <a:ext cx="8484445" cy="476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19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4A800F-70D5-48F7-9833-9D470BEE0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u="sng"/>
              <a:t>Tasks</a:t>
            </a:r>
            <a:r>
              <a:rPr lang="en-US" sz="3100"/>
              <a:t>: Work in pair and answer these questions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FE9409"/>
          </a:solidFill>
          <a:ln w="38100" cap="rnd">
            <a:solidFill>
              <a:srgbClr val="FE9409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13596-659E-46D5-B041-EA4D4BEA5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5803330" cy="3547872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en-US" sz="5400" b="1" dirty="0"/>
              <a:t>1. Where are they?</a:t>
            </a:r>
            <a:br>
              <a:rPr lang="en-US" sz="5400" b="1" dirty="0"/>
            </a:br>
            <a:r>
              <a:rPr lang="en-US" sz="5400" b="1" dirty="0"/>
              <a:t>2. How many people are there?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 descr="A picture containing room&#10;&#10;Description automatically generated">
            <a:extLst>
              <a:ext uri="{FF2B5EF4-FFF2-40B4-BE49-F238E27FC236}">
                <a16:creationId xmlns:a16="http://schemas.microsoft.com/office/drawing/2014/main" id="{298CB9E0-6F6A-4F75-A070-9A99A41EC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143058"/>
            <a:ext cx="5458968" cy="457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5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1F909-7DF4-4C7D-9F15-03E067C40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800"/>
              <a:t>Read again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E590CC"/>
          </a:solidFill>
          <a:ln w="38100" cap="rnd">
            <a:solidFill>
              <a:srgbClr val="E590CC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95F5A8B7-6C8A-4037-A73C-64896A184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696" y="640080"/>
            <a:ext cx="7161816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7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94</Words>
  <Application>Microsoft Office PowerPoint</Application>
  <PresentationFormat>Widescreen</PresentationFormat>
  <Paragraphs>21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Kozuka Mincho Pr6N EL</vt:lpstr>
      <vt:lpstr>Modern Love</vt:lpstr>
      <vt:lpstr>Pristina</vt:lpstr>
      <vt:lpstr>The Hand</vt:lpstr>
      <vt:lpstr>SketchyVTI</vt:lpstr>
      <vt:lpstr>Office Theme</vt:lpstr>
      <vt:lpstr>2_Office Theme</vt:lpstr>
      <vt:lpstr>Unit starter:</vt:lpstr>
      <vt:lpstr>PowerPoint Presentation</vt:lpstr>
      <vt:lpstr>PowerPoint Presentation</vt:lpstr>
      <vt:lpstr>PowerPoint Presentation</vt:lpstr>
      <vt:lpstr>PowerPoint Presentation</vt:lpstr>
      <vt:lpstr>Tasks: Watch a video and answer these questions</vt:lpstr>
      <vt:lpstr>Story</vt:lpstr>
      <vt:lpstr>Tasks: Work in pair and answer these questions</vt:lpstr>
      <vt:lpstr>Read again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starter:</dc:title>
  <dc:creator>CHAU HO</dc:creator>
  <cp:lastModifiedBy>Luxury</cp:lastModifiedBy>
  <cp:revision>9</cp:revision>
  <dcterms:created xsi:type="dcterms:W3CDTF">2020-08-24T10:20:50Z</dcterms:created>
  <dcterms:modified xsi:type="dcterms:W3CDTF">2021-10-06T14:52:11Z</dcterms:modified>
</cp:coreProperties>
</file>