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</p:sldMasterIdLst>
  <p:sldIdLst>
    <p:sldId id="257" r:id="rId4"/>
    <p:sldId id="276" r:id="rId5"/>
    <p:sldId id="261" r:id="rId6"/>
    <p:sldId id="268" r:id="rId7"/>
    <p:sldId id="260" r:id="rId8"/>
    <p:sldId id="273" r:id="rId9"/>
    <p:sldId id="274" r:id="rId10"/>
    <p:sldId id="262" r:id="rId11"/>
    <p:sldId id="264" r:id="rId12"/>
    <p:sldId id="263" r:id="rId13"/>
    <p:sldId id="265" r:id="rId14"/>
    <p:sldId id="266" r:id="rId15"/>
    <p:sldId id="267" r:id="rId16"/>
    <p:sldId id="275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84A"/>
    <a:srgbClr val="6A1B81"/>
    <a:srgbClr val="575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97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8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58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528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31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7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924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189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80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290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2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217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05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7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616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3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915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03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79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10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1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2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49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99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8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32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2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8725" y="2854808"/>
            <a:ext cx="56632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>
              <a:defRPr/>
            </a:pPr>
            <a:r>
              <a:rPr lang="en-US" altLang="ko-KR" sz="9600" b="1" dirty="0">
                <a:solidFill>
                  <a:prstClr val="white"/>
                </a:solidFill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Hello!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528725" y="2372883"/>
            <a:ext cx="5663275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latinLnBrk="1"/>
            <a:r>
              <a:rPr lang="en-US" altLang="ko-KR" sz="4267" b="1" dirty="0">
                <a:solidFill>
                  <a:prstClr val="white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Unit 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66E88-BC1A-4323-BA6A-64B481565885}"/>
              </a:ext>
            </a:extLst>
          </p:cNvPr>
          <p:cNvSpPr txBox="1"/>
          <p:nvPr/>
        </p:nvSpPr>
        <p:spPr>
          <a:xfrm>
            <a:off x="827773" y="336884"/>
            <a:ext cx="119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GRADE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284A"/>
            </a:gs>
            <a:gs pos="74000">
              <a:srgbClr val="6A1B81"/>
            </a:gs>
            <a:gs pos="100000">
              <a:srgbClr val="575CAB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3" y="504968"/>
            <a:ext cx="5106998" cy="505287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7778" l="465" r="100000">
                        <a14:foregroundMark x1="55233" y1="26222" x2="53488" y2="80667"/>
                        <a14:foregroundMark x1="37791" y1="24111" x2="43140" y2="77778"/>
                        <a14:foregroundMark x1="33023" y1="83111" x2="60000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288" y="204717"/>
            <a:ext cx="5486400" cy="57415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5745707" y="504968"/>
            <a:ext cx="2374710" cy="28660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08635" y="813888"/>
            <a:ext cx="21011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My hair is blond.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8777784" y="504968"/>
            <a:ext cx="2374710" cy="28660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67169" y="813888"/>
            <a:ext cx="23853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My T-shirt is blue.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5735043" y="3736944"/>
            <a:ext cx="2374710" cy="28660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75976" y="4280572"/>
            <a:ext cx="2374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Nothing here. </a:t>
            </a:r>
            <a:r>
              <a:rPr lang="en-US" sz="4400" b="1" dirty="0">
                <a:sym typeface="Wingdings" panose="05000000000000000000" pitchFamily="2" charset="2"/>
              </a:rPr>
              <a:t></a:t>
            </a:r>
            <a:endParaRPr lang="en-US" sz="44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8791623" y="3698001"/>
            <a:ext cx="2374710" cy="286602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054553" y="4007307"/>
            <a:ext cx="2374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My name starts with T.</a:t>
            </a:r>
          </a:p>
        </p:txBody>
      </p:sp>
    </p:spTree>
    <p:extLst>
      <p:ext uri="{BB962C8B-B14F-4D97-AF65-F5344CB8AC3E}">
        <p14:creationId xmlns:p14="http://schemas.microsoft.com/office/powerpoint/2010/main" val="243603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284A"/>
            </a:gs>
            <a:gs pos="74000">
              <a:srgbClr val="6A1B81"/>
            </a:gs>
            <a:gs pos="100000">
              <a:srgbClr val="575CAB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5" y="777499"/>
            <a:ext cx="5057775" cy="518699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7778" l="465" r="100000">
                        <a14:foregroundMark x1="55233" y1="26222" x2="53488" y2="80667"/>
                        <a14:foregroundMark x1="37791" y1="24111" x2="43140" y2="77778"/>
                        <a14:foregroundMark x1="33023" y1="83111" x2="60000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3185" y="392147"/>
            <a:ext cx="5692913" cy="595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5745707" y="504968"/>
            <a:ext cx="2374710" cy="28660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63724" y="1019317"/>
            <a:ext cx="2374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I am a teacher.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8777784" y="504968"/>
            <a:ext cx="2374710" cy="28660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06468" y="1019317"/>
            <a:ext cx="23853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Nothing here. </a:t>
            </a:r>
            <a:r>
              <a:rPr lang="en-US" sz="4400" b="1" dirty="0">
                <a:sym typeface="Wingdings" panose="05000000000000000000" pitchFamily="2" charset="2"/>
              </a:rPr>
              <a:t></a:t>
            </a:r>
            <a:endParaRPr lang="en-US" sz="44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5735043" y="3736944"/>
            <a:ext cx="2374710" cy="28660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63723" y="4069186"/>
            <a:ext cx="2374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My hair color is black.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8791623" y="3698001"/>
            <a:ext cx="2374710" cy="286602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220247" y="4251294"/>
            <a:ext cx="2374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 wear glasses.</a:t>
            </a:r>
          </a:p>
        </p:txBody>
      </p:sp>
    </p:spTree>
    <p:extLst>
      <p:ext uri="{BB962C8B-B14F-4D97-AF65-F5344CB8AC3E}">
        <p14:creationId xmlns:p14="http://schemas.microsoft.com/office/powerpoint/2010/main" val="337613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 Jo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284A"/>
            </a:gs>
            <a:gs pos="74000">
              <a:srgbClr val="6A1B81"/>
            </a:gs>
            <a:gs pos="100000">
              <a:srgbClr val="575CAB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0" y="504968"/>
            <a:ext cx="5172075" cy="521517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7778" l="465" r="100000">
                        <a14:foregroundMark x1="55233" y1="26222" x2="53488" y2="80667"/>
                        <a14:foregroundMark x1="37791" y1="24111" x2="43140" y2="77778"/>
                        <a14:foregroundMark x1="33023" y1="83111" x2="60000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90" y="162282"/>
            <a:ext cx="5692913" cy="595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5745707" y="504968"/>
            <a:ext cx="2374710" cy="28660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28798" y="968486"/>
            <a:ext cx="2374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My name starts with R.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8777784" y="504968"/>
            <a:ext cx="2374710" cy="28660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60876" y="798287"/>
            <a:ext cx="22526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I am Tim’s friend.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5735043" y="3736944"/>
            <a:ext cx="2374710" cy="28660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88299" y="4069186"/>
            <a:ext cx="2374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My hair is quite short.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8791623" y="3698001"/>
            <a:ext cx="2374710" cy="286602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120235" y="4279869"/>
            <a:ext cx="2374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Nothing here. </a:t>
            </a:r>
            <a:r>
              <a:rPr lang="en-US" sz="4000" b="1" dirty="0">
                <a:sym typeface="Wingdings" panose="05000000000000000000" pitchFamily="2" charset="2"/>
              </a:rPr>
              <a:t>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0334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284A"/>
            </a:gs>
            <a:gs pos="74000">
              <a:srgbClr val="6A1B81"/>
            </a:gs>
            <a:gs pos="100000">
              <a:srgbClr val="575CAB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1" y="504968"/>
            <a:ext cx="5202898" cy="520671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7778" l="465" r="100000">
                        <a14:foregroundMark x1="55233" y1="26222" x2="53488" y2="80667"/>
                        <a14:foregroundMark x1="37791" y1="24111" x2="43140" y2="77778"/>
                        <a14:foregroundMark x1="33023" y1="83111" x2="60000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5362" y="204682"/>
            <a:ext cx="5692913" cy="595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5745707" y="504968"/>
            <a:ext cx="2374710" cy="28660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28798" y="968486"/>
            <a:ext cx="2374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Nothing here. </a:t>
            </a:r>
            <a:r>
              <a:rPr lang="en-US" sz="4000" b="1" dirty="0">
                <a:sym typeface="Wingdings" panose="05000000000000000000" pitchFamily="2" charset="2"/>
              </a:rPr>
              <a:t></a:t>
            </a:r>
            <a:endParaRPr lang="en-US" sz="40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8777784" y="504968"/>
            <a:ext cx="2374710" cy="28660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60876" y="1276262"/>
            <a:ext cx="2252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My hair is brown.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5735043" y="3736944"/>
            <a:ext cx="2374710" cy="28660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88299" y="4069186"/>
            <a:ext cx="2374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My T-shirt is orange.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3990" t="6956" r="16010" b="3970"/>
          <a:stretch/>
        </p:blipFill>
        <p:spPr>
          <a:xfrm>
            <a:off x="8791623" y="3698001"/>
            <a:ext cx="2374710" cy="286602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120235" y="4279869"/>
            <a:ext cx="2374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 am very young.</a:t>
            </a:r>
          </a:p>
        </p:txBody>
      </p:sp>
    </p:spTree>
    <p:extLst>
      <p:ext uri="{BB962C8B-B14F-4D97-AF65-F5344CB8AC3E}">
        <p14:creationId xmlns:p14="http://schemas.microsoft.com/office/powerpoint/2010/main" val="35588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l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663" y="0"/>
              <a:ext cx="6235337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595666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9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5958" y="2169994"/>
            <a:ext cx="6305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.VnBahamasBH" panose="020BE200000000000000" pitchFamily="34" charset="0"/>
              </a:rPr>
              <a:t>Workbook time</a:t>
            </a:r>
          </a:p>
        </p:txBody>
      </p:sp>
    </p:spTree>
    <p:extLst>
      <p:ext uri="{BB962C8B-B14F-4D97-AF65-F5344CB8AC3E}">
        <p14:creationId xmlns:p14="http://schemas.microsoft.com/office/powerpoint/2010/main" val="10575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1759" y="734032"/>
            <a:ext cx="59958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Tuesday, October 5</a:t>
            </a:r>
            <a:r>
              <a:rPr lang="en-US" sz="4000" baseline="30000" dirty="0" smtClean="0">
                <a:solidFill>
                  <a:srgbClr val="0070C0"/>
                </a:solidFill>
              </a:rPr>
              <a:t>th</a:t>
            </a:r>
            <a:r>
              <a:rPr lang="en-US" sz="4000" dirty="0" smtClean="0">
                <a:solidFill>
                  <a:srgbClr val="0070C0"/>
                </a:solidFill>
              </a:rPr>
              <a:t> , 2021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82834" y="1572568"/>
            <a:ext cx="6113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Unit starter: Hello!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5977" y="2403565"/>
            <a:ext cx="5669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7030A0"/>
                </a:solidFill>
              </a:rPr>
              <a:t>Lesson 1+2</a:t>
            </a:r>
            <a:endParaRPr lang="en-US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8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du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Listen and point</a:t>
            </a:r>
          </a:p>
        </p:txBody>
      </p:sp>
      <p:pic>
        <p:nvPicPr>
          <p:cNvPr id="5" name="L1_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7694" y="1779363"/>
            <a:ext cx="8153400" cy="4591050"/>
          </a:xfrm>
          <a:prstGeom prst="rect">
            <a:avLst/>
          </a:prstGeom>
        </p:spPr>
      </p:pic>
      <p:pic>
        <p:nvPicPr>
          <p:cNvPr id="6" name="L1_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_Convers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640" y="0"/>
            <a:ext cx="10032437" cy="1784199"/>
          </a:xfrm>
        </p:spPr>
        <p:txBody>
          <a:bodyPr/>
          <a:lstStyle/>
          <a:p>
            <a:pPr algn="ctr"/>
            <a:r>
              <a:rPr lang="en-US" sz="5400" dirty="0" smtClean="0"/>
              <a:t>Pair work</a:t>
            </a:r>
            <a:r>
              <a:rPr lang="en-US" sz="5400" dirty="0"/>
              <a:t>: </a:t>
            </a:r>
            <a:br>
              <a:rPr lang="en-US" sz="5400" dirty="0"/>
            </a:br>
            <a:r>
              <a:rPr lang="en-US" sz="5400" dirty="0"/>
              <a:t>Ask and answer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115640" y="2293034"/>
            <a:ext cx="9960663" cy="3391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42" y="0"/>
            <a:ext cx="1015783" cy="10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dirty="0"/>
              <a:t>Listen and point</a:t>
            </a:r>
          </a:p>
        </p:txBody>
      </p:sp>
      <p:pic>
        <p:nvPicPr>
          <p:cNvPr id="6" name="L2_Hello hel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6928" y="2106451"/>
            <a:ext cx="7137706" cy="4019129"/>
          </a:xfrm>
          <a:prstGeom prst="rect">
            <a:avLst/>
          </a:prstGeom>
        </p:spPr>
      </p:pic>
      <p:pic>
        <p:nvPicPr>
          <p:cNvPr id="7" name="L2_Hello hel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1318" y="0"/>
            <a:ext cx="12723318" cy="71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" y="2743899"/>
            <a:ext cx="4114101" cy="4114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4" y="-124130"/>
            <a:ext cx="2580727" cy="258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36" y="3802744"/>
            <a:ext cx="2327052" cy="2327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0609" y="2067448"/>
            <a:ext cx="86613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Game</a:t>
            </a:r>
            <a:r>
              <a:rPr kumimoji="0" lang="en-US" sz="11500" b="1" i="0" u="none" strike="noStrike" kern="1200" cap="none" spc="0" normalizeH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 time</a:t>
            </a:r>
            <a:endParaRPr kumimoji="0" lang="en-US" sz="115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FF3399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1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D284A"/>
            </a:gs>
            <a:gs pos="74000">
              <a:srgbClr val="6A1B81"/>
            </a:gs>
            <a:gs pos="100000">
              <a:srgbClr val="575CAB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111</Words>
  <Application>Microsoft Office PowerPoint</Application>
  <PresentationFormat>Widescreen</PresentationFormat>
  <Paragraphs>27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맑은 고딕</vt:lpstr>
      <vt:lpstr>.VnBahamasBH</vt:lpstr>
      <vt:lpstr>Arial</vt:lpstr>
      <vt:lpstr>Calibri</vt:lpstr>
      <vt:lpstr>Calibri Light</vt:lpstr>
      <vt:lpstr>Cooper Std Black</vt:lpstr>
      <vt:lpstr>Wingdings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Listen and point</vt:lpstr>
      <vt:lpstr>PowerPoint Presentation</vt:lpstr>
      <vt:lpstr>Pair work:  Ask and answer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Luxury</cp:lastModifiedBy>
  <cp:revision>59</cp:revision>
  <dcterms:created xsi:type="dcterms:W3CDTF">2020-08-13T02:24:19Z</dcterms:created>
  <dcterms:modified xsi:type="dcterms:W3CDTF">2021-10-06T14:50:04Z</dcterms:modified>
</cp:coreProperties>
</file>