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97" r:id="rId6"/>
    <p:sldId id="310" r:id="rId7"/>
    <p:sldId id="298" r:id="rId8"/>
    <p:sldId id="299" r:id="rId9"/>
    <p:sldId id="300" r:id="rId10"/>
    <p:sldId id="301" r:id="rId11"/>
    <p:sldId id="302" r:id="rId12"/>
    <p:sldId id="303" r:id="rId13"/>
    <p:sldId id="322" r:id="rId14"/>
    <p:sldId id="304" r:id="rId15"/>
    <p:sldId id="305" r:id="rId16"/>
    <p:sldId id="306" r:id="rId17"/>
    <p:sldId id="307" r:id="rId18"/>
    <p:sldId id="308" r:id="rId19"/>
    <p:sldId id="309" r:id="rId20"/>
    <p:sldId id="323" r:id="rId21"/>
    <p:sldId id="294" r:id="rId22"/>
    <p:sldId id="311" r:id="rId23"/>
    <p:sldId id="312" r:id="rId24"/>
    <p:sldId id="313" r:id="rId25"/>
    <p:sldId id="314" r:id="rId26"/>
    <p:sldId id="259" r:id="rId27"/>
    <p:sldId id="260" r:id="rId28"/>
    <p:sldId id="315" r:id="rId29"/>
    <p:sldId id="316" r:id="rId30"/>
    <p:sldId id="268" r:id="rId31"/>
    <p:sldId id="317" r:id="rId32"/>
    <p:sldId id="269" r:id="rId33"/>
    <p:sldId id="318" r:id="rId34"/>
    <p:sldId id="270" r:id="rId35"/>
    <p:sldId id="321" r:id="rId36"/>
    <p:sldId id="266" r:id="rId37"/>
    <p:sldId id="262" r:id="rId38"/>
    <p:sldId id="26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70" d="100"/>
          <a:sy n="70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9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28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2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5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94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7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85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0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17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17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06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9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9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istenning.jpg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ing-choir-music-singer-power-2533813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14872&amp;jazyk=N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FB32-880F-4DCD-B62D-63C96D49C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103" y="722900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Unit Starter</a:t>
            </a:r>
            <a: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  <a:t/>
            </a:r>
            <a:b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</a:br>
            <a: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  <a:t>My Family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C6B9F-F6F0-44FC-B02A-5078EDE3B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1050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B050"/>
                </a:solidFill>
              </a:rPr>
              <a:t>LESSON 3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F9EF5-D830-4FCD-BC0D-FDC22BBB9C2C}"/>
              </a:ext>
            </a:extLst>
          </p:cNvPr>
          <p:cNvSpPr txBox="1"/>
          <p:nvPr/>
        </p:nvSpPr>
        <p:spPr>
          <a:xfrm>
            <a:off x="365760" y="353568"/>
            <a:ext cx="175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370369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4ACAC-9A14-49F2-9D7E-8ADDC8BCF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115" y="1410158"/>
            <a:ext cx="6445770" cy="4908581"/>
          </a:xfrm>
          <a:prstGeom prst="rect">
            <a:avLst/>
          </a:prstGeom>
        </p:spPr>
      </p:pic>
      <p:pic>
        <p:nvPicPr>
          <p:cNvPr id="7" name="MAY">
            <a:hlinkClick r:id="" action="ppaction://media"/>
            <a:extLst>
              <a:ext uri="{FF2B5EF4-FFF2-40B4-BE49-F238E27FC236}">
                <a16:creationId xmlns:a16="http://schemas.microsoft.com/office/drawing/2014/main" id="{CFBADA17-CCEB-40B2-BA96-FC5B52AC2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4468" y="455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222E4-9064-4FF3-A0A8-E4A1A4FEA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866" y="2128605"/>
            <a:ext cx="6235908" cy="3694643"/>
          </a:xfrm>
          <a:prstGeom prst="rect">
            <a:avLst/>
          </a:prstGeom>
        </p:spPr>
      </p:pic>
      <p:pic>
        <p:nvPicPr>
          <p:cNvPr id="5" name="JUNE">
            <a:hlinkClick r:id="" action="ppaction://media"/>
            <a:extLst>
              <a:ext uri="{FF2B5EF4-FFF2-40B4-BE49-F238E27FC236}">
                <a16:creationId xmlns:a16="http://schemas.microsoft.com/office/drawing/2014/main" id="{D6D8FA3A-2D30-410F-B268-E28EB2602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4546" y="336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1512" y="237783"/>
            <a:ext cx="6723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Fri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day, September 24</a:t>
            </a:r>
            <a:r>
              <a:rPr lang="en-US" sz="4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algn="ctr"/>
            <a:r>
              <a:rPr lang="en-US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Starter</a:t>
            </a:r>
            <a:endParaRPr lang="en-US" sz="4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663" y="1547911"/>
            <a:ext cx="76574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months of the year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663" y="2440181"/>
            <a:ext cx="4887877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January: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685800" indent="-6858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February: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685800" indent="-6858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March: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685800" indent="-6858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April: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marL="685800" indent="-6858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marL="685800" indent="-6858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June: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2" name="JULY">
            <a:hlinkClick r:id="" action="ppaction://media"/>
            <a:extLst>
              <a:ext uri="{FF2B5EF4-FFF2-40B4-BE49-F238E27FC236}">
                <a16:creationId xmlns:a16="http://schemas.microsoft.com/office/drawing/2014/main" id="{34063983-B808-43A0-9D4E-2B49567F4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4548" y="261079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267DE-37AC-4716-923D-746BB4A78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156" y="2057178"/>
            <a:ext cx="5798814" cy="351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8FA62-8237-4658-8358-2557E9D24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169" y="1903751"/>
            <a:ext cx="5661661" cy="3882452"/>
          </a:xfrm>
          <a:prstGeom prst="rect">
            <a:avLst/>
          </a:prstGeom>
        </p:spPr>
      </p:pic>
      <p:pic>
        <p:nvPicPr>
          <p:cNvPr id="5" name="AUG">
            <a:hlinkClick r:id="" action="ppaction://media"/>
            <a:extLst>
              <a:ext uri="{FF2B5EF4-FFF2-40B4-BE49-F238E27FC236}">
                <a16:creationId xmlns:a16="http://schemas.microsoft.com/office/drawing/2014/main" id="{18DA6C50-2F83-4424-9107-FB889EF77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2906" y="216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33660-A490-4E76-A3EB-56AA30BA1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975" y="2068643"/>
            <a:ext cx="6205926" cy="3719813"/>
          </a:xfrm>
          <a:prstGeom prst="rect">
            <a:avLst/>
          </a:prstGeom>
        </p:spPr>
      </p:pic>
      <p:pic>
        <p:nvPicPr>
          <p:cNvPr id="7" name="SEP">
            <a:hlinkClick r:id="" action="ppaction://media"/>
            <a:extLst>
              <a:ext uri="{FF2B5EF4-FFF2-40B4-BE49-F238E27FC236}">
                <a16:creationId xmlns:a16="http://schemas.microsoft.com/office/drawing/2014/main" id="{09B27414-872E-4943-87AB-ECAE5FCBC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2122" y="2068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E81215-D840-4D9F-8F6A-09890EC5D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998" y="1913806"/>
            <a:ext cx="6273883" cy="3864142"/>
          </a:xfrm>
          <a:prstGeom prst="rect">
            <a:avLst/>
          </a:prstGeom>
        </p:spPr>
      </p:pic>
      <p:pic>
        <p:nvPicPr>
          <p:cNvPr id="5" name="OCTOBER">
            <a:hlinkClick r:id="" action="ppaction://media"/>
            <a:extLst>
              <a:ext uri="{FF2B5EF4-FFF2-40B4-BE49-F238E27FC236}">
                <a16:creationId xmlns:a16="http://schemas.microsoft.com/office/drawing/2014/main" id="{D356530E-A3C7-4EB6-91E5-EC3E6070E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1635" y="112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8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FF5A94-5C7C-45D6-875E-478B2186A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573" y="2053484"/>
            <a:ext cx="5623656" cy="3578689"/>
          </a:xfrm>
          <a:prstGeom prst="rect">
            <a:avLst/>
          </a:prstGeom>
        </p:spPr>
      </p:pic>
      <p:pic>
        <p:nvPicPr>
          <p:cNvPr id="7" name="NOV">
            <a:hlinkClick r:id="" action="ppaction://media"/>
            <a:extLst>
              <a:ext uri="{FF2B5EF4-FFF2-40B4-BE49-F238E27FC236}">
                <a16:creationId xmlns:a16="http://schemas.microsoft.com/office/drawing/2014/main" id="{67DB1B78-ABFA-4611-B59F-6FA03920B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6226" y="632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F096D-8D9E-4F07-9376-260E21364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233" y="1295400"/>
            <a:ext cx="5863534" cy="4469527"/>
          </a:xfrm>
          <a:prstGeom prst="rect">
            <a:avLst/>
          </a:prstGeom>
        </p:spPr>
      </p:pic>
      <p:pic>
        <p:nvPicPr>
          <p:cNvPr id="5" name="DEC">
            <a:hlinkClick r:id="" action="ppaction://media"/>
            <a:extLst>
              <a:ext uri="{FF2B5EF4-FFF2-40B4-BE49-F238E27FC236}">
                <a16:creationId xmlns:a16="http://schemas.microsoft.com/office/drawing/2014/main" id="{AE3F90B6-4495-413D-BA33-A7621D167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2365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1832" y="237783"/>
            <a:ext cx="62629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Tues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algn="ctr"/>
            <a:r>
              <a:rPr lang="en-US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Starter</a:t>
            </a:r>
            <a:endParaRPr lang="en-US" sz="4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663" y="1547911"/>
            <a:ext cx="76574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months of the year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095" y="2317352"/>
            <a:ext cx="5493683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July: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marL="685800" indent="-6858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August: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marL="685800" indent="-6858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September: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pPr marL="685800" indent="-6858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October: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marL="685800" indent="-6858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November: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marL="685800" indent="-6858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December: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0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B458421-AFF6-4FD9-8C27-05030F752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56" y="1176793"/>
            <a:ext cx="5390395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E3BC258-35D0-4337-8DC4-AC86274C301E}"/>
              </a:ext>
            </a:extLst>
          </p:cNvPr>
          <p:cNvGrpSpPr/>
          <p:nvPr/>
        </p:nvGrpSpPr>
        <p:grpSpPr>
          <a:xfrm>
            <a:off x="1752324" y="265043"/>
            <a:ext cx="9034945" cy="6327913"/>
            <a:chOff x="1752324" y="265043"/>
            <a:chExt cx="9034945" cy="63279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1A3F16-3F9A-4107-82DC-5197A80E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24" y="265043"/>
              <a:ext cx="9034945" cy="632791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32EBB0-4AB5-4420-BBD2-9D5565E2B890}"/>
                </a:ext>
              </a:extLst>
            </p:cNvPr>
            <p:cNvSpPr/>
            <p:nvPr/>
          </p:nvSpPr>
          <p:spPr>
            <a:xfrm>
              <a:off x="2357217" y="3576935"/>
              <a:ext cx="7159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2700">
                    <a:solidFill>
                      <a:srgbClr val="C18C78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C18C78"/>
                    </a:outerShdw>
                  </a:effectLst>
                  <a:uLnTx/>
                  <a:uFillTx/>
                  <a:latin typeface="Forte" panose="03060902040502070203" pitchFamily="66" charset="0"/>
                  <a:ea typeface="+mn-ea"/>
                  <a:cs typeface="+mn-cs"/>
                </a:rPr>
                <a:t>Let’s play a game.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01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19B76C-F6EE-5040-8D4F-22864A853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10200" y="1050897"/>
            <a:ext cx="4816022" cy="4995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93930C-7EFD-2143-8A26-8AA13BFDE078}"/>
              </a:ext>
            </a:extLst>
          </p:cNvPr>
          <p:cNvSpPr txBox="1"/>
          <p:nvPr/>
        </p:nvSpPr>
        <p:spPr>
          <a:xfrm>
            <a:off x="2329544" y="1360714"/>
            <a:ext cx="3766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VOCABULARY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WATERFFALL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0904A43-C1BD-A84E-8A02-196198F31C12}"/>
              </a:ext>
            </a:extLst>
          </p:cNvPr>
          <p:cNvSpPr/>
          <p:nvPr/>
        </p:nvSpPr>
        <p:spPr>
          <a:xfrm>
            <a:off x="2525486" y="3744686"/>
            <a:ext cx="2884714" cy="620485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F5A9F8-7BDC-5F4E-BE63-B52B41A55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21"/>
          <a:stretch/>
        </p:blipFill>
        <p:spPr>
          <a:xfrm>
            <a:off x="1550503" y="782276"/>
            <a:ext cx="9144000" cy="605857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BF2BEE-81A7-6744-B011-891901D925E8}"/>
              </a:ext>
            </a:extLst>
          </p:cNvPr>
          <p:cNvSpPr/>
          <p:nvPr/>
        </p:nvSpPr>
        <p:spPr>
          <a:xfrm>
            <a:off x="4730146" y="946262"/>
            <a:ext cx="27317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October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D2A70-224F-DF41-AD61-C7E3F396BC64}"/>
              </a:ext>
            </a:extLst>
          </p:cNvPr>
          <p:cNvSpPr txBox="1"/>
          <p:nvPr/>
        </p:nvSpPr>
        <p:spPr>
          <a:xfrm>
            <a:off x="1925104" y="280932"/>
            <a:ext cx="819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Halloween Day is in this month.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51B355-3D70-5641-BB22-076175D24751}"/>
              </a:ext>
            </a:extLst>
          </p:cNvPr>
          <p:cNvSpPr/>
          <p:nvPr/>
        </p:nvSpPr>
        <p:spPr>
          <a:xfrm>
            <a:off x="4361425" y="978465"/>
            <a:ext cx="34297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November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F725C8-62F8-7C42-A351-C684BECFCBF3}"/>
              </a:ext>
            </a:extLst>
          </p:cNvPr>
          <p:cNvSpPr/>
          <p:nvPr/>
        </p:nvSpPr>
        <p:spPr>
          <a:xfrm>
            <a:off x="4361425" y="1019869"/>
            <a:ext cx="33489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December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27CC1A-E4F5-1D4A-BCA2-7467F7AAE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839"/>
          <a:stretch/>
        </p:blipFill>
        <p:spPr>
          <a:xfrm>
            <a:off x="1524000" y="825905"/>
            <a:ext cx="9144000" cy="951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C53197-873A-CF4C-A507-3881364404E8}"/>
              </a:ext>
            </a:extLst>
          </p:cNvPr>
          <p:cNvSpPr txBox="1"/>
          <p:nvPr/>
        </p:nvSpPr>
        <p:spPr>
          <a:xfrm>
            <a:off x="4215982" y="978465"/>
            <a:ext cx="344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Yes, it’s October.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2BFFE9-33A4-FB4E-8540-24A3B37B4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191009" y="3116928"/>
            <a:ext cx="802208" cy="8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7" grpId="1"/>
      <p:bldP spid="18" grpId="0"/>
      <p:bldP spid="18" grpId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F5A9F8-7BDC-5F4E-BE63-B52B41A55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21"/>
          <a:stretch/>
        </p:blipFill>
        <p:spPr>
          <a:xfrm>
            <a:off x="1523999" y="799428"/>
            <a:ext cx="9144000" cy="6058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AD2A70-224F-DF41-AD61-C7E3F396BC64}"/>
              </a:ext>
            </a:extLst>
          </p:cNvPr>
          <p:cNvSpPr txBox="1"/>
          <p:nvPr/>
        </p:nvSpPr>
        <p:spPr>
          <a:xfrm>
            <a:off x="1925104" y="235962"/>
            <a:ext cx="819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It is the first month of the year.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51B355-3D70-5641-BB22-076175D24751}"/>
              </a:ext>
            </a:extLst>
          </p:cNvPr>
          <p:cNvSpPr/>
          <p:nvPr/>
        </p:nvSpPr>
        <p:spPr>
          <a:xfrm>
            <a:off x="5391708" y="956861"/>
            <a:ext cx="16097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July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F725C8-62F8-7C42-A351-C684BECFCBF3}"/>
              </a:ext>
            </a:extLst>
          </p:cNvPr>
          <p:cNvSpPr/>
          <p:nvPr/>
        </p:nvSpPr>
        <p:spPr>
          <a:xfrm>
            <a:off x="5367645" y="999652"/>
            <a:ext cx="21761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March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9ED99E-A68C-D046-AA3B-5106552493A5}"/>
              </a:ext>
            </a:extLst>
          </p:cNvPr>
          <p:cNvSpPr/>
          <p:nvPr/>
        </p:nvSpPr>
        <p:spPr>
          <a:xfrm>
            <a:off x="5154664" y="978465"/>
            <a:ext cx="28629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January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4CDA89-B96C-C746-8D8C-9FAFA50E88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38" b="9821"/>
          <a:stretch/>
        </p:blipFill>
        <p:spPr>
          <a:xfrm>
            <a:off x="1524000" y="5652655"/>
            <a:ext cx="9144000" cy="12053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82D62F-9DA2-EC49-B9E4-8DD37726F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839"/>
          <a:stretch/>
        </p:blipFill>
        <p:spPr>
          <a:xfrm>
            <a:off x="1523999" y="836504"/>
            <a:ext cx="9144000" cy="951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58DDA0-9B17-9E46-8FEC-56551757EDB2}"/>
              </a:ext>
            </a:extLst>
          </p:cNvPr>
          <p:cNvSpPr txBox="1"/>
          <p:nvPr/>
        </p:nvSpPr>
        <p:spPr>
          <a:xfrm>
            <a:off x="4680855" y="848435"/>
            <a:ext cx="333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Yes, it’s January.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748FD0-1FEA-414F-A82A-2062C8231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249345" y="3196789"/>
            <a:ext cx="802208" cy="8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F5A9F8-7BDC-5F4E-BE63-B52B41A55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21"/>
          <a:stretch/>
        </p:blipFill>
        <p:spPr>
          <a:xfrm>
            <a:off x="1524000" y="799428"/>
            <a:ext cx="9144000" cy="6058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AD2A70-224F-DF41-AD61-C7E3F396BC64}"/>
              </a:ext>
            </a:extLst>
          </p:cNvPr>
          <p:cNvSpPr txBox="1"/>
          <p:nvPr/>
        </p:nvSpPr>
        <p:spPr>
          <a:xfrm>
            <a:off x="1925104" y="220972"/>
            <a:ext cx="819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Teachers’ Day is in this month.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51B355-3D70-5641-BB22-076175D24751}"/>
              </a:ext>
            </a:extLst>
          </p:cNvPr>
          <p:cNvSpPr/>
          <p:nvPr/>
        </p:nvSpPr>
        <p:spPr>
          <a:xfrm>
            <a:off x="4462043" y="1127253"/>
            <a:ext cx="31465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February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F725C8-62F8-7C42-A351-C684BECFCBF3}"/>
              </a:ext>
            </a:extLst>
          </p:cNvPr>
          <p:cNvSpPr/>
          <p:nvPr/>
        </p:nvSpPr>
        <p:spPr>
          <a:xfrm>
            <a:off x="4837590" y="1127254"/>
            <a:ext cx="19153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April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C95B10-0B39-C143-B5F4-C5021FF855F1}"/>
              </a:ext>
            </a:extLst>
          </p:cNvPr>
          <p:cNvSpPr/>
          <p:nvPr/>
        </p:nvSpPr>
        <p:spPr>
          <a:xfrm>
            <a:off x="4262320" y="1163510"/>
            <a:ext cx="34297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November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916EA5-8D6B-DA4A-B8CA-20739B18D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38" b="9821"/>
          <a:stretch/>
        </p:blipFill>
        <p:spPr>
          <a:xfrm>
            <a:off x="1524000" y="5652655"/>
            <a:ext cx="9144000" cy="12053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B7925D-DB8A-B74C-8682-78C900854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839"/>
          <a:stretch/>
        </p:blipFill>
        <p:spPr>
          <a:xfrm>
            <a:off x="1524000" y="682727"/>
            <a:ext cx="9144000" cy="12053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0F61A7-A0D0-DF48-A533-2C552F818995}"/>
              </a:ext>
            </a:extLst>
          </p:cNvPr>
          <p:cNvSpPr txBox="1"/>
          <p:nvPr/>
        </p:nvSpPr>
        <p:spPr>
          <a:xfrm>
            <a:off x="4262320" y="856575"/>
            <a:ext cx="3638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Yes, it’s November.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C47B5A-D1AB-5943-98C5-75AE71B6A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204374" y="3166809"/>
            <a:ext cx="802208" cy="8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F5A9F8-7BDC-5F4E-BE63-B52B41A55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21"/>
          <a:stretch/>
        </p:blipFill>
        <p:spPr>
          <a:xfrm>
            <a:off x="1524000" y="799428"/>
            <a:ext cx="9144000" cy="6058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AD2A70-224F-DF41-AD61-C7E3F396BC64}"/>
              </a:ext>
            </a:extLst>
          </p:cNvPr>
          <p:cNvSpPr txBox="1"/>
          <p:nvPr/>
        </p:nvSpPr>
        <p:spPr>
          <a:xfrm>
            <a:off x="1141513" y="129107"/>
            <a:ext cx="1012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Children’s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Day is on the first day of this month.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51B355-3D70-5641-BB22-076175D24751}"/>
              </a:ext>
            </a:extLst>
          </p:cNvPr>
          <p:cNvSpPr/>
          <p:nvPr/>
        </p:nvSpPr>
        <p:spPr>
          <a:xfrm>
            <a:off x="5146274" y="1195389"/>
            <a:ext cx="16097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July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F725C8-62F8-7C42-A351-C684BECFCBF3}"/>
              </a:ext>
            </a:extLst>
          </p:cNvPr>
          <p:cNvSpPr/>
          <p:nvPr/>
        </p:nvSpPr>
        <p:spPr>
          <a:xfrm>
            <a:off x="4907301" y="1174000"/>
            <a:ext cx="24862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August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02A0C2-6260-3E44-ACA6-AC6493F23B6D}"/>
              </a:ext>
            </a:extLst>
          </p:cNvPr>
          <p:cNvSpPr/>
          <p:nvPr/>
        </p:nvSpPr>
        <p:spPr>
          <a:xfrm>
            <a:off x="5146274" y="1137791"/>
            <a:ext cx="17540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June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7D24FE-51F0-2846-96AE-A3D5AC67B4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38" b="9821"/>
          <a:stretch/>
        </p:blipFill>
        <p:spPr>
          <a:xfrm>
            <a:off x="1524000" y="5652655"/>
            <a:ext cx="9144000" cy="12053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EEF503-A704-8A40-8530-3891A416B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839"/>
          <a:stretch/>
        </p:blipFill>
        <p:spPr>
          <a:xfrm>
            <a:off x="1553980" y="713882"/>
            <a:ext cx="9144000" cy="1254906"/>
          </a:xfrm>
          <a:prstGeom prst="rect">
            <a:avLst/>
          </a:prstGeom>
        </p:spPr>
      </p:pic>
      <p:pic>
        <p:nvPicPr>
          <p:cNvPr id="19" name="Рисунок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329D71-0515-344B-8C7C-15993DDCD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262965" y="3410186"/>
            <a:ext cx="802208" cy="8246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CE58DA-5779-014C-A1F3-A1CC5F953440}"/>
              </a:ext>
            </a:extLst>
          </p:cNvPr>
          <p:cNvSpPr txBox="1"/>
          <p:nvPr/>
        </p:nvSpPr>
        <p:spPr>
          <a:xfrm>
            <a:off x="4192105" y="838539"/>
            <a:ext cx="391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Yes, it’s June.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91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F5A9F8-7BDC-5F4E-BE63-B52B41A55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21"/>
          <a:stretch/>
        </p:blipFill>
        <p:spPr>
          <a:xfrm>
            <a:off x="1524000" y="799428"/>
            <a:ext cx="9144000" cy="6058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AD2A70-224F-DF41-AD61-C7E3F396BC64}"/>
              </a:ext>
            </a:extLst>
          </p:cNvPr>
          <p:cNvSpPr txBox="1"/>
          <p:nvPr/>
        </p:nvSpPr>
        <p:spPr>
          <a:xfrm>
            <a:off x="340848" y="158645"/>
            <a:ext cx="11602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Children love this month because Christmas Day is in it.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51B355-3D70-5641-BB22-076175D24751}"/>
              </a:ext>
            </a:extLst>
          </p:cNvPr>
          <p:cNvSpPr/>
          <p:nvPr/>
        </p:nvSpPr>
        <p:spPr>
          <a:xfrm>
            <a:off x="4449995" y="946262"/>
            <a:ext cx="31465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February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F725C8-62F8-7C42-A351-C684BECFCBF3}"/>
              </a:ext>
            </a:extLst>
          </p:cNvPr>
          <p:cNvSpPr/>
          <p:nvPr/>
        </p:nvSpPr>
        <p:spPr>
          <a:xfrm>
            <a:off x="4664549" y="907067"/>
            <a:ext cx="28629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January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2393FB-24B4-CC4E-B837-E556A765D3AF}"/>
              </a:ext>
            </a:extLst>
          </p:cNvPr>
          <p:cNvSpPr/>
          <p:nvPr/>
        </p:nvSpPr>
        <p:spPr>
          <a:xfrm>
            <a:off x="4467545" y="987464"/>
            <a:ext cx="33489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December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FBD2A2-EF8F-5441-8E20-E4DE59B80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38" b="9821"/>
          <a:stretch/>
        </p:blipFill>
        <p:spPr>
          <a:xfrm>
            <a:off x="1524000" y="5652655"/>
            <a:ext cx="9144000" cy="12053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57FFAA-B61D-A943-B99F-0531FBBB56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839"/>
          <a:stretch/>
        </p:blipFill>
        <p:spPr>
          <a:xfrm>
            <a:off x="1524000" y="772310"/>
            <a:ext cx="9144000" cy="1114101"/>
          </a:xfrm>
          <a:prstGeom prst="rect">
            <a:avLst/>
          </a:prstGeom>
        </p:spPr>
      </p:pic>
      <p:pic>
        <p:nvPicPr>
          <p:cNvPr id="19" name="Рисунок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329D71-0515-344B-8C7C-15993DDCD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141027" y="3004035"/>
            <a:ext cx="802208" cy="8246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3C0932-0F19-704D-99F6-28981DD69F0E}"/>
              </a:ext>
            </a:extLst>
          </p:cNvPr>
          <p:cNvSpPr txBox="1"/>
          <p:nvPr/>
        </p:nvSpPr>
        <p:spPr>
          <a:xfrm>
            <a:off x="4155482" y="860768"/>
            <a:ext cx="3881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Yes, it’s December.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F5A9F8-7BDC-5F4E-BE63-B52B41A55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21"/>
          <a:stretch/>
        </p:blipFill>
        <p:spPr>
          <a:xfrm>
            <a:off x="1509012" y="763669"/>
            <a:ext cx="9144000" cy="6058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AD2A70-224F-DF41-AD61-C7E3F396BC64}"/>
              </a:ext>
            </a:extLst>
          </p:cNvPr>
          <p:cNvSpPr txBox="1"/>
          <p:nvPr/>
        </p:nvSpPr>
        <p:spPr>
          <a:xfrm>
            <a:off x="509664" y="178894"/>
            <a:ext cx="11172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Mother’s Day is on the second Sunday of this month.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51B355-3D70-5641-BB22-076175D24751}"/>
              </a:ext>
            </a:extLst>
          </p:cNvPr>
          <p:cNvSpPr/>
          <p:nvPr/>
        </p:nvSpPr>
        <p:spPr>
          <a:xfrm>
            <a:off x="5578465" y="1111937"/>
            <a:ext cx="16097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July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F725C8-62F8-7C42-A351-C684BECFCBF3}"/>
              </a:ext>
            </a:extLst>
          </p:cNvPr>
          <p:cNvSpPr/>
          <p:nvPr/>
        </p:nvSpPr>
        <p:spPr>
          <a:xfrm>
            <a:off x="5060728" y="1042455"/>
            <a:ext cx="24840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August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119E7C-FF80-8046-B993-9D1BC9E29420}"/>
              </a:ext>
            </a:extLst>
          </p:cNvPr>
          <p:cNvSpPr/>
          <p:nvPr/>
        </p:nvSpPr>
        <p:spPr>
          <a:xfrm>
            <a:off x="5571504" y="1047468"/>
            <a:ext cx="14624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May</a:t>
            </a:r>
            <a:endParaRPr kumimoji="0" lang="ru-RU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8F8287-3F51-1A42-92F9-FC60DDEFA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38" b="9821"/>
          <a:stretch/>
        </p:blipFill>
        <p:spPr>
          <a:xfrm>
            <a:off x="1524000" y="5652655"/>
            <a:ext cx="9144000" cy="12053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5582A2-44E3-7646-8804-EACDAF9AE2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839"/>
          <a:stretch/>
        </p:blipFill>
        <p:spPr>
          <a:xfrm>
            <a:off x="1522260" y="700046"/>
            <a:ext cx="9144000" cy="1322400"/>
          </a:xfrm>
          <a:prstGeom prst="rect">
            <a:avLst/>
          </a:prstGeom>
        </p:spPr>
      </p:pic>
      <p:pic>
        <p:nvPicPr>
          <p:cNvPr id="19" name="Рисунок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329D71-0515-344B-8C7C-15993DDCD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165807" y="3016660"/>
            <a:ext cx="802208" cy="8246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FB24A-FF71-6644-ABC3-4DE835813650}"/>
              </a:ext>
            </a:extLst>
          </p:cNvPr>
          <p:cNvSpPr txBox="1"/>
          <p:nvPr/>
        </p:nvSpPr>
        <p:spPr>
          <a:xfrm>
            <a:off x="4145875" y="838539"/>
            <a:ext cx="405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Yes, it’s May.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39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C62B04-0A2C-1A4C-A22D-461BA0391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7" y="1217386"/>
            <a:ext cx="2852983" cy="4423229"/>
          </a:xfrm>
          <a:prstGeom prst="rect">
            <a:avLst/>
          </a:prstGeom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BB4C9AE6-145D-F64B-A7B3-1EE9331804E3}"/>
              </a:ext>
            </a:extLst>
          </p:cNvPr>
          <p:cNvSpPr/>
          <p:nvPr/>
        </p:nvSpPr>
        <p:spPr>
          <a:xfrm>
            <a:off x="6477000" y="881743"/>
            <a:ext cx="3494314" cy="1839686"/>
          </a:xfrm>
          <a:prstGeom prst="wedgeRoundRectCallout">
            <a:avLst>
              <a:gd name="adj1" fmla="val -85007"/>
              <a:gd name="adj2" fmla="val 38240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Good job.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43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98F85-4225-4931-9F2F-17B4AF8BAE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EF755-6631-4C68-902F-4BD8B4B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25" y="1259958"/>
            <a:ext cx="3956593" cy="24817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C14D36-68AD-4546-A67C-CE0F663744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85800"/>
            <a:ext cx="54102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4674A1-36A4-4C63-A205-2F8F49F7F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749" r="19148"/>
          <a:stretch/>
        </p:blipFill>
        <p:spPr>
          <a:xfrm>
            <a:off x="6781799" y="1371601"/>
            <a:ext cx="40767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785" y="122829"/>
            <a:ext cx="21128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Exercise: </a:t>
            </a:r>
            <a:endParaRPr lang="en-US" sz="40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698" y="926835"/>
            <a:ext cx="76249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The children ……….. hungry.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698" y="2574128"/>
            <a:ext cx="95029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She is ………..  ……………. (short) Lan.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93" y="3535139"/>
            <a:ext cx="117464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My sister is ………... ................ (young) my mom.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698" y="4572294"/>
            <a:ext cx="113719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The monkey is ………….. ……….. (small) the cow.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713001"/>
            <a:ext cx="113719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This book is ……….. …………. 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(big) that book.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0086" y="727909"/>
            <a:ext cx="1596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were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1403" y="2414839"/>
            <a:ext cx="44147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shorter than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16891" y="3343565"/>
            <a:ext cx="44147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younger than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7347" y="4354917"/>
            <a:ext cx="44147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smaller than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01957" y="5559112"/>
            <a:ext cx="44147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bigger than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1074" y="1754350"/>
            <a:ext cx="113719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She  …………. 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last year.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06726" y="1565057"/>
            <a:ext cx="1274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starter">
            <a:hlinkClick r:id="" action="ppaction://media"/>
            <a:extLst>
              <a:ext uri="{FF2B5EF4-FFF2-40B4-BE49-F238E27FC236}">
                <a16:creationId xmlns:a16="http://schemas.microsoft.com/office/drawing/2014/main" id="{E961CA45-1EE2-43B1-9493-BC24AD7A9B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" y="0"/>
            <a:ext cx="12363396" cy="69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D4B40-189A-4337-960D-6169B0C1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Listen and sing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holding&#10;&#10;Description automatically generated">
            <a:extLst>
              <a:ext uri="{FF2B5EF4-FFF2-40B4-BE49-F238E27FC236}">
                <a16:creationId xmlns:a16="http://schemas.microsoft.com/office/drawing/2014/main" id="{8D60C128-C193-429D-B8A8-1A9B11794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2" b="2"/>
          <a:stretch/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1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starter">
            <a:hlinkClick r:id="" action="ppaction://media"/>
            <a:extLst>
              <a:ext uri="{FF2B5EF4-FFF2-40B4-BE49-F238E27FC236}">
                <a16:creationId xmlns:a16="http://schemas.microsoft.com/office/drawing/2014/main" id="{E961CA45-1EE2-43B1-9493-BC24AD7A9B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" y="0"/>
            <a:ext cx="12363396" cy="69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A2A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C9A83A-4ECE-49F9-A880-69AFAA2A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323" y="2327815"/>
            <a:ext cx="4996329" cy="20244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GROUPWORK:</a:t>
            </a:r>
            <a:r>
              <a:rPr lang="en-US" sz="6000" b="1" dirty="0">
                <a:solidFill>
                  <a:srgbClr val="FFFFFF"/>
                </a:solidFill>
              </a:rPr>
              <a:t/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8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Sing and do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7DBEA9E-8AFC-4AD2-8693-46AF5B25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6" r="-1" b="19517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13" name="Picture 12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A529356B-A454-4F49-8609-82BB9DA49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2445" r="8391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55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1832" y="237783"/>
            <a:ext cx="62629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Tues</a:t>
            </a:r>
            <a:r>
              <a:rPr lang="en-US" sz="4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en-US" sz="4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aseline="30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algn="ctr"/>
            <a:r>
              <a:rPr lang="en-US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Starter</a:t>
            </a:r>
            <a:endParaRPr lang="en-US" sz="4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663" y="1547911"/>
            <a:ext cx="76574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months of the year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095" y="2317352"/>
            <a:ext cx="5493683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July: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marL="685800" indent="-6858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August: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marL="685800" indent="-6858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September: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pPr marL="685800" indent="-6858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October: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marL="685800" indent="-6858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November: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marL="685800" indent="-6858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December: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7820B5-AB46-4C5E-AEF5-B4BF76151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ch clip art | Clip art, Arts month, Free clip art">
            <a:extLst>
              <a:ext uri="{FF2B5EF4-FFF2-40B4-BE49-F238E27FC236}">
                <a16:creationId xmlns:a16="http://schemas.microsoft.com/office/drawing/2014/main" id="{92474560-EDE0-4DCF-8E34-2A5EF3F06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73" y="1326620"/>
            <a:ext cx="2399073" cy="166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Yay Clip Art with No Background - ClipartKey">
            <a:extLst>
              <a:ext uri="{FF2B5EF4-FFF2-40B4-BE49-F238E27FC236}">
                <a16:creationId xmlns:a16="http://schemas.microsoft.com/office/drawing/2014/main" id="{6B550A08-4B49-41B6-B294-CFDE984D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" y="2750268"/>
            <a:ext cx="2855970" cy="269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th of june clip art free 2016 calendar inside month of june ...">
            <a:extLst>
              <a:ext uri="{FF2B5EF4-FFF2-40B4-BE49-F238E27FC236}">
                <a16:creationId xmlns:a16="http://schemas.microsoft.com/office/drawing/2014/main" id="{91F8CB2F-A3CB-49E8-90D6-0E92E7E4E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71" y="3204241"/>
            <a:ext cx="2602481" cy="16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F8D59C-CA4C-4FA5-AF67-F950B8BAA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0" y="1130496"/>
            <a:ext cx="2399073" cy="1923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2D0A0-DEFB-4D76-B027-616FB1C91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71" y="1259657"/>
            <a:ext cx="2602481" cy="1799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D524F-AACD-49DE-AB18-5C6206D4C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67" y="1130496"/>
            <a:ext cx="2399073" cy="179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7057E-F8AB-4B33-A205-7B36AE874A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04241"/>
            <a:ext cx="2744208" cy="1665589"/>
          </a:xfrm>
          <a:prstGeom prst="rect">
            <a:avLst/>
          </a:prstGeom>
        </p:spPr>
      </p:pic>
      <p:pic>
        <p:nvPicPr>
          <p:cNvPr id="1032" name="Picture 8" descr="August Clipart in 2020 | August clipart, Clip art, Free clip art">
            <a:extLst>
              <a:ext uri="{FF2B5EF4-FFF2-40B4-BE49-F238E27FC236}">
                <a16:creationId xmlns:a16="http://schemas.microsoft.com/office/drawing/2014/main" id="{B43DC322-3961-4549-A934-C9EBC37C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288" y="3230745"/>
            <a:ext cx="2593216" cy="164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989C40-5C28-49FF-91E1-2567B5C37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6" y="5086049"/>
            <a:ext cx="2794640" cy="1649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D43BA-F517-4A6D-B815-5BC1C8E19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56" y="5086049"/>
            <a:ext cx="2682922" cy="1649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10EB24-5741-4509-94AE-59EA6E6211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58" y="5064343"/>
            <a:ext cx="2617733" cy="16655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D12B72-4CBC-45C6-830B-DA602F672E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871" y="5064342"/>
            <a:ext cx="2533523" cy="16655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87D548-6AAF-4641-AFAC-BFAB93C2E4FC}"/>
              </a:ext>
            </a:extLst>
          </p:cNvPr>
          <p:cNvSpPr txBox="1"/>
          <p:nvPr/>
        </p:nvSpPr>
        <p:spPr>
          <a:xfrm>
            <a:off x="2908413" y="85387"/>
            <a:ext cx="8214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Months of the year</a:t>
            </a:r>
          </a:p>
        </p:txBody>
      </p:sp>
      <p:pic>
        <p:nvPicPr>
          <p:cNvPr id="19" name="JAN">
            <a:hlinkClick r:id="" action="ppaction://media"/>
            <a:extLst>
              <a:ext uri="{FF2B5EF4-FFF2-40B4-BE49-F238E27FC236}">
                <a16:creationId xmlns:a16="http://schemas.microsoft.com/office/drawing/2014/main" id="{6056E8A8-1964-45B8-ACB3-EA1CE5D63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876" y="85387"/>
            <a:ext cx="27911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4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70FBDE-D0F2-4C8A-8412-16DC60C7EDAD}"/>
              </a:ext>
            </a:extLst>
          </p:cNvPr>
          <p:cNvSpPr/>
          <p:nvPr/>
        </p:nvSpPr>
        <p:spPr>
          <a:xfrm>
            <a:off x="2624606" y="2967335"/>
            <a:ext cx="6942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243A4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43A41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8217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621138-0E73-486B-BFDA-593A78A9B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243" y="2095088"/>
            <a:ext cx="5807088" cy="3648486"/>
          </a:xfrm>
          <a:prstGeom prst="rect">
            <a:avLst/>
          </a:prstGeom>
        </p:spPr>
      </p:pic>
      <p:pic>
        <p:nvPicPr>
          <p:cNvPr id="7" name="JAN">
            <a:hlinkClick r:id="" action="ppaction://media"/>
            <a:extLst>
              <a:ext uri="{FF2B5EF4-FFF2-40B4-BE49-F238E27FC236}">
                <a16:creationId xmlns:a16="http://schemas.microsoft.com/office/drawing/2014/main" id="{EF75CBD4-58A8-4F62-A029-B796AD91A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6104" y="142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3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D990B2-1047-4831-80F2-CD3D9E96E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522" y="1908314"/>
            <a:ext cx="6079054" cy="3962400"/>
          </a:xfrm>
          <a:prstGeom prst="rect">
            <a:avLst/>
          </a:prstGeom>
        </p:spPr>
      </p:pic>
      <p:pic>
        <p:nvPicPr>
          <p:cNvPr id="5" name="FEBRUARY">
            <a:hlinkClick r:id="" action="ppaction://media"/>
            <a:extLst>
              <a:ext uri="{FF2B5EF4-FFF2-40B4-BE49-F238E27FC236}">
                <a16:creationId xmlns:a16="http://schemas.microsoft.com/office/drawing/2014/main" id="{25DFC7E6-CD54-46E1-A3B8-0C78FE26C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1878" y="394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2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F8F6C-B7AE-4186-BDCE-A4E7B5790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668" y="2027582"/>
            <a:ext cx="5648063" cy="3763835"/>
          </a:xfrm>
          <a:prstGeom prst="rect">
            <a:avLst/>
          </a:prstGeom>
        </p:spPr>
      </p:pic>
      <p:pic>
        <p:nvPicPr>
          <p:cNvPr id="7" name="MAR">
            <a:hlinkClick r:id="" action="ppaction://media"/>
            <a:extLst>
              <a:ext uri="{FF2B5EF4-FFF2-40B4-BE49-F238E27FC236}">
                <a16:creationId xmlns:a16="http://schemas.microsoft.com/office/drawing/2014/main" id="{97F6A896-ED41-4691-BFE2-016739B7A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4562" y="530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5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3C747-44B2-4330-93A5-CDF4C54AB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0"/>
            <a:ext cx="12185374" cy="6855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000946-3281-4A56-A742-6E301FA69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906" y="2062019"/>
            <a:ext cx="5772575" cy="3762495"/>
          </a:xfrm>
          <a:prstGeom prst="rect">
            <a:avLst/>
          </a:prstGeom>
        </p:spPr>
      </p:pic>
      <p:pic>
        <p:nvPicPr>
          <p:cNvPr id="5" name="APRIL">
            <a:hlinkClick r:id="" action="ppaction://media"/>
            <a:extLst>
              <a:ext uri="{FF2B5EF4-FFF2-40B4-BE49-F238E27FC236}">
                <a16:creationId xmlns:a16="http://schemas.microsoft.com/office/drawing/2014/main" id="{D98D2F0F-D0B0-474E-8C50-CB7D536E9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7915" y="2062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7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334</Words>
  <Application>Microsoft Office PowerPoint</Application>
  <PresentationFormat>Widescreen</PresentationFormat>
  <Paragraphs>85</Paragraphs>
  <Slides>37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Aharoni</vt:lpstr>
      <vt:lpstr>Arial</vt:lpstr>
      <vt:lpstr>Arial Rounded MT Bold</vt:lpstr>
      <vt:lpstr>Britannic Bold</vt:lpstr>
      <vt:lpstr>Calibri</vt:lpstr>
      <vt:lpstr>Calibri Light</vt:lpstr>
      <vt:lpstr>Comic Sans MS</vt:lpstr>
      <vt:lpstr>Cooper Black</vt:lpstr>
      <vt:lpstr>Forte</vt:lpstr>
      <vt:lpstr>Gill Sans MT</vt:lpstr>
      <vt:lpstr>Goudy Old Style</vt:lpstr>
      <vt:lpstr>Open Sans Extrabold</vt:lpstr>
      <vt:lpstr>Times New Roman</vt:lpstr>
      <vt:lpstr>Office Theme</vt:lpstr>
      <vt:lpstr>ClassicFrameVTI</vt:lpstr>
      <vt:lpstr>Unit Starter My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</vt:lpstr>
      <vt:lpstr>PowerPoint Presentation</vt:lpstr>
      <vt:lpstr>Listen and sing</vt:lpstr>
      <vt:lpstr>PowerPoint Presentation</vt:lpstr>
      <vt:lpstr>GROUPWORK: Sing and do</vt:lpstr>
      <vt:lpstr>PowerPoint Presentation</vt:lpstr>
      <vt:lpstr>Workbook time!!!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 My family</dc:title>
  <dc:creator>CHAU HO</dc:creator>
  <cp:lastModifiedBy>Luxury</cp:lastModifiedBy>
  <cp:revision>41</cp:revision>
  <dcterms:created xsi:type="dcterms:W3CDTF">2020-08-26T11:55:49Z</dcterms:created>
  <dcterms:modified xsi:type="dcterms:W3CDTF">2021-10-04T14:33:36Z</dcterms:modified>
</cp:coreProperties>
</file>