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media/audio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</p:sldMasterIdLst>
  <p:sldIdLst>
    <p:sldId id="257" r:id="rId5"/>
    <p:sldId id="259" r:id="rId6"/>
    <p:sldId id="263" r:id="rId7"/>
    <p:sldId id="264" r:id="rId8"/>
    <p:sldId id="265" r:id="rId9"/>
    <p:sldId id="266" r:id="rId10"/>
    <p:sldId id="298" r:id="rId11"/>
    <p:sldId id="268" r:id="rId12"/>
    <p:sldId id="300" r:id="rId13"/>
    <p:sldId id="269" r:id="rId14"/>
    <p:sldId id="270" r:id="rId15"/>
    <p:sldId id="272" r:id="rId16"/>
    <p:sldId id="273" r:id="rId17"/>
    <p:sldId id="271" r:id="rId18"/>
    <p:sldId id="274" r:id="rId19"/>
    <p:sldId id="275" r:id="rId20"/>
    <p:sldId id="276" r:id="rId21"/>
    <p:sldId id="279" r:id="rId22"/>
    <p:sldId id="280" r:id="rId23"/>
    <p:sldId id="3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7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11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2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92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8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04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1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852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81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9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03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0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598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95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50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11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77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45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21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77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93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66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7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588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85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47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25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26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13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18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2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7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6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77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2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48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93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7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4" r:id="rId4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1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3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CD6A-F455-4FCF-9472-44609EDF7C0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2D21-A9AA-4A50-8F49-1C65A17B810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11" Type="http://schemas.openxmlformats.org/officeDocument/2006/relationships/audio" Target="../media/audio5.wav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12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audio" Target="../media/audio3.wav"/><Relationship Id="rId3" Type="http://schemas.openxmlformats.org/officeDocument/2006/relationships/audio" Target="../media/audio7.wav"/><Relationship Id="rId7" Type="http://schemas.openxmlformats.org/officeDocument/2006/relationships/image" Target="../media/image30.png"/><Relationship Id="rId12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12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11" Type="http://schemas.openxmlformats.org/officeDocument/2006/relationships/audio" Target="../media/audio8.wav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audio" Target="../media/audio3.wav"/><Relationship Id="rId3" Type="http://schemas.openxmlformats.org/officeDocument/2006/relationships/audio" Target="../media/audio9.wav"/><Relationship Id="rId7" Type="http://schemas.openxmlformats.org/officeDocument/2006/relationships/image" Target="../media/image32.png"/><Relationship Id="rId12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8725" y="2854808"/>
            <a:ext cx="56632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Hello!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528725" y="2372883"/>
            <a:ext cx="5663275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Unit 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8E252-5CF8-4D42-BBA1-B566D2E344E4}"/>
              </a:ext>
            </a:extLst>
          </p:cNvPr>
          <p:cNvSpPr txBox="1"/>
          <p:nvPr/>
        </p:nvSpPr>
        <p:spPr>
          <a:xfrm>
            <a:off x="5898270" y="1762589"/>
            <a:ext cx="126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GRADE 3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1428F1-1B96-4B3E-AE36-A02706A6D331}"/>
              </a:ext>
            </a:extLst>
          </p:cNvPr>
          <p:cNvSpPr txBox="1"/>
          <p:nvPr/>
        </p:nvSpPr>
        <p:spPr>
          <a:xfrm>
            <a:off x="9134375" y="4424468"/>
            <a:ext cx="25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5462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2743899"/>
            <a:ext cx="4114101" cy="411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4" y="-124130"/>
            <a:ext cx="2580727" cy="25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36" y="3802744"/>
            <a:ext cx="2327052" cy="232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0612" y="2067448"/>
            <a:ext cx="86613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36088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17712"/>
            <a:ext cx="1282486" cy="21294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77" y="2996952"/>
            <a:ext cx="1583202" cy="2628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87" y="2348881"/>
            <a:ext cx="2144117" cy="356009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478486"/>
            <a:ext cx="7070776" cy="113922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6006102"/>
            <a:ext cx="4650864" cy="640027"/>
          </a:xfrm>
          <a:prstGeom prst="rect">
            <a:avLst/>
          </a:prstGeom>
        </p:spPr>
      </p:pic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78" y="5908973"/>
            <a:ext cx="1542725" cy="7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Nube"/>
          <p:cNvSpPr/>
          <p:nvPr/>
        </p:nvSpPr>
        <p:spPr>
          <a:xfrm>
            <a:off x="4295801" y="578552"/>
            <a:ext cx="3468315" cy="15287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800" b="1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930015"/>
            <a:ext cx="2195028" cy="3644628"/>
          </a:xfrm>
          <a:prstGeom prst="rect">
            <a:avLst/>
          </a:prstGeom>
          <a:effectLst/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72" y="2922019"/>
            <a:ext cx="2111346" cy="3505682"/>
          </a:xfrm>
          <a:prstGeom prst="rect">
            <a:avLst/>
          </a:prstGeom>
          <a:effectLst/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44" y="2999488"/>
            <a:ext cx="2111348" cy="3505683"/>
          </a:xfrm>
          <a:prstGeom prst="rect">
            <a:avLst/>
          </a:prstGeom>
          <a:effectLst/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91744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dinosaur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3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Nube"/>
          <p:cNvSpPr/>
          <p:nvPr/>
        </p:nvSpPr>
        <p:spPr>
          <a:xfrm>
            <a:off x="4295801" y="578552"/>
            <a:ext cx="3468315" cy="15287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five</a:t>
            </a:r>
            <a:endParaRPr lang="es-ES" sz="4800" b="1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60" y="2732020"/>
            <a:ext cx="2195028" cy="3644628"/>
          </a:xfrm>
          <a:prstGeom prst="rect">
            <a:avLst/>
          </a:prstGeom>
          <a:effectLst/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98" y="2980550"/>
            <a:ext cx="2111346" cy="3505680"/>
          </a:xfrm>
          <a:prstGeom prst="rect">
            <a:avLst/>
          </a:prstGeom>
          <a:effectLst/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44" y="2999488"/>
            <a:ext cx="2111348" cy="3505683"/>
          </a:xfrm>
          <a:prstGeom prst="rect">
            <a:avLst/>
          </a:prstGeom>
          <a:effectLst/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91744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dinosaur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Nube"/>
          <p:cNvSpPr/>
          <p:nvPr/>
        </p:nvSpPr>
        <p:spPr>
          <a:xfrm>
            <a:off x="4295801" y="578552"/>
            <a:ext cx="3468315" cy="15287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800" b="1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9" y="2930015"/>
            <a:ext cx="2195029" cy="3644628"/>
          </a:xfrm>
          <a:prstGeom prst="rect">
            <a:avLst/>
          </a:prstGeom>
          <a:effectLst/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33" y="3068961"/>
            <a:ext cx="2111347" cy="3505682"/>
          </a:xfrm>
          <a:prstGeom prst="rect">
            <a:avLst/>
          </a:prstGeom>
          <a:effectLst/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910899"/>
            <a:ext cx="2111348" cy="3505683"/>
          </a:xfrm>
          <a:prstGeom prst="rect">
            <a:avLst/>
          </a:prstGeom>
          <a:effectLst/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91744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dinosaur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0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8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8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Nube"/>
          <p:cNvSpPr/>
          <p:nvPr/>
        </p:nvSpPr>
        <p:spPr>
          <a:xfrm>
            <a:off x="4295801" y="578552"/>
            <a:ext cx="3468315" cy="15287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six</a:t>
            </a:r>
            <a:endParaRPr lang="es-ES" sz="4800" b="1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60" y="2732020"/>
            <a:ext cx="2195028" cy="3644628"/>
          </a:xfrm>
          <a:prstGeom prst="rect">
            <a:avLst/>
          </a:prstGeom>
          <a:effectLst/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99" y="2980550"/>
            <a:ext cx="2111345" cy="3505680"/>
          </a:xfrm>
          <a:prstGeom prst="rect">
            <a:avLst/>
          </a:prstGeom>
          <a:effectLst/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980551"/>
            <a:ext cx="2306920" cy="3442193"/>
          </a:xfrm>
          <a:prstGeom prst="rect">
            <a:avLst/>
          </a:prstGeom>
          <a:effectLst/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91744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dinosaur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3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Nube"/>
          <p:cNvSpPr/>
          <p:nvPr/>
        </p:nvSpPr>
        <p:spPr>
          <a:xfrm>
            <a:off x="4295801" y="578552"/>
            <a:ext cx="3468315" cy="15287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4800" b="1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60" y="2732020"/>
            <a:ext cx="2195028" cy="3644628"/>
          </a:xfrm>
          <a:prstGeom prst="rect">
            <a:avLst/>
          </a:prstGeom>
          <a:effectLst/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15" y="2801495"/>
            <a:ext cx="2111345" cy="3505679"/>
          </a:xfrm>
          <a:prstGeom prst="rect">
            <a:avLst/>
          </a:prstGeom>
          <a:effectLst/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84" y="2953991"/>
            <a:ext cx="2306920" cy="3442193"/>
          </a:xfrm>
          <a:prstGeom prst="rect">
            <a:avLst/>
          </a:prstGeom>
          <a:effectLst/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91744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dinosaur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Nube"/>
          <p:cNvSpPr/>
          <p:nvPr/>
        </p:nvSpPr>
        <p:spPr>
          <a:xfrm>
            <a:off x="4295801" y="578552"/>
            <a:ext cx="3468315" cy="15287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4800" b="1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930015"/>
            <a:ext cx="2195028" cy="3644628"/>
          </a:xfrm>
          <a:prstGeom prst="rect">
            <a:avLst/>
          </a:prstGeom>
          <a:effectLst/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72" y="2922020"/>
            <a:ext cx="2111346" cy="3505680"/>
          </a:xfrm>
          <a:prstGeom prst="rect">
            <a:avLst/>
          </a:prstGeom>
          <a:effectLst/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44" y="2999488"/>
            <a:ext cx="2111348" cy="3505683"/>
          </a:xfrm>
          <a:prstGeom prst="rect">
            <a:avLst/>
          </a:prstGeom>
          <a:effectLst/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91744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dinosaur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96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Nube"/>
          <p:cNvSpPr/>
          <p:nvPr/>
        </p:nvSpPr>
        <p:spPr>
          <a:xfrm>
            <a:off x="4295801" y="578552"/>
            <a:ext cx="3468315" cy="15287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4000" b="1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64" y="2732020"/>
            <a:ext cx="2195028" cy="3644628"/>
          </a:xfrm>
          <a:prstGeom prst="rect">
            <a:avLst/>
          </a:prstGeom>
          <a:effectLst/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26" y="2960492"/>
            <a:ext cx="2111345" cy="3505679"/>
          </a:xfrm>
          <a:prstGeom prst="rect">
            <a:avLst/>
          </a:prstGeom>
          <a:effectLst/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980551"/>
            <a:ext cx="2306920" cy="3442193"/>
          </a:xfrm>
          <a:prstGeom prst="rect">
            <a:avLst/>
          </a:prstGeom>
          <a:effectLst/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192343" y="5272088"/>
            <a:ext cx="2780582" cy="1397272"/>
          </a:xfrm>
          <a:prstGeom prst="rightArrow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400" b="1" dirty="0">
                <a:solidFill>
                  <a:prstClr val="black"/>
                </a:solidFill>
                <a:latin typeface="Calibri"/>
              </a:rPr>
              <a:t>THE END</a:t>
            </a:r>
            <a:endParaRPr lang="es-ES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91744" y="-273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dinosaur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92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4" grpId="0" animBg="1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Listen and check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2129609" y="2114550"/>
            <a:ext cx="10037220" cy="4300538"/>
          </a:xfrm>
          <a:prstGeom prst="rect">
            <a:avLst/>
          </a:prstGeom>
        </p:spPr>
      </p:pic>
      <p:pic>
        <p:nvPicPr>
          <p:cNvPr id="3" name="track-06-ff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1" end="113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1003" y="284844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79825" y="3885042"/>
            <a:ext cx="728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30603" y="4446875"/>
            <a:ext cx="728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6974" y="4651591"/>
            <a:ext cx="728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0107" y="4108038"/>
            <a:ext cx="728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8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2743899"/>
            <a:ext cx="4114101" cy="411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4" y="-124130"/>
            <a:ext cx="2580727" cy="25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36" y="3802744"/>
            <a:ext cx="2327052" cy="232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756" y="2067448"/>
            <a:ext cx="106410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Review game</a:t>
            </a:r>
          </a:p>
        </p:txBody>
      </p:sp>
    </p:spTree>
    <p:extLst>
      <p:ext uri="{BB962C8B-B14F-4D97-AF65-F5344CB8AC3E}">
        <p14:creationId xmlns:p14="http://schemas.microsoft.com/office/powerpoint/2010/main" val="6201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6008" y="0"/>
            <a:ext cx="63459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Wednesday, October 6</a:t>
            </a:r>
            <a:r>
              <a:rPr lang="en-US" sz="40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Starter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Hello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23439"/>
            <a:ext cx="1100009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3: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numbers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one: 1			- six: 6</a:t>
            </a:r>
          </a:p>
          <a:p>
            <a:pPr marL="571500" indent="-5715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two: 2			- seven: 7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three: 3			- eight: 8</a:t>
            </a:r>
          </a:p>
          <a:p>
            <a:pPr marL="571500" indent="-5715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four: 4			- nine: 9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five: 5			- ten: 10</a:t>
            </a:r>
          </a:p>
          <a:p>
            <a:pPr marL="571500" indent="-5715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you? 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sz="4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r>
              <a:rPr lang="en-US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years old.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6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9"/>
          <a:stretch/>
        </p:blipFill>
        <p:spPr>
          <a:xfrm>
            <a:off x="979797" y="9596"/>
            <a:ext cx="9421504" cy="68818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060"/>
            <a:ext cx="4039737" cy="34119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22176"/>
            <a:ext cx="4039737" cy="34119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9737" y="17060"/>
            <a:ext cx="4039737" cy="3411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9736" y="3429000"/>
            <a:ext cx="4039737" cy="3411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9473" y="23884"/>
            <a:ext cx="4112527" cy="34119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79472" y="3432412"/>
            <a:ext cx="4112528" cy="34119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212" y="5513695"/>
            <a:ext cx="1047679" cy="10476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-47784"/>
            <a:ext cx="6872287" cy="69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2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4"/>
          <a:stretch/>
        </p:blipFill>
        <p:spPr>
          <a:xfrm>
            <a:off x="1144645" y="17060"/>
            <a:ext cx="9633458" cy="6781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060"/>
            <a:ext cx="4039737" cy="34119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22176"/>
            <a:ext cx="4039737" cy="34119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9737" y="17060"/>
            <a:ext cx="4039737" cy="34119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9736" y="3429000"/>
            <a:ext cx="4039737" cy="34119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9473" y="23884"/>
            <a:ext cx="4112527" cy="34119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79472" y="3432412"/>
            <a:ext cx="4112528" cy="3411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212" y="5513695"/>
            <a:ext cx="1047679" cy="1047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38" y="28715"/>
            <a:ext cx="6918211" cy="68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6"/>
          <a:stretch/>
        </p:blipFill>
        <p:spPr>
          <a:xfrm>
            <a:off x="1301366" y="2532"/>
            <a:ext cx="8828472" cy="6831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060"/>
            <a:ext cx="4039737" cy="34119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22176"/>
            <a:ext cx="4039737" cy="341194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9737" y="17060"/>
            <a:ext cx="4039737" cy="3411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9736" y="3429000"/>
            <a:ext cx="4039737" cy="34119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9473" y="23884"/>
            <a:ext cx="4112527" cy="34119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79472" y="3432412"/>
            <a:ext cx="4112528" cy="34119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212" y="5513695"/>
            <a:ext cx="1047679" cy="1047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-27222"/>
            <a:ext cx="6515099" cy="68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70"/>
          <a:stretch/>
        </p:blipFill>
        <p:spPr>
          <a:xfrm>
            <a:off x="900114" y="-11292"/>
            <a:ext cx="9558336" cy="6848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060"/>
            <a:ext cx="4039737" cy="3411940"/>
          </a:xfrm>
          <a:prstGeom prst="rect">
            <a:avLst/>
          </a:prstGeom>
          <a:solidFill>
            <a:srgbClr val="EB7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22176"/>
            <a:ext cx="4039737" cy="34119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9737" y="17060"/>
            <a:ext cx="4039737" cy="34119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9736" y="3429000"/>
            <a:ext cx="4039737" cy="34119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9473" y="23884"/>
            <a:ext cx="4112527" cy="34119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79472" y="3432412"/>
            <a:ext cx="4112528" cy="34119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212" y="5513695"/>
            <a:ext cx="1047679" cy="1047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4" y="36788"/>
            <a:ext cx="6943726" cy="6831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EAD957-2D22-4F8E-8DF4-222503A8FA13}"/>
              </a:ext>
            </a:extLst>
          </p:cNvPr>
          <p:cNvSpPr txBox="1"/>
          <p:nvPr/>
        </p:nvSpPr>
        <p:spPr>
          <a:xfrm>
            <a:off x="3048802" y="3246740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4FCC3-0106-4792-BB2D-BB9669408361}"/>
              </a:ext>
            </a:extLst>
          </p:cNvPr>
          <p:cNvSpPr txBox="1"/>
          <p:nvPr/>
        </p:nvSpPr>
        <p:spPr>
          <a:xfrm>
            <a:off x="3048802" y="3246740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4" name="Count to 10  Counting Song for Kids  Pancake Manor">
            <a:hlinkClick r:id="" action="ppaction://media"/>
            <a:extLst>
              <a:ext uri="{FF2B5EF4-FFF2-40B4-BE49-F238E27FC236}">
                <a16:creationId xmlns:a16="http://schemas.microsoft.com/office/drawing/2014/main" id="{AD64F0FB-4D6E-4FFD-96CD-1FCC1BDAB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Listen and repeat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2129609" y="2114550"/>
            <a:ext cx="10037220" cy="4300538"/>
          </a:xfrm>
          <a:prstGeom prst="rect">
            <a:avLst/>
          </a:prstGeom>
        </p:spPr>
      </p:pic>
      <p:pic>
        <p:nvPicPr>
          <p:cNvPr id="9" name="track-05-ff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29" end="0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5851" y="38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0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6008" y="0"/>
            <a:ext cx="63459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Wednesday, October 6</a:t>
            </a:r>
            <a:r>
              <a:rPr lang="en-US" sz="40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Starter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Hello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23439"/>
            <a:ext cx="1100009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3: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numbers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one: 1			- six: 6</a:t>
            </a:r>
          </a:p>
          <a:p>
            <a:pPr marL="571500" indent="-5715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two: 2			- seven: 7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three: 3			- eight: 8</a:t>
            </a:r>
          </a:p>
          <a:p>
            <a:pPr marL="571500" indent="-5715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four: 4			- nine: 9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five: 5			- ten: 10</a:t>
            </a:r>
          </a:p>
          <a:p>
            <a:pPr marL="571500" indent="-571500">
              <a:buFontTx/>
              <a:buChar char="-"/>
            </a:pP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you? 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sz="4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r>
              <a:rPr lang="en-US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years old.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95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104</Words>
  <Application>Microsoft Office PowerPoint</Application>
  <PresentationFormat>Widescreen</PresentationFormat>
  <Paragraphs>55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맑은 고딕</vt:lpstr>
      <vt:lpstr>Aharoni</vt:lpstr>
      <vt:lpstr>Arial</vt:lpstr>
      <vt:lpstr>Calibri</vt:lpstr>
      <vt:lpstr>Calibri Light</vt:lpstr>
      <vt:lpstr>Cooper Std Black</vt:lpstr>
      <vt:lpstr>Times New Roman</vt:lpstr>
      <vt:lpstr>Wingdings</vt:lpstr>
      <vt:lpstr>1_Office Theme</vt:lpstr>
      <vt:lpstr>2_Office Theme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check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Luxury</cp:lastModifiedBy>
  <cp:revision>11</cp:revision>
  <dcterms:created xsi:type="dcterms:W3CDTF">2020-08-16T02:56:08Z</dcterms:created>
  <dcterms:modified xsi:type="dcterms:W3CDTF">2021-10-06T14:43:38Z</dcterms:modified>
</cp:coreProperties>
</file>