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70" r:id="rId6"/>
    <p:sldId id="269" r:id="rId7"/>
    <p:sldId id="258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5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36AE-5B0D-4A1E-95EA-3CA7A463F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030C-7A2C-4735-A642-8A1A502F60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7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36AE-5B0D-4A1E-95EA-3CA7A463F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030C-7A2C-4735-A642-8A1A502F60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3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36AE-5B0D-4A1E-95EA-3CA7A463F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030C-7A2C-4735-A642-8A1A502F60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1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36AE-5B0D-4A1E-95EA-3CA7A463F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030C-7A2C-4735-A642-8A1A502F60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0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36AE-5B0D-4A1E-95EA-3CA7A463F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030C-7A2C-4735-A642-8A1A502F60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5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36AE-5B0D-4A1E-95EA-3CA7A463F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030C-7A2C-4735-A642-8A1A502F60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19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36AE-5B0D-4A1E-95EA-3CA7A463F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030C-7A2C-4735-A642-8A1A502F60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5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36AE-5B0D-4A1E-95EA-3CA7A463F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030C-7A2C-4735-A642-8A1A502F60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2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82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36AE-5B0D-4A1E-95EA-3CA7A463F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030C-7A2C-4735-A642-8A1A502F60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0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36AE-5B0D-4A1E-95EA-3CA7A463F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030C-7A2C-4735-A642-8A1A502F60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22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36AE-5B0D-4A1E-95EA-3CA7A463F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030C-7A2C-4735-A642-8A1A502F60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8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256E-8FB7-4214-847A-C094DC4B8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48E42-6A7A-440C-9936-C6AA9CA46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2CB2A-CF6C-4D8E-AD3F-70D65F93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0451-9DF5-41D6-9B38-2D3C61D6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702BD-F081-4C26-904A-DE687D9F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40358-EB66-4176-BE51-89D52DF1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6226-B89E-41AD-98B6-215312375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71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315A-EB9D-4D07-97B1-44743127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EF92C-0E3E-4183-8B25-C3B8398F1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CDB72-52CE-417F-A4E9-D95241B5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0451-9DF5-41D6-9B38-2D3C61D6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F5719-45BA-41ED-818C-7E67559A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EE78F-B6C8-4FF6-9886-90372AD9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6226-B89E-41AD-98B6-215312375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98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D5F4-607D-452F-946A-43A3BCD2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18CDE-BA56-416D-9208-12A6EDE8E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E4E9C-1FBE-44BF-93D8-6C57A36E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0451-9DF5-41D6-9B38-2D3C61D6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6F559-1C9E-4DCF-813D-DB831D34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692CF-C246-45C8-B299-6490B08A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6226-B89E-41AD-98B6-215312375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55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AC50-07F6-4727-9DD6-2528E28D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29B0-E9D4-4AE9-B2BD-D30BBBE6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8EE15-F02C-4C2A-BF91-045A73E4D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CFB2-48F6-4EB5-9A1C-98D93559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0451-9DF5-41D6-9B38-2D3C61D6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9A7B8-F384-46CC-82F0-D81FF191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9F148-4724-427B-9B13-BC5763E3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6226-B89E-41AD-98B6-215312375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22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8DC4-3E21-4637-ABD7-C046611B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105AB-86EA-4923-8755-D5C13C81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CF1AA-E21F-4646-BC5B-15ACACEA5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E1337-4933-40F6-B7A9-EA5780B8C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6AEFB-59CB-4F8F-BD71-59082DA1D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26F50E-F5B7-4DEA-9ECE-AA9F3F07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0451-9DF5-41D6-9B38-2D3C61D6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DDC8C-B3C1-4D3B-9195-8E09DFF8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8E504-8076-4225-8403-153B3552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6226-B89E-41AD-98B6-215312375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26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7C00-764A-4C27-B542-371C5FB8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383D0-13FD-4D4F-A549-E636E355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0451-9DF5-41D6-9B38-2D3C61D6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D29D0-B9D5-48AF-B3AC-969C4C70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48FEF-4BB0-4586-94A6-2B8100D8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6226-B89E-41AD-98B6-215312375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61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3F759-511F-42A2-A9EB-7EE557F1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0451-9DF5-41D6-9B38-2D3C61D6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3A980-14C2-4616-ADE3-83AF62CA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48BDE-64D4-4411-B731-2D45206A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6226-B89E-41AD-98B6-215312375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5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29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F0FC-A75E-4F23-8E00-7C6CB484F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55487-6FC0-4439-9F16-E9E8A3100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3659E-1591-44C0-B3B3-F433BD7A5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51910-EE8C-4B20-8D1A-47DF5E63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0451-9DF5-41D6-9B38-2D3C61D6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13CB7-C29D-4C13-BAF6-D7E1D486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D45FE-A46E-4D20-B666-18BA6157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6226-B89E-41AD-98B6-215312375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98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E158-F0DA-4B96-823D-B9FB7037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24B1AC-E612-4086-AA59-888AC0E6C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54F1B-C759-4E0D-8129-4432F6FBF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9F6F8-9E8B-4D0C-A127-A13C24F8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0451-9DF5-41D6-9B38-2D3C61D6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124F0-2D40-47C8-B3DF-A58F6F80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8337A-BAD4-4129-BD29-B5CE7CC8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6226-B89E-41AD-98B6-215312375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29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E5AF-42C2-467D-A838-2C0EAE1D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43651-28AE-4EE0-8B10-3DE005755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C34C0-F951-4BD1-A729-0C105B56E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0451-9DF5-41D6-9B38-2D3C61D6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FB98-BE1E-46A2-BBF5-A438ABEA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755DC-7788-4A35-B50F-65B939F8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6226-B89E-41AD-98B6-215312375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7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7E66F0-63DD-4DA8-B90C-41D21538B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84359-5FC7-4A1C-A307-B8972ED3C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AE869-6086-46A5-B374-1C053B34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0451-9DF5-41D6-9B38-2D3C61D6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45C93-A413-49F9-9EA2-A55DA27D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2CBA5-9E90-46DD-8DFD-A3DA6975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E6226-B89E-41AD-98B6-215312375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16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84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2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92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4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94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98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881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2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3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73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6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0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0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DFA7-A8A6-4A1B-B975-B415B4AE7FA8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15F5-555F-4513-A9A1-BE0F9A85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5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DFA7-A8A6-4A1B-B975-B415B4AE7FA8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15F5-555F-4513-A9A1-BE0F9A85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8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5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E36AE-5B0D-4A1E-95EA-3CA7A463F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030C-7A2C-4735-A642-8A1A502F60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5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44747-C6EE-48B1-8FAF-4EA25F55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D2A5D-94D4-4F70-B4CD-546402865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36AE0-8733-4F6B-9E85-1D89E790C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0451-9DF5-41D6-9B38-2D3C61D69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8CF7E-5A72-4574-A4CC-B93BCE120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A6B69-EFD0-4348-B569-E094F6090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E6226-B89E-41AD-98B6-215312375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1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DFA7-A8A6-4A1B-B975-B415B4AE7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15F5-555F-4513-A9A1-BE0F9A852E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4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z2586669075575_d6a45d26be573d4af329171bec1a1f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4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0"/>
            <a:ext cx="7020272" cy="14465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63" y="2018540"/>
            <a:ext cx="670093" cy="84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56DD30-3239-4B6B-B9F1-D1CAAF013BAB}"/>
              </a:ext>
            </a:extLst>
          </p:cNvPr>
          <p:cNvSpPr txBox="1">
            <a:spLocks/>
          </p:cNvSpPr>
          <p:nvPr/>
        </p:nvSpPr>
        <p:spPr>
          <a:xfrm>
            <a:off x="5052" y="1124744"/>
            <a:ext cx="9217024" cy="1031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</a:rPr>
              <a:t>Sao </a:t>
            </a:r>
            <a:r>
              <a:rPr lang="en-US" sz="4800" b="1" dirty="0" err="1">
                <a:solidFill>
                  <a:schemeClr val="bg1"/>
                </a:solidFill>
              </a:rPr>
              <a:t>năm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cánh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huy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hoàng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biết</a:t>
            </a:r>
            <a:r>
              <a:rPr lang="en-US" sz="4800" b="1" dirty="0">
                <a:solidFill>
                  <a:schemeClr val="bg1"/>
                </a:solidFill>
              </a:rPr>
              <a:t> bao.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id="{3CBB0060-984E-4EA8-8082-0C89380E0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6364" y="5589240"/>
            <a:ext cx="457200" cy="609600"/>
          </a:xfrm>
          <a:prstGeom prst="rect">
            <a:avLst/>
          </a:prstGeom>
        </p:spPr>
      </p:pic>
      <p:sp>
        <p:nvSpPr>
          <p:cNvPr id="7" name="Arrow: Left 6">
            <a:hlinkClick r:id="rId6" action="ppaction://hlinksldjump"/>
            <a:extLst>
              <a:ext uri="{FF2B5EF4-FFF2-40B4-BE49-F238E27FC236}">
                <a16:creationId xmlns:a16="http://schemas.microsoft.com/office/drawing/2014/main" id="{55868020-6C6A-4271-9ECE-566EE179245A}"/>
              </a:ext>
            </a:extLst>
          </p:cNvPr>
          <p:cNvSpPr/>
          <p:nvPr/>
        </p:nvSpPr>
        <p:spPr>
          <a:xfrm>
            <a:off x="8036720" y="6115050"/>
            <a:ext cx="600075" cy="5286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90" y="116635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endParaRPr lang="en-US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35896" y="886083"/>
            <a:ext cx="1152128" cy="117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2DFE3F-EC60-4BF8-98D1-8802B099EDF5}"/>
              </a:ext>
            </a:extLst>
          </p:cNvPr>
          <p:cNvSpPr txBox="1">
            <a:spLocks/>
          </p:cNvSpPr>
          <p:nvPr/>
        </p:nvSpPr>
        <p:spPr>
          <a:xfrm>
            <a:off x="0" y="1340778"/>
            <a:ext cx="9036496" cy="2332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chemeClr val="bg1"/>
                </a:solidFill>
              </a:rPr>
              <a:t>Trông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lá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cờ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phấp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phới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err="1">
                <a:solidFill>
                  <a:schemeClr val="bg1"/>
                </a:solidFill>
              </a:rPr>
              <a:t>đẹp</a:t>
            </a:r>
            <a:r>
              <a:rPr lang="en-US" sz="4800" b="1">
                <a:solidFill>
                  <a:schemeClr val="bg1"/>
                </a:solidFill>
              </a:rPr>
              <a:t> </a:t>
            </a:r>
            <a:r>
              <a:rPr lang="en-US" sz="4800" b="1" smtClean="0">
                <a:solidFill>
                  <a:schemeClr val="bg1"/>
                </a:solidFill>
              </a:rPr>
              <a:t>tươi. Giữa </a:t>
            </a:r>
            <a:r>
              <a:rPr lang="en-US" sz="4800" b="1" dirty="0" err="1">
                <a:solidFill>
                  <a:schemeClr val="bg1"/>
                </a:solidFill>
              </a:rPr>
              <a:t>nền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đỏ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có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ngôi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err="1">
                <a:solidFill>
                  <a:schemeClr val="bg1"/>
                </a:solidFill>
              </a:rPr>
              <a:t>sao</a:t>
            </a:r>
            <a:r>
              <a:rPr lang="en-US" sz="4800" b="1">
                <a:solidFill>
                  <a:schemeClr val="bg1"/>
                </a:solidFill>
              </a:rPr>
              <a:t> </a:t>
            </a:r>
            <a:r>
              <a:rPr lang="en-US" sz="4800" b="1" smtClean="0">
                <a:solidFill>
                  <a:schemeClr val="bg1"/>
                </a:solidFill>
              </a:rPr>
              <a:t>vàng. Sao </a:t>
            </a:r>
            <a:r>
              <a:rPr lang="en-US" sz="4800" b="1" dirty="0" err="1">
                <a:solidFill>
                  <a:schemeClr val="bg1"/>
                </a:solidFill>
              </a:rPr>
              <a:t>năm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cánh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huy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hoàng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biết</a:t>
            </a:r>
            <a:r>
              <a:rPr lang="en-US" sz="4800" b="1" dirty="0">
                <a:solidFill>
                  <a:schemeClr val="bg1"/>
                </a:solidFill>
              </a:rPr>
              <a:t> bao.</a:t>
            </a:r>
          </a:p>
        </p:txBody>
      </p:sp>
      <p:pic>
        <p:nvPicPr>
          <p:cNvPr id="5" name="C1+2+3">
            <a:hlinkClick r:id="" action="ppaction://media"/>
            <a:extLst>
              <a:ext uri="{FF2B5EF4-FFF2-40B4-BE49-F238E27FC236}">
                <a16:creationId xmlns:a16="http://schemas.microsoft.com/office/drawing/2014/main" id="{5367A046-7A7C-446C-A75A-6DEBC5E82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5373216"/>
            <a:ext cx="457200" cy="609600"/>
          </a:xfrm>
          <a:prstGeom prst="rect">
            <a:avLst/>
          </a:prstGeom>
        </p:spPr>
      </p:pic>
      <p:sp>
        <p:nvSpPr>
          <p:cNvPr id="7" name="Arrow: Left 6">
            <a:hlinkClick r:id="rId6" action="ppaction://hlinksldjump"/>
            <a:extLst>
              <a:ext uri="{FF2B5EF4-FFF2-40B4-BE49-F238E27FC236}">
                <a16:creationId xmlns:a16="http://schemas.microsoft.com/office/drawing/2014/main" id="{B471A8A3-7C97-4A10-8D0B-120D49E33F82}"/>
              </a:ext>
            </a:extLst>
          </p:cNvPr>
          <p:cNvSpPr/>
          <p:nvPr/>
        </p:nvSpPr>
        <p:spPr>
          <a:xfrm>
            <a:off x="8036720" y="6115050"/>
            <a:ext cx="600075" cy="5286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4112" y="1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endParaRPr lang="en-US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2DFE3F-EC60-4BF8-98D1-8802B099EDF5}"/>
              </a:ext>
            </a:extLst>
          </p:cNvPr>
          <p:cNvSpPr txBox="1">
            <a:spLocks/>
          </p:cNvSpPr>
          <p:nvPr/>
        </p:nvSpPr>
        <p:spPr>
          <a:xfrm>
            <a:off x="251525" y="1052746"/>
            <a:ext cx="7931225" cy="889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chemeClr val="bg1"/>
                </a:solidFill>
              </a:rPr>
              <a:t>Đẹp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vô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cùng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lá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cờ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Việt</a:t>
            </a:r>
            <a:r>
              <a:rPr lang="en-US" sz="4800" b="1" dirty="0">
                <a:solidFill>
                  <a:schemeClr val="bg1"/>
                </a:solidFill>
              </a:rPr>
              <a:t> Nam.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5" name="4">
            <a:hlinkClick r:id="" action="ppaction://media"/>
            <a:extLst>
              <a:ext uri="{FF2B5EF4-FFF2-40B4-BE49-F238E27FC236}">
                <a16:creationId xmlns:a16="http://schemas.microsoft.com/office/drawing/2014/main" id="{38A0A819-DE4E-4952-80BA-D6CF4BDA9B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7131" y="5229200"/>
            <a:ext cx="457200" cy="609600"/>
          </a:xfrm>
          <a:prstGeom prst="rect">
            <a:avLst/>
          </a:prstGeom>
        </p:spPr>
      </p:pic>
      <p:sp>
        <p:nvSpPr>
          <p:cNvPr id="7" name="Arrow: Left 6">
            <a:hlinkClick r:id="rId6" action="ppaction://hlinksldjump"/>
            <a:extLst>
              <a:ext uri="{FF2B5EF4-FFF2-40B4-BE49-F238E27FC236}">
                <a16:creationId xmlns:a16="http://schemas.microsoft.com/office/drawing/2014/main" id="{B7F38551-CA3C-433F-B6B1-4090B6E34432}"/>
              </a:ext>
            </a:extLst>
          </p:cNvPr>
          <p:cNvSpPr/>
          <p:nvPr/>
        </p:nvSpPr>
        <p:spPr>
          <a:xfrm>
            <a:off x="8036720" y="6115050"/>
            <a:ext cx="600075" cy="5286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0197" y="3298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7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2DFE3F-EC60-4BF8-98D1-8802B099EDF5}"/>
              </a:ext>
            </a:extLst>
          </p:cNvPr>
          <p:cNvSpPr txBox="1">
            <a:spLocks/>
          </p:cNvSpPr>
          <p:nvPr/>
        </p:nvSpPr>
        <p:spPr>
          <a:xfrm>
            <a:off x="163577" y="1028124"/>
            <a:ext cx="9274046" cy="3355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/>
              <a:t>Trông</a:t>
            </a:r>
            <a:r>
              <a:rPr lang="en-US" sz="4800" b="1" dirty="0"/>
              <a:t> </a:t>
            </a:r>
            <a:r>
              <a:rPr lang="en-US" sz="4800" b="1" dirty="0" err="1"/>
              <a:t>lá</a:t>
            </a:r>
            <a:r>
              <a:rPr lang="en-US" sz="4800" b="1" dirty="0"/>
              <a:t> </a:t>
            </a:r>
            <a:r>
              <a:rPr lang="en-US" sz="4800" b="1" dirty="0" err="1"/>
              <a:t>cờ</a:t>
            </a:r>
            <a:r>
              <a:rPr lang="en-US" sz="4800" b="1" dirty="0"/>
              <a:t> </a:t>
            </a:r>
            <a:r>
              <a:rPr lang="en-US" sz="4800" b="1" dirty="0" err="1"/>
              <a:t>phấp</a:t>
            </a:r>
            <a:r>
              <a:rPr lang="en-US" sz="4800" b="1" dirty="0"/>
              <a:t> </a:t>
            </a:r>
            <a:r>
              <a:rPr lang="en-US" sz="4800" b="1" dirty="0" err="1"/>
              <a:t>phới</a:t>
            </a:r>
            <a:r>
              <a:rPr lang="en-US" sz="4800" b="1" dirty="0"/>
              <a:t> </a:t>
            </a:r>
            <a:r>
              <a:rPr lang="en-US" sz="4800" b="1" dirty="0" err="1"/>
              <a:t>đẹp</a:t>
            </a:r>
            <a:r>
              <a:rPr lang="en-US" sz="4800" b="1" dirty="0"/>
              <a:t> </a:t>
            </a:r>
            <a:r>
              <a:rPr lang="en-US" sz="4800" b="1" dirty="0" err="1" smtClean="0"/>
              <a:t>tươi</a:t>
            </a:r>
            <a:r>
              <a:rPr lang="en-US" sz="4800" b="1" dirty="0" smtClean="0"/>
              <a:t>. </a:t>
            </a:r>
            <a:r>
              <a:rPr lang="en-US" sz="4800" b="1" dirty="0" err="1" smtClean="0"/>
              <a:t>Giữa</a:t>
            </a:r>
            <a:r>
              <a:rPr lang="en-US" sz="4800" b="1" dirty="0" smtClean="0"/>
              <a:t> </a:t>
            </a:r>
            <a:r>
              <a:rPr lang="en-US" sz="4800" b="1" dirty="0" err="1"/>
              <a:t>nền</a:t>
            </a:r>
            <a:r>
              <a:rPr lang="en-US" sz="4800" b="1" dirty="0"/>
              <a:t> </a:t>
            </a:r>
            <a:r>
              <a:rPr lang="en-US" sz="4800" b="1" dirty="0" err="1"/>
              <a:t>đỏ</a:t>
            </a:r>
            <a:r>
              <a:rPr lang="en-US" sz="4800" b="1" dirty="0"/>
              <a:t> </a:t>
            </a:r>
            <a:r>
              <a:rPr lang="en-US" sz="4800" b="1" dirty="0" err="1"/>
              <a:t>có</a:t>
            </a:r>
            <a:r>
              <a:rPr lang="en-US" sz="4800" b="1" dirty="0"/>
              <a:t> </a:t>
            </a:r>
            <a:r>
              <a:rPr lang="en-US" sz="4800" b="1" dirty="0" err="1"/>
              <a:t>ngôi</a:t>
            </a:r>
            <a:r>
              <a:rPr lang="en-US" sz="4800" b="1" dirty="0"/>
              <a:t> </a:t>
            </a:r>
            <a:r>
              <a:rPr lang="en-US" sz="4800" b="1" dirty="0" err="1"/>
              <a:t>sao</a:t>
            </a:r>
            <a:r>
              <a:rPr lang="en-US" sz="4800" b="1" dirty="0"/>
              <a:t> </a:t>
            </a:r>
            <a:r>
              <a:rPr lang="en-US" sz="4800" b="1" dirty="0" err="1" smtClean="0"/>
              <a:t>vàng</a:t>
            </a:r>
            <a:r>
              <a:rPr lang="en-US" sz="4800" b="1" dirty="0" smtClean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smtClean="0"/>
              <a:t>Sao </a:t>
            </a:r>
            <a:r>
              <a:rPr lang="en-US" sz="4800" b="1" dirty="0" err="1"/>
              <a:t>năm</a:t>
            </a:r>
            <a:r>
              <a:rPr lang="en-US" sz="4800" b="1" dirty="0"/>
              <a:t> </a:t>
            </a:r>
            <a:r>
              <a:rPr lang="en-US" sz="4800" b="1" dirty="0" err="1"/>
              <a:t>cánh</a:t>
            </a:r>
            <a:r>
              <a:rPr lang="en-US" sz="4800" b="1" dirty="0"/>
              <a:t> </a:t>
            </a:r>
            <a:r>
              <a:rPr lang="en-US" sz="4800" b="1" dirty="0" err="1"/>
              <a:t>huy</a:t>
            </a:r>
            <a:r>
              <a:rPr lang="en-US" sz="4800" b="1" dirty="0"/>
              <a:t> </a:t>
            </a:r>
            <a:r>
              <a:rPr lang="en-US" sz="4800" b="1" dirty="0" err="1"/>
              <a:t>hoàng</a:t>
            </a:r>
            <a:r>
              <a:rPr lang="en-US" sz="4800" b="1" dirty="0"/>
              <a:t> </a:t>
            </a:r>
            <a:r>
              <a:rPr lang="en-US" sz="4800" b="1" dirty="0" err="1"/>
              <a:t>biết</a:t>
            </a:r>
            <a:r>
              <a:rPr lang="en-US" sz="4800" b="1" dirty="0"/>
              <a:t> </a:t>
            </a:r>
            <a:r>
              <a:rPr lang="en-US" sz="4800" b="1" dirty="0" err="1" smtClean="0"/>
              <a:t>bao</a:t>
            </a:r>
            <a:r>
              <a:rPr lang="en-US" sz="4800" b="1" dirty="0" smtClean="0"/>
              <a:t>. </a:t>
            </a:r>
            <a:r>
              <a:rPr lang="en-US" sz="4800" b="1" dirty="0" err="1" smtClean="0"/>
              <a:t>Đẹp</a:t>
            </a:r>
            <a:r>
              <a:rPr lang="en-US" sz="4800" b="1" dirty="0" smtClean="0"/>
              <a:t> </a:t>
            </a:r>
            <a:r>
              <a:rPr lang="en-US" sz="4800" b="1" dirty="0" err="1"/>
              <a:t>vô</a:t>
            </a:r>
            <a:r>
              <a:rPr lang="en-US" sz="4800" b="1" dirty="0"/>
              <a:t> </a:t>
            </a:r>
            <a:r>
              <a:rPr lang="en-US" sz="4800" b="1" dirty="0" err="1"/>
              <a:t>cùng</a:t>
            </a:r>
            <a:r>
              <a:rPr lang="en-US" sz="4800" b="1" dirty="0"/>
              <a:t> </a:t>
            </a:r>
            <a:r>
              <a:rPr lang="en-US" sz="4800" b="1" dirty="0" err="1"/>
              <a:t>lá</a:t>
            </a:r>
            <a:r>
              <a:rPr lang="en-US" sz="4800" b="1" dirty="0"/>
              <a:t> </a:t>
            </a:r>
            <a:r>
              <a:rPr lang="en-US" sz="4800" b="1" dirty="0" err="1"/>
              <a:t>cờ</a:t>
            </a:r>
            <a:r>
              <a:rPr lang="en-US" sz="4800" b="1" dirty="0"/>
              <a:t> </a:t>
            </a:r>
            <a:r>
              <a:rPr lang="en-US" sz="4800" b="1" dirty="0" err="1"/>
              <a:t>Việt</a:t>
            </a:r>
            <a:r>
              <a:rPr lang="en-US" sz="4800" b="1" dirty="0"/>
              <a:t> Nam.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5" name="C1+2+3+4 CA BAI">
            <a:hlinkClick r:id="" action="ppaction://media"/>
            <a:extLst>
              <a:ext uri="{FF2B5EF4-FFF2-40B4-BE49-F238E27FC236}">
                <a16:creationId xmlns:a16="http://schemas.microsoft.com/office/drawing/2014/main" id="{8ED3E87A-763E-412A-9CB7-F05620687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5343525"/>
            <a:ext cx="457200" cy="609600"/>
          </a:xfrm>
          <a:prstGeom prst="rect">
            <a:avLst/>
          </a:prstGeom>
        </p:spPr>
      </p:pic>
      <p:sp>
        <p:nvSpPr>
          <p:cNvPr id="7" name="Arrow: Left 6">
            <a:hlinkClick r:id="rId6" action="ppaction://hlinksldjump"/>
            <a:extLst>
              <a:ext uri="{FF2B5EF4-FFF2-40B4-BE49-F238E27FC236}">
                <a16:creationId xmlns:a16="http://schemas.microsoft.com/office/drawing/2014/main" id="{B0963F05-871E-4841-906B-D861211F266E}"/>
              </a:ext>
            </a:extLst>
          </p:cNvPr>
          <p:cNvSpPr/>
          <p:nvPr/>
        </p:nvSpPr>
        <p:spPr>
          <a:xfrm>
            <a:off x="8036720" y="6115050"/>
            <a:ext cx="600075" cy="5286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8372" y="247951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 BÀI PIANO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9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z2586669075575_d6a45d26be573d4af329171bec1a1f3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4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5" y="0"/>
            <a:ext cx="7956376" cy="14465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63" y="2018540"/>
            <a:ext cx="670093" cy="848606"/>
          </a:xfrm>
          <a:prstGeom prst="rect">
            <a:avLst/>
          </a:prstGeom>
        </p:spPr>
      </p:pic>
      <p:pic>
        <p:nvPicPr>
          <p:cNvPr id="7" name="la co v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4105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DDC7D-B1B7-47AC-8322-5F78AEE24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48" t="22596" r="45109" b="13218"/>
          <a:stretch/>
        </p:blipFill>
        <p:spPr>
          <a:xfrm>
            <a:off x="0" y="1930480"/>
            <a:ext cx="6300192" cy="47516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3609" y="730151"/>
            <a:ext cx="7018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smtClean="0">
                <a:solidFill>
                  <a:schemeClr val="bg1"/>
                </a:solidFill>
              </a:rPr>
              <a:t>-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Các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con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đang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xem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hình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ảnh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gì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- Con 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hãy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chọn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ra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lá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cờ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Việt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Nam?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3923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Hỏi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câu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hỏi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sau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đó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giới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thiệu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bài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707904" cy="6741368"/>
          </a:xfrm>
          <a:prstGeom prst="rect">
            <a:avLst/>
          </a:prstGeom>
        </p:spPr>
      </p:pic>
      <p:pic>
        <p:nvPicPr>
          <p:cNvPr id="7" name="Picture 2" descr="C:\Users\Administrator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6438"/>
            <a:ext cx="2736304" cy="313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7156"/>
            <a:ext cx="6750496" cy="308611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ÂM NHẠC 1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1801" y="883388"/>
            <a:ext cx="146764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TIẾT 1</a:t>
            </a:r>
            <a:endParaRPr lang="en-US" sz="3200" b="1" dirty="0">
              <a:solidFill>
                <a:srgbClr val="000099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98832" y="1710806"/>
            <a:ext cx="820891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0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HỌC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HÁT BÀI: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LÁ CỜ VIỆT NAM</a:t>
            </a:r>
            <a:endParaRPr lang="en-US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94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0" y="1268760"/>
            <a:ext cx="9073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+ </a:t>
            </a:r>
            <a:r>
              <a:rPr lang="vi-VN" sz="2800" b="1" dirty="0" smtClean="0"/>
              <a:t>Quốc </a:t>
            </a:r>
            <a:r>
              <a:rPr lang="vi-VN" sz="2800" b="1" dirty="0"/>
              <a:t>kỳ Việt Nam</a:t>
            </a:r>
            <a:r>
              <a:rPr lang="vi-VN" sz="2800" dirty="0"/>
              <a:t> hiện nay (còn gọi là </a:t>
            </a:r>
            <a:r>
              <a:rPr lang="vi-VN" sz="2800" i="1" dirty="0"/>
              <a:t>"Cờ đỏ sao vàng"</a:t>
            </a:r>
            <a:r>
              <a:rPr lang="vi-VN" sz="2800" dirty="0"/>
              <a:t> hay </a:t>
            </a:r>
            <a:r>
              <a:rPr lang="vi-VN" sz="2800" i="1" dirty="0"/>
              <a:t>"Cờ Tổ quốc</a:t>
            </a:r>
            <a:r>
              <a:rPr lang="vi-VN" sz="2800" i="1" dirty="0" smtClean="0"/>
              <a:t>"</a:t>
            </a:r>
            <a:r>
              <a:rPr lang="vi-VN" sz="2800" dirty="0" smtClean="0"/>
              <a:t>)</a:t>
            </a:r>
            <a:r>
              <a:rPr lang="en-US" sz="2800" dirty="0" smtClean="0"/>
              <a:t>.</a:t>
            </a:r>
            <a:r>
              <a:rPr lang="vi-VN" sz="2800" dirty="0" smtClean="0"/>
              <a:t> </a:t>
            </a:r>
            <a:r>
              <a:rPr lang="vi-VN" sz="2800" dirty="0"/>
              <a:t>Thiết kế của lá cờ có hình chữ nhật</a:t>
            </a:r>
            <a:r>
              <a:rPr lang="vi-VN" sz="2800" dirty="0" smtClean="0"/>
              <a:t>, </a:t>
            </a:r>
            <a:r>
              <a:rPr lang="vi-VN" sz="2800" dirty="0"/>
              <a:t>nền đỏ, ở giữa là ngôi sao vàng năm cánh lớn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4724" y="74554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Giới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thiệu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về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lá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cờ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tác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giả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3481070"/>
            <a:ext cx="54200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Đỗ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Mạnh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Thường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sinh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năm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1923 ở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Hà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Nội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số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ca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khúc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thiếu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nhi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ông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là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: </a:t>
            </a:r>
            <a:r>
              <a:rPr lang="en-US" sz="3200" i="1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</a:t>
            </a:r>
            <a:r>
              <a:rPr lang="en-US" sz="3200" i="1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ô</a:t>
            </a:r>
            <a:r>
              <a:rPr lang="en-US" sz="3200" i="1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giáo</a:t>
            </a:r>
            <a:r>
              <a:rPr lang="en-US" sz="3200" i="1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i="1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R</a:t>
            </a:r>
            <a:r>
              <a:rPr lang="en-US" sz="3200" i="1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ước</a:t>
            </a:r>
            <a:r>
              <a:rPr lang="en-US" sz="3200" i="1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đèn</a:t>
            </a:r>
            <a:r>
              <a:rPr lang="en-US" sz="3200" i="1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i="1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M</a:t>
            </a:r>
            <a:r>
              <a:rPr lang="en-US" sz="3200" i="1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ặt</a:t>
            </a:r>
            <a:r>
              <a:rPr lang="en-US" sz="3200" i="1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trời</a:t>
            </a:r>
            <a:r>
              <a:rPr lang="en-US" sz="3200" i="1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i="1" dirty="0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  <a:cs typeface="Times New Roman"/>
              </a:rPr>
              <a:t>em</a:t>
            </a:r>
            <a:endParaRPr lang="en-US" sz="3200" dirty="0" smtClean="0">
              <a:solidFill>
                <a:srgbClr val="000099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+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Nhạc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sĩ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Lý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Trọng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: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sáng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tác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 ca </a:t>
            </a:r>
            <a:r>
              <a:rPr lang="en-US" sz="3200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khúc</a:t>
            </a:r>
            <a:r>
              <a:rPr lang="en-US" sz="3200" dirty="0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200" i="1" dirty="0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Con </a:t>
            </a:r>
            <a:r>
              <a:rPr lang="en-US" sz="3200" i="1" dirty="0" err="1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chim</a:t>
            </a:r>
            <a:r>
              <a:rPr lang="en-US" sz="3200" i="1" dirty="0" smtClean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 non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-56090"/>
            <a:ext cx="770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0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 HỌC 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HÁT BÀI: 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LÁ CỜ VIỆT NAM</a:t>
            </a:r>
            <a:endParaRPr lang="en-US" sz="2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874" y="2896295"/>
            <a:ext cx="3485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Giới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thiệu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về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giả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á cờ Việt Nam (Bài hát mẫu)">
            <a:hlinkClick r:id="" action="ppaction://media"/>
            <a:extLst>
              <a:ext uri="{FF2B5EF4-FFF2-40B4-BE49-F238E27FC236}">
                <a16:creationId xmlns:a16="http://schemas.microsoft.com/office/drawing/2014/main" id="{99854E2D-219F-4D02-976C-1AA016222A7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902" y="11"/>
            <a:ext cx="9120098" cy="6381327"/>
          </a:xfrm>
        </p:spPr>
      </p:pic>
      <p:sp>
        <p:nvSpPr>
          <p:cNvPr id="6" name="Rectangle 5"/>
          <p:cNvSpPr/>
          <p:nvPr/>
        </p:nvSpPr>
        <p:spPr>
          <a:xfrm>
            <a:off x="1576202" y="116637"/>
            <a:ext cx="5485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>
                <a:solidFill>
                  <a:prstClr val="black"/>
                </a:solidFill>
              </a:rPr>
              <a:t>Nghe hát </a:t>
            </a:r>
            <a:r>
              <a:rPr lang="en-US" sz="3600" smtClean="0">
                <a:solidFill>
                  <a:prstClr val="black"/>
                </a:solidFill>
              </a:rPr>
              <a:t>mẫu hoặc hát mẫu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7" name="la co vn be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1680" y="1268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0958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36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17E3-6124-43AC-B469-8EDB323D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271"/>
            <a:ext cx="7886700" cy="5757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Đọc</a:t>
            </a:r>
            <a:r>
              <a:rPr lang="en-US" b="1" dirty="0" smtClean="0"/>
              <a:t> </a:t>
            </a:r>
            <a:r>
              <a:rPr lang="en-US" b="1" dirty="0" err="1" smtClean="0"/>
              <a:t>lời</a:t>
            </a:r>
            <a:r>
              <a:rPr lang="en-US" b="1" dirty="0" smtClean="0"/>
              <a:t> ca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5FEA0-335D-47DF-983A-3B15AA13F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30"/>
            <a:ext cx="8208912" cy="4392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CÂU 1: </a:t>
            </a:r>
            <a:r>
              <a:rPr lang="en-US" sz="3600" b="1" dirty="0" err="1" smtClean="0">
                <a:solidFill>
                  <a:schemeClr val="bg1"/>
                </a:solidFill>
              </a:rPr>
              <a:t>Trông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lá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cờ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phấp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phới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đẹp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tươi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CÂU 2: </a:t>
            </a:r>
            <a:r>
              <a:rPr lang="en-US" sz="3600" b="1" dirty="0" err="1" smtClean="0">
                <a:solidFill>
                  <a:schemeClr val="bg1"/>
                </a:solidFill>
              </a:rPr>
              <a:t>Giữa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nền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đỏ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có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ngôi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sao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vàng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CÂU 3: Sao </a:t>
            </a:r>
            <a:r>
              <a:rPr lang="en-US" sz="3600" b="1" dirty="0" err="1">
                <a:solidFill>
                  <a:schemeClr val="bg1"/>
                </a:solidFill>
              </a:rPr>
              <a:t>năm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cánh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huy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hoàng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biết</a:t>
            </a:r>
            <a:r>
              <a:rPr lang="en-US" sz="3600" b="1" dirty="0">
                <a:solidFill>
                  <a:schemeClr val="bg1"/>
                </a:solidFill>
              </a:rPr>
              <a:t> bao.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CÂU 4</a:t>
            </a:r>
            <a:r>
              <a:rPr lang="en-US" sz="3600" b="1" dirty="0" smtClean="0">
                <a:solidFill>
                  <a:schemeClr val="bg1"/>
                </a:solidFill>
              </a:rPr>
              <a:t>: </a:t>
            </a:r>
            <a:r>
              <a:rPr lang="en-US" sz="3600" b="1" dirty="0" err="1" smtClean="0">
                <a:solidFill>
                  <a:schemeClr val="bg1"/>
                </a:solidFill>
              </a:rPr>
              <a:t>Đẹp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vô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cùng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lá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cờ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Việt</a:t>
            </a:r>
            <a:r>
              <a:rPr lang="en-US" sz="3600" b="1" dirty="0">
                <a:solidFill>
                  <a:schemeClr val="bg1"/>
                </a:solidFill>
              </a:rPr>
              <a:t> Nam.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211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D14803-5316-4093-9185-138BDA904DB5}"/>
              </a:ext>
            </a:extLst>
          </p:cNvPr>
          <p:cNvSpPr txBox="1">
            <a:spLocks/>
          </p:cNvSpPr>
          <p:nvPr/>
        </p:nvSpPr>
        <p:spPr>
          <a:xfrm>
            <a:off x="247332" y="2180285"/>
            <a:ext cx="8496943" cy="846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chemeClr val="bg1"/>
                </a:solidFill>
              </a:rPr>
              <a:t>Trông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lá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cờ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phấp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phới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đẹp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tươi</a:t>
            </a:r>
            <a:r>
              <a:rPr lang="en-US" sz="48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BFB18E7C-F6A2-44EE-B8D8-1664D151D4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824288"/>
            <a:ext cx="457200" cy="609600"/>
          </a:xfrm>
          <a:prstGeom prst="rect">
            <a:avLst/>
          </a:prstGeom>
        </p:spPr>
      </p:pic>
      <p:sp>
        <p:nvSpPr>
          <p:cNvPr id="6" name="Arrow: Left 5">
            <a:hlinkClick r:id="rId6" action="ppaction://hlinksldjump"/>
            <a:extLst>
              <a:ext uri="{FF2B5EF4-FFF2-40B4-BE49-F238E27FC236}">
                <a16:creationId xmlns:a16="http://schemas.microsoft.com/office/drawing/2014/main" id="{8B705536-031B-4751-93A2-DCE319511747}"/>
              </a:ext>
            </a:extLst>
          </p:cNvPr>
          <p:cNvSpPr/>
          <p:nvPr/>
        </p:nvSpPr>
        <p:spPr>
          <a:xfrm>
            <a:off x="8036720" y="6115050"/>
            <a:ext cx="600075" cy="5286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6117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Dạy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hát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nối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tiếp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5" y="1023066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endParaRPr lang="en-US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CD7534-7616-4AF3-86C3-0271D89A5BC5}"/>
              </a:ext>
            </a:extLst>
          </p:cNvPr>
          <p:cNvSpPr txBox="1">
            <a:spLocks/>
          </p:cNvSpPr>
          <p:nvPr/>
        </p:nvSpPr>
        <p:spPr>
          <a:xfrm>
            <a:off x="395537" y="1340770"/>
            <a:ext cx="8504635" cy="903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chemeClr val="bg1"/>
                </a:solidFill>
              </a:rPr>
              <a:t>Giữa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nền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đỏ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có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ngôi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sao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vàng</a:t>
            </a:r>
            <a:r>
              <a:rPr lang="en-US" sz="48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ECFD0D20-E50C-4748-9766-CC3B8C8303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0653" y="5229200"/>
            <a:ext cx="457200" cy="609600"/>
          </a:xfrm>
          <a:prstGeom prst="rect">
            <a:avLst/>
          </a:prstGeom>
        </p:spPr>
      </p:pic>
      <p:sp>
        <p:nvSpPr>
          <p:cNvPr id="7" name="Arrow: Left 6">
            <a:hlinkClick r:id="rId6" action="ppaction://hlinksldjump"/>
            <a:extLst>
              <a:ext uri="{FF2B5EF4-FFF2-40B4-BE49-F238E27FC236}">
                <a16:creationId xmlns:a16="http://schemas.microsoft.com/office/drawing/2014/main" id="{8D120F58-92E4-4971-81D7-33453FED1376}"/>
              </a:ext>
            </a:extLst>
          </p:cNvPr>
          <p:cNvSpPr/>
          <p:nvPr/>
        </p:nvSpPr>
        <p:spPr>
          <a:xfrm>
            <a:off x="8036720" y="6115050"/>
            <a:ext cx="600075" cy="5286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6466" y="245031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796B8F-C036-42AA-AA98-DA03DD874CAF}"/>
              </a:ext>
            </a:extLst>
          </p:cNvPr>
          <p:cNvSpPr txBox="1">
            <a:spLocks/>
          </p:cNvSpPr>
          <p:nvPr/>
        </p:nvSpPr>
        <p:spPr>
          <a:xfrm>
            <a:off x="179514" y="1086429"/>
            <a:ext cx="9468544" cy="1603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chemeClr val="bg1"/>
                </a:solidFill>
              </a:rPr>
              <a:t>Trông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lá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cờ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phấp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phới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err="1">
                <a:solidFill>
                  <a:schemeClr val="bg1"/>
                </a:solidFill>
              </a:rPr>
              <a:t>đẹp</a:t>
            </a:r>
            <a:r>
              <a:rPr lang="en-US" sz="4800" b="1">
                <a:solidFill>
                  <a:schemeClr val="bg1"/>
                </a:solidFill>
              </a:rPr>
              <a:t> </a:t>
            </a:r>
            <a:r>
              <a:rPr lang="en-US" sz="4800" b="1" smtClean="0">
                <a:solidFill>
                  <a:schemeClr val="bg1"/>
                </a:solidFill>
              </a:rPr>
              <a:t>tươi. Giữa </a:t>
            </a:r>
            <a:r>
              <a:rPr lang="en-US" sz="4800" b="1" dirty="0" err="1">
                <a:solidFill>
                  <a:schemeClr val="bg1"/>
                </a:solidFill>
              </a:rPr>
              <a:t>nền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đỏ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có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ngôi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sao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vàng</a:t>
            </a:r>
            <a:r>
              <a:rPr lang="en-US" sz="48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5" name="C1+2">
            <a:hlinkClick r:id="" action="ppaction://media"/>
            <a:extLst>
              <a:ext uri="{FF2B5EF4-FFF2-40B4-BE49-F238E27FC236}">
                <a16:creationId xmlns:a16="http://schemas.microsoft.com/office/drawing/2014/main" id="{CA66F08D-9E3E-40AC-BE6A-416CA9E362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9546" y="5292878"/>
            <a:ext cx="4572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6466" y="116635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1+2</a:t>
            </a:r>
            <a:endParaRPr lang="en-US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310</Words>
  <Application>Microsoft Office PowerPoint</Application>
  <PresentationFormat>On-screen Show (4:3)</PresentationFormat>
  <Paragraphs>38</Paragraphs>
  <Slides>14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lời 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28</cp:revision>
  <dcterms:created xsi:type="dcterms:W3CDTF">2021-07-01T08:24:34Z</dcterms:created>
  <dcterms:modified xsi:type="dcterms:W3CDTF">2021-09-20T10:15:26Z</dcterms:modified>
</cp:coreProperties>
</file>