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59" r:id="rId4"/>
    <p:sldId id="282" r:id="rId5"/>
    <p:sldId id="261" r:id="rId6"/>
    <p:sldId id="262" r:id="rId7"/>
    <p:sldId id="283" r:id="rId8"/>
    <p:sldId id="284" r:id="rId9"/>
    <p:sldId id="285" r:id="rId10"/>
    <p:sldId id="286" r:id="rId11"/>
    <p:sldId id="258" r:id="rId12"/>
    <p:sldId id="287" r:id="rId13"/>
    <p:sldId id="277" r:id="rId14"/>
    <p:sldId id="293" r:id="rId15"/>
    <p:sldId id="290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6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6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7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70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5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2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3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B1C5C-94E9-4993-ACA3-8D09EE5B0EAA}" type="datetimeFigureOut">
              <a:rPr lang="en-US" smtClean="0"/>
              <a:t>21/03/2022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23ED-823F-4503-BE3A-904440706A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8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3332" y="838200"/>
            <a:ext cx="2677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Mĩ thuật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600200"/>
            <a:ext cx="1795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Lớp 4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9189" y="2971800"/>
            <a:ext cx="39056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Chủ đề 10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VẼ TĨNH VẬT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556259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Giáo viên: </a:t>
            </a:r>
            <a:r>
              <a:rPr lang="en-US" sz="2400" b="1" dirty="0" smtClean="0"/>
              <a:t>LÊ THANH HÙNG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845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22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544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9143999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05200" y="-1626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52159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" y="1471612"/>
            <a:ext cx="91367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5200" y="-15403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36918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4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3"/>
            <a:ext cx="9144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467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53792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.TMC-Ong Do" pitchFamily="2" charset="0"/>
              </a:rPr>
              <a:t>Mĩ thuật</a:t>
            </a:r>
            <a:endParaRPr lang="en-US" sz="2800" b="1" dirty="0">
              <a:latin typeface=".TMC-Ong D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77012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Chñ ®Ò 1: VÏ ch©n dung tù ho¹ ( tiÕt 1)</a:t>
            </a:r>
            <a:endParaRPr lang="en-US" sz="32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31235"/>
            <a:ext cx="8991600" cy="582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7128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     </a:t>
            </a:r>
            <a:r>
              <a:rPr lang="en-US" sz="2800" b="1" dirty="0" smtClean="0">
                <a:solidFill>
                  <a:srgbClr val="00B050"/>
                </a:solidFill>
              </a:rPr>
              <a:t>Vẽ một bức tranh tĩnh vật theo quan sát, sau đó vẽ màu hoặc sáng tạo với những chất liệu khác nhau.</a:t>
            </a:r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5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6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2210193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Sách giáo khoa Mĩ thuật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2864181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- Giấy vẽ, màu vẽ, giấy màu, hồ dán, 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70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5200" y="70899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TMC-Ong Do" pitchFamily="2" charset="0"/>
              </a:rPr>
              <a:t>Mĩ thuật</a:t>
            </a:r>
            <a:endParaRPr lang="en-US" sz="4000" b="1" dirty="0">
              <a:latin typeface=".TMC-Ong Do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" y="785712"/>
            <a:ext cx="9143999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566" y="5638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Các bức tranh thuộc thể loại nào?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090985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70899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.TMC-Ong Do" pitchFamily="2" charset="0"/>
              </a:rPr>
              <a:t>Mĩ thuật</a:t>
            </a:r>
            <a:endParaRPr lang="en-US" sz="4000" b="1" dirty="0">
              <a:latin typeface=".TMC-Ong D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594119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578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70899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9411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02006"/>
            <a:ext cx="8686800" cy="55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255"/>
            <a:ext cx="9144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1548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38701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22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544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334"/>
            <a:ext cx="9144000" cy="561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17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22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544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15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2228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.TMC-Ong Do" pitchFamily="2" charset="0"/>
              </a:rPr>
              <a:t>Mĩ thuật</a:t>
            </a:r>
            <a:endParaRPr lang="en-US" sz="4400" b="1" dirty="0">
              <a:latin typeface=".TMC-Ong Do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535448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Aristote" pitchFamily="34" charset="0"/>
              </a:rPr>
              <a:t>     </a:t>
            </a:r>
            <a:r>
              <a:rPr lang="en-US" sz="4000" b="1" dirty="0" smtClean="0">
                <a:solidFill>
                  <a:srgbClr val="FF0000"/>
                </a:solidFill>
                <a:latin typeface=".VnAristote" pitchFamily="34" charset="0"/>
              </a:rPr>
              <a:t>Chñ ®Ò 10: VÏ tÜnh vËt</a:t>
            </a:r>
            <a:endParaRPr lang="en-US" sz="4000" b="1" dirty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613"/>
            <a:ext cx="9144000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9144000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" y="1471613"/>
            <a:ext cx="9096375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8"/>
            <a:ext cx="9143999" cy="53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58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187</Words>
  <Application>Microsoft Office PowerPoint</Application>
  <PresentationFormat>On-screen Show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Administrator_PC</cp:lastModifiedBy>
  <cp:revision>27</cp:revision>
  <dcterms:created xsi:type="dcterms:W3CDTF">2021-09-19T02:26:47Z</dcterms:created>
  <dcterms:modified xsi:type="dcterms:W3CDTF">2022-03-20T22:46:29Z</dcterms:modified>
</cp:coreProperties>
</file>