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93" r:id="rId3"/>
    <p:sldId id="267" r:id="rId4"/>
    <p:sldId id="266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82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178"/>
            <a:ext cx="7772400" cy="14688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759"/>
            <a:ext cx="6400800" cy="175222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DA869A-A35B-420A-B0D6-47FC3228681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28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429DD1-3BF6-4C9B-A02E-5F7180D5FD9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558"/>
            <a:ext cx="7772400" cy="13632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524"/>
            <a:ext cx="7772400" cy="149903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E69B6A-DB50-4D21-9DD1-FFFD78416F4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47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9641"/>
            <a:ext cx="4038600" cy="452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9641"/>
            <a:ext cx="4038600" cy="452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F7258-6A3A-4F39-A335-41AB1B779FE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5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924"/>
            <a:ext cx="4040188" cy="6388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775"/>
            <a:ext cx="4040188" cy="39521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924"/>
            <a:ext cx="4041775" cy="6388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775"/>
            <a:ext cx="4041775" cy="39521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70C83-7809-4239-8E0F-05567CC24A8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30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D4F474-F31D-4519-8798-4BB16F593CD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6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58C96F-9F22-41D5-ACA8-DED33A1C9B6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46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315"/>
            <a:ext cx="3008313" cy="11620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14"/>
            <a:ext cx="5111750" cy="5853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318"/>
            <a:ext cx="3008313" cy="46916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5DFC3-6DF4-4B83-87CB-30AAF520038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8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02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2D9C4-1815-4320-8A9E-0F5944E229B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63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0FD4E7-013E-4976-A2B5-A46C2D1FF89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0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991"/>
            <a:ext cx="2057400" cy="585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991"/>
            <a:ext cx="6019800" cy="58519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B6EF6B-ECF8-4747-AB14-64E049AC143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2F6DE3-427F-4608-8007-4EBAE38814E9}" type="datetimeFigureOut">
              <a:rPr lang="en-US" smtClean="0"/>
              <a:pPr/>
              <a:t>19/3/2022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60886-1075-4929-A409-4CAD9058D66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991"/>
            <a:ext cx="8229600" cy="114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9641"/>
            <a:ext cx="8229600" cy="452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979"/>
            <a:ext cx="2133600" cy="4762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979"/>
            <a:ext cx="2895600" cy="4762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979"/>
            <a:ext cx="2133600" cy="4762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612558-9CAF-40C5-9E8A-52A34BB5161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5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6.png"/><Relationship Id="rId10" Type="http://schemas.openxmlformats.org/officeDocument/2006/relationships/image" Target="../media/image9.jpeg"/><Relationship Id="rId4" Type="http://schemas.openxmlformats.org/officeDocument/2006/relationships/slide" Target="slide16.xml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121"/>
          <p:cNvSpPr>
            <a:spLocks noChangeArrowheads="1" noChangeShapeType="1" noTextEdit="1"/>
          </p:cNvSpPr>
          <p:nvPr/>
        </p:nvSpPr>
        <p:spPr bwMode="auto">
          <a:xfrm>
            <a:off x="3276600" y="3581400"/>
            <a:ext cx="40386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25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r>
              <a:rPr lang="en-US" sz="2025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25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5a5 </a:t>
            </a:r>
            <a:endParaRPr lang="en-US" sz="2025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524000" y="4189377"/>
            <a:ext cx="7192419" cy="11416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TỐC </a:t>
            </a:r>
            <a:endParaRPr lang="en-US" sz="24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5597455"/>
            <a:ext cx="7649619" cy="485509"/>
          </a:xfrm>
          <a:prstGeom prst="rect">
            <a:avLst/>
          </a:prstGeom>
          <a:noFill/>
        </p:spPr>
        <p:txBody>
          <a:bodyPr wrap="square" lIns="69334" tIns="34667" rIns="69334" bIns="34667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00" b="1" dirty="0" err="1">
                <a:ln/>
                <a:latin typeface="Constantia"/>
                <a:cs typeface="Times New Roman" panose="02020603050405020304" pitchFamily="18" charset="0"/>
              </a:rPr>
              <a:t>Giáo</a:t>
            </a:r>
            <a:r>
              <a:rPr lang="en-US" sz="2700" b="1" dirty="0">
                <a:ln/>
                <a:latin typeface="Constanti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n/>
                <a:latin typeface="Constantia"/>
                <a:cs typeface="Times New Roman" panose="02020603050405020304" pitchFamily="18" charset="0"/>
              </a:rPr>
              <a:t>viên</a:t>
            </a:r>
            <a:r>
              <a:rPr lang="en-US" sz="2700" b="1" dirty="0">
                <a:ln/>
                <a:latin typeface="Constantia"/>
                <a:cs typeface="Times New Roman" panose="02020603050405020304" pitchFamily="18" charset="0"/>
              </a:rPr>
              <a:t>: </a:t>
            </a:r>
            <a:r>
              <a:rPr lang="en-US" sz="2700" b="1" dirty="0" err="1" smtClean="0">
                <a:ln/>
                <a:latin typeface="Constantia"/>
                <a:cs typeface="Times New Roman" panose="02020603050405020304" pitchFamily="18" charset="0"/>
              </a:rPr>
              <a:t>Nguyễn</a:t>
            </a:r>
            <a:r>
              <a:rPr lang="en-US" sz="2700" b="1" dirty="0" smtClean="0">
                <a:ln/>
                <a:latin typeface="Constantia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ln/>
                <a:latin typeface="Constantia"/>
                <a:cs typeface="Times New Roman" panose="02020603050405020304" pitchFamily="18" charset="0"/>
              </a:rPr>
              <a:t>Thị</a:t>
            </a:r>
            <a:r>
              <a:rPr lang="en-US" sz="2700" b="1" dirty="0" smtClean="0">
                <a:ln/>
                <a:latin typeface="Constantia"/>
                <a:cs typeface="Times New Roman" panose="02020603050405020304" pitchFamily="18" charset="0"/>
              </a:rPr>
              <a:t> Thu </a:t>
            </a:r>
            <a:r>
              <a:rPr lang="en-US" sz="2700" b="1" dirty="0" err="1" smtClean="0">
                <a:ln/>
                <a:latin typeface="Constantia"/>
                <a:cs typeface="Times New Roman" panose="02020603050405020304" pitchFamily="18" charset="0"/>
              </a:rPr>
              <a:t>Thủy</a:t>
            </a:r>
            <a:endParaRPr lang="en-US" sz="2700" b="1" dirty="0">
              <a:ln/>
              <a:latin typeface="Constanti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685802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7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1800km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bay 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267200" y="2798390"/>
            <a:ext cx="4800600" cy="1926012"/>
            <a:chOff x="4267200" y="2798388"/>
            <a:chExt cx="4800600" cy="192601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267200" y="2798388"/>
              <a:ext cx="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7200" y="4724400"/>
              <a:ext cx="4800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91204" y="2609122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2567558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5165" y="3292963"/>
            <a:ext cx="4124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1800 : 2,5= 720 (km/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720  km/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618" y="3200631"/>
            <a:ext cx="2306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1800 km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2,5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?</a:t>
            </a:r>
          </a:p>
        </p:txBody>
      </p:sp>
      <p:sp>
        <p:nvSpPr>
          <p:cNvPr id="19" name="Oval 18"/>
          <p:cNvSpPr/>
          <p:nvPr/>
        </p:nvSpPr>
        <p:spPr>
          <a:xfrm>
            <a:off x="6858004" y="4100944"/>
            <a:ext cx="1080655" cy="37849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543098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127" y="5962152"/>
            <a:ext cx="7797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9" grpId="0" animBg="1"/>
      <p:bldP spid="19" grpId="1" animBg="1"/>
      <p:bldP spid="2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762000" y="1295400"/>
            <a:ext cx="7620000" cy="2362200"/>
          </a:xfrm>
          <a:prstGeom prst="ellipseRibbon2">
            <a:avLst>
              <a:gd name="adj1" fmla="val 25000"/>
              <a:gd name="adj2" fmla="val 68091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AI NHANH, AI ĐÚNG 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657600"/>
            <a:ext cx="7620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81003"/>
            <a:ext cx="2619251" cy="2362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Screen Clippi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276600"/>
            <a:ext cx="261925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Screen Clippi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45" y="381003"/>
            <a:ext cx="2847959" cy="2362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Screen Clippi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624" y="3276603"/>
            <a:ext cx="2847958" cy="2285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hlinkClick r:id="" action="ppaction://noaction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39361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1447800" y="838200"/>
            <a:ext cx="5791200" cy="24384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0" y="3886200"/>
            <a:ext cx="9144000" cy="1524000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60144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7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62000" y="1295400"/>
            <a:ext cx="6172200" cy="3657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1752600" y="3886200"/>
            <a:ext cx="7010400" cy="27432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00485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914400" y="1981200"/>
            <a:ext cx="5486400" cy="2514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4800600"/>
            <a:ext cx="2438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s : t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5562601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2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600200" y="0"/>
            <a:ext cx="5105400" cy="37338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3810000"/>
            <a:ext cx="7162800" cy="1752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24285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1" descr="fantasy-world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WordArt 14"/>
          <p:cNvSpPr>
            <a:spLocks noChangeArrowheads="1" noChangeShapeType="1" noTextEdit="1"/>
          </p:cNvSpPr>
          <p:nvPr/>
        </p:nvSpPr>
        <p:spPr bwMode="auto">
          <a:xfrm>
            <a:off x="381000" y="1143000"/>
            <a:ext cx="80772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915400" cy="3124200"/>
          </a:xfrm>
        </p:spPr>
      </p:pic>
      <p:sp>
        <p:nvSpPr>
          <p:cNvPr id="10" name="TextBox 9"/>
          <p:cNvSpPr txBox="1"/>
          <p:nvPr/>
        </p:nvSpPr>
        <p:spPr>
          <a:xfrm>
            <a:off x="990604" y="4191002"/>
            <a:ext cx="7090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438400" y="509847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512232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453598" y="4860715"/>
            <a:ext cx="947695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0603" y="4860712"/>
            <a:ext cx="113685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2" y="4891489"/>
            <a:ext cx="82426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6388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này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nói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tốc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ô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tốc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rùa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nhỏ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nhất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1397" y="120975"/>
            <a:ext cx="802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78005" y="620015"/>
            <a:ext cx="164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Toán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28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6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458200" cy="160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quãng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170km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ki-lô-mét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?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685801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" y="5257802"/>
            <a:ext cx="843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42,5km. Ta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42,5 km/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5534" y="3295474"/>
            <a:ext cx="4525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170 : 4 = 42, 5 (km)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42,5 km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267200" y="3115043"/>
            <a:ext cx="4572000" cy="1990359"/>
            <a:chOff x="4267200" y="3115041"/>
            <a:chExt cx="4572000" cy="199035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287982" y="3115041"/>
              <a:ext cx="0" cy="199035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267200" y="5105400"/>
              <a:ext cx="457200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781646" y="2745712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83368" y="2833809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3980626"/>
            <a:ext cx="3352800" cy="263236"/>
            <a:chOff x="381000" y="3980626"/>
            <a:chExt cx="3352800" cy="26323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219200" y="4015262"/>
              <a:ext cx="0" cy="228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57400" y="4015262"/>
              <a:ext cx="0" cy="228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895600" y="4015262"/>
              <a:ext cx="0" cy="228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1000" y="4091462"/>
              <a:ext cx="8382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6400" y="3980626"/>
              <a:ext cx="0" cy="228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219200" y="4091462"/>
              <a:ext cx="8382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57400" y="4091462"/>
              <a:ext cx="8382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95600" y="4091462"/>
              <a:ext cx="8382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733800" y="4015262"/>
              <a:ext cx="0" cy="228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81000" y="3348338"/>
            <a:ext cx="838200" cy="1124127"/>
            <a:chOff x="381000" y="3348335"/>
            <a:chExt cx="838200" cy="1124127"/>
          </a:xfrm>
        </p:grpSpPr>
        <p:sp>
          <p:nvSpPr>
            <p:cNvPr id="38" name="Arc 37"/>
            <p:cNvSpPr/>
            <p:nvPr/>
          </p:nvSpPr>
          <p:spPr>
            <a:xfrm rot="16200000">
              <a:off x="457200" y="3710462"/>
              <a:ext cx="685800" cy="838200"/>
            </a:xfrm>
            <a:prstGeom prst="arc">
              <a:avLst>
                <a:gd name="adj1" fmla="val 16637208"/>
                <a:gd name="adj2" fmla="val 5103626"/>
              </a:avLst>
            </a:prstGeom>
            <a:ln w="127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000" y="3348335"/>
              <a:ext cx="7906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? km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1000" y="3710461"/>
            <a:ext cx="3352800" cy="1318739"/>
            <a:chOff x="381000" y="3710462"/>
            <a:chExt cx="3352800" cy="1318738"/>
          </a:xfrm>
        </p:grpSpPr>
        <p:sp>
          <p:nvSpPr>
            <p:cNvPr id="39" name="Arc 38"/>
            <p:cNvSpPr/>
            <p:nvPr/>
          </p:nvSpPr>
          <p:spPr>
            <a:xfrm rot="5400000">
              <a:off x="1626631" y="2464831"/>
              <a:ext cx="861538" cy="3352800"/>
            </a:xfrm>
            <a:prstGeom prst="arc">
              <a:avLst>
                <a:gd name="adj1" fmla="val 16040658"/>
                <a:gd name="adj2" fmla="val 5231409"/>
              </a:avLst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24000" y="4567535"/>
              <a:ext cx="11160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170 km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86200" y="340668"/>
            <a:ext cx="164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Toán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69790" y="-17132"/>
            <a:ext cx="802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124" y="913541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3" y="1396427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170           :          4          =          42,5 (km/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573" y="2819402"/>
            <a:ext cx="1874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1" y="2819402"/>
            <a:ext cx="12698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(km/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7252" y="2826330"/>
            <a:ext cx="1380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447800" y="2209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497005" y="2209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854649" y="2209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16" name="Horizontal Scroll 15"/>
          <p:cNvSpPr/>
          <p:nvPr/>
        </p:nvSpPr>
        <p:spPr>
          <a:xfrm>
            <a:off x="457200" y="4191000"/>
            <a:ext cx="8001000" cy="1094509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Oval 16"/>
          <p:cNvSpPr/>
          <p:nvPr/>
        </p:nvSpPr>
        <p:spPr>
          <a:xfrm>
            <a:off x="5105404" y="2750404"/>
            <a:ext cx="1803451" cy="983397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5100938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1458" y="5715002"/>
            <a:ext cx="1752600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s : t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499155" y="3650397"/>
            <a:ext cx="44444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70503" y="3657324"/>
            <a:ext cx="48270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81397" y="120975"/>
            <a:ext cx="802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8005" y="620015"/>
            <a:ext cx="164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Toán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 animBg="1"/>
      <p:bldP spid="10" grpId="1" animBg="1"/>
      <p:bldP spid="11" grpId="0" animBg="1"/>
      <p:bldP spid="12" grpId="0" animBg="1"/>
      <p:bldP spid="16" grpId="0" animBg="1"/>
      <p:bldP spid="13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1905000" y="1447800"/>
            <a:ext cx="7010400" cy="3429000"/>
          </a:xfrm>
          <a:prstGeom prst="cloud">
            <a:avLst/>
          </a:prstGeom>
          <a:ln w="28575"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……..</a:t>
            </a: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…...</a:t>
            </a: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…..</a:t>
            </a: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…….</a:t>
            </a:r>
          </a:p>
        </p:txBody>
      </p:sp>
      <p:sp>
        <p:nvSpPr>
          <p:cNvPr id="8" name="Cloud 7"/>
          <p:cNvSpPr/>
          <p:nvPr/>
        </p:nvSpPr>
        <p:spPr>
          <a:xfrm>
            <a:off x="2632364" y="4343400"/>
            <a:ext cx="5486400" cy="2362200"/>
          </a:xfrm>
          <a:prstGeom prst="cloud">
            <a:avLst/>
          </a:prstGeom>
          <a:ln w="1905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 km/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arenBoth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ave 11"/>
          <p:cNvSpPr/>
          <p:nvPr/>
        </p:nvSpPr>
        <p:spPr>
          <a:xfrm>
            <a:off x="304800" y="685800"/>
            <a:ext cx="3048000" cy="1143000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4" y="4819474"/>
            <a:ext cx="4343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9018" y="3576938"/>
            <a:ext cx="230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 50 km/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673" y="5293670"/>
            <a:ext cx="609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0764" y="1868134"/>
            <a:ext cx="609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3195938"/>
            <a:ext cx="200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 40 km/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2814938"/>
            <a:ext cx="215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15 km/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243840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 5km/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1397" y="120975"/>
            <a:ext cx="802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7037" y="474752"/>
            <a:ext cx="164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Toán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2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085" y="1145234"/>
            <a:ext cx="6468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40098" y="2209800"/>
            <a:ext cx="8322902" cy="2362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atinLnBrk="1"/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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km/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km/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m/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cm/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270577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60m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2798390"/>
            <a:ext cx="4800600" cy="1926012"/>
            <a:chOff x="4267200" y="2798388"/>
            <a:chExt cx="4800600" cy="192601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267200" y="2798388"/>
              <a:ext cx="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7200" y="4724400"/>
              <a:ext cx="4800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91204" y="2609122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2567558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8595" y="3292963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60 : 10 = 6 (m/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6 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618" y="3200631"/>
            <a:ext cx="2306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60m 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: 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: ?</a:t>
            </a:r>
          </a:p>
        </p:txBody>
      </p:sp>
      <p:sp>
        <p:nvSpPr>
          <p:cNvPr id="19" name="Oval 18"/>
          <p:cNvSpPr/>
          <p:nvPr/>
        </p:nvSpPr>
        <p:spPr>
          <a:xfrm>
            <a:off x="6767945" y="3976024"/>
            <a:ext cx="1219200" cy="609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4" y="4978478"/>
            <a:ext cx="511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5473007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km/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m/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9" grpId="0" animBg="1"/>
      <p:bldP spid="19" grpId="1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6200" y="762003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600200"/>
            <a:ext cx="8763000" cy="4495800"/>
          </a:xfrm>
          <a:prstGeom prst="roundRect">
            <a:avLst/>
          </a:prstGeom>
        </p:spPr>
        <p:style>
          <a:lnRef idx="2">
            <a:schemeClr val="accent5"/>
          </a:lnRef>
          <a:fillRef idx="1001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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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km/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km/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m/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cm/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3284990"/>
            <a:ext cx="1752600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s : t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êu đề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762003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95402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105km.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2798390"/>
            <a:ext cx="4800600" cy="1926012"/>
            <a:chOff x="4267200" y="2798388"/>
            <a:chExt cx="4800600" cy="192601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267200" y="2798388"/>
              <a:ext cx="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7200" y="4724400"/>
              <a:ext cx="4800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91204" y="2609122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2567558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5165" y="3292963"/>
            <a:ext cx="4124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105 : 3= 35 (km/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 km/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618" y="3200631"/>
            <a:ext cx="2306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:105km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?</a:t>
            </a:r>
          </a:p>
        </p:txBody>
      </p:sp>
      <p:sp>
        <p:nvSpPr>
          <p:cNvPr id="19" name="Oval 18"/>
          <p:cNvSpPr/>
          <p:nvPr/>
        </p:nvSpPr>
        <p:spPr>
          <a:xfrm>
            <a:off x="6767949" y="4114801"/>
            <a:ext cx="1080655" cy="37849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543098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23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9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2408</TotalTime>
  <Words>818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Constantia</vt:lpstr>
      <vt:lpstr>Impact</vt:lpstr>
      <vt:lpstr>Times New Roman</vt:lpstr>
      <vt:lpstr>Wingdings</vt:lpstr>
      <vt:lpstr>Wingdings 2</vt:lpstr>
      <vt:lpstr>Flow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Toán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 &amp;ĐT TP. CAO LÃNH – T. ĐỒNG THÁP TRƯỜNG TIỂU HỌC LÊ QUÝ ĐÔN</dc:title>
  <dc:creator>Asus</dc:creator>
  <cp:lastModifiedBy>Admin</cp:lastModifiedBy>
  <cp:revision>88</cp:revision>
  <dcterms:created xsi:type="dcterms:W3CDTF">2018-03-12T08:49:37Z</dcterms:created>
  <dcterms:modified xsi:type="dcterms:W3CDTF">2022-03-19T13:10:11Z</dcterms:modified>
</cp:coreProperties>
</file>