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dp" ContentType="image/vnd.ms-photo"/>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5" r:id="rId4"/>
    <p:sldMasterId id="2147483688" r:id="rId5"/>
    <p:sldMasterId id="2147483701" r:id="rId6"/>
  </p:sldMasterIdLst>
  <p:notesMasterIdLst>
    <p:notesMasterId r:id="rId15"/>
  </p:notesMasterIdLst>
  <p:sldIdLst>
    <p:sldId id="418" r:id="rId7"/>
    <p:sldId id="419" r:id="rId8"/>
    <p:sldId id="622" r:id="rId9"/>
    <p:sldId id="623" r:id="rId10"/>
    <p:sldId id="624" r:id="rId11"/>
    <p:sldId id="420" r:id="rId12"/>
    <p:sldId id="493" r:id="rId13"/>
    <p:sldId id="557" r:id="rId14"/>
    <p:sldId id="425" r:id="rId16"/>
    <p:sldId id="426" r:id="rId17"/>
    <p:sldId id="427" r:id="rId18"/>
    <p:sldId id="428" r:id="rId19"/>
    <p:sldId id="429" r:id="rId20"/>
    <p:sldId id="431" r:id="rId21"/>
    <p:sldId id="592" r:id="rId22"/>
    <p:sldId id="432" r:id="rId23"/>
    <p:sldId id="593" r:id="rId24"/>
    <p:sldId id="533" r:id="rId25"/>
    <p:sldId id="433" r:id="rId26"/>
    <p:sldId id="434" r:id="rId27"/>
    <p:sldId id="435" r:id="rId28"/>
    <p:sldId id="436" r:id="rId29"/>
    <p:sldId id="439" r:id="rId30"/>
    <p:sldId id="660" r:id="rId31"/>
    <p:sldId id="661" r:id="rId32"/>
    <p:sldId id="662" r:id="rId33"/>
    <p:sldId id="597" r:id="rId34"/>
    <p:sldId id="521" r:id="rId35"/>
    <p:sldId id="522" r:id="rId36"/>
    <p:sldId id="471" r:id="rId37"/>
    <p:sldId id="489" r:id="rId38"/>
    <p:sldId id="472" r:id="rId39"/>
    <p:sldId id="595" r:id="rId40"/>
    <p:sldId id="490" r:id="rId41"/>
    <p:sldId id="339" r:id="rId42"/>
    <p:sldId id="397" r:id="rId43"/>
    <p:sldId id="621" r:id="rId44"/>
    <p:sldId id="495" r:id="rId45"/>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4000" b="1" i="0" u="none" kern="1200" baseline="0">
        <a:solidFill>
          <a:srgbClr val="FF00FF"/>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54966"/>
    <a:srgbClr val="F58649"/>
    <a:srgbClr val="FF2D2D"/>
    <a:srgbClr val="7BDA65"/>
    <a:srgbClr val="FF0000"/>
    <a:srgbClr val="F0A293"/>
    <a:srgbClr val="DFB0A3"/>
    <a:srgbClr val="8EF5B4"/>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6"/>
    <p:restoredTop sz="94715"/>
  </p:normalViewPr>
  <p:slideViewPr>
    <p:cSldViewPr showGuides="1">
      <p:cViewPr varScale="1">
        <p:scale>
          <a:sx n="122" d="100"/>
          <a:sy n="122" d="100"/>
        </p:scale>
        <p:origin x="1592" y="184"/>
      </p:cViewPr>
      <p:guideLst>
        <p:guide orient="horz" pos="2021"/>
        <p:guide pos="291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notesMaster" Target="notesMasters/notesMaster1.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CA2A89A-9A77-42AA-8370-954CFC1FA04D}" type="datetimeFigureOut">
              <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rPr>
            </a:fld>
            <a:endPar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
        <p:nvSpPr>
          <p:cNvPr id="4" name="Nơi giữ chỗ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7589" name="Nơi giữ chỗ cho Ghi chú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nchorCtr="0"/>
          <a:lstStyle/>
          <a:p>
            <a:pPr lvl="0"/>
            <a:r>
              <a:rPr lang="vi-VN" altLang="x-none" dirty="0"/>
              <a:t>Bấm &amp; sửa kiểu tiêu đề</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lang="en-US" altLang="zh-CN" dirty="0"/>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7DD269A-8F5A-4CDF-9483-9703E213128A}" type="slidenum">
              <a:rPr kumimoji="0" lang="en-US" alt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rPr>
            </a:fld>
            <a:endParaRPr kumimoji="0" lang="en-US" altLang="en-US" sz="1200" b="1" i="0" u="none" strike="noStrike" kern="1200" cap="none" spc="0" normalizeH="0" baseline="0" noProof="0">
              <a:ln>
                <a:noFill/>
              </a:ln>
              <a:solidFill>
                <a:srgbClr val="FF00FF"/>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a:solidFill>
              <a:srgbClr val="000000"/>
            </a:solidFill>
          </a:ln>
        </p:spPr>
      </p:sp>
      <p:sp>
        <p:nvSpPr>
          <p:cNvPr id="82946" name="Text Placeholder 2"/>
          <p:cNvSpPr>
            <a:spLocks noGrp="1"/>
          </p:cNvSpPr>
          <p:nvPr>
            <p:ph type="body"/>
          </p:nvPr>
        </p:nvSpPr>
        <p:spPr/>
        <p:txBody>
          <a:bodyPr lIns="91440" tIns="45720" rIns="91440" bIns="45720" anchor="t" anchorCtr="0"/>
          <a:lstStyle/>
          <a:p>
            <a:pPr lvl="0"/>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a:solidFill>
              <a:srgbClr val="000000"/>
            </a:solidFill>
          </a:ln>
        </p:spPr>
      </p:sp>
      <p:sp>
        <p:nvSpPr>
          <p:cNvPr id="87042" name="Text Placeholder 2"/>
          <p:cNvSpPr>
            <a:spLocks noGrp="1"/>
          </p:cNvSpPr>
          <p:nvPr>
            <p:ph type="body"/>
          </p:nvPr>
        </p:nvSpPr>
        <p:spPr/>
        <p:txBody>
          <a:bodyPr lIns="91440" tIns="45720" rIns="91440" bIns="45720" anchor="t" anchorCtr="0"/>
          <a:lstStyle/>
          <a:p>
            <a:pPr lvl="0"/>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p:cNvSpPr>
          <p:nvPr>
            <p:ph type="sldImg"/>
          </p:nvPr>
        </p:nvSpPr>
        <p:spPr>
          <a:ln>
            <a:solidFill>
              <a:srgbClr val="000000"/>
            </a:solidFill>
          </a:ln>
        </p:spPr>
      </p:sp>
      <p:sp>
        <p:nvSpPr>
          <p:cNvPr id="89090" name="备注占位符 2"/>
          <p:cNvSpPr>
            <a:spLocks noGrp="1"/>
          </p:cNvSpPr>
          <p:nvPr>
            <p:ph type="body"/>
          </p:nvPr>
        </p:nvSpPr>
        <p:spPr/>
        <p:txBody>
          <a:bodyPr lIns="91440" tIns="45720" rIns="91440" bIns="45720" anchor="t" anchorCtr="0"/>
          <a:lstStyle/>
          <a:p>
            <a:pPr lvl="0"/>
            <a:endParaRPr lang="zh-CN" altLang="en-US">
              <a:ea typeface="SimSun" panose="02010600030101010101" pitchFamily="2" charset="-122"/>
            </a:endParaRPr>
          </a:p>
        </p:txBody>
      </p:sp>
      <p:sp>
        <p:nvSpPr>
          <p:cNvPr id="8909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a:solidFill>
                  <a:schemeClr val="tx1"/>
                </a:solidFill>
                <a:latin typeface="Times New Roman" panose="02020603050405020304" pitchFamily="18" charset="0"/>
                <a:ea typeface="SimSun" panose="02010600030101010101" pitchFamily="2" charset="-122"/>
              </a:rPr>
            </a:fld>
            <a:endParaRPr lang="zh-CN" altLang="en-US" sz="1200">
              <a:solidFill>
                <a:schemeClr val="tx1"/>
              </a:solidFill>
              <a:latin typeface="Times New Roman" panose="02020603050405020304" pitchFamily="18"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3"/>
            </p:custDataLst>
          </p:nvPr>
        </p:nvSpPr>
        <p:spPr/>
        <p:txBody>
          <a:bodyPr/>
          <a:lstStyle/>
          <a:p>
            <a:r>
              <a:rPr lang="en-US" dirty="0" err="1"/>
              <a:t>Các</a:t>
            </a:r>
            <a:r>
              <a:rPr lang="en-US" baseline="0" dirty="0"/>
              <a:t> </a:t>
            </a:r>
            <a:r>
              <a:rPr lang="en-US" baseline="0" dirty="0" err="1"/>
              <a:t>em</a:t>
            </a:r>
            <a:r>
              <a:rPr lang="en-US" baseline="0" dirty="0"/>
              <a:t> </a:t>
            </a:r>
            <a:r>
              <a:rPr lang="en-US" baseline="0" dirty="0" err="1"/>
              <a:t>vừa</a:t>
            </a:r>
            <a:r>
              <a:rPr lang="en-US" baseline="0" dirty="0"/>
              <a:t> </a:t>
            </a:r>
            <a:r>
              <a:rPr lang="en-US" baseline="0" dirty="0" err="1"/>
              <a:t>xem</a:t>
            </a:r>
            <a:r>
              <a:rPr lang="en-US" baseline="0" dirty="0"/>
              <a:t> </a:t>
            </a:r>
            <a:r>
              <a:rPr lang="en-US" baseline="0" dirty="0" err="1"/>
              <a:t>xong</a:t>
            </a:r>
            <a:r>
              <a:rPr lang="en-US" baseline="0" dirty="0"/>
              <a:t> </a:t>
            </a:r>
            <a:r>
              <a:rPr lang="en-US" baseline="0" dirty="0" err="1"/>
              <a:t>videoclip</a:t>
            </a:r>
            <a:r>
              <a:rPr lang="en-US" baseline="0" dirty="0"/>
              <a:t>, </a:t>
            </a:r>
            <a:r>
              <a:rPr lang="en-US" baseline="0" dirty="0" err="1"/>
              <a:t>và</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hãy</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thật</a:t>
            </a:r>
            <a:r>
              <a:rPr lang="en-US" baseline="0" dirty="0"/>
              <a:t>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đáp</a:t>
            </a:r>
            <a:r>
              <a:rPr lang="en-US" baseline="0" dirty="0"/>
              <a:t> </a:t>
            </a:r>
            <a:r>
              <a:rPr lang="en-US" baseline="0" dirty="0" err="1"/>
              <a:t>án</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r>
              <a:rPr lang="en-US" baseline="0" dirty="0"/>
              <a:t> </a:t>
            </a:r>
            <a:r>
              <a:rPr lang="en-US" baseline="0" dirty="0" err="1"/>
              <a:t>nhỏ</a:t>
            </a:r>
            <a:r>
              <a:rPr lang="en-US" baseline="0" dirty="0"/>
              <a:t>. </a:t>
            </a:r>
            <a:r>
              <a:rPr lang="en-US" baseline="0" dirty="0" err="1"/>
              <a:t>Mỗi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chúng</a:t>
            </a:r>
            <a:r>
              <a:rPr lang="en-US" baseline="0" dirty="0"/>
              <a:t> ta </a:t>
            </a:r>
            <a:r>
              <a:rPr lang="en-US" baseline="0" dirty="0" err="1"/>
              <a:t>chỉ</a:t>
            </a:r>
            <a:r>
              <a:rPr lang="en-US" baseline="0" dirty="0"/>
              <a:t> </a:t>
            </a:r>
            <a:r>
              <a:rPr lang="en-US" baseline="0" dirty="0" err="1"/>
              <a:t>có</a:t>
            </a:r>
            <a:r>
              <a:rPr lang="en-US" baseline="0" dirty="0"/>
              <a:t> 10s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Khi</a:t>
            </a:r>
            <a:r>
              <a:rPr lang="en-US" baseline="0" dirty="0"/>
              <a:t> </a:t>
            </a:r>
            <a:r>
              <a:rPr lang="en-US" baseline="0" dirty="0" err="1"/>
              <a:t>có</a:t>
            </a:r>
            <a:r>
              <a:rPr lang="en-US" baseline="0" dirty="0"/>
              <a:t> </a:t>
            </a:r>
            <a:r>
              <a:rPr lang="en-US" baseline="0" dirty="0" err="1"/>
              <a:t>hiệu</a:t>
            </a:r>
            <a:r>
              <a:rPr lang="en-US" baseline="0" dirty="0"/>
              <a:t> </a:t>
            </a:r>
            <a:r>
              <a:rPr lang="en-US" baseline="0" dirty="0" err="1"/>
              <a:t>lệnh</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cùng</a:t>
            </a:r>
            <a:r>
              <a:rPr lang="en-US" baseline="0" dirty="0"/>
              <a:t> </a:t>
            </a:r>
            <a:r>
              <a:rPr lang="en-US" baseline="0" dirty="0" err="1"/>
              <a:t>giơ</a:t>
            </a:r>
            <a:r>
              <a:rPr lang="en-US" baseline="0" dirty="0"/>
              <a:t> </a:t>
            </a:r>
            <a:r>
              <a:rPr lang="en-US" baseline="0" dirty="0" err="1"/>
              <a:t>bảng</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nhé</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nắm</a:t>
            </a:r>
            <a:r>
              <a:rPr lang="en-US" baseline="0" dirty="0"/>
              <a:t> </a:t>
            </a:r>
            <a:r>
              <a:rPr lang="en-US" baseline="0" dirty="0" err="1"/>
              <a:t>luật</a:t>
            </a:r>
            <a:r>
              <a:rPr lang="en-US" baseline="0" dirty="0"/>
              <a:t> </a:t>
            </a:r>
            <a:r>
              <a:rPr lang="en-US" baseline="0" dirty="0" err="1"/>
              <a:t>chơi</a:t>
            </a:r>
            <a:r>
              <a:rPr lang="en-US" baseline="0" dirty="0"/>
              <a:t> </a:t>
            </a:r>
            <a:r>
              <a:rPr lang="en-US" baseline="0" dirty="0" err="1"/>
              <a:t>chưa</a:t>
            </a:r>
            <a:r>
              <a:rPr lang="en-US" baseline="0" dirty="0"/>
              <a:t>? </a:t>
            </a:r>
            <a:endParaRPr lang="en-US" baseline="0" dirty="0"/>
          </a:p>
          <a:p>
            <a:r>
              <a:rPr lang="en-US" baseline="0" dirty="0" err="1"/>
              <a:t>Cô</a:t>
            </a:r>
            <a:r>
              <a:rPr lang="en-US" baseline="0" dirty="0"/>
              <a:t> </a:t>
            </a:r>
            <a:r>
              <a:rPr lang="en-US" baseline="0" dirty="0" err="1"/>
              <a:t>sẽ</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số</a:t>
            </a:r>
            <a:r>
              <a:rPr lang="en-US" baseline="0" dirty="0"/>
              <a:t> 1…………</a:t>
            </a:r>
            <a:r>
              <a:rPr lang="en-US" baseline="0" dirty="0" err="1"/>
              <a:t>xin</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nhóm</a:t>
            </a:r>
            <a:r>
              <a:rPr lang="en-US" baseline="0" dirty="0"/>
              <a:t>….</a:t>
            </a:r>
            <a:r>
              <a:rPr lang="en-US" baseline="0" dirty="0" err="1"/>
              <a:t>đã</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vô</a:t>
            </a:r>
            <a:r>
              <a:rPr lang="en-US" baseline="0" dirty="0"/>
              <a:t> </a:t>
            </a:r>
            <a:r>
              <a:rPr lang="en-US" baseline="0" dirty="0" err="1"/>
              <a:t>cùng</a:t>
            </a:r>
            <a:r>
              <a:rPr lang="en-US" baseline="0" dirty="0"/>
              <a:t> </a:t>
            </a:r>
            <a:r>
              <a:rPr lang="en-US" baseline="0" dirty="0" err="1"/>
              <a:t>chính</a:t>
            </a:r>
            <a:r>
              <a:rPr lang="en-US" baseline="0" dirty="0"/>
              <a:t> </a:t>
            </a:r>
            <a:r>
              <a:rPr lang="en-US" baseline="0" dirty="0" err="1"/>
              <a:t>xác</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3"/>
            </p:custDataLst>
          </p:nvPr>
        </p:nvSpPr>
        <p:spPr/>
        <p:txBody>
          <a:bodyPr/>
          <a:lstStyle/>
          <a:p>
            <a:r>
              <a:rPr lang="en-US" dirty="0" err="1"/>
              <a:t>Các</a:t>
            </a:r>
            <a:r>
              <a:rPr lang="en-US" baseline="0" dirty="0"/>
              <a:t> </a:t>
            </a:r>
            <a:r>
              <a:rPr lang="en-US" baseline="0" dirty="0" err="1"/>
              <a:t>em</a:t>
            </a:r>
            <a:r>
              <a:rPr lang="en-US" baseline="0" dirty="0"/>
              <a:t> </a:t>
            </a:r>
            <a:r>
              <a:rPr lang="en-US" baseline="0" dirty="0" err="1"/>
              <a:t>vừa</a:t>
            </a:r>
            <a:r>
              <a:rPr lang="en-US" baseline="0" dirty="0"/>
              <a:t> </a:t>
            </a:r>
            <a:r>
              <a:rPr lang="en-US" baseline="0" dirty="0" err="1"/>
              <a:t>xem</a:t>
            </a:r>
            <a:r>
              <a:rPr lang="en-US" baseline="0" dirty="0"/>
              <a:t> </a:t>
            </a:r>
            <a:r>
              <a:rPr lang="en-US" baseline="0" dirty="0" err="1"/>
              <a:t>xong</a:t>
            </a:r>
            <a:r>
              <a:rPr lang="en-US" baseline="0" dirty="0"/>
              <a:t> </a:t>
            </a:r>
            <a:r>
              <a:rPr lang="en-US" baseline="0" dirty="0" err="1"/>
              <a:t>videoclip</a:t>
            </a:r>
            <a:r>
              <a:rPr lang="en-US" baseline="0" dirty="0"/>
              <a:t>, </a:t>
            </a:r>
            <a:r>
              <a:rPr lang="en-US" baseline="0" dirty="0" err="1"/>
              <a:t>và</a:t>
            </a:r>
            <a:r>
              <a:rPr lang="en-US" baseline="0" dirty="0"/>
              <a:t> </a:t>
            </a:r>
            <a:r>
              <a:rPr lang="en-US" baseline="0" dirty="0" err="1"/>
              <a:t>bây</a:t>
            </a:r>
            <a:r>
              <a:rPr lang="en-US" baseline="0" dirty="0"/>
              <a:t> </a:t>
            </a:r>
            <a:r>
              <a:rPr lang="en-US" baseline="0" dirty="0" err="1"/>
              <a:t>giờ</a:t>
            </a:r>
            <a:r>
              <a:rPr lang="en-US" baseline="0" dirty="0"/>
              <a:t> </a:t>
            </a:r>
            <a:r>
              <a:rPr lang="en-US" baseline="0" dirty="0" err="1"/>
              <a:t>chúng</a:t>
            </a:r>
            <a:r>
              <a:rPr lang="en-US" baseline="0" dirty="0"/>
              <a:t> ta </a:t>
            </a:r>
            <a:r>
              <a:rPr lang="en-US" baseline="0" dirty="0" err="1"/>
              <a:t>hãy</a:t>
            </a:r>
            <a:r>
              <a:rPr lang="en-US" baseline="0" dirty="0"/>
              <a:t> </a:t>
            </a:r>
            <a:r>
              <a:rPr lang="en-US" baseline="0" dirty="0" err="1"/>
              <a:t>sẵn</a:t>
            </a:r>
            <a:r>
              <a:rPr lang="en-US" baseline="0" dirty="0"/>
              <a:t> </a:t>
            </a:r>
            <a:r>
              <a:rPr lang="en-US" baseline="0" dirty="0" err="1"/>
              <a:t>sàng</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thật</a:t>
            </a:r>
            <a:r>
              <a:rPr lang="en-US" baseline="0" dirty="0"/>
              <a:t> </a:t>
            </a:r>
            <a:r>
              <a:rPr lang="en-US" baseline="0" dirty="0" err="1"/>
              <a:t>nhanh</a:t>
            </a:r>
            <a:r>
              <a:rPr lang="en-US" baseline="0" dirty="0"/>
              <a:t> </a:t>
            </a:r>
            <a:r>
              <a:rPr lang="en-US" baseline="0" dirty="0" err="1"/>
              <a:t>và</a:t>
            </a:r>
            <a:r>
              <a:rPr lang="en-US" baseline="0" dirty="0"/>
              <a:t> </a:t>
            </a:r>
            <a:r>
              <a:rPr lang="en-US" baseline="0" dirty="0" err="1"/>
              <a:t>viết</a:t>
            </a:r>
            <a:r>
              <a:rPr lang="en-US" baseline="0" dirty="0"/>
              <a:t> </a:t>
            </a:r>
            <a:r>
              <a:rPr lang="en-US" baseline="0" dirty="0" err="1"/>
              <a:t>đáp</a:t>
            </a:r>
            <a:r>
              <a:rPr lang="en-US" baseline="0" dirty="0"/>
              <a:t> </a:t>
            </a:r>
            <a:r>
              <a:rPr lang="en-US" baseline="0" dirty="0" err="1"/>
              <a:t>án</a:t>
            </a:r>
            <a:r>
              <a:rPr lang="en-US" baseline="0" dirty="0"/>
              <a:t> </a:t>
            </a:r>
            <a:r>
              <a:rPr lang="en-US" baseline="0" dirty="0" err="1"/>
              <a:t>vào</a:t>
            </a:r>
            <a:r>
              <a:rPr lang="en-US" baseline="0" dirty="0"/>
              <a:t> </a:t>
            </a:r>
            <a:r>
              <a:rPr lang="en-US" baseline="0" dirty="0" err="1"/>
              <a:t>bảng</a:t>
            </a:r>
            <a:r>
              <a:rPr lang="en-US" baseline="0" dirty="0"/>
              <a:t> </a:t>
            </a:r>
            <a:r>
              <a:rPr lang="en-US" baseline="0" dirty="0" err="1"/>
              <a:t>nhóm</a:t>
            </a:r>
            <a:r>
              <a:rPr lang="en-US" baseline="0" dirty="0"/>
              <a:t> </a:t>
            </a:r>
            <a:r>
              <a:rPr lang="en-US" baseline="0" dirty="0" err="1"/>
              <a:t>nhỏ</a:t>
            </a:r>
            <a:r>
              <a:rPr lang="en-US" baseline="0" dirty="0"/>
              <a:t>. </a:t>
            </a:r>
            <a:r>
              <a:rPr lang="en-US" baseline="0" dirty="0" err="1"/>
              <a:t>Mỗi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chúng</a:t>
            </a:r>
            <a:r>
              <a:rPr lang="en-US" baseline="0" dirty="0"/>
              <a:t> ta </a:t>
            </a:r>
            <a:r>
              <a:rPr lang="en-US" baseline="0" dirty="0" err="1"/>
              <a:t>chỉ</a:t>
            </a:r>
            <a:r>
              <a:rPr lang="en-US" baseline="0" dirty="0"/>
              <a:t> </a:t>
            </a:r>
            <a:r>
              <a:rPr lang="en-US" baseline="0" dirty="0" err="1"/>
              <a:t>có</a:t>
            </a:r>
            <a:r>
              <a:rPr lang="en-US" baseline="0" dirty="0"/>
              <a:t> 10s </a:t>
            </a:r>
            <a:r>
              <a:rPr lang="en-US" baseline="0" dirty="0" err="1"/>
              <a:t>để</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Khi</a:t>
            </a:r>
            <a:r>
              <a:rPr lang="en-US" baseline="0" dirty="0"/>
              <a:t> </a:t>
            </a:r>
            <a:r>
              <a:rPr lang="en-US" baseline="0" dirty="0" err="1"/>
              <a:t>có</a:t>
            </a:r>
            <a:r>
              <a:rPr lang="en-US" baseline="0" dirty="0"/>
              <a:t> </a:t>
            </a:r>
            <a:r>
              <a:rPr lang="en-US" baseline="0" dirty="0" err="1"/>
              <a:t>hiệu</a:t>
            </a:r>
            <a:r>
              <a:rPr lang="en-US" baseline="0" dirty="0"/>
              <a:t> </a:t>
            </a:r>
            <a:r>
              <a:rPr lang="en-US" baseline="0" dirty="0" err="1"/>
              <a:t>lệnh</a:t>
            </a:r>
            <a:r>
              <a:rPr lang="en-US" baseline="0" dirty="0"/>
              <a:t>, </a:t>
            </a:r>
            <a:r>
              <a:rPr lang="en-US" baseline="0" dirty="0" err="1"/>
              <a:t>các</a:t>
            </a:r>
            <a:r>
              <a:rPr lang="en-US" baseline="0" dirty="0"/>
              <a:t> </a:t>
            </a:r>
            <a:r>
              <a:rPr lang="en-US" baseline="0" dirty="0" err="1"/>
              <a:t>nhóm</a:t>
            </a:r>
            <a:r>
              <a:rPr lang="en-US" baseline="0" dirty="0"/>
              <a:t> </a:t>
            </a:r>
            <a:r>
              <a:rPr lang="en-US" baseline="0" dirty="0" err="1"/>
              <a:t>cùng</a:t>
            </a:r>
            <a:r>
              <a:rPr lang="en-US" baseline="0" dirty="0"/>
              <a:t> </a:t>
            </a:r>
            <a:r>
              <a:rPr lang="en-US" baseline="0" dirty="0" err="1"/>
              <a:t>giơ</a:t>
            </a:r>
            <a:r>
              <a:rPr lang="en-US" baseline="0" dirty="0"/>
              <a:t> </a:t>
            </a:r>
            <a:r>
              <a:rPr lang="en-US" baseline="0" dirty="0" err="1"/>
              <a:t>bảng</a:t>
            </a:r>
            <a:r>
              <a:rPr lang="en-US" baseline="0" dirty="0"/>
              <a:t> </a:t>
            </a:r>
            <a:r>
              <a:rPr lang="en-US" baseline="0" dirty="0" err="1"/>
              <a:t>kết</a:t>
            </a:r>
            <a:r>
              <a:rPr lang="en-US" baseline="0" dirty="0"/>
              <a:t> </a:t>
            </a:r>
            <a:r>
              <a:rPr lang="en-US" baseline="0" dirty="0" err="1"/>
              <a:t>quả</a:t>
            </a:r>
            <a:r>
              <a:rPr lang="en-US" baseline="0" dirty="0"/>
              <a:t> </a:t>
            </a:r>
            <a:r>
              <a:rPr lang="en-US" baseline="0" dirty="0" err="1"/>
              <a:t>nhé</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nắm</a:t>
            </a:r>
            <a:r>
              <a:rPr lang="en-US" baseline="0" dirty="0"/>
              <a:t> </a:t>
            </a:r>
            <a:r>
              <a:rPr lang="en-US" baseline="0" dirty="0" err="1"/>
              <a:t>luật</a:t>
            </a:r>
            <a:r>
              <a:rPr lang="en-US" baseline="0" dirty="0"/>
              <a:t> </a:t>
            </a:r>
            <a:r>
              <a:rPr lang="en-US" baseline="0" dirty="0" err="1"/>
              <a:t>chơi</a:t>
            </a:r>
            <a:r>
              <a:rPr lang="en-US" baseline="0" dirty="0"/>
              <a:t> </a:t>
            </a:r>
            <a:r>
              <a:rPr lang="en-US" baseline="0" dirty="0" err="1"/>
              <a:t>chưa</a:t>
            </a:r>
            <a:r>
              <a:rPr lang="en-US" baseline="0" dirty="0"/>
              <a:t>? </a:t>
            </a:r>
            <a:endParaRPr lang="en-US" baseline="0" dirty="0"/>
          </a:p>
          <a:p>
            <a:r>
              <a:rPr lang="en-US" baseline="0" dirty="0" err="1"/>
              <a:t>Cô</a:t>
            </a:r>
            <a:r>
              <a:rPr lang="en-US" baseline="0" dirty="0"/>
              <a:t> </a:t>
            </a:r>
            <a:r>
              <a:rPr lang="en-US" baseline="0" dirty="0" err="1"/>
              <a:t>sẽ</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số</a:t>
            </a:r>
            <a:r>
              <a:rPr lang="en-US" baseline="0" dirty="0"/>
              <a:t> 1…………</a:t>
            </a:r>
            <a:r>
              <a:rPr lang="en-US" baseline="0" dirty="0" err="1"/>
              <a:t>xin</a:t>
            </a:r>
            <a:r>
              <a:rPr lang="en-US" baseline="0" dirty="0"/>
              <a:t> </a:t>
            </a:r>
            <a:r>
              <a:rPr lang="en-US" baseline="0" dirty="0" err="1"/>
              <a:t>chúc</a:t>
            </a:r>
            <a:r>
              <a:rPr lang="en-US" baseline="0" dirty="0"/>
              <a:t> </a:t>
            </a:r>
            <a:r>
              <a:rPr lang="en-US" baseline="0" dirty="0" err="1"/>
              <a:t>mừng</a:t>
            </a:r>
            <a:r>
              <a:rPr lang="en-US" baseline="0" dirty="0"/>
              <a:t> </a:t>
            </a:r>
            <a:r>
              <a:rPr lang="en-US" baseline="0" dirty="0" err="1"/>
              <a:t>các</a:t>
            </a:r>
            <a:r>
              <a:rPr lang="en-US" baseline="0" dirty="0"/>
              <a:t> </a:t>
            </a:r>
            <a:r>
              <a:rPr lang="en-US" baseline="0" dirty="0" err="1"/>
              <a:t>nhóm</a:t>
            </a:r>
            <a:r>
              <a:rPr lang="en-US" baseline="0" dirty="0"/>
              <a:t>….</a:t>
            </a:r>
            <a:r>
              <a:rPr lang="en-US" baseline="0" dirty="0" err="1"/>
              <a:t>đã</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vô</a:t>
            </a:r>
            <a:r>
              <a:rPr lang="en-US" baseline="0" dirty="0"/>
              <a:t> </a:t>
            </a:r>
            <a:r>
              <a:rPr lang="en-US" baseline="0" dirty="0" err="1"/>
              <a:t>cùng</a:t>
            </a:r>
            <a:r>
              <a:rPr lang="en-US" baseline="0" dirty="0"/>
              <a:t> </a:t>
            </a:r>
            <a:r>
              <a:rPr lang="en-US" baseline="0" dirty="0" err="1"/>
              <a:t>chính</a:t>
            </a:r>
            <a:r>
              <a:rPr lang="en-US" baseline="0" dirty="0"/>
              <a:t> </a:t>
            </a:r>
            <a:r>
              <a:rPr lang="en-US" baseline="0" dirty="0" err="1"/>
              <a:t>xác</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B80A3F1-A5B8-4DD4-BBA4-6C471DA2EA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a:t>Bấm &amp; sửa kiểu phụ đề</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2B7284-D0D6-464E-B2F3-F56EABF666B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DC83A-CD4F-4251-AE03-DC89203C94D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rgbClr val="FFFFFF"/>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AFC34F-A461-4804-A608-6BADEB69A79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Ngữ cảnh">
    <p:bg>
      <p:bgPr>
        <a:solidFill>
          <a:srgbClr val="FFFFFF"/>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51525"/>
          </a:xfrm>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0438F9-4EFF-41D2-A6C8-8AFDFD1808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srcRect t="6162" b="6171"/>
          <a:stretch>
            <a:fillRect/>
          </a:stretch>
        </p:blipFill>
        <p:spPr>
          <a:xfrm>
            <a:off x="1575576" y="1"/>
            <a:ext cx="5992849" cy="6858001"/>
          </a:xfrm>
          <a:prstGeom prst="rect">
            <a:avLst/>
          </a:prstGeom>
          <a:noFill/>
          <a:ln>
            <a:noFill/>
          </a:ln>
        </p:spPr>
      </p:pic>
      <p:sp>
        <p:nvSpPr>
          <p:cNvPr id="22" name="Google Shape;22;p4"/>
          <p:cNvSpPr txBox="1">
            <a:spLocks noGrp="1"/>
          </p:cNvSpPr>
          <p:nvPr>
            <p:ph type="sldNum" idx="12"/>
          </p:nvPr>
        </p:nvSpPr>
        <p:spPr>
          <a:xfrm>
            <a:off x="4297659" y="5723535"/>
            <a:ext cx="5487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GB" smtClean="0"/>
            </a:fld>
            <a:endParaRPr lang="en-GB"/>
          </a:p>
        </p:txBody>
      </p:sp>
      <p:grpSp>
        <p:nvGrpSpPr>
          <p:cNvPr id="23" name="Google Shape;23;p4"/>
          <p:cNvGrpSpPr/>
          <p:nvPr/>
        </p:nvGrpSpPr>
        <p:grpSpPr>
          <a:xfrm>
            <a:off x="548700" y="731534"/>
            <a:ext cx="1922400" cy="5393733"/>
            <a:chOff x="548700" y="548650"/>
            <a:chExt cx="1922400" cy="4045300"/>
          </a:xfrm>
        </p:grpSpPr>
        <p:sp>
          <p:nvSpPr>
            <p:cNvPr id="24" name="Google Shape;24;p4"/>
            <p:cNvSpPr/>
            <p:nvPr/>
          </p:nvSpPr>
          <p:spPr>
            <a:xfrm>
              <a:off x="548700" y="2569250"/>
              <a:ext cx="17355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68568" tIns="68568" rIns="68568" bIns="68568" anchor="ctr" anchorCtr="0">
              <a:noAutofit/>
            </a:bodyPr>
            <a:lstStyle/>
            <a:p>
              <a:pPr marL="0" lvl="0" indent="0" algn="l" rtl="0">
                <a:spcBef>
                  <a:spcPts val="0"/>
                </a:spcBef>
                <a:spcAft>
                  <a:spcPts val="0"/>
                </a:spcAft>
                <a:buNone/>
              </a:pPr>
              <a:endParaRPr sz="1800"/>
            </a:p>
          </p:txBody>
        </p:sp>
        <p:sp>
          <p:nvSpPr>
            <p:cNvPr id="25" name="Google Shape;25;p4"/>
            <p:cNvSpPr/>
            <p:nvPr/>
          </p:nvSpPr>
          <p:spPr>
            <a:xfrm rot="10800000" flipH="1">
              <a:off x="548700" y="548650"/>
              <a:ext cx="1922400" cy="2024700"/>
            </a:xfrm>
            <a:prstGeom prst="corner">
              <a:avLst>
                <a:gd name="adj1" fmla="val 1210"/>
                <a:gd name="adj2" fmla="val 112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68568" tIns="68568" rIns="68568" bIns="68568" anchor="ctr" anchorCtr="0">
              <a:noAutofit/>
            </a:bodyPr>
            <a:lstStyle/>
            <a:p>
              <a:pPr marL="0" lvl="0" indent="0" algn="l" rtl="0">
                <a:spcBef>
                  <a:spcPts val="0"/>
                </a:spcBef>
                <a:spcAft>
                  <a:spcPts val="0"/>
                </a:spcAft>
                <a:buNone/>
              </a:pPr>
              <a:endParaRPr sz="1800"/>
            </a:p>
          </p:txBody>
        </p:sp>
      </p:grpSp>
      <p:grpSp>
        <p:nvGrpSpPr>
          <p:cNvPr id="26" name="Google Shape;26;p4"/>
          <p:cNvGrpSpPr/>
          <p:nvPr/>
        </p:nvGrpSpPr>
        <p:grpSpPr>
          <a:xfrm>
            <a:off x="6700500" y="731534"/>
            <a:ext cx="1894800" cy="5393733"/>
            <a:chOff x="6700500" y="548650"/>
            <a:chExt cx="1894800" cy="4045300"/>
          </a:xfrm>
        </p:grpSpPr>
        <p:sp>
          <p:nvSpPr>
            <p:cNvPr id="27" name="Google Shape;27;p4"/>
            <p:cNvSpPr/>
            <p:nvPr/>
          </p:nvSpPr>
          <p:spPr>
            <a:xfrm flipH="1">
              <a:off x="6700500" y="2569250"/>
              <a:ext cx="1894800" cy="2024700"/>
            </a:xfrm>
            <a:prstGeom prst="corner">
              <a:avLst>
                <a:gd name="adj1" fmla="val 1210"/>
                <a:gd name="adj2" fmla="val 1045"/>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68568" tIns="68568" rIns="68568" bIns="68568" anchor="ctr" anchorCtr="0">
              <a:noAutofit/>
            </a:bodyPr>
            <a:lstStyle/>
            <a:p>
              <a:pPr marL="0" lvl="0" indent="0" algn="l" rtl="0">
                <a:spcBef>
                  <a:spcPts val="0"/>
                </a:spcBef>
                <a:spcAft>
                  <a:spcPts val="0"/>
                </a:spcAft>
                <a:buNone/>
              </a:pPr>
              <a:endParaRPr sz="1800"/>
            </a:p>
          </p:txBody>
        </p:sp>
        <p:sp>
          <p:nvSpPr>
            <p:cNvPr id="28" name="Google Shape;28;p4"/>
            <p:cNvSpPr/>
            <p:nvPr/>
          </p:nvSpPr>
          <p:spPr>
            <a:xfrm rot="10800000">
              <a:off x="6956700" y="548650"/>
              <a:ext cx="1638600" cy="2024700"/>
            </a:xfrm>
            <a:prstGeom prst="corner">
              <a:avLst>
                <a:gd name="adj1" fmla="val 1210"/>
                <a:gd name="adj2" fmla="val 1233"/>
              </a:avLst>
            </a:prstGeom>
            <a:gradFill>
              <a:gsLst>
                <a:gs pos="0">
                  <a:schemeClr val="accent5"/>
                </a:gs>
                <a:gs pos="31000">
                  <a:schemeClr val="accent6"/>
                </a:gs>
                <a:gs pos="69000">
                  <a:schemeClr val="accent5"/>
                </a:gs>
                <a:gs pos="100000">
                  <a:schemeClr val="accent6"/>
                </a:gs>
              </a:gsLst>
              <a:lin ang="2700006" scaled="0"/>
            </a:gradFill>
            <a:ln>
              <a:noFill/>
            </a:ln>
          </p:spPr>
          <p:txBody>
            <a:bodyPr spcFirstLastPara="1" wrap="square" lIns="68568" tIns="68568" rIns="68568" bIns="68568" anchor="ctr" anchorCtr="0">
              <a:noAutofit/>
            </a:bodyPr>
            <a:lstStyle/>
            <a:p>
              <a:pPr marL="0" lvl="0" indent="0" algn="l" rtl="0">
                <a:spcBef>
                  <a:spcPts val="0"/>
                </a:spcBef>
                <a:spcAft>
                  <a:spcPts val="0"/>
                </a:spcAft>
                <a:buNone/>
              </a:pPr>
              <a:endParaRPr sz="1800"/>
            </a:p>
          </p:txBody>
        </p:sp>
      </p:grpSp>
      <p:sp>
        <p:nvSpPr>
          <p:cNvPr id="29" name="Google Shape;29;p4"/>
          <p:cNvSpPr txBox="1">
            <a:spLocks noGrp="1"/>
          </p:cNvSpPr>
          <p:nvPr>
            <p:ph type="body" idx="1"/>
          </p:nvPr>
        </p:nvSpPr>
        <p:spPr>
          <a:xfrm>
            <a:off x="2907200" y="1707433"/>
            <a:ext cx="3329700" cy="34432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p:txBody>
      </p:sp>
      <p:sp>
        <p:nvSpPr>
          <p:cNvPr id="30" name="Google Shape;30;p4"/>
          <p:cNvSpPr/>
          <p:nvPr/>
        </p:nvSpPr>
        <p:spPr>
          <a:xfrm>
            <a:off x="4351736" y="739562"/>
            <a:ext cx="440525" cy="413009"/>
          </a:xfrm>
          <a:prstGeom prst="rect">
            <a:avLst/>
          </a:prstGeom>
        </p:spPr>
        <p:txBody>
          <a:bodyPr>
            <a:prstTxWarp prst="textPlain">
              <a:avLst/>
            </a:prstTxWarp>
          </a:bodyPr>
          <a:lstStyle/>
          <a:p>
            <a:pPr lvl="0" algn="ctr"/>
            <a:r>
              <a:rPr sz="1800" b="0" i="0">
                <a:ln>
                  <a:noFill/>
                </a:ln>
                <a:gradFill>
                  <a:gsLst>
                    <a:gs pos="0">
                      <a:schemeClr val="accent5"/>
                    </a:gs>
                    <a:gs pos="31000">
                      <a:schemeClr val="accent6"/>
                    </a:gs>
                    <a:gs pos="69000">
                      <a:schemeClr val="accent5"/>
                    </a:gs>
                    <a:gs pos="100000">
                      <a:schemeClr val="accent6"/>
                    </a:gs>
                  </a:gsLst>
                  <a:lin ang="5400012" scaled="0"/>
                </a:gradFill>
                <a:latin typeface="Parisienne"/>
              </a:rPr>
              <a:t>“</a:t>
            </a:r>
            <a:endParaRPr sz="1800" b="0" i="0">
              <a:ln>
                <a:noFill/>
              </a:ln>
              <a:gradFill>
                <a:gsLst>
                  <a:gs pos="0">
                    <a:schemeClr val="accent5"/>
                  </a:gs>
                  <a:gs pos="31000">
                    <a:schemeClr val="accent6"/>
                  </a:gs>
                  <a:gs pos="69000">
                    <a:schemeClr val="accent5"/>
                  </a:gs>
                  <a:gs pos="100000">
                    <a:schemeClr val="accent6"/>
                  </a:gs>
                </a:gsLst>
                <a:lin ang="5400012" scaled="0"/>
              </a:gradFill>
              <a:latin typeface="Parisienne"/>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a:t>Bấm &amp; sửa kiểu phụ đề</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2B7284-D0D6-464E-B2F3-F56EABF666B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2A35EB-39DC-4B86-8ED4-FAFF09D96F5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a:t>Bấm &amp; sửa kiểu tiêu đề</a:t>
            </a:r>
            <a:endParaRPr lang="vi-VN"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B5BF19-1089-4412-BDD1-68B0B409BAD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7CA78C-6CFA-4568-A0C5-3A8C8FDEF87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6"/>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7"/>
          <p:cNvSpPr>
            <a:spLocks noGrp="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8"/>
          <p:cNvSpPr>
            <a:spLocks noGrp="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D0A917-91DC-42AB-BFEB-B75DF3DF86B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DE23E4-27C5-40C2-BD4A-F8D96F94009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2A35EB-39DC-4B86-8ED4-FAFF09D96F5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rống">
    <p:bg>
      <p:bgPr>
        <a:solidFill>
          <a:srgbClr val="FFFFFF"/>
        </a:solidFill>
        <a:effectLst/>
      </p:bgPr>
    </p:bg>
    <p:spTree>
      <p:nvGrpSpPr>
        <p:cNvPr id="1" name=""/>
        <p:cNvGrpSpPr/>
        <p:nvPr/>
      </p:nvGrpSpPr>
      <p:grpSpPr>
        <a:xfrm>
          <a:off x="0" y="0"/>
          <a:ext cx="0" cy="0"/>
          <a:chOff x="0" y="0"/>
          <a:chExt cx="0" cy="0"/>
        </a:xfrm>
      </p:grpSpPr>
      <p:sp>
        <p:nvSpPr>
          <p:cNvPr id="7" name="Nơi giữ chỗ cho Ngày tháng 1"/>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3"/>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BB80BC-542C-4851-8BB0-937AD0C894E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9FCAC2-C029-47D3-84E0-6F695243398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36413B-6FC9-43C8-8A81-5F423178B5F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DC83A-CD4F-4251-AE03-DC89203C94D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rgbClr val="FFFFFF"/>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AFC34F-A461-4804-A608-6BADEB69A79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bg>
      <p:bgPr>
        <a:solidFill>
          <a:srgbClr val="FFFFFF"/>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51525"/>
          </a:xfrm>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0438F9-4EFF-41D2-A6C8-8AFDFD1808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a:t>Bấm &amp; sửa kiểu phụ đề</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2B7284-D0D6-464E-B2F3-F56EABF666B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2A35EB-39DC-4B86-8ED4-FAFF09D96F5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a:t>Bấm &amp; sửa kiểu tiêu đề</a:t>
            </a:r>
            <a:endParaRPr lang="vi-VN"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B5BF19-1089-4412-BDD1-68B0B409BAD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7CA78C-6CFA-4568-A0C5-3A8C8FDEF87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a:t>Bấm &amp; sửa kiểu tiêu đề</a:t>
            </a:r>
            <a:endParaRPr lang="vi-VN"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B5BF19-1089-4412-BDD1-68B0B409BAD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6"/>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7"/>
          <p:cNvSpPr>
            <a:spLocks noGrp="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8"/>
          <p:cNvSpPr>
            <a:spLocks noGrp="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D0A917-91DC-42AB-BFEB-B75DF3DF86B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DE23E4-27C5-40C2-BD4A-F8D96F94009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rống">
    <p:bg>
      <p:bgPr>
        <a:solidFill>
          <a:srgbClr val="FFFFFF"/>
        </a:solidFill>
        <a:effectLst/>
      </p:bgPr>
    </p:bg>
    <p:spTree>
      <p:nvGrpSpPr>
        <p:cNvPr id="1" name=""/>
        <p:cNvGrpSpPr/>
        <p:nvPr/>
      </p:nvGrpSpPr>
      <p:grpSpPr>
        <a:xfrm>
          <a:off x="0" y="0"/>
          <a:ext cx="0" cy="0"/>
          <a:chOff x="0" y="0"/>
          <a:chExt cx="0" cy="0"/>
        </a:xfrm>
      </p:grpSpPr>
      <p:sp>
        <p:nvSpPr>
          <p:cNvPr id="7" name="Nơi giữ chỗ cho Ngày tháng 1"/>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3"/>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BB80BC-542C-4851-8BB0-937AD0C894E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9FCAC2-C029-47D3-84E0-6F695243398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36413B-6FC9-43C8-8A81-5F423178B5F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DC83A-CD4F-4251-AE03-DC89203C94D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rgbClr val="FFFFFF"/>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AFC34F-A461-4804-A608-6BADEB69A79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Ngữ cảnh">
    <p:bg>
      <p:bgPr>
        <a:solidFill>
          <a:srgbClr val="FFFFFF"/>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51525"/>
          </a:xfrm>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0438F9-4EFF-41D2-A6C8-8AFDFD1808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a:t>Bấm &amp; sửa kiểu phụ đề</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2B7284-D0D6-464E-B2F3-F56EABF666B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2A35EB-39DC-4B86-8ED4-FAFF09D96F5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7CA78C-6CFA-4568-A0C5-3A8C8FDEF87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a:t>Bấm &amp; sửa kiểu tiêu đề</a:t>
            </a:r>
            <a:endParaRPr lang="vi-VN"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B5BF19-1089-4412-BDD1-68B0B409BAD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7CA78C-6CFA-4568-A0C5-3A8C8FDEF87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6"/>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7"/>
          <p:cNvSpPr>
            <a:spLocks noGrp="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8"/>
          <p:cNvSpPr>
            <a:spLocks noGrp="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D0A917-91DC-42AB-BFEB-B75DF3DF86B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DE23E4-27C5-40C2-BD4A-F8D96F94009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rống">
    <p:bg>
      <p:bgPr>
        <a:solidFill>
          <a:srgbClr val="FFFFFF"/>
        </a:solidFill>
        <a:effectLst/>
      </p:bgPr>
    </p:bg>
    <p:spTree>
      <p:nvGrpSpPr>
        <p:cNvPr id="1" name=""/>
        <p:cNvGrpSpPr/>
        <p:nvPr/>
      </p:nvGrpSpPr>
      <p:grpSpPr>
        <a:xfrm>
          <a:off x="0" y="0"/>
          <a:ext cx="0" cy="0"/>
          <a:chOff x="0" y="0"/>
          <a:chExt cx="0" cy="0"/>
        </a:xfrm>
      </p:grpSpPr>
      <p:sp>
        <p:nvSpPr>
          <p:cNvPr id="7" name="Nơi giữ chỗ cho Ngày tháng 1"/>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3"/>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BB80BC-542C-4851-8BB0-937AD0C894E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9FCAC2-C029-47D3-84E0-6F695243398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36413B-6FC9-43C8-8A81-5F423178B5F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DC83A-CD4F-4251-AE03-DC89203C94D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rgbClr val="FFFFFF"/>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AFC34F-A461-4804-A608-6BADEB69A79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Ngữ cảnh">
    <p:bg>
      <p:bgPr>
        <a:solidFill>
          <a:srgbClr val="FFFFFF"/>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51525"/>
          </a:xfrm>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0438F9-4EFF-41D2-A6C8-8AFDFD1808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6"/>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7"/>
          <p:cNvSpPr>
            <a:spLocks noGrp="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8"/>
          <p:cNvSpPr>
            <a:spLocks noGrp="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D0A917-91DC-42AB-BFEB-B75DF3DF86B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685800" y="2130425"/>
            <a:ext cx="7772400" cy="1470025"/>
          </a:xfrm>
        </p:spPr>
        <p:txBody>
          <a:bodyPr/>
          <a:lstStyle/>
          <a:p>
            <a:pPr fontAlgn="base"/>
            <a:r>
              <a:rPr lang="vi-VN" strike="noStrike" noProof="1"/>
              <a:t>Bấm &amp; sửa kiểu tiêu đề</a:t>
            </a:r>
            <a:endParaRPr lang="en-US" strike="noStrike" noProof="1"/>
          </a:p>
        </p:txBody>
      </p:sp>
      <p:sp>
        <p:nvSpPr>
          <p:cNvPr id="3" name="Tiêu đề phụ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vi-VN" strike="noStrike" noProof="1"/>
              <a:t>Bấm &amp; sửa kiểu phụ đề</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62B7284-D0D6-464E-B2F3-F56EABF666B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2A35EB-39DC-4B86-8ED4-FAFF09D96F50}"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a:t>Bấm &amp; sửa kiểu tiêu đề</a:t>
            </a:r>
            <a:endParaRPr lang="vi-VN"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B5BF19-1089-4412-BDD1-68B0B409BAD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Nội dung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F7CA78C-6CFA-4568-A0C5-3A8C8FDEF87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pPr fontAlgn="base"/>
            <a:r>
              <a:rPr lang="vi-VN" strike="noStrike" noProof="1"/>
              <a:t>Bấm &amp; sửa kiểu tiêu đề</a:t>
            </a:r>
            <a:endParaRPr lang="en-US"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a:t>Bấm &amp; sửa kiểu tiêu đề</a:t>
            </a:r>
            <a:endParaRPr lang="vi-VN" strike="noStrike" noProof="1"/>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6"/>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7"/>
          <p:cNvSpPr>
            <a:spLocks noGrp="1"/>
          </p:cNvSpPr>
          <p:nvPr>
            <p:ph type="ftr" sz="quarter" idx="1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8"/>
          <p:cNvSpPr>
            <a:spLocks noGrp="1"/>
          </p:cNvSpPr>
          <p:nvPr>
            <p:ph type="sldNum" sz="quarter" idx="1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D0A917-91DC-42AB-BFEB-B75DF3DF86B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DE23E4-27C5-40C2-BD4A-F8D96F94009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rống">
    <p:bg>
      <p:bgPr>
        <a:solidFill>
          <a:srgbClr val="FFFFFF"/>
        </a:solidFill>
        <a:effectLst/>
      </p:bgPr>
    </p:bg>
    <p:spTree>
      <p:nvGrpSpPr>
        <p:cNvPr id="1" name=""/>
        <p:cNvGrpSpPr/>
        <p:nvPr/>
      </p:nvGrpSpPr>
      <p:grpSpPr>
        <a:xfrm>
          <a:off x="0" y="0"/>
          <a:ext cx="0" cy="0"/>
          <a:chOff x="0" y="0"/>
          <a:chExt cx="0" cy="0"/>
        </a:xfrm>
      </p:grpSpPr>
      <p:sp>
        <p:nvSpPr>
          <p:cNvPr id="7" name="Nơi giữ chỗ cho Ngày tháng 1"/>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3"/>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BB80BC-542C-4851-8BB0-937AD0C894E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9FCAC2-C029-47D3-84E0-6F695243398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36413B-6FC9-43C8-8A81-5F423178B5F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A7DC83A-CD4F-4251-AE03-DC89203C94D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a:t>Bấm &amp; sửa kiểu tiêu đề</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4DE23E4-27C5-40C2-BD4A-F8D96F94009F}"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rgbClr val="FFFFFF"/>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629400" y="274638"/>
            <a:ext cx="2057400" cy="5851525"/>
          </a:xfrm>
        </p:spPr>
        <p:txBody>
          <a:bodyPr vert="eaVert"/>
          <a:lstStyle/>
          <a:p>
            <a:pPr fontAlgn="base"/>
            <a:r>
              <a:rPr lang="vi-VN" strike="noStrike" noProof="1"/>
              <a:t>Bấm &amp; sửa kiểu tiêu đề</a:t>
            </a:r>
            <a:endParaRPr lang="en-US" strike="noStrike" noProof="1"/>
          </a:p>
        </p:txBody>
      </p:sp>
      <p:sp>
        <p:nvSpPr>
          <p:cNvPr id="3" name="Nơi giữ chỗ cho Văn bản Dọc 2"/>
          <p:cNvSpPr>
            <a:spLocks noGrp="1"/>
          </p:cNvSpPr>
          <p:nvPr>
            <p:ph type="body" orient="vert" idx="1" hasCustomPrompt="1"/>
          </p:nvPr>
        </p:nvSpPr>
        <p:spPr>
          <a:xfrm>
            <a:off x="457200" y="274638"/>
            <a:ext cx="6019800" cy="5851525"/>
          </a:xfrm>
        </p:spPr>
        <p:txBody>
          <a:bodyPr vert="eaVert"/>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3"/>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4"/>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5"/>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AFC34F-A461-4804-A608-6BADEB69A79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Ngữ cảnh">
    <p:bg>
      <p:bgPr>
        <a:solidFill>
          <a:srgbClr val="FFFFFF"/>
        </a:solidFill>
        <a:effectLst/>
      </p:bgPr>
    </p:bg>
    <p:spTree>
      <p:nvGrpSpPr>
        <p:cNvPr id="1" name=""/>
        <p:cNvGrpSpPr/>
        <p:nvPr/>
      </p:nvGrpSpPr>
      <p:grpSpPr>
        <a:xfrm>
          <a:off x="0" y="0"/>
          <a:ext cx="0" cy="0"/>
          <a:chOff x="0" y="0"/>
          <a:chExt cx="0" cy="0"/>
        </a:xfrm>
      </p:grpSpPr>
      <p:sp>
        <p:nvSpPr>
          <p:cNvPr id="2" name="Nơi giữ chỗ cho Nội dung 1"/>
          <p:cNvSpPr>
            <a:spLocks noGrp="1"/>
          </p:cNvSpPr>
          <p:nvPr>
            <p:ph hasCustomPrompt="1"/>
          </p:nvPr>
        </p:nvSpPr>
        <p:spPr>
          <a:xfrm>
            <a:off x="457200" y="274638"/>
            <a:ext cx="8229600" cy="5851525"/>
          </a:xfrm>
        </p:spPr>
        <p:txBody>
          <a:body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7" name="Nơi giữ chỗ cho Ngày tháng 2"/>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3"/>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4"/>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D0438F9-4EFF-41D2-A6C8-8AFDFD1808FD}"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p:bgPr>
        <a:solidFill>
          <a:srgbClr val="FFFFFF"/>
        </a:solidFill>
        <a:effectLst/>
      </p:bgPr>
    </p:bg>
    <p:spTree>
      <p:nvGrpSpPr>
        <p:cNvPr id="1" name=""/>
        <p:cNvGrpSpPr/>
        <p:nvPr/>
      </p:nvGrpSpPr>
      <p:grpSpPr>
        <a:xfrm>
          <a:off x="0" y="0"/>
          <a:ext cx="0" cy="0"/>
          <a:chOff x="0" y="0"/>
          <a:chExt cx="0" cy="0"/>
        </a:xfrm>
      </p:grpSpPr>
      <p:sp>
        <p:nvSpPr>
          <p:cNvPr id="7" name="Nơi giữ chỗ cho Ngày tháng 1"/>
          <p:cNvSpPr>
            <a:spLocks noGrp="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2"/>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3"/>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5BB80BC-542C-4851-8BB0-937AD0C894E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a:t>Bấm &amp; sửa kiểu tiêu đề</a:t>
            </a:r>
            <a:endParaRPr lang="vi-VN" strike="noStrike" noProof="1"/>
          </a:p>
          <a:p>
            <a:pPr lvl="1" fontAlgn="base"/>
            <a:r>
              <a:rPr lang="vi-VN" strike="noStrike" noProof="1"/>
              <a:t>Mức hai</a:t>
            </a:r>
            <a:endParaRPr lang="vi-VN" strike="noStrike" noProof="1"/>
          </a:p>
          <a:p>
            <a:pPr lvl="2" fontAlgn="base"/>
            <a:r>
              <a:rPr lang="vi-VN" strike="noStrike" noProof="1"/>
              <a:t>Mức ba</a:t>
            </a:r>
            <a:endParaRPr lang="vi-VN" strike="noStrike" noProof="1"/>
          </a:p>
          <a:p>
            <a:pPr lvl="3" fontAlgn="base"/>
            <a:r>
              <a:rPr lang="vi-VN" strike="noStrike" noProof="1"/>
              <a:t>Mức bốn</a:t>
            </a:r>
            <a:endParaRPr lang="vi-VN" strike="noStrike" noProof="1"/>
          </a:p>
          <a:p>
            <a:pPr lvl="4" fontAlgn="base"/>
            <a:r>
              <a:rPr lang="vi-VN" strike="noStrike" noProof="1"/>
              <a:t>Mức năm</a:t>
            </a:r>
            <a:endParaRPr lang="en-US"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29FCAC2-C029-47D3-84E0-6F695243398B}"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rgbClr val="FFFFFF"/>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nchor="b"/>
          <a:lstStyle>
            <a:lvl1pPr algn="l">
              <a:defRPr sz="2000" b="1"/>
            </a:lvl1pPr>
          </a:lstStyle>
          <a:p>
            <a:pPr fontAlgn="base"/>
            <a:r>
              <a:rPr lang="vi-VN" strike="noStrike" noProof="1"/>
              <a:t>Bấm &amp; sửa kiểu tiêu đề</a:t>
            </a:r>
            <a:endParaRPr lang="en-US"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a:t>Bấm &amp; sửa kiểu tiêu đề</a:t>
            </a:r>
            <a:endParaRPr lang="vi-VN" strike="noStrike" noProof="1"/>
          </a:p>
        </p:txBody>
      </p:sp>
      <p:sp>
        <p:nvSpPr>
          <p:cNvPr id="7" name="Nơi giữ chỗ cho Ngày tháng 4"/>
          <p:cNvSpPr>
            <a:spLocks noGrp="1"/>
          </p:cNvSpPr>
          <p:nvPr>
            <p:ph type="dt" sz="half" idx="1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Nơi giữ chỗ cho Chân trang 5"/>
          <p:cNvSpPr>
            <a:spLocks noGrp="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Nơi giữ chỗ cho Số hiệu Bản chiếu 6"/>
          <p:cNvSpPr>
            <a:spLocks noGrp="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136413B-6FC9-43C8-8A81-5F423178B5FA}"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2.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3" Type="http://schemas.openxmlformats.org/officeDocument/2006/relationships/theme" Target="../theme/theme4.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3" Type="http://schemas.openxmlformats.org/officeDocument/2006/relationships/theme" Target="../theme/theme5.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56EF67-8625-4EC1-AA00-06D108F66F1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en-US"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56EF67-8625-4EC1-AA00-06D108F66F1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en-US" altLang="en-US" dirty="0"/>
          </a:p>
        </p:txBody>
      </p:sp>
      <p:sp>
        <p:nvSpPr>
          <p:cNvPr id="3075"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56EF67-8625-4EC1-AA00-06D108F66F1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en-US" altLang="en-US" dirty="0"/>
          </a:p>
        </p:txBody>
      </p:sp>
      <p:sp>
        <p:nvSpPr>
          <p:cNvPr id="5123"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56EF67-8625-4EC1-AA00-06D108F66F1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lstStyle/>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b="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156EF67-8625-4EC1-AA00-06D108F66F1E}"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hf sldNum="0" hdr="0" ftr="0" dt="0"/>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jpe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26.png"/><Relationship Id="rId2" Type="http://schemas.openxmlformats.org/officeDocument/2006/relationships/image" Target="../media/image18.jpeg"/><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4.wav"/><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31.wmf"/><Relationship Id="rId3" Type="http://schemas.openxmlformats.org/officeDocument/2006/relationships/image" Target="../media/image30.emf"/><Relationship Id="rId2" Type="http://schemas.openxmlformats.org/officeDocument/2006/relationships/image" Target="../media/image29.emf"/><Relationship Id="rId10" Type="http://schemas.openxmlformats.org/officeDocument/2006/relationships/notesSlide" Target="../notesSlides/notesSlide5.xml"/><Relationship Id="rId1" Type="http://schemas.openxmlformats.org/officeDocument/2006/relationships/image" Target="../media/image28.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4.wav"/><Relationship Id="rId7" Type="http://schemas.openxmlformats.org/officeDocument/2006/relationships/audio" Target="../media/audio3.wav"/><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31.wmf"/><Relationship Id="rId3" Type="http://schemas.openxmlformats.org/officeDocument/2006/relationships/image" Target="../media/image30.emf"/><Relationship Id="rId2" Type="http://schemas.openxmlformats.org/officeDocument/2006/relationships/image" Target="../media/image29.emf"/><Relationship Id="rId10" Type="http://schemas.openxmlformats.org/officeDocument/2006/relationships/notesSlide" Target="../notesSlides/notesSlide6.xml"/><Relationship Id="rId1" Type="http://schemas.openxmlformats.org/officeDocument/2006/relationships/image" Target="../media/image28.em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7.png"/><Relationship Id="rId1" Type="http://schemas.openxmlformats.org/officeDocument/2006/relationships/image" Target="../media/image18.jpeg"/></Relationships>
</file>

<file path=ppt/slides/_rels/slide3.xml.rels><?xml version="1.0" encoding="UTF-8" standalone="yes"?>
<Relationships xmlns="http://schemas.openxmlformats.org/package/2006/relationships"><Relationship Id="rId9" Type="http://schemas.openxmlformats.org/officeDocument/2006/relationships/slide" Target="slide5.xml"/><Relationship Id="rId8" Type="http://schemas.openxmlformats.org/officeDocument/2006/relationships/image" Target="../media/image13.png"/><Relationship Id="rId7" Type="http://schemas.openxmlformats.org/officeDocument/2006/relationships/image" Target="../media/image12.jpeg"/><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 Id="rId3" Type="http://schemas.openxmlformats.org/officeDocument/2006/relationships/image" Target="../media/image8.GIF"/><Relationship Id="rId2" Type="http://schemas.openxmlformats.org/officeDocument/2006/relationships/image" Target="../media/image7.png"/><Relationship Id="rId13" Type="http://schemas.openxmlformats.org/officeDocument/2006/relationships/slideLayout" Target="../slideLayouts/slideLayout2.xml"/><Relationship Id="rId12" Type="http://schemas.openxmlformats.org/officeDocument/2006/relationships/image" Target="../media/image15.png"/><Relationship Id="rId11" Type="http://schemas.openxmlformats.org/officeDocument/2006/relationships/slide" Target="slide6.xml"/><Relationship Id="rId10" Type="http://schemas.openxmlformats.org/officeDocument/2006/relationships/image" Target="../media/image14.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7.png"/><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33.jpeg"/><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7.png"/><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18.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image" Target="../media/image18.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image" Target="../media/image18.jpeg"/><Relationship Id="rId2" Type="http://schemas.microsoft.com/office/2007/relationships/hdphoto" Target="../media/image17.wdp"/><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slide" Target="slide3.xml"/><Relationship Id="rId3" Type="http://schemas.openxmlformats.org/officeDocument/2006/relationships/image" Target="../media/image18.jpeg"/><Relationship Id="rId2" Type="http://schemas.microsoft.com/office/2007/relationships/hdphoto" Target="../media/image17.wdp"/><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9.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p:cNvPicPr>
          <p:nvPr/>
        </p:nvPicPr>
        <p:blipFill>
          <a:blip r:embed="rId1"/>
          <a:stretch>
            <a:fillRect/>
          </a:stretch>
        </p:blipFill>
        <p:spPr>
          <a:xfrm>
            <a:off x="0" y="1368425"/>
            <a:ext cx="4464050" cy="5489575"/>
          </a:xfrm>
          <a:prstGeom prst="rect">
            <a:avLst/>
          </a:prstGeom>
          <a:noFill/>
          <a:ln w="9525">
            <a:noFill/>
          </a:ln>
        </p:spPr>
      </p:pic>
      <p:sp>
        <p:nvSpPr>
          <p:cNvPr id="68610" name="Rectangle 5"/>
          <p:cNvSpPr/>
          <p:nvPr/>
        </p:nvSpPr>
        <p:spPr>
          <a:xfrm>
            <a:off x="608013" y="0"/>
            <a:ext cx="7602537" cy="1076325"/>
          </a:xfrm>
          <a:prstGeom prst="rect">
            <a:avLst/>
          </a:prstGeom>
          <a:noFill/>
          <a:ln w="9525">
            <a:noFill/>
          </a:ln>
        </p:spPr>
        <p:txBody>
          <a:bodyPr wrap="square" anchor="t" anchorCtr="0">
            <a:spAutoFit/>
          </a:bodyPr>
          <a:lstStyle/>
          <a:p>
            <a:pPr algn="ctr" eaLnBrk="0" hangingPunct="0"/>
            <a:r>
              <a:rPr lang="en-US" altLang="en-US" sz="3200" dirty="0">
                <a:solidFill>
                  <a:schemeClr val="accent2"/>
                </a:solidFill>
                <a:latin typeface="Times New Roman" panose="02020603050405020304" pitchFamily="18" charset="0"/>
              </a:rPr>
              <a:t>Phòng GD và ĐT huyện Phú Giáo</a:t>
            </a:r>
            <a:endParaRPr lang="en-US" altLang="en-US" sz="3200" dirty="0">
              <a:solidFill>
                <a:schemeClr val="accent2"/>
              </a:solidFill>
              <a:latin typeface="Times New Roman" panose="02020603050405020304" pitchFamily="18" charset="0"/>
            </a:endParaRPr>
          </a:p>
          <a:p>
            <a:pPr algn="ctr" eaLnBrk="0" hangingPunct="0"/>
            <a:r>
              <a:rPr lang="en-US" altLang="zh-CN" sz="3200" dirty="0">
                <a:solidFill>
                  <a:schemeClr val="accent2"/>
                </a:solidFill>
                <a:latin typeface="Times New Roman" panose="02020603050405020304" pitchFamily="18" charset="0"/>
              </a:rPr>
              <a:t>Trường Tiểu học Vĩnh Hòa A</a:t>
            </a:r>
            <a:endParaRPr lang="en-US" altLang="zh-CN" sz="3200" dirty="0">
              <a:solidFill>
                <a:schemeClr val="accent2"/>
              </a:solidFill>
              <a:latin typeface="Times New Roman" panose="02020603050405020304" pitchFamily="18" charset="0"/>
            </a:endParaRPr>
          </a:p>
        </p:txBody>
      </p:sp>
      <p:sp>
        <p:nvSpPr>
          <p:cNvPr id="68611" name="Rectangle 10"/>
          <p:cNvSpPr/>
          <p:nvPr/>
        </p:nvSpPr>
        <p:spPr>
          <a:xfrm>
            <a:off x="4895850" y="1752600"/>
            <a:ext cx="3765550" cy="644525"/>
          </a:xfrm>
          <a:prstGeom prst="rect">
            <a:avLst/>
          </a:prstGeom>
          <a:noFill/>
          <a:ln w="9525">
            <a:noFill/>
          </a:ln>
        </p:spPr>
        <p:txBody>
          <a:bodyPr wrap="square" anchor="t" anchorCtr="0">
            <a:spAutoFit/>
          </a:bodyPr>
          <a:lstStyle/>
          <a:p>
            <a:pPr algn="ctr" eaLnBrk="0" hangingPunct="0"/>
            <a:r>
              <a:rPr lang="en-US" altLang="zh-CN" sz="3600" dirty="0">
                <a:solidFill>
                  <a:srgbClr val="FF0000"/>
                </a:solidFill>
                <a:latin typeface="Times New Roman" panose="02020603050405020304" pitchFamily="18" charset="0"/>
              </a:rPr>
              <a:t>TẬP ĐỌC LỚP 5</a:t>
            </a:r>
            <a:endParaRPr lang="en-US" altLang="zh-CN" sz="3600" dirty="0">
              <a:solidFill>
                <a:srgbClr val="FF0000"/>
              </a:solidFill>
              <a:latin typeface="Times New Roman" panose="02020603050405020304" pitchFamily="18" charset="0"/>
            </a:endParaRPr>
          </a:p>
        </p:txBody>
      </p:sp>
      <p:sp>
        <p:nvSpPr>
          <p:cNvPr id="8" name="Wave 7"/>
          <p:cNvSpPr/>
          <p:nvPr/>
        </p:nvSpPr>
        <p:spPr>
          <a:xfrm>
            <a:off x="4648200" y="3351213"/>
            <a:ext cx="4260850" cy="2039938"/>
          </a:xfrm>
          <a:prstGeom prst="wave">
            <a:avLst/>
          </a:prstGeom>
          <a:solidFill>
            <a:schemeClr val="accent1">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1" i="0" u="none" strike="noStrike" cap="none" normalizeH="0" baseline="0" noProof="1">
              <a:ln>
                <a:noFill/>
              </a:ln>
              <a:gradFill>
                <a:gsLst>
                  <a:gs pos="0">
                    <a:srgbClr val="E30000"/>
                  </a:gs>
                  <a:gs pos="100000">
                    <a:srgbClr val="760303"/>
                  </a:gs>
                </a:gsLst>
                <a:lin scaled="0"/>
              </a:gradFill>
              <a:effectLst/>
              <a:latin typeface="Times New Roman" panose="02020603050405020304" pitchFamily="18" charset="0"/>
            </a:endParaRPr>
          </a:p>
        </p:txBody>
      </p:sp>
      <p:sp>
        <p:nvSpPr>
          <p:cNvPr id="68613" name="Rectangle 10"/>
          <p:cNvSpPr/>
          <p:nvPr/>
        </p:nvSpPr>
        <p:spPr>
          <a:xfrm>
            <a:off x="4495800" y="3733800"/>
            <a:ext cx="4413250" cy="1198563"/>
          </a:xfrm>
          <a:prstGeom prst="rect">
            <a:avLst/>
          </a:prstGeom>
          <a:noFill/>
          <a:ln w="9525">
            <a:noFill/>
          </a:ln>
        </p:spPr>
        <p:txBody>
          <a:bodyPr wrap="square" anchor="t" anchorCtr="0">
            <a:spAutoFit/>
          </a:bodyPr>
          <a:lstStyle/>
          <a:p>
            <a:pPr algn="ctr" eaLnBrk="0" hangingPunct="0"/>
            <a:r>
              <a:rPr lang="en-US" altLang="zh-CN" sz="2400" dirty="0">
                <a:solidFill>
                  <a:srgbClr val="FF0000"/>
                </a:solidFill>
                <a:latin typeface="Times New Roman" panose="02020603050405020304" pitchFamily="18" charset="0"/>
              </a:rPr>
              <a:t>Tuần 24</a:t>
            </a:r>
            <a:endParaRPr lang="en-US" altLang="zh-CN" sz="2400" dirty="0">
              <a:solidFill>
                <a:srgbClr val="FF0000"/>
              </a:solidFill>
              <a:latin typeface="Times New Roman" panose="02020603050405020304" pitchFamily="18" charset="0"/>
            </a:endParaRPr>
          </a:p>
          <a:p>
            <a:pPr algn="ctr" eaLnBrk="0" hangingPunct="0"/>
            <a:r>
              <a:rPr lang="en-US" altLang="zh-CN" sz="2400" dirty="0">
                <a:solidFill>
                  <a:srgbClr val="FF0000"/>
                </a:solidFill>
                <a:latin typeface="Times New Roman" panose="02020603050405020304" pitchFamily="18" charset="0"/>
              </a:rPr>
              <a:t>Bài: Hộp thư mật</a:t>
            </a:r>
            <a:endParaRPr lang="en-US" altLang="zh-CN" sz="2400" dirty="0">
              <a:solidFill>
                <a:srgbClr val="FF0000"/>
              </a:solidFill>
              <a:latin typeface="Times New Roman" panose="02020603050405020304" pitchFamily="18" charset="0"/>
            </a:endParaRPr>
          </a:p>
          <a:p>
            <a:pPr algn="ctr" eaLnBrk="0" hangingPunct="0"/>
            <a:r>
              <a:rPr lang="en-US" altLang="zh-CN" sz="2400" dirty="0">
                <a:solidFill>
                  <a:srgbClr val="FF0000"/>
                </a:solidFill>
                <a:latin typeface="Times New Roman" panose="02020603050405020304" pitchFamily="18" charset="0"/>
              </a:rPr>
              <a:t>Giáo viên: Tô Thị Thúy Hằng</a:t>
            </a:r>
            <a:endParaRPr lang="en-US" altLang="zh-CN" sz="2400" dirty="0">
              <a:solidFill>
                <a:srgbClr val="FF0000"/>
              </a:solidFill>
              <a:latin typeface="Times New Roman" panose="02020603050405020304" pitchFamily="18" charset="0"/>
            </a:endParaRPr>
          </a:p>
        </p:txBody>
      </p:sp>
      <p:sp>
        <p:nvSpPr>
          <p:cNvPr id="68614" name="Rounded Rectangle 5"/>
          <p:cNvSpPr/>
          <p:nvPr/>
        </p:nvSpPr>
        <p:spPr>
          <a:xfrm>
            <a:off x="5029200" y="3276600"/>
            <a:ext cx="3810000" cy="3124200"/>
          </a:xfrm>
          <a:prstGeom prst="roundRect">
            <a:avLst>
              <a:gd name="adj" fmla="val 16667"/>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4294967295"/>
          </p:nvPr>
        </p:nvSpPr>
        <p:spPr>
          <a:xfrm>
            <a:off x="434975" y="598488"/>
            <a:ext cx="8229600" cy="2046287"/>
          </a:xfrm>
        </p:spPr>
        <p:txBody>
          <a:bodyPr anchor="t" anchorCtr="0"/>
          <a:lstStyle/>
          <a:p>
            <a:pPr marL="0" indent="0" algn="just">
              <a:lnSpc>
                <a:spcPct val="100000"/>
              </a:lnSpc>
              <a:spcBef>
                <a:spcPct val="0"/>
              </a:spcBef>
              <a:buNone/>
            </a:pPr>
            <a:r>
              <a:rPr lang="en-US" altLang="zh-CN" sz="2000">
                <a:latin typeface="Times New Roman" panose="02020603050405020304" pitchFamily="18" charset="0"/>
              </a:rPr>
              <a:t>    Hai Long phóng xe về phía Phú Lâm tìm hộp thư mật.</a:t>
            </a:r>
            <a:endParaRPr lang="en-US" altLang="zh-CN" sz="2000">
              <a:latin typeface="Times New Roman" panose="02020603050405020304" pitchFamily="18" charset="0"/>
            </a:endParaRPr>
          </a:p>
          <a:p>
            <a:pPr marL="0" indent="0" algn="just">
              <a:lnSpc>
                <a:spcPct val="100000"/>
              </a:lnSpc>
              <a:spcBef>
                <a:spcPct val="0"/>
              </a:spcBef>
              <a:buNone/>
            </a:pPr>
            <a:r>
              <a:rPr lang="en-US" altLang="zh-CN" sz="2000">
                <a:latin typeface="Times New Roman" panose="02020603050405020304" pitchFamily="18" charset="0"/>
              </a:rPr>
              <a:t>    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a:t>
            </a:r>
            <a:endParaRPr lang="en-US" altLang="zh-CN" sz="2000"/>
          </a:p>
        </p:txBody>
      </p:sp>
      <p:sp>
        <p:nvSpPr>
          <p:cNvPr id="24579" name="Content Placeholder 1"/>
          <p:cNvSpPr>
            <a:spLocks noGrp="1"/>
          </p:cNvSpPr>
          <p:nvPr/>
        </p:nvSpPr>
        <p:spPr>
          <a:xfrm>
            <a:off x="434975" y="2513013"/>
            <a:ext cx="8229600" cy="2046287"/>
          </a:xfrm>
          <a:prstGeom prst="rect">
            <a:avLst/>
          </a:prstGeom>
          <a:noFill/>
          <a:ln w="9525">
            <a:noFill/>
          </a:ln>
        </p:spPr>
        <p:txBody>
          <a:bodyPr anchor="t" anchorCtr="0"/>
          <a:lstStyle/>
          <a:p>
            <a:pPr algn="just" eaLnBrk="0" hangingPunct="0"/>
            <a:r>
              <a:rPr lang="en-US" altLang="zh-CN" sz="2000" b="0">
                <a:solidFill>
                  <a:schemeClr val="tx1"/>
                </a:solidFill>
                <a:latin typeface="Times New Roman" panose="02020603050405020304" pitchFamily="18" charset="0"/>
              </a:rPr>
              <a:t>   Anh dừng xe trước một cột cây số ven đường, giữa cánh đồng vắng. Tháo chiếc bu-gi ra xem, nhưng đôi mắt anh không nhìn chiếc bu-gi mà chăm chú quan sát mặt đất phía sau cột cây số. Nó kia rồi! Một hòn đá hình mũi tên (lại chữ V quen thuộc) trỏ vào một hòn đá dẹt chỉ cách anh ba bước chân.</a:t>
            </a:r>
            <a:endParaRPr lang="en-US" altLang="zh-CN" sz="2000">
              <a:solidFill>
                <a:schemeClr val="tx1"/>
              </a:solidFill>
              <a:latin typeface="Arial" panose="020B0604020202020204" pitchFamily="34" charset="0"/>
            </a:endParaRPr>
          </a:p>
        </p:txBody>
      </p:sp>
      <p:sp>
        <p:nvSpPr>
          <p:cNvPr id="24580" name="Content Placeholder 1"/>
          <p:cNvSpPr>
            <a:spLocks noGrp="1"/>
          </p:cNvSpPr>
          <p:nvPr/>
        </p:nvSpPr>
        <p:spPr>
          <a:xfrm>
            <a:off x="434975" y="3810000"/>
            <a:ext cx="8229600" cy="1403350"/>
          </a:xfrm>
          <a:prstGeom prst="rect">
            <a:avLst/>
          </a:prstGeom>
          <a:noFill/>
          <a:ln w="9525">
            <a:noFill/>
          </a:ln>
        </p:spPr>
        <p:txBody>
          <a:bodyPr anchor="t" anchorCtr="0"/>
          <a:lstStyle/>
          <a:p>
            <a:pPr algn="just" eaLnBrk="0" hangingPunct="0"/>
            <a:r>
              <a:rPr lang="en-US" altLang="zh-CN" sz="2000" b="0">
                <a:solidFill>
                  <a:schemeClr val="bg1"/>
                </a:solidFill>
                <a:latin typeface="Times New Roman" panose="02020603050405020304" pitchFamily="18" charset="0"/>
              </a:rPr>
              <a:t>   </a:t>
            </a:r>
            <a:r>
              <a:rPr lang="en-US" altLang="zh-CN" sz="2000" b="0">
                <a:solidFill>
                  <a:schemeClr val="tx1"/>
                </a:solidFill>
                <a:latin typeface="Times New Roman" panose="02020603050405020304" pitchFamily="18" charset="0"/>
              </a:rPr>
              <a:t>Hai Long tới ngồi cạnh hòn đá, nhìn trước nhìn sau, một tay vẫn cầm chiếc bu-gi, một tay bẩy nhẹ hòn đá. Hộp thư lần này cũng là một chiếc vỏ đựng thuốc đánh răng. Anh nhẹ nhàng cạy đáy hộp thuốc, rút ra một mảnh giấy nhỏ, thay vào đó thư báo cáo của mình, rồi trả hộp thuốc về chỗ cũ.</a:t>
            </a:r>
            <a:endParaRPr lang="en-US" altLang="zh-CN" sz="2000">
              <a:solidFill>
                <a:schemeClr val="tx1"/>
              </a:solidFill>
              <a:latin typeface="Arial" panose="020B0604020202020204" pitchFamily="34" charset="0"/>
            </a:endParaRPr>
          </a:p>
        </p:txBody>
      </p:sp>
      <p:sp>
        <p:nvSpPr>
          <p:cNvPr id="24581" name="Content Placeholder 1"/>
          <p:cNvSpPr>
            <a:spLocks noGrp="1"/>
          </p:cNvSpPr>
          <p:nvPr/>
        </p:nvSpPr>
        <p:spPr>
          <a:xfrm>
            <a:off x="457200" y="5106988"/>
            <a:ext cx="8153400" cy="1403350"/>
          </a:xfrm>
          <a:prstGeom prst="rect">
            <a:avLst/>
          </a:prstGeom>
          <a:noFill/>
          <a:ln w="9525">
            <a:noFill/>
          </a:ln>
        </p:spPr>
        <p:txBody>
          <a:bodyPr anchor="t" anchorCtr="0"/>
          <a:lstStyle/>
          <a:p>
            <a:pPr algn="just" eaLnBrk="0" hangingPunct="0">
              <a:lnSpc>
                <a:spcPct val="110000"/>
              </a:lnSpc>
            </a:pPr>
            <a:r>
              <a:rPr lang="en-US" altLang="zh-CN" sz="2000" b="0">
                <a:solidFill>
                  <a:schemeClr val="bg1"/>
                </a:solidFill>
                <a:latin typeface="Times New Roman" panose="02020603050405020304" pitchFamily="18" charset="0"/>
              </a:rPr>
              <a:t>  </a:t>
            </a:r>
            <a:r>
              <a:rPr lang="en-US" altLang="zh-CN" sz="2000" b="0">
                <a:solidFill>
                  <a:schemeClr val="tx1"/>
                </a:solidFill>
                <a:latin typeface="Times New Roman" panose="02020603050405020304" pitchFamily="18" charset="0"/>
              </a:rPr>
              <a:t>  Công việc thế là xong. Một giờ nữa sẽ có người đến lấy thư. Anh trở lại bên xe, lắp bu-gi vào rồi đạp cần khởi động máy. Tiếng động cơ nổ giòn. Chưa đầy nửa giờ sau, anh đã hòa lẫn vào dòng người giữa phố phường náo nhiệt.</a:t>
            </a:r>
            <a:endParaRPr lang="en-US" altLang="zh-CN" sz="2000" b="0">
              <a:solidFill>
                <a:schemeClr val="tx1"/>
              </a:solidFill>
              <a:latin typeface="Times New Roman" panose="02020603050405020304" pitchFamily="18" charset="0"/>
            </a:endParaRPr>
          </a:p>
          <a:p>
            <a:pPr algn="ctr" eaLnBrk="0" hangingPunct="0">
              <a:lnSpc>
                <a:spcPct val="110000"/>
              </a:lnSpc>
            </a:pPr>
            <a:r>
              <a:rPr lang="en-US" altLang="zh-CN" sz="2000" b="0">
                <a:solidFill>
                  <a:schemeClr val="tx1"/>
                </a:solidFill>
                <a:latin typeface="Times New Roman" panose="02020603050405020304" pitchFamily="18" charset="0"/>
              </a:rPr>
              <a:t>                                                                </a:t>
            </a:r>
            <a:r>
              <a:rPr lang="en-US" altLang="zh-CN" sz="2000">
                <a:solidFill>
                  <a:schemeClr val="tx1"/>
                </a:solidFill>
                <a:latin typeface="Times New Roman" panose="02020603050405020304" pitchFamily="18" charset="0"/>
              </a:rPr>
              <a:t>HỮU MAI</a:t>
            </a:r>
            <a:endParaRPr lang="en-US" altLang="zh-CN" sz="2000">
              <a:solidFill>
                <a:schemeClr val="tx1"/>
              </a:solidFill>
              <a:latin typeface="Arial" panose="020B0604020202020204" pitchFamily="34" charset="0"/>
            </a:endParaRPr>
          </a:p>
        </p:txBody>
      </p:sp>
      <p:sp>
        <p:nvSpPr>
          <p:cNvPr id="10" name="文本框 10"/>
          <p:cNvSpPr txBox="1"/>
          <p:nvPr/>
        </p:nvSpPr>
        <p:spPr>
          <a:xfrm>
            <a:off x="1078989" y="76222"/>
            <a:ext cx="6908800" cy="521970"/>
          </a:xfrm>
          <a:prstGeom prst="rect">
            <a:avLst/>
          </a:prstGeom>
          <a:noFill/>
        </p:spPr>
        <p:txBody>
          <a:bodyPr wrap="square" rtlCol="0">
            <a:spAutoFit/>
            <a:scene3d>
              <a:camera prst="orthographicFront"/>
              <a:lightRig rig="threePt" dir="t"/>
            </a:scene3d>
          </a:bodyPr>
          <a:lstStyle/>
          <a:p>
            <a:pPr algn="ctr"/>
            <a:r>
              <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77830" name="Oval 10"/>
          <p:cNvSpPr/>
          <p:nvPr/>
        </p:nvSpPr>
        <p:spPr>
          <a:xfrm>
            <a:off x="304800" y="228600"/>
            <a:ext cx="457200" cy="457200"/>
          </a:xfrm>
          <a:prstGeom prst="ellipse">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24584" name="Oval 11"/>
          <p:cNvSpPr/>
          <p:nvPr/>
        </p:nvSpPr>
        <p:spPr>
          <a:xfrm>
            <a:off x="76200" y="685800"/>
            <a:ext cx="576263" cy="461963"/>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1600">
                <a:solidFill>
                  <a:schemeClr val="accent2"/>
                </a:solidFill>
                <a:latin typeface="Times New Roman" panose="02020603050405020304" pitchFamily="18" charset="0"/>
              </a:rPr>
              <a:t>1</a:t>
            </a:r>
            <a:endParaRPr lang="en-US" altLang="zh-CN" sz="1600">
              <a:solidFill>
                <a:schemeClr val="accent2"/>
              </a:solidFill>
              <a:latin typeface="Times New Roman" panose="02020603050405020304" pitchFamily="18" charset="0"/>
            </a:endParaRPr>
          </a:p>
        </p:txBody>
      </p:sp>
      <p:sp>
        <p:nvSpPr>
          <p:cNvPr id="24585" name="Oval 12"/>
          <p:cNvSpPr/>
          <p:nvPr/>
        </p:nvSpPr>
        <p:spPr>
          <a:xfrm>
            <a:off x="76200" y="2438400"/>
            <a:ext cx="576263" cy="473075"/>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1600">
                <a:solidFill>
                  <a:schemeClr val="accent2"/>
                </a:solidFill>
                <a:latin typeface="Times New Roman" panose="02020603050405020304" pitchFamily="18" charset="0"/>
              </a:rPr>
              <a:t>2</a:t>
            </a:r>
            <a:endParaRPr lang="en-US" altLang="zh-CN" sz="1600">
              <a:solidFill>
                <a:schemeClr val="accent2"/>
              </a:solidFill>
              <a:latin typeface="Times New Roman" panose="02020603050405020304" pitchFamily="18" charset="0"/>
            </a:endParaRPr>
          </a:p>
        </p:txBody>
      </p:sp>
      <p:sp>
        <p:nvSpPr>
          <p:cNvPr id="24586" name="Oval 13"/>
          <p:cNvSpPr/>
          <p:nvPr/>
        </p:nvSpPr>
        <p:spPr>
          <a:xfrm>
            <a:off x="76200" y="3773488"/>
            <a:ext cx="576263" cy="471487"/>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1600">
                <a:solidFill>
                  <a:schemeClr val="accent2"/>
                </a:solidFill>
                <a:latin typeface="Times New Roman" panose="02020603050405020304" pitchFamily="18" charset="0"/>
              </a:rPr>
              <a:t>3</a:t>
            </a:r>
            <a:endParaRPr lang="en-US" altLang="zh-CN" sz="1600">
              <a:solidFill>
                <a:schemeClr val="accent2"/>
              </a:solidFill>
              <a:latin typeface="Times New Roman" panose="02020603050405020304" pitchFamily="18" charset="0"/>
            </a:endParaRPr>
          </a:p>
        </p:txBody>
      </p:sp>
      <p:sp>
        <p:nvSpPr>
          <p:cNvPr id="24587" name="Oval 14"/>
          <p:cNvSpPr/>
          <p:nvPr/>
        </p:nvSpPr>
        <p:spPr>
          <a:xfrm>
            <a:off x="34925" y="5108575"/>
            <a:ext cx="576263" cy="474663"/>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1600">
                <a:solidFill>
                  <a:schemeClr val="accent2"/>
                </a:solidFill>
                <a:latin typeface="Times New Roman" panose="02020603050405020304" pitchFamily="18" charset="0"/>
              </a:rPr>
              <a:t>4</a:t>
            </a:r>
            <a:endParaRPr lang="en-US" altLang="zh-CN" sz="1600">
              <a:solidFill>
                <a:schemeClr val="accent2"/>
              </a:solidFill>
              <a:latin typeface="Times New Roman" panose="02020603050405020304" pitchFamily="18" charset="0"/>
            </a:endParaRPr>
          </a:p>
        </p:txBody>
      </p:sp>
      <p:sp>
        <p:nvSpPr>
          <p:cNvPr id="2" name="Content Placeholder 1"/>
          <p:cNvSpPr>
            <a:spLocks noGrp="1"/>
          </p:cNvSpPr>
          <p:nvPr/>
        </p:nvSpPr>
        <p:spPr>
          <a:xfrm>
            <a:off x="457200" y="603250"/>
            <a:ext cx="8229600" cy="2046288"/>
          </a:xfrm>
          <a:prstGeom prst="rect">
            <a:avLst/>
          </a:prstGeom>
          <a:noFill/>
          <a:ln w="9525">
            <a:noFill/>
          </a:ln>
        </p:spPr>
        <p:txBody>
          <a:bodyPr anchor="t" anchorCtr="0"/>
          <a:lstStyle/>
          <a:p>
            <a:pPr algn="just" eaLnBrk="0" hangingPunct="0"/>
            <a:r>
              <a:rPr lang="en-US" altLang="zh-CN" sz="2000" b="0">
                <a:solidFill>
                  <a:srgbClr val="0000CC"/>
                </a:solidFill>
                <a:latin typeface="Times New Roman" panose="02020603050405020304" pitchFamily="18" charset="0"/>
              </a:rPr>
              <a:t>    Hai Long phóng xe về phía Phú Lâm tìm hộp thư mật.</a:t>
            </a:r>
            <a:endParaRPr lang="en-US" altLang="zh-CN" sz="2000" b="0">
              <a:solidFill>
                <a:srgbClr val="0000CC"/>
              </a:solidFill>
              <a:latin typeface="Times New Roman" panose="02020603050405020304" pitchFamily="18" charset="0"/>
            </a:endParaRPr>
          </a:p>
          <a:p>
            <a:pPr algn="just" eaLnBrk="0" hangingPunct="0"/>
            <a:r>
              <a:rPr lang="en-US" altLang="zh-CN" sz="2000" b="0">
                <a:solidFill>
                  <a:srgbClr val="0000CC"/>
                </a:solidFill>
                <a:latin typeface="Times New Roman" panose="02020603050405020304" pitchFamily="18" charset="0"/>
              </a:rPr>
              <a:t>    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a:t>
            </a:r>
            <a:endParaRPr lang="en-US" altLang="zh-CN" sz="2000" b="0">
              <a:solidFill>
                <a:srgbClr val="0000CC"/>
              </a:solidFill>
              <a:latin typeface="Times New Roman" panose="02020603050405020304" pitchFamily="18" charset="0"/>
            </a:endParaRPr>
          </a:p>
        </p:txBody>
      </p:sp>
      <p:sp>
        <p:nvSpPr>
          <p:cNvPr id="3" name="Content Placeholder 1"/>
          <p:cNvSpPr>
            <a:spLocks noGrp="1"/>
          </p:cNvSpPr>
          <p:nvPr/>
        </p:nvSpPr>
        <p:spPr>
          <a:xfrm>
            <a:off x="533400" y="2513013"/>
            <a:ext cx="8229600" cy="2046287"/>
          </a:xfrm>
          <a:prstGeom prst="rect">
            <a:avLst/>
          </a:prstGeom>
          <a:noFill/>
          <a:ln w="9525">
            <a:noFill/>
          </a:ln>
        </p:spPr>
        <p:txBody>
          <a:bodyPr anchor="t" anchorCtr="0"/>
          <a:lstStyle/>
          <a:p>
            <a:pPr algn="just" eaLnBrk="0" hangingPunct="0"/>
            <a:r>
              <a:rPr lang="en-US" altLang="zh-CN" sz="2000" b="0">
                <a:solidFill>
                  <a:srgbClr val="C00000"/>
                </a:solidFill>
                <a:latin typeface="Times New Roman" panose="02020603050405020304" pitchFamily="18" charset="0"/>
              </a:rPr>
              <a:t>  Anh dừng xe trước một cột cây số ven đường, giữa cánh đồng vắng. Tháo chiếc bu-gi ra xem, nhưng đôi mắt anh không nhìn chiếc bu-gi mà chăm chú quan sát mặt đất phía sau cột cây số. Nó kia rồi! Một hòn đá hình mũi tên (lại chữ V quen thuộc) trỏ vào một hòn đá dẹt chỉ cách anh ba bước chân.</a:t>
            </a:r>
            <a:endParaRPr lang="en-US" altLang="zh-CN" sz="2000" b="0">
              <a:solidFill>
                <a:srgbClr val="C00000"/>
              </a:solidFill>
              <a:latin typeface="Times New Roman" panose="02020603050405020304" pitchFamily="18" charset="0"/>
            </a:endParaRPr>
          </a:p>
        </p:txBody>
      </p:sp>
      <p:sp>
        <p:nvSpPr>
          <p:cNvPr id="4" name="Content Placeholder 1"/>
          <p:cNvSpPr>
            <a:spLocks noGrp="1"/>
          </p:cNvSpPr>
          <p:nvPr/>
        </p:nvSpPr>
        <p:spPr>
          <a:xfrm>
            <a:off x="419100" y="3810000"/>
            <a:ext cx="8229600" cy="1403350"/>
          </a:xfrm>
          <a:prstGeom prst="rect">
            <a:avLst/>
          </a:prstGeom>
          <a:noFill/>
          <a:ln w="9525">
            <a:noFill/>
          </a:ln>
        </p:spPr>
        <p:txBody>
          <a:bodyPr anchor="t" anchorCtr="0"/>
          <a:lstStyle/>
          <a:p>
            <a:pPr algn="just" eaLnBrk="0" hangingPunct="0"/>
            <a:r>
              <a:rPr lang="en-US" altLang="zh-CN" sz="2000" b="0">
                <a:solidFill>
                  <a:schemeClr val="accent2"/>
                </a:solidFill>
                <a:latin typeface="Times New Roman" panose="02020603050405020304" pitchFamily="18" charset="0"/>
              </a:rPr>
              <a:t>   Hai Long tới ngồi cạnh hòn đá, nhìn trước nhìn sau, một tay vẫn cầm chiếc bu-gi, một tay bẩy nhẹ hòn đá. Hộp thư lần này cũng là một chiếc vỏ đựng thuốc đánh răng. Anh nhẹ nhàng cạy đáy hộp thuốc, rút ra một mảnh giấy nhỏ, thay vào đó thư báo cáo của mình, rồi trả hộp thuốc về chỗ cũ.</a:t>
            </a:r>
            <a:endParaRPr lang="en-US" altLang="zh-CN" sz="2000" b="0">
              <a:solidFill>
                <a:schemeClr val="accent2"/>
              </a:solidFill>
              <a:latin typeface="Times New Roman" panose="02020603050405020304" pitchFamily="18" charset="0"/>
            </a:endParaRPr>
          </a:p>
        </p:txBody>
      </p:sp>
      <p:sp>
        <p:nvSpPr>
          <p:cNvPr id="5" name="Content Placeholder 1"/>
          <p:cNvSpPr>
            <a:spLocks noGrp="1"/>
          </p:cNvSpPr>
          <p:nvPr/>
        </p:nvSpPr>
        <p:spPr>
          <a:xfrm>
            <a:off x="457200" y="5106988"/>
            <a:ext cx="8153400" cy="1403350"/>
          </a:xfrm>
          <a:prstGeom prst="rect">
            <a:avLst/>
          </a:prstGeom>
          <a:noFill/>
          <a:ln w="9525">
            <a:noFill/>
          </a:ln>
        </p:spPr>
        <p:txBody>
          <a:bodyPr anchor="t" anchorCtr="0"/>
          <a:lstStyle/>
          <a:p>
            <a:pPr algn="just" eaLnBrk="0" hangingPunct="0">
              <a:lnSpc>
                <a:spcPct val="110000"/>
              </a:lnSpc>
            </a:pPr>
            <a:r>
              <a:rPr lang="en-US" altLang="zh-CN" sz="2000" b="0">
                <a:solidFill>
                  <a:srgbClr val="C00000"/>
                </a:solidFill>
                <a:latin typeface="Times New Roman" panose="02020603050405020304" pitchFamily="18" charset="0"/>
              </a:rPr>
              <a:t>    Công việc thế là xong. Một giờ nữa sẽ có người đến lấy thư. Anh trở lại bên xe, lắp bu-gi vào rồi đạp cần khởi động máy. Tiếng động cơ nổ giòn. Chưa đầy nửa giờ sau, anh đã hòa lẫn vào dòng người giữa phố phường náo nhiệt.</a:t>
            </a:r>
            <a:endParaRPr lang="en-US" altLang="zh-CN" sz="2000" b="0">
              <a:solidFill>
                <a:srgbClr val="C00000"/>
              </a:solidFill>
              <a:latin typeface="Times New Roman" panose="02020603050405020304" pitchFamily="18" charset="0"/>
            </a:endParaRPr>
          </a:p>
          <a:p>
            <a:pPr algn="ctr" eaLnBrk="0" hangingPunct="0">
              <a:lnSpc>
                <a:spcPct val="110000"/>
              </a:lnSpc>
            </a:pPr>
            <a:r>
              <a:rPr lang="en-US" altLang="zh-CN" sz="2000" b="0">
                <a:solidFill>
                  <a:srgbClr val="C00000"/>
                </a:solidFill>
                <a:latin typeface="Times New Roman" panose="02020603050405020304" pitchFamily="18" charset="0"/>
              </a:rPr>
              <a:t>                                                              </a:t>
            </a:r>
            <a:r>
              <a:rPr lang="en-US" altLang="zh-CN" sz="2000" b="0">
                <a:solidFill>
                  <a:schemeClr val="tx1"/>
                </a:solidFill>
                <a:latin typeface="Times New Roman" panose="02020603050405020304" pitchFamily="18" charset="0"/>
              </a:rPr>
              <a:t>  </a:t>
            </a:r>
            <a:r>
              <a:rPr lang="en-US" altLang="zh-CN" sz="2000">
                <a:solidFill>
                  <a:schemeClr val="tx1"/>
                </a:solidFill>
                <a:latin typeface="Times New Roman" panose="02020603050405020304" pitchFamily="18" charset="0"/>
              </a:rPr>
              <a:t>HỮU MAI</a:t>
            </a:r>
            <a:endParaRPr lang="en-US" altLang="zh-CN" sz="2000">
              <a:solidFill>
                <a:schemeClr val="tx1"/>
              </a:solidFill>
              <a:latin typeface="Times New Roman" panose="02020603050405020304" pitchFamily="18" charset="0"/>
            </a:endParaRPr>
          </a:p>
        </p:txBody>
      </p:sp>
      <p:sp>
        <p:nvSpPr>
          <p:cNvPr id="6" name="Oval 12"/>
          <p:cNvSpPr/>
          <p:nvPr/>
        </p:nvSpPr>
        <p:spPr>
          <a:xfrm>
            <a:off x="76200" y="2438400"/>
            <a:ext cx="576263" cy="473075"/>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1600">
                <a:solidFill>
                  <a:schemeClr val="accent2"/>
                </a:solidFill>
                <a:latin typeface="Times New Roman" panose="02020603050405020304" pitchFamily="18" charset="0"/>
              </a:rPr>
              <a:t>2</a:t>
            </a:r>
            <a:endParaRPr lang="en-US" altLang="zh-CN" sz="1600">
              <a:solidFill>
                <a:schemeClr val="accent2"/>
              </a:solidFill>
              <a:latin typeface="Times New Roman" panose="02020603050405020304" pitchFamily="18" charset="0"/>
            </a:endParaRPr>
          </a:p>
        </p:txBody>
      </p:sp>
      <p:sp>
        <p:nvSpPr>
          <p:cNvPr id="7" name="Content Placeholder 1"/>
          <p:cNvSpPr>
            <a:spLocks noGrp="1"/>
          </p:cNvSpPr>
          <p:nvPr/>
        </p:nvSpPr>
        <p:spPr>
          <a:xfrm>
            <a:off x="533400" y="2513013"/>
            <a:ext cx="8229600" cy="2046287"/>
          </a:xfrm>
          <a:prstGeom prst="rect">
            <a:avLst/>
          </a:prstGeom>
          <a:noFill/>
          <a:ln w="9525">
            <a:noFill/>
          </a:ln>
        </p:spPr>
        <p:txBody>
          <a:bodyPr anchor="t" anchorCtr="0"/>
          <a:lstStyle/>
          <a:p>
            <a:pPr algn="just" eaLnBrk="0" hangingPunct="0"/>
            <a:r>
              <a:rPr lang="en-US" altLang="zh-CN" sz="2000" b="0">
                <a:solidFill>
                  <a:srgbClr val="C00000"/>
                </a:solidFill>
                <a:latin typeface="Times New Roman" panose="02020603050405020304" pitchFamily="18" charset="0"/>
              </a:rPr>
              <a:t>  Anh dừng xe trước một cột cây số ven đường, giữa cánh đồng vắng. Tháo chiếc bu-gi ra xem, nhưng đôi mắt anh không nhìn chiếc bu-gi mà chăm chú quan sát mặt đất phía sau cột cây số. Nó kia rồi! Một hòn đá hình mũi tên (lại chữ V quen thuộc) trỏ vào một hòn đá dẹt chỉ cách anh ba bước chân.</a:t>
            </a:r>
            <a:endParaRPr lang="en-US" altLang="zh-CN" sz="2000" b="0">
              <a:solidFill>
                <a:srgbClr val="C0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4577">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4577">
                                            <p:txEl>
                                              <p:pRg st="1" end="1"/>
                                            </p:txEl>
                                          </p:spTgt>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box(in)">
                                      <p:cBhvr>
                                        <p:cTn id="17" dur="2000"/>
                                        <p:tgtEl>
                                          <p:spTgt spid="24585"/>
                                        </p:tgtEl>
                                      </p:cBhvr>
                                    </p:animEffect>
                                  </p:childTnLst>
                                </p:cTn>
                              </p:par>
                              <p:par>
                                <p:cTn id="18" presetID="1" presetClass="exit" presetSubtype="0" fill="hold" grpId="0" nodeType="withEffect">
                                  <p:stCondLst>
                                    <p:cond delay="0"/>
                                  </p:stCondLst>
                                  <p:childTnLst>
                                    <p:set>
                                      <p:cBhvr>
                                        <p:cTn id="19" dur="1" fill="hold">
                                          <p:stCondLst>
                                            <p:cond delay="0"/>
                                          </p:stCondLst>
                                        </p:cTn>
                                        <p:tgtEl>
                                          <p:spTgt spid="24579"/>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586"/>
                                        </p:tgtEl>
                                        <p:attrNameLst>
                                          <p:attrName>style.visibility</p:attrName>
                                        </p:attrNameLst>
                                      </p:cBhvr>
                                      <p:to>
                                        <p:strVal val="visible"/>
                                      </p:to>
                                    </p:set>
                                  </p:childTnLst>
                                </p:cTn>
                              </p:par>
                              <p:par>
                                <p:cTn id="26" presetID="1" presetClass="exit" presetSubtype="0" fill="hold" grpId="0" nodeType="withEffect">
                                  <p:stCondLst>
                                    <p:cond delay="0"/>
                                  </p:stCondLst>
                                  <p:childTnLst>
                                    <p:set>
                                      <p:cBhvr>
                                        <p:cTn id="27" dur="1" fill="hold">
                                          <p:stCondLst>
                                            <p:cond delay="0"/>
                                          </p:stCondLst>
                                        </p:cTn>
                                        <p:tgtEl>
                                          <p:spTgt spid="24580"/>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587"/>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2458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2000"/>
                                        <p:tgtEl>
                                          <p:spTgt spid="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p:bldP spid="24577" grpId="1" build="p"/>
      <p:bldP spid="24579" grpId="0"/>
      <p:bldP spid="24579" grpId="1"/>
      <p:bldP spid="24580" grpId="0"/>
      <p:bldP spid="24580" grpId="1"/>
      <p:bldP spid="24581" grpId="0"/>
      <p:bldP spid="24581" grpId="1"/>
      <p:bldP spid="24584" grpId="0" animBg="1"/>
      <p:bldP spid="24584" grpId="1" animBg="1"/>
      <p:bldP spid="24585" grpId="0" animBg="1"/>
      <p:bldP spid="24585" grpId="1" animBg="1"/>
      <p:bldP spid="24586" grpId="0" animBg="1"/>
      <p:bldP spid="24586" grpId="1" animBg="1"/>
      <p:bldP spid="24587" grpId="0" animBg="1"/>
      <p:bldP spid="24587" grpId="1" animBg="1"/>
      <p:bldP spid="2" grpId="0"/>
      <p:bldP spid="2" grpId="1"/>
      <p:bldP spid="3" grpId="0"/>
      <p:bldP spid="3" grpId="1"/>
      <p:bldP spid="4" grpId="0"/>
      <p:bldP spid="4" grpId="1"/>
      <p:bldP spid="5" grpId="0"/>
      <p:bldP spid="5" grpId="1"/>
      <p:bldP spid="6" grpId="0" bldLvl="0" animBg="1"/>
      <p:bldP spid="6" grpId="1"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文本框 11"/>
          <p:cNvSpPr txBox="1"/>
          <p:nvPr/>
        </p:nvSpPr>
        <p:spPr>
          <a:xfrm>
            <a:off x="231775" y="1674813"/>
            <a:ext cx="5408613" cy="706437"/>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a:t>
            </a:r>
            <a:r>
              <a:rPr lang="en-US" altLang="zh-CN" dirty="0" err="1">
                <a:solidFill>
                  <a:srgbClr val="0070C0"/>
                </a:solidFill>
                <a:latin typeface="Times New Roman" panose="02020603050405020304" pitchFamily="18" charset="0"/>
                <a:ea typeface="印品黑体" pitchFamily="2" charset="-122"/>
                <a:sym typeface="印品黑体" pitchFamily="2" charset="-122"/>
              </a:rPr>
              <a:t>Luyện</a:t>
            </a:r>
            <a:r>
              <a:rPr lang="en-US" altLang="zh-CN" dirty="0">
                <a:solidFill>
                  <a:srgbClr val="0070C0"/>
                </a:solidFill>
                <a:latin typeface="Times New Roman" panose="02020603050405020304" pitchFamily="18" charset="0"/>
                <a:ea typeface="印品黑体" pitchFamily="2" charset="-122"/>
                <a:sym typeface="印品黑体" pitchFamily="2" charset="-122"/>
              </a:rPr>
              <a:t> </a:t>
            </a:r>
            <a:r>
              <a:rPr lang="en-US" altLang="zh-CN" dirty="0" err="1">
                <a:solidFill>
                  <a:srgbClr val="0070C0"/>
                </a:solidFill>
                <a:latin typeface="Times New Roman" panose="02020603050405020304" pitchFamily="18" charset="0"/>
                <a:ea typeface="印品黑体" pitchFamily="2" charset="-122"/>
                <a:sym typeface="印品黑体" pitchFamily="2" charset="-122"/>
              </a:rPr>
              <a:t>đọc từ khó</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66" name="图片 32" descr="图片包含 镜子, 汽车, 室内, 反射&#10;&#10;已生成高可信度的说明"/>
          <p:cNvPicPr>
            <a:picLocks noChangeAspect="1"/>
          </p:cNvPicPr>
          <p:nvPr/>
        </p:nvPicPr>
        <p:blipFill>
          <a:blip r:embed="rId1"/>
          <a:stretch>
            <a:fillRect/>
          </a:stretch>
        </p:blipFill>
        <p:spPr>
          <a:xfrm>
            <a:off x="3243263" y="2038350"/>
            <a:ext cx="2308225" cy="2308225"/>
          </a:xfrm>
          <a:prstGeom prst="rect">
            <a:avLst/>
          </a:prstGeom>
          <a:noFill/>
          <a:ln w="9525">
            <a:noFill/>
          </a:ln>
        </p:spPr>
      </p:pic>
      <p:pic>
        <p:nvPicPr>
          <p:cNvPr id="22" name="图片 32" descr="图片包含 镜子, 汽车, 室内, 反射&#10;&#10;已生成高可信度的说明"/>
          <p:cNvPicPr>
            <a:picLocks noChangeAspect="1"/>
          </p:cNvPicPr>
          <p:nvPr/>
        </p:nvPicPr>
        <p:blipFill>
          <a:blip r:embed="rId1"/>
          <a:stretch>
            <a:fillRect/>
          </a:stretch>
        </p:blipFill>
        <p:spPr>
          <a:xfrm>
            <a:off x="914400" y="2047875"/>
            <a:ext cx="2306638" cy="2308225"/>
          </a:xfrm>
          <a:prstGeom prst="rect">
            <a:avLst/>
          </a:prstGeom>
          <a:noFill/>
          <a:ln w="9525">
            <a:noFill/>
          </a:ln>
        </p:spPr>
      </p:pic>
      <p:sp>
        <p:nvSpPr>
          <p:cNvPr id="68" name="Text Box 12"/>
          <p:cNvSpPr txBox="1"/>
          <p:nvPr/>
        </p:nvSpPr>
        <p:spPr>
          <a:xfrm>
            <a:off x="1082675" y="2928938"/>
            <a:ext cx="2247900" cy="522287"/>
          </a:xfrm>
          <a:prstGeom prst="rect">
            <a:avLst/>
          </a:prstGeom>
          <a:noFill/>
          <a:ln w="9525">
            <a:noFill/>
          </a:ln>
        </p:spPr>
        <p:txBody>
          <a:bodyPr wrap="square" anchor="t" anchorCtr="0">
            <a:spAutoFit/>
          </a:bodyPr>
          <a:lstStyle/>
          <a:p>
            <a:pPr>
              <a:spcBef>
                <a:spcPct val="50000"/>
              </a:spcBef>
            </a:pPr>
            <a:r>
              <a:rPr lang="vi-VN" altLang="en-US" sz="2800" dirty="0">
                <a:solidFill>
                  <a:schemeClr val="tx1"/>
                </a:solidFill>
                <a:latin typeface="Times New Roman" panose="02020603050405020304" pitchFamily="18" charset="0"/>
              </a:rPr>
              <a:t> </a:t>
            </a:r>
            <a:r>
              <a:rPr lang="en-US" altLang="en-US" sz="2800" dirty="0">
                <a:solidFill>
                  <a:schemeClr val="tx1"/>
                </a:solidFill>
                <a:latin typeface="Times New Roman" panose="02020603050405020304" pitchFamily="18" charset="0"/>
              </a:rPr>
              <a:t>  chữ V</a:t>
            </a:r>
            <a:endParaRPr lang="en-US" altLang="en-US" sz="2800" dirty="0">
              <a:solidFill>
                <a:schemeClr val="tx1"/>
              </a:solidFill>
              <a:latin typeface="Times New Roman" panose="02020603050405020304" pitchFamily="18" charset="0"/>
            </a:endParaRPr>
          </a:p>
        </p:txBody>
      </p:sp>
      <p:sp>
        <p:nvSpPr>
          <p:cNvPr id="23" name="Text Box 12"/>
          <p:cNvSpPr txBox="1"/>
          <p:nvPr/>
        </p:nvSpPr>
        <p:spPr>
          <a:xfrm>
            <a:off x="3273425" y="2928938"/>
            <a:ext cx="2249488" cy="522287"/>
          </a:xfrm>
          <a:prstGeom prst="rect">
            <a:avLst/>
          </a:prstGeom>
          <a:noFill/>
          <a:ln w="9525">
            <a:noFill/>
          </a:ln>
        </p:spPr>
        <p:txBody>
          <a:bodyPr wrap="square" anchor="t" anchorCtr="0">
            <a:spAutoFit/>
          </a:bodyPr>
          <a:lstStyle/>
          <a:p>
            <a:pPr>
              <a:spcBef>
                <a:spcPct val="50000"/>
              </a:spcBef>
            </a:pPr>
            <a:r>
              <a:rPr lang="vi-VN" altLang="en-US" sz="2800" dirty="0">
                <a:solidFill>
                  <a:schemeClr val="tx1"/>
                </a:solidFill>
                <a:latin typeface="Times New Roman" panose="02020603050405020304" pitchFamily="18" charset="0"/>
              </a:rPr>
              <a:t> </a:t>
            </a:r>
            <a:r>
              <a:rPr lang="en-US" altLang="en-US" sz="2800" dirty="0">
                <a:solidFill>
                  <a:schemeClr val="tx1"/>
                </a:solidFill>
                <a:latin typeface="Times New Roman" panose="02020603050405020304" pitchFamily="18" charset="0"/>
              </a:rPr>
              <a:t>  bu - gi</a:t>
            </a:r>
            <a:endParaRPr lang="en-US" altLang="en-US" sz="2800" dirty="0">
              <a:solidFill>
                <a:schemeClr val="tx1"/>
              </a:solidFill>
              <a:latin typeface="Times New Roman" panose="02020603050405020304" pitchFamily="18" charset="0"/>
            </a:endParaRPr>
          </a:p>
        </p:txBody>
      </p:sp>
      <p:pic>
        <p:nvPicPr>
          <p:cNvPr id="27" name="图片 32" descr="图片包含 镜子, 汽车, 室内, 反射&#10;&#10;已生成高可信度的说明"/>
          <p:cNvPicPr>
            <a:picLocks noChangeAspect="1"/>
          </p:cNvPicPr>
          <p:nvPr/>
        </p:nvPicPr>
        <p:blipFill>
          <a:blip r:embed="rId1"/>
          <a:stretch>
            <a:fillRect/>
          </a:stretch>
        </p:blipFill>
        <p:spPr>
          <a:xfrm>
            <a:off x="5487988" y="2057400"/>
            <a:ext cx="2308225" cy="2306638"/>
          </a:xfrm>
          <a:prstGeom prst="rect">
            <a:avLst/>
          </a:prstGeom>
          <a:noFill/>
          <a:ln w="9525">
            <a:noFill/>
          </a:ln>
        </p:spPr>
      </p:pic>
      <p:sp>
        <p:nvSpPr>
          <p:cNvPr id="28" name="Text Box 12"/>
          <p:cNvSpPr txBox="1"/>
          <p:nvPr/>
        </p:nvSpPr>
        <p:spPr>
          <a:xfrm>
            <a:off x="5803900" y="2951163"/>
            <a:ext cx="2247900" cy="522287"/>
          </a:xfrm>
          <a:prstGeom prst="rect">
            <a:avLst/>
          </a:prstGeom>
          <a:noFill/>
          <a:ln w="9525">
            <a:noFill/>
          </a:ln>
        </p:spPr>
        <p:txBody>
          <a:bodyPr wrap="square" anchor="t" anchorCtr="0">
            <a:spAutoFit/>
          </a:bodyPr>
          <a:lstStyle/>
          <a:p>
            <a:pPr>
              <a:spcBef>
                <a:spcPct val="50000"/>
              </a:spcBef>
            </a:pPr>
            <a:r>
              <a:rPr lang="vi-VN" altLang="en-US" sz="2800" dirty="0">
                <a:solidFill>
                  <a:schemeClr val="tx1"/>
                </a:solidFill>
                <a:latin typeface="Times New Roman" panose="02020603050405020304" pitchFamily="18" charset="0"/>
              </a:rPr>
              <a:t> </a:t>
            </a:r>
            <a:r>
              <a:rPr lang="en-US" altLang="en-US" sz="2800" dirty="0">
                <a:solidFill>
                  <a:schemeClr val="tx1"/>
                </a:solidFill>
                <a:latin typeface="Times New Roman" panose="02020603050405020304" pitchFamily="18" charset="0"/>
              </a:rPr>
              <a:t>  nổ giòn</a:t>
            </a:r>
            <a:endParaRPr lang="en-US" altLang="en-US" sz="2800" dirty="0">
              <a:solidFill>
                <a:schemeClr val="tx1"/>
              </a:solidFill>
              <a:latin typeface="Times New Roman" panose="02020603050405020304" pitchFamily="18" charset="0"/>
            </a:endParaRPr>
          </a:p>
        </p:txBody>
      </p:sp>
      <p:pic>
        <p:nvPicPr>
          <p:cNvPr id="78857" name="图片 6"/>
          <p:cNvPicPr>
            <a:picLocks noGrp="1" noChangeAspect="1"/>
          </p:cNvPicPr>
          <p:nvPr>
            <p:ph sz="half" idx="1" hasCustomPrompt="1"/>
          </p:nvPr>
        </p:nvPicPr>
        <p:blipFill>
          <a:blip r:embed="rId2"/>
          <a:srcRect l="3357" t="3897" r="72099" b="65660"/>
          <a:stretch>
            <a:fillRect/>
          </a:stretch>
        </p:blipFill>
        <p:spPr>
          <a:xfrm>
            <a:off x="-228600" y="1638300"/>
            <a:ext cx="1460500" cy="938213"/>
          </a:xfrm>
        </p:spPr>
      </p:pic>
      <p:pic>
        <p:nvPicPr>
          <p:cNvPr id="78858" name="图片 6"/>
          <p:cNvPicPr>
            <a:picLocks noChangeAspect="1"/>
          </p:cNvPicPr>
          <p:nvPr/>
        </p:nvPicPr>
        <p:blipFill>
          <a:blip r:embed="rId2"/>
          <a:srcRect l="3357" t="3897" r="72099" b="65660"/>
          <a:stretch>
            <a:fillRect/>
          </a:stretch>
        </p:blipFill>
        <p:spPr>
          <a:xfrm>
            <a:off x="6781800" y="1184275"/>
            <a:ext cx="2471738" cy="1727200"/>
          </a:xfrm>
          <a:prstGeom prst="rect">
            <a:avLst/>
          </a:prstGeom>
          <a:noFill/>
          <a:ln w="9525">
            <a:noFill/>
          </a:ln>
        </p:spPr>
      </p:pic>
      <p:pic>
        <p:nvPicPr>
          <p:cNvPr id="78859" name="图片 13"/>
          <p:cNvPicPr>
            <a:picLocks noGrp="1" noChangeAspect="1"/>
          </p:cNvPicPr>
          <p:nvPr>
            <p:ph sz="half" idx="2" hasCustomPrompt="1"/>
          </p:nvPr>
        </p:nvPicPr>
        <p:blipFill>
          <a:blip r:embed="rId3"/>
          <a:srcRect t="61258"/>
          <a:stretch>
            <a:fillRect/>
          </a:stretch>
        </p:blipFill>
        <p:spPr>
          <a:xfrm>
            <a:off x="0" y="5257800"/>
            <a:ext cx="9144000" cy="1573213"/>
          </a:xfrm>
        </p:spPr>
      </p:pic>
      <p:sp>
        <p:nvSpPr>
          <p:cNvPr id="2" name="文本框 11"/>
          <p:cNvSpPr txBox="1"/>
          <p:nvPr/>
        </p:nvSpPr>
        <p:spPr>
          <a:xfrm>
            <a:off x="228600" y="1684338"/>
            <a:ext cx="5408613" cy="706437"/>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a:t>
            </a:r>
            <a:r>
              <a:rPr lang="en-US" altLang="zh-CN" dirty="0" err="1">
                <a:solidFill>
                  <a:srgbClr val="0070C0"/>
                </a:solidFill>
                <a:latin typeface="Times New Roman" panose="02020603050405020304" pitchFamily="18" charset="0"/>
                <a:ea typeface="印品黑体" pitchFamily="2" charset="-122"/>
                <a:sym typeface="印品黑体" pitchFamily="2" charset="-122"/>
              </a:rPr>
              <a:t>Luyện</a:t>
            </a:r>
            <a:r>
              <a:rPr lang="en-US" altLang="zh-CN" dirty="0">
                <a:solidFill>
                  <a:srgbClr val="0070C0"/>
                </a:solidFill>
                <a:latin typeface="Times New Roman" panose="02020603050405020304" pitchFamily="18" charset="0"/>
                <a:ea typeface="印品黑体" pitchFamily="2" charset="-122"/>
                <a:sym typeface="印品黑体" pitchFamily="2" charset="-122"/>
              </a:rPr>
              <a:t> </a:t>
            </a:r>
            <a:r>
              <a:rPr lang="en-US" altLang="zh-CN" dirty="0" err="1">
                <a:solidFill>
                  <a:srgbClr val="0070C0"/>
                </a:solidFill>
                <a:latin typeface="Times New Roman" panose="02020603050405020304" pitchFamily="18" charset="0"/>
                <a:ea typeface="印品黑体" pitchFamily="2" charset="-122"/>
                <a:sym typeface="印品黑体" pitchFamily="2" charset="-122"/>
              </a:rPr>
              <a:t>đọc từ khó</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5" name="图片 6"/>
          <p:cNvPicPr>
            <a:picLocks noGrp="1" noChangeAspect="1"/>
          </p:cNvPicPr>
          <p:nvPr/>
        </p:nvPicPr>
        <p:blipFill>
          <a:blip r:embed="rId2"/>
          <a:srcRect l="3357" t="3897" r="72099" b="65660"/>
          <a:stretch>
            <a:fillRect/>
          </a:stretch>
        </p:blipFill>
        <p:spPr>
          <a:xfrm>
            <a:off x="-231775" y="1647825"/>
            <a:ext cx="1460500" cy="938213"/>
          </a:xfrm>
          <a:prstGeom prst="rect">
            <a:avLst/>
          </a:prstGeom>
          <a:noFill/>
          <a:ln w="9525">
            <a:noFill/>
          </a:ln>
        </p:spPr>
      </p:pic>
      <p:cxnSp>
        <p:nvCxnSpPr>
          <p:cNvPr id="7" name="Straight Connector 6"/>
          <p:cNvCxnSpPr/>
          <p:nvPr/>
        </p:nvCxnSpPr>
        <p:spPr>
          <a:xfrm>
            <a:off x="2074863" y="3403600"/>
            <a:ext cx="261938" cy="0"/>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4394200" y="3379788"/>
            <a:ext cx="260350" cy="0"/>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6635750" y="3430588"/>
            <a:ext cx="261938" cy="0"/>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grpSp>
        <p:nvGrpSpPr>
          <p:cNvPr id="14" name="Group 13"/>
          <p:cNvGrpSpPr/>
          <p:nvPr/>
        </p:nvGrpSpPr>
        <p:grpSpPr>
          <a:xfrm>
            <a:off x="915035" y="-579120"/>
            <a:ext cx="9077325" cy="2294890"/>
            <a:chOff x="1386" y="-784"/>
            <a:chExt cx="14295" cy="3614"/>
          </a:xfrm>
        </p:grpSpPr>
        <p:sp>
          <p:nvSpPr>
            <p:cNvPr id="15"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6"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7"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8" grpId="1"/>
      <p:bldP spid="23" grpId="0"/>
      <p:bldP spid="23" grpId="1"/>
      <p:bldP spid="28" grpId="0"/>
      <p:bldP spid="28"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31775" y="1674813"/>
            <a:ext cx="5408613" cy="706437"/>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a:t>
            </a:r>
            <a:r>
              <a:rPr lang="en-US" altLang="zh-CN" dirty="0" err="1">
                <a:solidFill>
                  <a:srgbClr val="0070C0"/>
                </a:solidFill>
                <a:latin typeface="Times New Roman" panose="02020603050405020304" pitchFamily="18" charset="0"/>
                <a:ea typeface="印品黑体" pitchFamily="2" charset="-122"/>
                <a:sym typeface="印品黑体" pitchFamily="2" charset="-122"/>
              </a:rPr>
              <a:t>Luyện</a:t>
            </a:r>
            <a:r>
              <a:rPr lang="en-US" altLang="zh-CN" dirty="0">
                <a:solidFill>
                  <a:srgbClr val="0070C0"/>
                </a:solidFill>
                <a:latin typeface="Times New Roman" panose="02020603050405020304" pitchFamily="18" charset="0"/>
                <a:ea typeface="印品黑体" pitchFamily="2" charset="-122"/>
                <a:sym typeface="印品黑体" pitchFamily="2" charset="-122"/>
              </a:rPr>
              <a:t> </a:t>
            </a:r>
            <a:r>
              <a:rPr lang="en-US" altLang="zh-CN" dirty="0" err="1">
                <a:solidFill>
                  <a:srgbClr val="0070C0"/>
                </a:solidFill>
                <a:latin typeface="Times New Roman" panose="02020603050405020304" pitchFamily="18" charset="0"/>
                <a:ea typeface="印品黑体" pitchFamily="2" charset="-122"/>
                <a:sym typeface="印品黑体" pitchFamily="2" charset="-122"/>
              </a:rPr>
              <a:t>đọc câu dài</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40" name="图片 6"/>
          <p:cNvPicPr>
            <a:picLocks noGrp="1" noChangeAspect="1"/>
          </p:cNvPicPr>
          <p:nvPr>
            <p:ph sz="half" idx="1" hasCustomPrompt="1"/>
          </p:nvPr>
        </p:nvPicPr>
        <p:blipFill>
          <a:blip r:embed="rId1"/>
          <a:srcRect l="3357" t="3897" r="72099" b="65660"/>
          <a:stretch>
            <a:fillRect/>
          </a:stretch>
        </p:blipFill>
        <p:spPr>
          <a:xfrm>
            <a:off x="-228600" y="1638300"/>
            <a:ext cx="1460500" cy="938213"/>
          </a:xfrm>
        </p:spPr>
      </p:pic>
      <p:pic>
        <p:nvPicPr>
          <p:cNvPr id="79876" name="图片 6"/>
          <p:cNvPicPr>
            <a:picLocks noChangeAspect="1"/>
          </p:cNvPicPr>
          <p:nvPr/>
        </p:nvPicPr>
        <p:blipFill>
          <a:blip r:embed="rId1"/>
          <a:srcRect l="3357" t="3897" r="72099" b="65660"/>
          <a:stretch>
            <a:fillRect/>
          </a:stretch>
        </p:blipFill>
        <p:spPr>
          <a:xfrm>
            <a:off x="6781800" y="1165225"/>
            <a:ext cx="2471738" cy="1727200"/>
          </a:xfrm>
          <a:prstGeom prst="rect">
            <a:avLst/>
          </a:prstGeom>
          <a:noFill/>
          <a:ln w="9525">
            <a:noFill/>
          </a:ln>
        </p:spPr>
      </p:pic>
      <p:pic>
        <p:nvPicPr>
          <p:cNvPr id="79877" name="图片 13"/>
          <p:cNvPicPr>
            <a:picLocks noGrp="1" noChangeAspect="1"/>
          </p:cNvPicPr>
          <p:nvPr>
            <p:ph sz="half" idx="2" hasCustomPrompt="1"/>
          </p:nvPr>
        </p:nvPicPr>
        <p:blipFill>
          <a:blip r:embed="rId2"/>
          <a:srcRect t="61258"/>
          <a:stretch>
            <a:fillRect/>
          </a:stretch>
        </p:blipFill>
        <p:spPr>
          <a:xfrm>
            <a:off x="0" y="5289550"/>
            <a:ext cx="9144000" cy="1573213"/>
          </a:xfrm>
        </p:spPr>
      </p:pic>
      <p:sp>
        <p:nvSpPr>
          <p:cNvPr id="5" name="Text Box 13"/>
          <p:cNvSpPr txBox="1"/>
          <p:nvPr/>
        </p:nvSpPr>
        <p:spPr>
          <a:xfrm>
            <a:off x="304800" y="2514600"/>
            <a:ext cx="8534400" cy="3538538"/>
          </a:xfrm>
          <a:prstGeom prst="rect">
            <a:avLst/>
          </a:prstGeom>
          <a:noFill/>
          <a:ln w="9525">
            <a:noFill/>
          </a:ln>
        </p:spPr>
        <p:txBody>
          <a:bodyPr anchor="t" anchorCtr="0">
            <a:spAutoFit/>
          </a:bodyPr>
          <a:lstStyle/>
          <a:p>
            <a:pPr algn="just">
              <a:spcBef>
                <a:spcPct val="50000"/>
              </a:spcBef>
            </a:pPr>
            <a:r>
              <a:rPr lang="en-US" altLang="en-US" sz="3200" dirty="0">
                <a:solidFill>
                  <a:schemeClr val="tx1"/>
                </a:solidFill>
                <a:latin typeface="Times New Roman" panose="02020603050405020304" pitchFamily="18" charset="0"/>
              </a:rPr>
              <a:t>    Bao giờ hộp thư cũng được đặt tại một nơi dễ tìm mà lại ít bị chú ý nhất.</a:t>
            </a:r>
            <a:endParaRPr lang="en-US" altLang="en-US" sz="3200" dirty="0">
              <a:solidFill>
                <a:schemeClr val="tx1"/>
              </a:solidFill>
              <a:latin typeface="Times New Roman" panose="02020603050405020304" pitchFamily="18" charset="0"/>
            </a:endParaRPr>
          </a:p>
          <a:p>
            <a:pPr algn="just">
              <a:spcBef>
                <a:spcPct val="50000"/>
              </a:spcBef>
            </a:pPr>
            <a:r>
              <a:rPr lang="en-US" altLang="en-US" sz="3200" dirty="0">
                <a:solidFill>
                  <a:schemeClr val="tx1"/>
                </a:solidFill>
                <a:latin typeface="Times New Roman" panose="02020603050405020304" pitchFamily="18" charset="0"/>
              </a:rPr>
              <a:t>   Một hòn đá hình mũi tên (lại chữ V quen thuộc) trỏ vào một hòn đá dẹt chỉ cách anh ba bước chân.</a:t>
            </a:r>
            <a:endParaRPr lang="en-US" altLang="en-US" sz="3200" dirty="0">
              <a:solidFill>
                <a:schemeClr val="tx1"/>
              </a:solidFill>
              <a:latin typeface="Times New Roman" panose="02020603050405020304" pitchFamily="18" charset="0"/>
            </a:endParaRPr>
          </a:p>
          <a:p>
            <a:pPr algn="just">
              <a:spcBef>
                <a:spcPct val="50000"/>
              </a:spcBef>
            </a:pPr>
            <a:r>
              <a:rPr lang="en-US" altLang="en-US" sz="3200" dirty="0">
                <a:solidFill>
                  <a:schemeClr val="tx1"/>
                </a:solidFill>
                <a:latin typeface="Times New Roman" panose="02020603050405020304" pitchFamily="18" charset="0"/>
              </a:rPr>
              <a:t>        </a:t>
            </a:r>
            <a:endParaRPr lang="en-US" altLang="en-US" sz="3200" dirty="0">
              <a:solidFill>
                <a:schemeClr val="tx1"/>
              </a:solidFill>
              <a:latin typeface="Times New Roman" panose="02020603050405020304" pitchFamily="18" charset="0"/>
              <a:ea typeface="Arial" panose="020B0604020202020204" pitchFamily="34" charset="0"/>
            </a:endParaRPr>
          </a:p>
        </p:txBody>
      </p:sp>
      <p:cxnSp>
        <p:nvCxnSpPr>
          <p:cNvPr id="7" name="Straight Connector 6"/>
          <p:cNvCxnSpPr/>
          <p:nvPr/>
        </p:nvCxnSpPr>
        <p:spPr bwMode="auto">
          <a:xfrm flipH="1">
            <a:off x="2133600" y="2590800"/>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bwMode="auto">
          <a:xfrm flipH="1">
            <a:off x="1003300" y="3124200"/>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auto">
          <a:xfrm flipH="1">
            <a:off x="4953000" y="3116263"/>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bwMode="auto">
          <a:xfrm flipH="1">
            <a:off x="5029200" y="3116263"/>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auto">
          <a:xfrm flipH="1">
            <a:off x="5640388" y="3810000"/>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H="1">
            <a:off x="1524000" y="4343400"/>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bwMode="auto">
          <a:xfrm flipH="1">
            <a:off x="2209800" y="4832350"/>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bwMode="auto">
          <a:xfrm flipH="1">
            <a:off x="2286000" y="4832350"/>
            <a:ext cx="104775" cy="438150"/>
          </a:xfrm>
          <a:prstGeom prst="line">
            <a:avLst/>
          </a:prstGeom>
          <a:ln w="381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915035" y="-579120"/>
            <a:ext cx="9077325" cy="2294890"/>
            <a:chOff x="1386" y="-784"/>
            <a:chExt cx="14295" cy="3614"/>
          </a:xfrm>
        </p:grpSpPr>
        <p:sp>
          <p:nvSpPr>
            <p:cNvPr id="8"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0"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5"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anim calcmode="lin" valueType="num">
                                      <p:cBhvr>
                                        <p:cTn id="52" dur="500" fill="hold"/>
                                        <p:tgtEl>
                                          <p:spTgt spid="14"/>
                                        </p:tgtEl>
                                        <p:attrNameLst>
                                          <p:attrName>ppt_x</p:attrName>
                                        </p:attrNameLst>
                                      </p:cBhvr>
                                      <p:tavLst>
                                        <p:tav tm="0">
                                          <p:val>
                                            <p:strVal val="#ppt_x"/>
                                          </p:val>
                                        </p:tav>
                                        <p:tav tm="100000">
                                          <p:val>
                                            <p:strVal val="#ppt_x"/>
                                          </p:val>
                                        </p:tav>
                                      </p:tavLst>
                                    </p:anim>
                                    <p:anim calcmode="lin" valueType="num">
                                      <p:cBhvr>
                                        <p:cTn id="5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anim calcmode="lin" valueType="num">
                                      <p:cBhvr>
                                        <p:cTn id="59" dur="500" fill="hold"/>
                                        <p:tgtEl>
                                          <p:spTgt spid="18"/>
                                        </p:tgtEl>
                                        <p:attrNameLst>
                                          <p:attrName>ppt_x</p:attrName>
                                        </p:attrNameLst>
                                      </p:cBhvr>
                                      <p:tavLst>
                                        <p:tav tm="0">
                                          <p:val>
                                            <p:strVal val="#ppt_x"/>
                                          </p:val>
                                        </p:tav>
                                        <p:tav tm="100000">
                                          <p:val>
                                            <p:strVal val="#ppt_x"/>
                                          </p:val>
                                        </p:tav>
                                      </p:tavLst>
                                    </p:anim>
                                    <p:anim calcmode="lin" valueType="num">
                                      <p:cBhvr>
                                        <p:cTn id="6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anim calcmode="lin" valueType="num">
                                      <p:cBhvr>
                                        <p:cTn id="66" dur="500" fill="hold"/>
                                        <p:tgtEl>
                                          <p:spTgt spid="19"/>
                                        </p:tgtEl>
                                        <p:attrNameLst>
                                          <p:attrName>ppt_x</p:attrName>
                                        </p:attrNameLst>
                                      </p:cBhvr>
                                      <p:tavLst>
                                        <p:tav tm="0">
                                          <p:val>
                                            <p:strVal val="#ppt_x"/>
                                          </p:val>
                                        </p:tav>
                                        <p:tav tm="100000">
                                          <p:val>
                                            <p:strVal val="#ppt_x"/>
                                          </p:val>
                                        </p:tav>
                                      </p:tavLst>
                                    </p:anim>
                                    <p:anim calcmode="lin" valueType="num">
                                      <p:cBhvr>
                                        <p:cTn id="67" dur="5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ppt_x</p:attrName>
                                        </p:attrNameLst>
                                      </p:cBhvr>
                                      <p:tavLst>
                                        <p:tav tm="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07975" y="-42862"/>
            <a:ext cx="5407025" cy="708025"/>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Giải nghĩa từ</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40" name="图片 6"/>
          <p:cNvPicPr>
            <a:picLocks noChangeAspect="1"/>
          </p:cNvPicPr>
          <p:nvPr/>
        </p:nvPicPr>
        <p:blipFill>
          <a:blip r:embed="rId1"/>
          <a:srcRect l="3357" t="3897" r="72099" b="65660"/>
          <a:stretch>
            <a:fillRect/>
          </a:stretch>
        </p:blipFill>
        <p:spPr>
          <a:xfrm>
            <a:off x="-152400" y="-76200"/>
            <a:ext cx="1460500" cy="938213"/>
          </a:xfrm>
          <a:prstGeom prst="rect">
            <a:avLst/>
          </a:prstGeom>
          <a:noFill/>
          <a:ln w="9525">
            <a:noFill/>
          </a:ln>
        </p:spPr>
      </p:pic>
      <p:pic>
        <p:nvPicPr>
          <p:cNvPr id="8" name="Picture 7"/>
          <p:cNvPicPr>
            <a:picLocks noChangeAspect="1"/>
          </p:cNvPicPr>
          <p:nvPr/>
        </p:nvPicPr>
        <p:blipFill>
          <a:blip r:embed="rId2"/>
          <a:stretch>
            <a:fillRect/>
          </a:stretch>
        </p:blipFill>
        <p:spPr>
          <a:xfrm>
            <a:off x="307975" y="2747963"/>
            <a:ext cx="3683000" cy="3868737"/>
          </a:xfrm>
          <a:prstGeom prst="rect">
            <a:avLst/>
          </a:prstGeom>
          <a:noFill/>
          <a:ln w="9525">
            <a:noFill/>
          </a:ln>
        </p:spPr>
      </p:pic>
      <p:sp>
        <p:nvSpPr>
          <p:cNvPr id="14" name="Cloud 13"/>
          <p:cNvSpPr/>
          <p:nvPr/>
        </p:nvSpPr>
        <p:spPr>
          <a:xfrm>
            <a:off x="4313238" y="2747963"/>
            <a:ext cx="4906963" cy="2995613"/>
          </a:xfrm>
          <a:prstGeom prst="cloud">
            <a:avLst/>
          </a:prstGeom>
          <a:solidFill>
            <a:srgbClr val="FFFF00"/>
          </a:solidFill>
        </p:spPr>
        <p:style>
          <a:lnRef idx="2">
            <a:schemeClr val="accent5"/>
          </a:lnRef>
          <a:fillRef idx="1">
            <a:schemeClr val="lt1"/>
          </a:fillRef>
          <a:effectRef idx="0">
            <a:schemeClr val="accent5"/>
          </a:effectRef>
          <a:fontRef idx="minor">
            <a:schemeClr val="dk1"/>
          </a:fontRef>
        </p:style>
        <p:txBody>
          <a:bodyPr rtlCol="0" anchor="ctr"/>
          <a:lstStyle/>
          <a:p>
            <a:pPr algn="ctr" fontAlgn="base"/>
            <a:r>
              <a:rPr lang="en-US" sz="2800" strike="noStrike" noProof="1">
                <a:solidFill>
                  <a:srgbClr val="0070C0"/>
                </a:solidFill>
                <a:latin typeface="Times New Roman" panose="02020603050405020304" pitchFamily="18" charset="0"/>
                <a:cs typeface="Times New Roman" panose="02020603050405020304" pitchFamily="18" charset="0"/>
              </a:rPr>
              <a:t>Chỉ người làm việc cho một cơ quan tình báo với hoạt động thu thập thông tin một cách bí mật.</a:t>
            </a:r>
            <a:endParaRPr lang="en-US" sz="2800" strike="noStrike" noProof="1">
              <a:solidFill>
                <a:srgbClr val="0070C0"/>
              </a:solidFill>
              <a:latin typeface="Times New Roman" panose="02020603050405020304" pitchFamily="18" charset="0"/>
              <a:cs typeface="Times New Roman" panose="02020603050405020304" pitchFamily="18" charset="0"/>
            </a:endParaRPr>
          </a:p>
        </p:txBody>
      </p:sp>
      <p:cxnSp>
        <p:nvCxnSpPr>
          <p:cNvPr id="27654" name="Straight Arrow Connector 4"/>
          <p:cNvCxnSpPr/>
          <p:nvPr/>
        </p:nvCxnSpPr>
        <p:spPr>
          <a:xfrm>
            <a:off x="5524500" y="1544638"/>
            <a:ext cx="355600" cy="1328737"/>
          </a:xfrm>
          <a:prstGeom prst="straightConnector1">
            <a:avLst/>
          </a:prstGeom>
          <a:ln w="38100" cap="flat" cmpd="sng">
            <a:solidFill>
              <a:srgbClr val="FF0000"/>
            </a:solidFill>
            <a:prstDash val="solid"/>
            <a:round/>
            <a:headEnd type="none" w="med" len="med"/>
            <a:tailEnd type="arrow" w="med" len="med"/>
          </a:ln>
        </p:spPr>
      </p:cxnSp>
      <p:cxnSp>
        <p:nvCxnSpPr>
          <p:cNvPr id="80902" name="Straight Connector 5"/>
          <p:cNvCxnSpPr/>
          <p:nvPr/>
        </p:nvCxnSpPr>
        <p:spPr>
          <a:xfrm>
            <a:off x="3330575" y="1447800"/>
            <a:ext cx="3205163" cy="0"/>
          </a:xfrm>
          <a:prstGeom prst="line">
            <a:avLst/>
          </a:prstGeom>
          <a:ln w="9525">
            <a:noFill/>
          </a:ln>
        </p:spPr>
      </p:cxnSp>
      <p:cxnSp>
        <p:nvCxnSpPr>
          <p:cNvPr id="27656" name="Straight Connector 8"/>
          <p:cNvCxnSpPr/>
          <p:nvPr/>
        </p:nvCxnSpPr>
        <p:spPr>
          <a:xfrm>
            <a:off x="3575050" y="1524000"/>
            <a:ext cx="2447925" cy="0"/>
          </a:xfrm>
          <a:prstGeom prst="line">
            <a:avLst/>
          </a:prstGeom>
          <a:ln w="28575" cap="flat" cmpd="sng">
            <a:solidFill>
              <a:srgbClr val="FF0000"/>
            </a:solidFill>
            <a:prstDash val="solid"/>
            <a:round/>
            <a:headEnd type="none" w="med" len="med"/>
            <a:tailEnd type="none" w="med" len="med"/>
          </a:ln>
        </p:spPr>
      </p:cxnSp>
      <p:sp>
        <p:nvSpPr>
          <p:cNvPr id="27657" name="Rectangle 2"/>
          <p:cNvSpPr>
            <a:spLocks noGrp="1"/>
          </p:cNvSpPr>
          <p:nvPr>
            <p:ph type="title" hasCustomPrompt="1"/>
          </p:nvPr>
        </p:nvSpPr>
        <p:spPr>
          <a:xfrm>
            <a:off x="93663" y="1598613"/>
            <a:ext cx="8685212" cy="1752600"/>
          </a:xfrm>
        </p:spPr>
        <p:txBody>
          <a:bodyPr vert="horz" wrap="square" lIns="91440" tIns="45720" rIns="91440" bIns="45720" anchor="ctr" anchorCtr="0"/>
          <a:lstStyle/>
          <a:p>
            <a:pPr algn="l"/>
            <a:r>
              <a:rPr lang="en-US" altLang="zh-CN" sz="2800" b="1" dirty="0">
                <a:solidFill>
                  <a:schemeClr val="tx1"/>
                </a:solidFill>
                <a:latin typeface="Times New Roman" panose="02020603050405020304" pitchFamily="18" charset="0"/>
              </a:rPr>
              <a:t>- </a:t>
            </a:r>
            <a:r>
              <a:rPr lang="en-US" altLang="zh-CN" sz="2800" b="1" dirty="0">
                <a:solidFill>
                  <a:srgbClr val="FF0000"/>
                </a:solidFill>
                <a:latin typeface="Times New Roman" panose="02020603050405020304" pitchFamily="18" charset="0"/>
              </a:rPr>
              <a:t>Chữ V</a:t>
            </a:r>
            <a:r>
              <a:rPr lang="en-US" altLang="zh-CN" sz="2800" dirty="0">
                <a:solidFill>
                  <a:schemeClr val="tx1"/>
                </a:solidFill>
                <a:latin typeface="Times New Roman" panose="02020603050405020304" pitchFamily="18" charset="0"/>
              </a:rPr>
              <a:t>: Chữ cái đầu của tên nước ta, đồng thời là chữ cái mở đầu một từ tiếng Anh có nghĩa là “chiến thắng”</a:t>
            </a:r>
            <a:endParaRPr lang="en-US" altLang="zh-CN" sz="2800" dirty="0">
              <a:solidFill>
                <a:schemeClr val="tx1"/>
              </a:solidFill>
              <a:latin typeface="Times New Roman" panose="02020603050405020304" pitchFamily="18" charset="0"/>
            </a:endParaRPr>
          </a:p>
        </p:txBody>
      </p:sp>
      <p:sp>
        <p:nvSpPr>
          <p:cNvPr id="27658" name="Rectangle 2"/>
          <p:cNvSpPr>
            <a:spLocks noGrp="1"/>
          </p:cNvSpPr>
          <p:nvPr/>
        </p:nvSpPr>
        <p:spPr>
          <a:xfrm>
            <a:off x="2987675" y="3033713"/>
            <a:ext cx="2798763" cy="838200"/>
          </a:xfrm>
          <a:prstGeom prst="rect">
            <a:avLst/>
          </a:prstGeom>
          <a:solidFill>
            <a:schemeClr val="bg1"/>
          </a:solidFill>
          <a:ln w="9525">
            <a:noFill/>
          </a:ln>
        </p:spPr>
        <p:txBody>
          <a:bodyPr wrap="square" lIns="91440" tIns="45720" rIns="91440" bIns="45720" anchor="ctr" anchorCtr="0"/>
          <a:lstStyle/>
          <a:p>
            <a:pPr algn="ctr"/>
            <a:r>
              <a:rPr lang="en-US" altLang="en-US" sz="3200" b="0" dirty="0">
                <a:solidFill>
                  <a:srgbClr val="0000CC"/>
                </a:solidFill>
                <a:latin typeface="Times New Roman" panose="02020603050405020304" pitchFamily="18" charset="0"/>
              </a:rPr>
              <a:t> </a:t>
            </a:r>
            <a:r>
              <a:rPr lang="en-US" altLang="en-US" sz="3200" b="0" dirty="0">
                <a:solidFill>
                  <a:srgbClr val="FF0000"/>
                </a:solidFill>
                <a:latin typeface="Times New Roman" panose="02020603050405020304" pitchFamily="18" charset="0"/>
              </a:rPr>
              <a:t>V</a:t>
            </a:r>
            <a:r>
              <a:rPr lang="en-US" altLang="en-US" sz="3200" b="0" dirty="0">
                <a:solidFill>
                  <a:srgbClr val="0000CC"/>
                </a:solidFill>
                <a:latin typeface="Times New Roman" panose="02020603050405020304" pitchFamily="18" charset="0"/>
              </a:rPr>
              <a:t>iệt Nam</a:t>
            </a:r>
            <a:endParaRPr lang="en-US" altLang="en-US" sz="3200" b="0" dirty="0">
              <a:solidFill>
                <a:srgbClr val="0000CC"/>
              </a:solidFill>
              <a:latin typeface="Times New Roman" panose="02020603050405020304" pitchFamily="18" charset="0"/>
            </a:endParaRPr>
          </a:p>
        </p:txBody>
      </p:sp>
      <p:sp>
        <p:nvSpPr>
          <p:cNvPr id="27659" name="Rectangle 2"/>
          <p:cNvSpPr>
            <a:spLocks noGrp="1"/>
          </p:cNvSpPr>
          <p:nvPr/>
        </p:nvSpPr>
        <p:spPr>
          <a:xfrm>
            <a:off x="2987675" y="3973513"/>
            <a:ext cx="2798763" cy="838200"/>
          </a:xfrm>
          <a:prstGeom prst="rect">
            <a:avLst/>
          </a:prstGeom>
          <a:solidFill>
            <a:schemeClr val="bg1"/>
          </a:solidFill>
          <a:ln w="9525">
            <a:noFill/>
          </a:ln>
        </p:spPr>
        <p:txBody>
          <a:bodyPr wrap="square" lIns="91440" tIns="45720" rIns="91440" bIns="45720" anchor="ctr" anchorCtr="0"/>
          <a:lstStyle/>
          <a:p>
            <a:pPr algn="ctr"/>
            <a:r>
              <a:rPr lang="en-US" altLang="en-US" sz="3200" b="0" dirty="0">
                <a:solidFill>
                  <a:srgbClr val="0000CC"/>
                </a:solidFill>
                <a:latin typeface="Times New Roman" panose="02020603050405020304" pitchFamily="18" charset="0"/>
              </a:rPr>
              <a:t> </a:t>
            </a:r>
            <a:r>
              <a:rPr lang="en-US" altLang="en-US" sz="3200" b="0" dirty="0">
                <a:solidFill>
                  <a:srgbClr val="FF0000"/>
                </a:solidFill>
                <a:latin typeface="Times New Roman" panose="02020603050405020304" pitchFamily="18" charset="0"/>
              </a:rPr>
              <a:t>V</a:t>
            </a:r>
            <a:r>
              <a:rPr lang="en-US" altLang="en-US" sz="3200" b="0" dirty="0">
                <a:solidFill>
                  <a:srgbClr val="0000CC"/>
                </a:solidFill>
                <a:latin typeface="Times New Roman" panose="02020603050405020304" pitchFamily="18" charset="0"/>
              </a:rPr>
              <a:t>ictory</a:t>
            </a:r>
            <a:endParaRPr lang="en-US" altLang="en-US" sz="3200" b="0" dirty="0">
              <a:solidFill>
                <a:srgbClr val="0000CC"/>
              </a:solidFill>
              <a:latin typeface="Times New Roman" panose="02020603050405020304" pitchFamily="18" charset="0"/>
            </a:endParaRPr>
          </a:p>
        </p:txBody>
      </p:sp>
      <p:sp>
        <p:nvSpPr>
          <p:cNvPr id="2" name="Text Box 1"/>
          <p:cNvSpPr txBox="1"/>
          <p:nvPr/>
        </p:nvSpPr>
        <p:spPr>
          <a:xfrm>
            <a:off x="171450" y="665163"/>
            <a:ext cx="8823325" cy="1384300"/>
          </a:xfrm>
          <a:prstGeom prst="rect">
            <a:avLst/>
          </a:prstGeom>
          <a:noFill/>
          <a:ln w="9525">
            <a:noFill/>
          </a:ln>
        </p:spPr>
        <p:txBody>
          <a:bodyPr wrap="square" anchor="t" anchorCtr="0">
            <a:spAutoFit/>
          </a:bodyPr>
          <a:lstStyle/>
          <a:p>
            <a:pPr algn="just"/>
            <a:r>
              <a:rPr lang="en-US" altLang="zh-CN" sz="2800" b="0">
                <a:solidFill>
                  <a:schemeClr val="tx1"/>
                </a:solidFill>
                <a:latin typeface="Times New Roman" panose="02020603050405020304" pitchFamily="18" charset="0"/>
              </a:rPr>
              <a:t>- </a:t>
            </a:r>
            <a:r>
              <a:rPr lang="en-US" altLang="zh-CN" sz="2800">
                <a:solidFill>
                  <a:srgbClr val="FF0000"/>
                </a:solidFill>
                <a:latin typeface="Times New Roman" panose="02020603050405020304" pitchFamily="18" charset="0"/>
              </a:rPr>
              <a:t>Hai Long</a:t>
            </a:r>
            <a:r>
              <a:rPr lang="en-US" altLang="zh-CN" sz="2800" b="0">
                <a:solidFill>
                  <a:srgbClr val="FF0000"/>
                </a:solidFill>
                <a:latin typeface="Times New Roman" panose="02020603050405020304" pitchFamily="18" charset="0"/>
              </a:rPr>
              <a:t>:</a:t>
            </a:r>
            <a:r>
              <a:rPr lang="en-US" altLang="zh-CN" sz="2800" b="0">
                <a:solidFill>
                  <a:schemeClr val="tx1"/>
                </a:solidFill>
                <a:latin typeface="Times New Roman" panose="02020603050405020304" pitchFamily="18" charset="0"/>
              </a:rPr>
              <a:t> </a:t>
            </a:r>
            <a:r>
              <a:rPr lang="vi-VN" altLang="en-US" sz="2800" b="0">
                <a:solidFill>
                  <a:schemeClr val="tx1"/>
                </a:solidFill>
                <a:latin typeface="Times New Roman" panose="02020603050405020304" pitchFamily="18" charset="0"/>
              </a:rPr>
              <a:t>T</a:t>
            </a:r>
            <a:r>
              <a:rPr lang="en-US" altLang="zh-CN" sz="2800" b="0">
                <a:solidFill>
                  <a:schemeClr val="tx1"/>
                </a:solidFill>
                <a:latin typeface="Times New Roman" panose="02020603050405020304" pitchFamily="18" charset="0"/>
              </a:rPr>
              <a:t>ên thường gọi của T</a:t>
            </a:r>
            <a:r>
              <a:rPr lang="vi-VN" altLang="en-US" sz="2800" b="0">
                <a:solidFill>
                  <a:schemeClr val="tx1"/>
                </a:solidFill>
                <a:latin typeface="Times New Roman" panose="02020603050405020304" pitchFamily="18" charset="0"/>
              </a:rPr>
              <a:t>hiếu tướng Vũ Ngọc Nhạ (1928 – 2002) là một chiến sĩ tình báo nổi tiếng hoạt động trong lòng địch trước ngày miền Nam giải phóng</a:t>
            </a:r>
            <a:endParaRPr lang="vi-VN" altLang="en-US" sz="2800" b="0">
              <a:solidFill>
                <a:schemeClr val="tx1"/>
              </a:solidFill>
              <a:latin typeface="Times New Roman" panose="02020603050405020304" pitchFamily="18" charset="0"/>
            </a:endParaRPr>
          </a:p>
        </p:txBody>
      </p:sp>
      <p:sp>
        <p:nvSpPr>
          <p:cNvPr id="3" name="Text Box 2"/>
          <p:cNvSpPr txBox="1"/>
          <p:nvPr/>
        </p:nvSpPr>
        <p:spPr>
          <a:xfrm>
            <a:off x="78105" y="3049270"/>
            <a:ext cx="1664970" cy="521970"/>
          </a:xfrm>
          <a:prstGeom prst="rect">
            <a:avLst/>
          </a:prstGeom>
          <a:noFill/>
        </p:spPr>
        <p:txBody>
          <a:bodyPr wrap="square" rtlCol="0">
            <a:spAutoFit/>
          </a:bodyPr>
          <a:lstStyle/>
          <a:p>
            <a:r>
              <a:rPr lang="en-US" sz="2800" b="0" dirty="0">
                <a:solidFill>
                  <a:schemeClr val="tx1"/>
                </a:solidFill>
                <a:cs typeface="Times New Roman" panose="02020603050405020304" pitchFamily="18" charset="0"/>
                <a:sym typeface="+mn-ea"/>
              </a:rPr>
              <a:t>-</a:t>
            </a:r>
            <a:r>
              <a:rPr lang="en-US" sz="2800" b="0" dirty="0">
                <a:solidFill>
                  <a:srgbClr val="FF0000"/>
                </a:solidFill>
                <a:cs typeface="Times New Roman" panose="02020603050405020304" pitchFamily="18" charset="0"/>
                <a:sym typeface="+mn-ea"/>
              </a:rPr>
              <a:t> </a:t>
            </a:r>
            <a:r>
              <a:rPr lang="en-US" sz="2800" dirty="0">
                <a:solidFill>
                  <a:srgbClr val="FF0000"/>
                </a:solidFill>
                <a:cs typeface="Times New Roman" panose="02020603050405020304" pitchFamily="18" charset="0"/>
                <a:sym typeface="+mn-ea"/>
              </a:rPr>
              <a:t>Bu-</a:t>
            </a:r>
            <a:r>
              <a:rPr lang="en-US" sz="2800" dirty="0" err="1">
                <a:solidFill>
                  <a:srgbClr val="FF0000"/>
                </a:solidFill>
                <a:cs typeface="Times New Roman" panose="02020603050405020304" pitchFamily="18" charset="0"/>
                <a:sym typeface="+mn-ea"/>
              </a:rPr>
              <a:t>gi</a:t>
            </a:r>
            <a:r>
              <a:rPr lang="en-US" sz="2800" b="0" dirty="0" err="1">
                <a:solidFill>
                  <a:srgbClr val="FF0000"/>
                </a:solidFill>
                <a:cs typeface="Times New Roman" panose="02020603050405020304" pitchFamily="18" charset="0"/>
                <a:sym typeface="+mn-ea"/>
              </a:rPr>
              <a:t>:</a:t>
            </a:r>
            <a:endParaRPr lang="en-US" sz="2800" b="0" dirty="0" err="1">
              <a:solidFill>
                <a:srgbClr val="FF0000"/>
              </a:solidFill>
              <a:cs typeface="Times New Roman" panose="02020603050405020304" pitchFamily="18" charset="0"/>
              <a:sym typeface="+mn-ea"/>
            </a:endParaRPr>
          </a:p>
        </p:txBody>
      </p:sp>
      <p:sp>
        <p:nvSpPr>
          <p:cNvPr id="4" name="Text Box 3"/>
          <p:cNvSpPr txBox="1"/>
          <p:nvPr/>
        </p:nvSpPr>
        <p:spPr>
          <a:xfrm>
            <a:off x="152400" y="685165"/>
            <a:ext cx="3105785" cy="521970"/>
          </a:xfrm>
          <a:prstGeom prst="rect">
            <a:avLst/>
          </a:prstGeom>
          <a:noFill/>
        </p:spPr>
        <p:txBody>
          <a:bodyPr wrap="square" rtlCol="0">
            <a:spAutoFit/>
          </a:bodyPr>
          <a:lstStyle/>
          <a:p>
            <a:r>
              <a:rPr lang="en-US" altLang="zh-CN" sz="2800">
                <a:solidFill>
                  <a:schemeClr val="tx1"/>
                </a:solidFill>
                <a:sym typeface="+mn-ea"/>
              </a:rPr>
              <a:t>- </a:t>
            </a:r>
            <a:r>
              <a:rPr lang="en-US" altLang="zh-CN" sz="2800">
                <a:solidFill>
                  <a:srgbClr val="FF0000"/>
                </a:solidFill>
                <a:sym typeface="+mn-ea"/>
              </a:rPr>
              <a:t>Hai Long:</a:t>
            </a:r>
            <a:endParaRPr lang="en-US" altLang="zh-CN" sz="2800">
              <a:solidFill>
                <a:srgbClr val="FF0000"/>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765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765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76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6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6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765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76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bldLvl="0" animBg="1"/>
      <p:bldP spid="14" grpId="1" animBg="1"/>
      <p:bldP spid="14" grpId="2" bldLvl="0" animBg="1"/>
      <p:bldP spid="27657" grpId="0"/>
      <p:bldP spid="27657" grpId="1"/>
      <p:bldP spid="27658" grpId="0" bldLvl="0" animBg="1"/>
      <p:bldP spid="27658" grpId="1" bldLvl="0" animBg="1"/>
      <p:bldP spid="27659" grpId="0" bldLvl="0" animBg="1"/>
      <p:bldP spid="27659" grpId="1" bldLvl="0" animBg="1"/>
      <p:bldP spid="2" grpId="0"/>
      <p:bldP spid="2" grpId="1"/>
      <p:bldP spid="3"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p:cNvPicPr>
          <p:nvPr/>
        </p:nvPicPr>
        <p:blipFill>
          <a:blip r:embed="rId1"/>
          <a:stretch>
            <a:fillRect/>
          </a:stretch>
        </p:blipFill>
        <p:spPr>
          <a:xfrm>
            <a:off x="1981200" y="381000"/>
            <a:ext cx="6026150" cy="4572000"/>
          </a:xfrm>
          <a:prstGeom prst="rect">
            <a:avLst/>
          </a:prstGeom>
          <a:noFill/>
          <a:ln w="9525">
            <a:noFill/>
          </a:ln>
        </p:spPr>
      </p:pic>
      <p:sp>
        <p:nvSpPr>
          <p:cNvPr id="6" name="Subtitle 7"/>
          <p:cNvSpPr txBox="1"/>
          <p:nvPr/>
        </p:nvSpPr>
        <p:spPr>
          <a:xfrm>
            <a:off x="381000" y="5410200"/>
            <a:ext cx="8601710" cy="66548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fontAlgn="base">
              <a:buNone/>
            </a:pPr>
            <a:r>
              <a:rPr lang="en-US" b="0" strike="noStrike" noProof="1">
                <a:solidFill>
                  <a:srgbClr val="FF0000"/>
                </a:solidFill>
                <a:latin typeface="Times New Roman" panose="02020603050405020304" pitchFamily="18" charset="0"/>
                <a:cs typeface="Times New Roman" panose="02020603050405020304" pitchFamily="18" charset="0"/>
              </a:rPr>
              <a:t>Bu-gi</a:t>
            </a:r>
            <a:r>
              <a:rPr lang="en-US" b="0" strike="noStrike" noProof="1">
                <a:latin typeface="Times New Roman" panose="02020603050405020304" pitchFamily="18" charset="0"/>
                <a:cs typeface="Times New Roman" panose="02020603050405020304" pitchFamily="18" charset="0"/>
              </a:rPr>
              <a:t>: bộ phận phát lửa của động cơ xe.</a:t>
            </a:r>
            <a:endParaRPr lang="en-US" b="0" strike="noStrike" noProof="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07975" y="-42862"/>
            <a:ext cx="5407025" cy="708025"/>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Giải nghĩa từ</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40" name="图片 6"/>
          <p:cNvPicPr>
            <a:picLocks noChangeAspect="1"/>
          </p:cNvPicPr>
          <p:nvPr/>
        </p:nvPicPr>
        <p:blipFill>
          <a:blip r:embed="rId1"/>
          <a:srcRect l="3357" t="3897" r="72099" b="65660"/>
          <a:stretch>
            <a:fillRect/>
          </a:stretch>
        </p:blipFill>
        <p:spPr>
          <a:xfrm>
            <a:off x="-152400" y="-76200"/>
            <a:ext cx="1460500" cy="938213"/>
          </a:xfrm>
          <a:prstGeom prst="rect">
            <a:avLst/>
          </a:prstGeom>
          <a:noFill/>
          <a:ln w="9525">
            <a:noFill/>
          </a:ln>
        </p:spPr>
      </p:pic>
      <p:sp>
        <p:nvSpPr>
          <p:cNvPr id="27657" name="Rectangle 2"/>
          <p:cNvSpPr>
            <a:spLocks noGrp="1"/>
          </p:cNvSpPr>
          <p:nvPr/>
        </p:nvSpPr>
        <p:spPr>
          <a:xfrm>
            <a:off x="76518" y="1599883"/>
            <a:ext cx="8685212" cy="175260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en-US" altLang="zh-CN" sz="2800" b="1" dirty="0">
                <a:solidFill>
                  <a:schemeClr val="tx1"/>
                </a:solidFill>
                <a:latin typeface="Times New Roman" panose="02020603050405020304" pitchFamily="18" charset="0"/>
              </a:rPr>
              <a:t>- </a:t>
            </a:r>
            <a:r>
              <a:rPr lang="en-US" altLang="zh-CN" sz="2800" b="1" dirty="0">
                <a:solidFill>
                  <a:srgbClr val="FF0000"/>
                </a:solidFill>
                <a:latin typeface="Times New Roman" panose="02020603050405020304" pitchFamily="18" charset="0"/>
              </a:rPr>
              <a:t>Chữ V</a:t>
            </a:r>
            <a:r>
              <a:rPr lang="en-US" altLang="zh-CN" sz="2800" dirty="0">
                <a:solidFill>
                  <a:schemeClr val="tx1"/>
                </a:solidFill>
                <a:latin typeface="Times New Roman" panose="02020603050405020304" pitchFamily="18" charset="0"/>
              </a:rPr>
              <a:t>: Chữ cái đầu của tên nước ta, đồng thời là chữ cái mở đầu một từ tiếng Anh có nghĩa là “chiến thắng”</a:t>
            </a:r>
            <a:endParaRPr lang="en-US" altLang="zh-CN" sz="2800" dirty="0">
              <a:solidFill>
                <a:schemeClr val="tx1"/>
              </a:solidFill>
              <a:latin typeface="Times New Roman" panose="02020603050405020304" pitchFamily="18" charset="0"/>
            </a:endParaRPr>
          </a:p>
        </p:txBody>
      </p:sp>
      <p:sp>
        <p:nvSpPr>
          <p:cNvPr id="4" name="Text Box 3"/>
          <p:cNvSpPr txBox="1"/>
          <p:nvPr/>
        </p:nvSpPr>
        <p:spPr>
          <a:xfrm>
            <a:off x="171450" y="665163"/>
            <a:ext cx="8823325" cy="1384300"/>
          </a:xfrm>
          <a:prstGeom prst="rect">
            <a:avLst/>
          </a:prstGeom>
          <a:noFill/>
          <a:ln w="9525">
            <a:noFill/>
          </a:ln>
        </p:spPr>
        <p:txBody>
          <a:bodyPr wrap="square" anchor="t" anchorCtr="0">
            <a:spAutoFit/>
          </a:bodyPr>
          <a:lstStyle/>
          <a:p>
            <a:pPr algn="just"/>
            <a:r>
              <a:rPr lang="en-US" altLang="zh-CN" sz="2800" b="0">
                <a:solidFill>
                  <a:schemeClr val="tx1"/>
                </a:solidFill>
                <a:latin typeface="Times New Roman" panose="02020603050405020304" pitchFamily="18" charset="0"/>
              </a:rPr>
              <a:t>- </a:t>
            </a:r>
            <a:r>
              <a:rPr lang="en-US" altLang="zh-CN" sz="2800">
                <a:solidFill>
                  <a:srgbClr val="FF0000"/>
                </a:solidFill>
                <a:latin typeface="Times New Roman" panose="02020603050405020304" pitchFamily="18" charset="0"/>
              </a:rPr>
              <a:t>Hai Long</a:t>
            </a:r>
            <a:r>
              <a:rPr lang="en-US" altLang="zh-CN" sz="2800" b="0">
                <a:solidFill>
                  <a:srgbClr val="FF0000"/>
                </a:solidFill>
                <a:latin typeface="Times New Roman" panose="02020603050405020304" pitchFamily="18" charset="0"/>
              </a:rPr>
              <a:t>:</a:t>
            </a:r>
            <a:r>
              <a:rPr lang="en-US" altLang="zh-CN" sz="2800" b="0">
                <a:solidFill>
                  <a:schemeClr val="tx1"/>
                </a:solidFill>
                <a:latin typeface="Times New Roman" panose="02020603050405020304" pitchFamily="18" charset="0"/>
              </a:rPr>
              <a:t> </a:t>
            </a:r>
            <a:r>
              <a:rPr lang="vi-VN" altLang="en-US" sz="2800" b="0">
                <a:solidFill>
                  <a:schemeClr val="tx1"/>
                </a:solidFill>
                <a:latin typeface="Times New Roman" panose="02020603050405020304" pitchFamily="18" charset="0"/>
              </a:rPr>
              <a:t>T</a:t>
            </a:r>
            <a:r>
              <a:rPr lang="en-US" altLang="zh-CN" sz="2800" b="0">
                <a:solidFill>
                  <a:schemeClr val="tx1"/>
                </a:solidFill>
                <a:latin typeface="Times New Roman" panose="02020603050405020304" pitchFamily="18" charset="0"/>
              </a:rPr>
              <a:t>ên thường gọi của T</a:t>
            </a:r>
            <a:r>
              <a:rPr lang="vi-VN" altLang="en-US" sz="2800" b="0">
                <a:solidFill>
                  <a:schemeClr val="tx1"/>
                </a:solidFill>
                <a:latin typeface="Times New Roman" panose="02020603050405020304" pitchFamily="18" charset="0"/>
              </a:rPr>
              <a:t>hiếu tướng Vũ Ngọc Nhạ (1928 – 2002) là một chiến sĩ tình báo nổi tiếng hoạt động trong lòng địch trước ngày miền Nam giải phóng</a:t>
            </a:r>
            <a:endParaRPr lang="vi-VN" altLang="en-US" sz="2800" b="0">
              <a:solidFill>
                <a:schemeClr val="tx1"/>
              </a:solidFill>
              <a:latin typeface="Times New Roman" panose="02020603050405020304" pitchFamily="18" charset="0"/>
            </a:endParaRPr>
          </a:p>
        </p:txBody>
      </p:sp>
      <p:sp>
        <p:nvSpPr>
          <p:cNvPr id="5" name="Text Box 4"/>
          <p:cNvSpPr txBox="1"/>
          <p:nvPr/>
        </p:nvSpPr>
        <p:spPr>
          <a:xfrm>
            <a:off x="76835" y="2969895"/>
            <a:ext cx="7639685" cy="953135"/>
          </a:xfrm>
          <a:prstGeom prst="rect">
            <a:avLst/>
          </a:prstGeom>
          <a:noFill/>
        </p:spPr>
        <p:txBody>
          <a:bodyPr wrap="square" rtlCol="0">
            <a:spAutoFit/>
          </a:bodyPr>
          <a:lstStyle/>
          <a:p>
            <a:r>
              <a:rPr lang="en-US" sz="2800" b="0" dirty="0">
                <a:solidFill>
                  <a:schemeClr val="tx1"/>
                </a:solidFill>
                <a:cs typeface="Times New Roman" panose="02020603050405020304" pitchFamily="18" charset="0"/>
                <a:sym typeface="+mn-ea"/>
              </a:rPr>
              <a:t>-</a:t>
            </a:r>
            <a:r>
              <a:rPr lang="en-US" sz="2800" dirty="0">
                <a:solidFill>
                  <a:srgbClr val="FF0000"/>
                </a:solidFill>
                <a:cs typeface="Times New Roman" panose="02020603050405020304" pitchFamily="18" charset="0"/>
                <a:sym typeface="+mn-ea"/>
              </a:rPr>
              <a:t> Bu-</a:t>
            </a:r>
            <a:r>
              <a:rPr lang="en-US" sz="2800" dirty="0" err="1">
                <a:solidFill>
                  <a:srgbClr val="FF0000"/>
                </a:solidFill>
                <a:cs typeface="Times New Roman" panose="02020603050405020304" pitchFamily="18" charset="0"/>
                <a:sym typeface="+mn-ea"/>
              </a:rPr>
              <a:t>gi</a:t>
            </a:r>
            <a:r>
              <a:rPr lang="en-US" sz="2800" b="0" dirty="0" err="1">
                <a:solidFill>
                  <a:srgbClr val="FF0000"/>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bộ</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phận</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phát</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lửa</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của</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động</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cơ</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xe.</a:t>
            </a:r>
            <a:endParaRPr lang="en-US" sz="2800" b="0" strike="noStrike" noProof="1">
              <a:solidFill>
                <a:schemeClr val="tx1"/>
              </a:solidFill>
              <a:latin typeface="Times New Roman" panose="02020603050405020304" pitchFamily="18" charset="0"/>
              <a:cs typeface="Times New Roman" panose="02020603050405020304" pitchFamily="18" charset="0"/>
            </a:endParaRPr>
          </a:p>
          <a:p>
            <a:endParaRPr lang="en-US" sz="2800" b="0" strike="noStrike" noProof="1">
              <a:solidFill>
                <a:schemeClr val="tx1"/>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52705" y="3550285"/>
            <a:ext cx="7639685" cy="521970"/>
          </a:xfrm>
          <a:prstGeom prst="rect">
            <a:avLst/>
          </a:prstGeom>
          <a:noFill/>
        </p:spPr>
        <p:txBody>
          <a:bodyPr wrap="square" rtlCol="0">
            <a:spAutoFit/>
          </a:bodyPr>
          <a:lstStyle/>
          <a:p>
            <a:r>
              <a:rPr lang="en-US" sz="2800" b="0" dirty="0">
                <a:solidFill>
                  <a:schemeClr val="tx1"/>
                </a:solidFill>
                <a:cs typeface="Times New Roman" panose="02020603050405020304" pitchFamily="18" charset="0"/>
                <a:sym typeface="+mn-ea"/>
              </a:rPr>
              <a:t>-</a:t>
            </a:r>
            <a:r>
              <a:rPr lang="en-US" sz="2800" dirty="0">
                <a:solidFill>
                  <a:srgbClr val="FF0000"/>
                </a:solidFill>
                <a:cs typeface="Times New Roman" panose="02020603050405020304" pitchFamily="18" charset="0"/>
                <a:sym typeface="+mn-ea"/>
              </a:rPr>
              <a:t> Cần khởi động</a:t>
            </a:r>
            <a:r>
              <a:rPr lang="en-US" sz="2800" b="0" dirty="0" err="1">
                <a:solidFill>
                  <a:srgbClr val="FF0000"/>
                </a:solidFill>
                <a:cs typeface="Times New Roman" panose="02020603050405020304" pitchFamily="18" charset="0"/>
                <a:sym typeface="+mn-ea"/>
              </a:rPr>
              <a:t>: </a:t>
            </a:r>
            <a:endParaRPr lang="en-US" sz="2800" b="0" strike="noStrike" noProof="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27657" grpId="1"/>
      <p:bldP spid="4" grpId="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3"/>
          <p:cNvSpPr>
            <a:spLocks noGrp="1"/>
          </p:cNvSpPr>
          <p:nvPr>
            <p:ph type="title" hasCustomPrompt="1"/>
          </p:nvPr>
        </p:nvSpPr>
        <p:spPr/>
        <p:txBody>
          <a:bodyPr anchor="ctr" anchorCtr="0"/>
          <a:lstStyle/>
          <a:p>
            <a:endParaRPr lang="en-US" altLang="zh-CN"/>
          </a:p>
        </p:txBody>
      </p:sp>
      <p:sp>
        <p:nvSpPr>
          <p:cNvPr id="3" name="Content Placeholder 2"/>
          <p:cNvSpPr>
            <a:spLocks noGrp="1"/>
          </p:cNvSpPr>
          <p:nvPr>
            <p:ph sz="half" idx="1" hasCustomPrompt="1"/>
          </p:nvPr>
        </p:nvSpPr>
        <p:spPr>
          <a:xfrm>
            <a:off x="1130935" y="5562600"/>
            <a:ext cx="7055485" cy="608330"/>
          </a:xfr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solidFill>
              <a:schemeClr val="accent4">
                <a:shade val="95000"/>
                <a:satMod val="105000"/>
              </a:schemeClr>
            </a:solid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lstStyle/>
          <a:p>
            <a:pPr marL="0" marR="0" indent="0" algn="ctr" defTabSz="914400" rtl="0" eaLnBrk="0" fontAlgn="base" latinLnBrk="0" hangingPunct="0">
              <a:lnSpc>
                <a:spcPct val="100000"/>
              </a:lnSpc>
              <a:spcBef>
                <a:spcPct val="20000"/>
              </a:spcBef>
              <a:spcAft>
                <a:spcPct val="0"/>
              </a:spcAft>
              <a:buClrTx/>
              <a:buSzTx/>
              <a:buFontTx/>
              <a:buNone/>
            </a:pPr>
            <a:r>
              <a:rPr kumimoji="0" lang="en-US" sz="2800" b="0" i="0" u="none" strike="noStrike" kern="0" cap="none" spc="0" normalizeH="0" baseline="0" noProof="1">
                <a:solidFill>
                  <a:srgbClr val="FF0000"/>
                </a:solidFill>
                <a:latin typeface="Times New Roman" panose="02020603050405020304" pitchFamily="18" charset="0"/>
                <a:ea typeface="+mn-ea"/>
                <a:cs typeface="Times New Roman" panose="02020603050405020304" pitchFamily="18" charset="0"/>
              </a:rPr>
              <a:t>Cần khởi động</a:t>
            </a:r>
            <a:r>
              <a:rPr kumimoji="0" lang="en-US" sz="2800" b="0" i="0" u="none" strike="noStrike" kern="0" cap="none" spc="0" normalizeH="0" baseline="0" noProof="1">
                <a:solidFill>
                  <a:schemeClr val="dk1"/>
                </a:solidFill>
                <a:latin typeface="Times New Roman" panose="02020603050405020304" pitchFamily="18" charset="0"/>
                <a:ea typeface="+mn-ea"/>
                <a:cs typeface="Times New Roman" panose="02020603050405020304" pitchFamily="18" charset="0"/>
              </a:rPr>
              <a:t>: cần đạp ở xe để nổ máy</a:t>
            </a:r>
            <a:endParaRPr kumimoji="0" lang="en-US" sz="2800" b="0" i="0" u="none" strike="noStrike" kern="0" cap="none" spc="0" normalizeH="0" baseline="0" noProof="1">
              <a:solidFill>
                <a:schemeClr val="dk1"/>
              </a:solidFill>
              <a:latin typeface="Times New Roman" panose="02020603050405020304" pitchFamily="18" charset="0"/>
              <a:ea typeface="+mn-ea"/>
              <a:cs typeface="Times New Roman" panose="02020603050405020304" pitchFamily="18" charset="0"/>
            </a:endParaRPr>
          </a:p>
        </p:txBody>
      </p:sp>
      <p:pic>
        <p:nvPicPr>
          <p:cNvPr id="4100" name="Picture 4" descr="https://scontent.fhan5-2.fna.fbcdn.net/v/t1.15752-9/53258166_343370959718813_3425918360582356992_n.jpg?_nc_cat=102&amp;_nc_oc=AQm-SRKZel-fZ1L7XHmtbmNjgpIjXHHvXAvGROfFwwWBZDmP46M7Uj8Tim6GabLnLy4&amp;_nc_ht=scontent.fhan5-2.fna&amp;oh=26cbd4158981904bc5b7a4b3c54436b2&amp;oe=5D18943A"/>
          <p:cNvPicPr>
            <a:picLocks noChangeAspect="1"/>
          </p:cNvPicPr>
          <p:nvPr/>
        </p:nvPicPr>
        <p:blipFill>
          <a:blip r:embed="rId1"/>
          <a:stretch>
            <a:fillRect/>
          </a:stretch>
        </p:blipFill>
        <p:spPr>
          <a:xfrm>
            <a:off x="381000" y="76200"/>
            <a:ext cx="3962400" cy="4648200"/>
          </a:xfrm>
          <a:prstGeom prst="rect">
            <a:avLst/>
          </a:prstGeom>
          <a:noFill/>
          <a:ln w="9525">
            <a:noFill/>
          </a:ln>
        </p:spPr>
      </p:pic>
      <p:pic>
        <p:nvPicPr>
          <p:cNvPr id="83972" name="Content Placeholder 1"/>
          <p:cNvPicPr>
            <a:picLocks noGrp="1" noChangeAspect="1"/>
          </p:cNvPicPr>
          <p:nvPr>
            <p:ph sz="half" idx="2" hasCustomPrompt="1"/>
          </p:nvPr>
        </p:nvPicPr>
        <p:blipFill>
          <a:blip r:embed="rId2"/>
          <a:stretch>
            <a:fillRect/>
          </a:stretch>
        </p:blipFill>
        <p:spPr>
          <a:xfrm>
            <a:off x="4343400" y="357188"/>
            <a:ext cx="4333875" cy="4214812"/>
          </a:xfrm>
        </p:spPr>
      </p:pic>
      <p:cxnSp>
        <p:nvCxnSpPr>
          <p:cNvPr id="5" name="Straight Arrow Connector 4"/>
          <p:cNvCxnSpPr/>
          <p:nvPr/>
        </p:nvCxnSpPr>
        <p:spPr>
          <a:xfrm flipV="1">
            <a:off x="4152900" y="3087688"/>
            <a:ext cx="1482725" cy="1481138"/>
          </a:xfrm>
          <a:prstGeom prst="straightConnector1">
            <a:avLst/>
          </a:prstGeom>
          <a:ln>
            <a:solidFill>
              <a:srgbClr val="FF0000"/>
            </a:solidFill>
            <a:headEnd type="none" w="med" len="med"/>
            <a:tailEnd type="arrow" w="med" len="med"/>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randombar(horizont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3" grpId="1"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07975" y="-42862"/>
            <a:ext cx="5407025" cy="708025"/>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Giải nghĩa từ</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40" name="图片 6"/>
          <p:cNvPicPr>
            <a:picLocks noChangeAspect="1"/>
          </p:cNvPicPr>
          <p:nvPr/>
        </p:nvPicPr>
        <p:blipFill>
          <a:blip r:embed="rId1"/>
          <a:srcRect l="3357" t="3897" r="72099" b="65660"/>
          <a:stretch>
            <a:fillRect/>
          </a:stretch>
        </p:blipFill>
        <p:spPr>
          <a:xfrm>
            <a:off x="-152400" y="-76200"/>
            <a:ext cx="1460500" cy="938213"/>
          </a:xfrm>
          <a:prstGeom prst="rect">
            <a:avLst/>
          </a:prstGeom>
          <a:noFill/>
          <a:ln w="9525">
            <a:noFill/>
          </a:ln>
        </p:spPr>
      </p:pic>
      <p:sp>
        <p:nvSpPr>
          <p:cNvPr id="27657" name="Rectangle 2"/>
          <p:cNvSpPr>
            <a:spLocks noGrp="1"/>
          </p:cNvSpPr>
          <p:nvPr/>
        </p:nvSpPr>
        <p:spPr>
          <a:xfrm>
            <a:off x="76518" y="1599883"/>
            <a:ext cx="8685212" cy="175260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en-US" altLang="zh-CN" sz="2800" b="1" dirty="0">
                <a:solidFill>
                  <a:schemeClr val="tx1"/>
                </a:solidFill>
                <a:latin typeface="Times New Roman" panose="02020603050405020304" pitchFamily="18" charset="0"/>
              </a:rPr>
              <a:t>- </a:t>
            </a:r>
            <a:r>
              <a:rPr lang="en-US" altLang="zh-CN" sz="2800" b="1" dirty="0">
                <a:solidFill>
                  <a:srgbClr val="FF0000"/>
                </a:solidFill>
                <a:latin typeface="Times New Roman" panose="02020603050405020304" pitchFamily="18" charset="0"/>
              </a:rPr>
              <a:t>Chữ V</a:t>
            </a:r>
            <a:r>
              <a:rPr lang="en-US" altLang="zh-CN" sz="2800" dirty="0">
                <a:solidFill>
                  <a:srgbClr val="FF0000"/>
                </a:solidFill>
                <a:latin typeface="Times New Roman" panose="02020603050405020304" pitchFamily="18" charset="0"/>
              </a:rPr>
              <a:t>:</a:t>
            </a:r>
            <a:r>
              <a:rPr lang="en-US" altLang="zh-CN" sz="2800" dirty="0">
                <a:solidFill>
                  <a:schemeClr val="tx1"/>
                </a:solidFill>
                <a:latin typeface="Times New Roman" panose="02020603050405020304" pitchFamily="18" charset="0"/>
              </a:rPr>
              <a:t> Chữ cái đầu của tên nước ta, đồng thời là chữ cái mở đầu một từ tiếng Anh có nghĩa là “chiến thắng”</a:t>
            </a:r>
            <a:endParaRPr lang="en-US" altLang="zh-CN" sz="2800" dirty="0">
              <a:solidFill>
                <a:schemeClr val="tx1"/>
              </a:solidFill>
              <a:latin typeface="Times New Roman" panose="02020603050405020304" pitchFamily="18" charset="0"/>
            </a:endParaRPr>
          </a:p>
        </p:txBody>
      </p:sp>
      <p:sp>
        <p:nvSpPr>
          <p:cNvPr id="4" name="Text Box 3"/>
          <p:cNvSpPr txBox="1"/>
          <p:nvPr/>
        </p:nvSpPr>
        <p:spPr>
          <a:xfrm>
            <a:off x="171450" y="665163"/>
            <a:ext cx="8823325" cy="1384300"/>
          </a:xfrm>
          <a:prstGeom prst="rect">
            <a:avLst/>
          </a:prstGeom>
          <a:noFill/>
          <a:ln w="9525">
            <a:noFill/>
          </a:ln>
        </p:spPr>
        <p:txBody>
          <a:bodyPr wrap="square" anchor="t" anchorCtr="0">
            <a:spAutoFit/>
          </a:bodyPr>
          <a:lstStyle/>
          <a:p>
            <a:pPr algn="just"/>
            <a:r>
              <a:rPr lang="en-US" altLang="zh-CN" sz="2800" b="0">
                <a:solidFill>
                  <a:schemeClr val="tx1"/>
                </a:solidFill>
                <a:latin typeface="Times New Roman" panose="02020603050405020304" pitchFamily="18" charset="0"/>
              </a:rPr>
              <a:t>- </a:t>
            </a:r>
            <a:r>
              <a:rPr lang="en-US" altLang="zh-CN" sz="2800">
                <a:solidFill>
                  <a:srgbClr val="FF0000"/>
                </a:solidFill>
                <a:latin typeface="Times New Roman" panose="02020603050405020304" pitchFamily="18" charset="0"/>
              </a:rPr>
              <a:t>Hai Long</a:t>
            </a:r>
            <a:r>
              <a:rPr lang="en-US" altLang="zh-CN" sz="2800" b="0">
                <a:solidFill>
                  <a:srgbClr val="FF0000"/>
                </a:solidFill>
                <a:latin typeface="Times New Roman" panose="02020603050405020304" pitchFamily="18" charset="0"/>
              </a:rPr>
              <a:t>: </a:t>
            </a:r>
            <a:r>
              <a:rPr lang="vi-VN" altLang="en-US" sz="2800" b="0">
                <a:solidFill>
                  <a:schemeClr val="tx1"/>
                </a:solidFill>
                <a:latin typeface="Times New Roman" panose="02020603050405020304" pitchFamily="18" charset="0"/>
              </a:rPr>
              <a:t>T</a:t>
            </a:r>
            <a:r>
              <a:rPr lang="en-US" altLang="zh-CN" sz="2800" b="0">
                <a:solidFill>
                  <a:schemeClr val="tx1"/>
                </a:solidFill>
                <a:latin typeface="Times New Roman" panose="02020603050405020304" pitchFamily="18" charset="0"/>
              </a:rPr>
              <a:t>ên thường gọi của T</a:t>
            </a:r>
            <a:r>
              <a:rPr lang="vi-VN" altLang="en-US" sz="2800" b="0">
                <a:solidFill>
                  <a:schemeClr val="tx1"/>
                </a:solidFill>
                <a:latin typeface="Times New Roman" panose="02020603050405020304" pitchFamily="18" charset="0"/>
              </a:rPr>
              <a:t>hiếu tướng Vũ Ngọc Nhạ (1928 – 2002) là một chiến sĩ tình báo nổi tiếng hoạt động trong lòng địch trước ngày miền Nam giải phóng</a:t>
            </a:r>
            <a:endParaRPr lang="vi-VN" altLang="en-US" sz="2800" b="0">
              <a:solidFill>
                <a:schemeClr val="tx1"/>
              </a:solidFill>
              <a:latin typeface="Times New Roman" panose="02020603050405020304" pitchFamily="18" charset="0"/>
            </a:endParaRPr>
          </a:p>
        </p:txBody>
      </p:sp>
      <p:sp>
        <p:nvSpPr>
          <p:cNvPr id="5" name="Text Box 4"/>
          <p:cNvSpPr txBox="1"/>
          <p:nvPr/>
        </p:nvSpPr>
        <p:spPr>
          <a:xfrm>
            <a:off x="76835" y="2969895"/>
            <a:ext cx="7639685" cy="953135"/>
          </a:xfrm>
          <a:prstGeom prst="rect">
            <a:avLst/>
          </a:prstGeom>
          <a:noFill/>
        </p:spPr>
        <p:txBody>
          <a:bodyPr wrap="square" rtlCol="0">
            <a:spAutoFit/>
          </a:bodyPr>
          <a:lstStyle/>
          <a:p>
            <a:r>
              <a:rPr lang="en-US" sz="2800" b="0" dirty="0">
                <a:solidFill>
                  <a:schemeClr val="tx1"/>
                </a:solidFill>
                <a:cs typeface="Times New Roman" panose="02020603050405020304" pitchFamily="18" charset="0"/>
                <a:sym typeface="+mn-ea"/>
              </a:rPr>
              <a:t>-</a:t>
            </a:r>
            <a:r>
              <a:rPr lang="en-US" sz="2800" dirty="0">
                <a:solidFill>
                  <a:srgbClr val="FF0000"/>
                </a:solidFill>
                <a:cs typeface="Times New Roman" panose="02020603050405020304" pitchFamily="18" charset="0"/>
                <a:sym typeface="+mn-ea"/>
              </a:rPr>
              <a:t> Bu-</a:t>
            </a:r>
            <a:r>
              <a:rPr lang="en-US" sz="2800" dirty="0" err="1">
                <a:solidFill>
                  <a:srgbClr val="FF0000"/>
                </a:solidFill>
                <a:cs typeface="Times New Roman" panose="02020603050405020304" pitchFamily="18" charset="0"/>
                <a:sym typeface="+mn-ea"/>
              </a:rPr>
              <a:t>gi</a:t>
            </a:r>
            <a:r>
              <a:rPr lang="en-US" sz="2800" b="0" dirty="0" err="1">
                <a:solidFill>
                  <a:srgbClr val="FF0000"/>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bộ</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phận</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phát</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lửa</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của</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động</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cơ</a:t>
            </a:r>
            <a:r>
              <a:rPr lang="en-US" sz="2800" b="0" dirty="0">
                <a:solidFill>
                  <a:schemeClr val="tx1"/>
                </a:solidFill>
                <a:cs typeface="Times New Roman" panose="02020603050405020304" pitchFamily="18" charset="0"/>
                <a:sym typeface="+mn-ea"/>
              </a:rPr>
              <a:t> </a:t>
            </a:r>
            <a:r>
              <a:rPr lang="en-US" sz="2800" b="0" dirty="0" err="1">
                <a:solidFill>
                  <a:schemeClr val="tx1"/>
                </a:solidFill>
                <a:cs typeface="Times New Roman" panose="02020603050405020304" pitchFamily="18" charset="0"/>
                <a:sym typeface="+mn-ea"/>
              </a:rPr>
              <a:t>xe.</a:t>
            </a:r>
            <a:endParaRPr lang="en-US" sz="2800" b="0" strike="noStrike" noProof="1">
              <a:solidFill>
                <a:schemeClr val="tx1"/>
              </a:solidFill>
              <a:latin typeface="Times New Roman" panose="02020603050405020304" pitchFamily="18" charset="0"/>
              <a:cs typeface="Times New Roman" panose="02020603050405020304" pitchFamily="18" charset="0"/>
            </a:endParaRPr>
          </a:p>
          <a:p>
            <a:endParaRPr lang="en-US" sz="2800" b="0" strike="noStrike" noProof="1">
              <a:solidFill>
                <a:schemeClr val="tx1"/>
              </a:solidFill>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52705" y="3550285"/>
            <a:ext cx="8765540" cy="1814830"/>
          </a:xfrm>
          <a:prstGeom prst="rect">
            <a:avLst/>
          </a:prstGeom>
          <a:noFill/>
        </p:spPr>
        <p:txBody>
          <a:bodyPr wrap="square" rtlCol="0">
            <a:spAutoFit/>
          </a:bodyPr>
          <a:lstStyle/>
          <a:p>
            <a:r>
              <a:rPr lang="en-US" sz="2800" b="0" dirty="0">
                <a:solidFill>
                  <a:schemeClr val="tx1"/>
                </a:solidFill>
                <a:cs typeface="Times New Roman" panose="02020603050405020304" pitchFamily="18" charset="0"/>
                <a:sym typeface="+mn-ea"/>
              </a:rPr>
              <a:t>-</a:t>
            </a:r>
            <a:r>
              <a:rPr lang="en-US" sz="2800" dirty="0">
                <a:solidFill>
                  <a:srgbClr val="FF0000"/>
                </a:solidFill>
                <a:cs typeface="Times New Roman" panose="02020603050405020304" pitchFamily="18" charset="0"/>
                <a:sym typeface="+mn-ea"/>
              </a:rPr>
              <a:t> Cần khởi động</a:t>
            </a:r>
            <a:r>
              <a:rPr lang="en-US" sz="2800" b="0" dirty="0" err="1">
                <a:solidFill>
                  <a:srgbClr val="FF0000"/>
                </a:solidFill>
                <a:cs typeface="Times New Roman" panose="02020603050405020304" pitchFamily="18" charset="0"/>
                <a:sym typeface="+mn-ea"/>
              </a:rPr>
              <a:t>: </a:t>
            </a:r>
            <a:r>
              <a:rPr lang="en-US" sz="2800" b="0" kern="0" dirty="0" err="1">
                <a:solidFill>
                  <a:schemeClr val="dk1"/>
                </a:solidFill>
                <a:cs typeface="Times New Roman" panose="02020603050405020304" pitchFamily="18" charset="0"/>
                <a:sym typeface="+mn-ea"/>
              </a:rPr>
              <a:t>bộ phận dùng để biến xăng, dầu... thành năng lượng chạy máy.</a:t>
            </a:r>
            <a:endParaRPr kumimoji="0" lang="en-US" sz="2800" b="0" i="0" u="none" strike="noStrike" kern="0" cap="none" spc="0" normalizeH="0" baseline="0" noProof="1">
              <a:solidFill>
                <a:schemeClr val="dk1"/>
              </a:solidFill>
              <a:latin typeface="Times New Roman" panose="02020603050405020304" pitchFamily="18" charset="0"/>
              <a:ea typeface="+mn-ea"/>
              <a:cs typeface="Times New Roman" panose="02020603050405020304" pitchFamily="18" charset="0"/>
            </a:endParaRPr>
          </a:p>
          <a:p>
            <a:endParaRPr lang="en-US" sz="2800" b="0" strike="noStrike" noProof="1">
              <a:solidFill>
                <a:schemeClr val="tx1"/>
              </a:solidFill>
              <a:latin typeface="Times New Roman" panose="02020603050405020304" pitchFamily="18" charset="0"/>
              <a:cs typeface="Times New Roman" panose="02020603050405020304" pitchFamily="18" charset="0"/>
            </a:endParaRPr>
          </a:p>
          <a:p>
            <a:endParaRPr lang="en-US" sz="2800" b="0" strike="noStrike" noProof="1">
              <a:solidFill>
                <a:schemeClr val="tx1"/>
              </a:solidFill>
              <a:latin typeface="Times New Roman" panose="02020603050405020304" pitchFamily="18" charset="0"/>
              <a:cs typeface="Times New Roman" panose="02020603050405020304" pitchFamily="18" charset="0"/>
              <a:sym typeface="+mn-ea"/>
            </a:endParaRPr>
          </a:p>
        </p:txBody>
      </p:sp>
      <p:sp>
        <p:nvSpPr>
          <p:cNvPr id="2" name="Text Box 1"/>
          <p:cNvSpPr txBox="1"/>
          <p:nvPr/>
        </p:nvSpPr>
        <p:spPr>
          <a:xfrm>
            <a:off x="128270" y="4532630"/>
            <a:ext cx="7639685" cy="953135"/>
          </a:xfrm>
          <a:prstGeom prst="rect">
            <a:avLst/>
          </a:prstGeom>
          <a:noFill/>
        </p:spPr>
        <p:txBody>
          <a:bodyPr wrap="square" rtlCol="0">
            <a:spAutoFit/>
          </a:bodyPr>
          <a:lstStyle/>
          <a:p>
            <a:r>
              <a:rPr lang="en-US" sz="2800" b="0" dirty="0">
                <a:solidFill>
                  <a:schemeClr val="tx1"/>
                </a:solidFill>
                <a:cs typeface="Times New Roman" panose="02020603050405020304" pitchFamily="18" charset="0"/>
                <a:sym typeface="+mn-ea"/>
              </a:rPr>
              <a:t>-</a:t>
            </a:r>
            <a:r>
              <a:rPr lang="en-US" sz="2800" dirty="0">
                <a:solidFill>
                  <a:srgbClr val="FF0000"/>
                </a:solidFill>
                <a:cs typeface="Times New Roman" panose="02020603050405020304" pitchFamily="18" charset="0"/>
                <a:sym typeface="+mn-ea"/>
              </a:rPr>
              <a:t> Động cơ:</a:t>
            </a:r>
            <a:endParaRPr lang="en-US" sz="2800" b="0" strike="noStrike" noProof="1">
              <a:solidFill>
                <a:schemeClr val="tx1"/>
              </a:solidFill>
              <a:latin typeface="Times New Roman" panose="02020603050405020304" pitchFamily="18" charset="0"/>
              <a:cs typeface="Times New Roman" panose="02020603050405020304" pitchFamily="18" charset="0"/>
            </a:endParaRPr>
          </a:p>
          <a:p>
            <a:endParaRPr lang="en-US" sz="2800" b="0" strike="noStrike" noProof="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27657" grpId="1"/>
      <p:bldP spid="4" grpId="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p:cNvPicPr>
          <p:nvPr>
            <p:ph sz="half" idx="1" hasCustomPrompt="1"/>
          </p:nvPr>
        </p:nvPicPr>
        <p:blipFill>
          <a:blip r:embed="rId1"/>
          <a:stretch>
            <a:fillRect/>
          </a:stretch>
        </p:blipFill>
        <p:spPr>
          <a:xfrm>
            <a:off x="547688" y="76200"/>
            <a:ext cx="8596312" cy="4687888"/>
          </a:xfrm>
        </p:spPr>
      </p:pic>
      <p:sp>
        <p:nvSpPr>
          <p:cNvPr id="5" name="Title 4"/>
          <p:cNvSpPr>
            <a:spLocks noGrp="1"/>
          </p:cNvSpPr>
          <p:nvPr>
            <p:ph type="title" hasCustomPrompt="1"/>
          </p:nvPr>
        </p:nvSpPr>
        <p:spPr>
          <a:xfrm>
            <a:off x="695325" y="5072063"/>
            <a:ext cx="8302625" cy="1279525"/>
          </a:xfrm>
          <a:gradFill/>
          <a:ln w="28575">
            <a:solidFill>
              <a:schemeClr val="accent1">
                <a:shade val="50000"/>
              </a:schemeClr>
            </a:solid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ormAutofit/>
          </a:bodyPr>
          <a:lstStyle/>
          <a:p>
            <a:pPr marL="0" marR="0" indent="0" algn="just" defTabSz="914400" rtl="0" eaLnBrk="0" fontAlgn="base" latinLnBrk="0" hangingPunct="0">
              <a:lnSpc>
                <a:spcPct val="100000"/>
              </a:lnSpc>
              <a:spcBef>
                <a:spcPct val="0"/>
              </a:spcBef>
              <a:spcAft>
                <a:spcPct val="0"/>
              </a:spcAft>
              <a:buClrTx/>
              <a:buSzTx/>
              <a:buFontTx/>
              <a:buNone/>
            </a:pPr>
            <a:r>
              <a:rPr kumimoji="0" lang="en-US" sz="3200" b="0" i="0" u="none" strike="noStrike" kern="0" cap="none" spc="0" normalizeH="0" baseline="0" noProof="1">
                <a:solidFill>
                  <a:srgbClr val="FF0000"/>
                </a:solidFill>
                <a:latin typeface="Times New Roman" panose="02020603050405020304" pitchFamily="18" charset="0"/>
                <a:ea typeface="+mn-ea"/>
                <a:cs typeface="Times New Roman" panose="02020603050405020304" pitchFamily="18" charset="0"/>
              </a:rPr>
              <a:t>Động cơ</a:t>
            </a:r>
            <a:r>
              <a:rPr kumimoji="0" lang="en-US" sz="3200" b="0" i="0" u="none" strike="noStrike" kern="0" cap="none" spc="0" normalizeH="0" baseline="0" noProof="1">
                <a:solidFill>
                  <a:schemeClr val="dk1"/>
                </a:solidFill>
                <a:latin typeface="Times New Roman" panose="02020603050405020304" pitchFamily="18" charset="0"/>
                <a:ea typeface="+mn-ea"/>
                <a:cs typeface="Times New Roman" panose="02020603050405020304" pitchFamily="18" charset="0"/>
              </a:rPr>
              <a:t>: bộ phận dùng để biến xăng, dầu... thành năng lượng chạy máy.</a:t>
            </a:r>
            <a:endParaRPr kumimoji="0" lang="en-US" sz="3200" b="0" i="0" u="none" strike="noStrike" kern="0" cap="none" spc="0" normalizeH="0" baseline="0" noProof="1">
              <a:solidFill>
                <a:schemeClr val="dk1"/>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hasCustomPrompt="1"/>
          </p:nvPr>
        </p:nvSpPr>
        <p:spPr>
          <a:xfrm>
            <a:off x="153988" y="1741488"/>
            <a:ext cx="8736012" cy="1143000"/>
          </a:xfrm>
        </p:spPr>
        <p:txBody>
          <a:bodyPr anchor="ctr" anchorCtr="0"/>
          <a:lstStyle/>
          <a:p>
            <a:pPr algn="just"/>
            <a:r>
              <a:rPr lang="en-US" altLang="zh-CN" sz="2800">
                <a:solidFill>
                  <a:schemeClr val="tx1"/>
                </a:solidFill>
                <a:latin typeface="Times New Roman" panose="02020603050405020304" pitchFamily="18" charset="0"/>
              </a:rPr>
              <a:t>- </a:t>
            </a:r>
            <a:r>
              <a:rPr lang="en-US" altLang="zh-CN" sz="2800" b="1">
                <a:solidFill>
                  <a:srgbClr val="FF0000"/>
                </a:solidFill>
                <a:latin typeface="Times New Roman" panose="02020603050405020304" pitchFamily="18" charset="0"/>
              </a:rPr>
              <a:t>Hai Long:</a:t>
            </a:r>
            <a:r>
              <a:rPr lang="en-US" altLang="zh-CN" sz="2800">
                <a:solidFill>
                  <a:srgbClr val="FF0000"/>
                </a:solidFill>
                <a:latin typeface="Times New Roman" panose="02020603050405020304" pitchFamily="18" charset="0"/>
              </a:rPr>
              <a:t> </a:t>
            </a:r>
            <a:r>
              <a:rPr lang="vi-VN" altLang="en-US" sz="2800">
                <a:latin typeface="Times New Roman" panose="02020603050405020304" pitchFamily="18" charset="0"/>
              </a:rPr>
              <a:t>T</a:t>
            </a:r>
            <a:r>
              <a:rPr lang="en-US" altLang="zh-CN" sz="2800">
                <a:latin typeface="Times New Roman" panose="02020603050405020304" pitchFamily="18" charset="0"/>
              </a:rPr>
              <a:t>ên thường gọi của T</a:t>
            </a:r>
            <a:r>
              <a:rPr lang="vi-VN" altLang="en-US" sz="2800">
                <a:latin typeface="Times New Roman" panose="02020603050405020304" pitchFamily="18" charset="0"/>
              </a:rPr>
              <a:t>hiếu tướng Vũ Ngọc Nhạ (1928 – 2002) là một chiến sĩ tình báo nổi tiếng hoạt động trong lòng địch trước miền Nam giải phóng.</a:t>
            </a:r>
            <a:endParaRPr lang="en-US" altLang="zh-CN" sz="2800">
              <a:latin typeface="Times New Roman" panose="02020603050405020304" pitchFamily="18" charset="0"/>
            </a:endParaRPr>
          </a:p>
        </p:txBody>
      </p:sp>
      <p:sp>
        <p:nvSpPr>
          <p:cNvPr id="86018" name="文本框 11"/>
          <p:cNvSpPr txBox="1"/>
          <p:nvPr/>
        </p:nvSpPr>
        <p:spPr>
          <a:xfrm>
            <a:off x="985838" y="590550"/>
            <a:ext cx="6054725" cy="644525"/>
          </a:xfrm>
          <a:prstGeom prst="rect">
            <a:avLst/>
          </a:prstGeom>
          <a:noFill/>
          <a:ln w="9525">
            <a:noFill/>
          </a:ln>
        </p:spPr>
        <p:txBody>
          <a:bodyPr wrap="square" anchor="t" anchorCtr="0">
            <a:spAutoFit/>
          </a:bodyPr>
          <a:lstStyle/>
          <a:p>
            <a:pPr algn="just"/>
            <a:r>
              <a:rPr lang="en-US" altLang="zh-CN" sz="3600" dirty="0">
                <a:solidFill>
                  <a:srgbClr val="0070C0"/>
                </a:solidFill>
                <a:latin typeface="Times New Roman" panose="02020603050405020304" pitchFamily="18" charset="0"/>
                <a:ea typeface="印品黑体" pitchFamily="2" charset="-122"/>
                <a:sym typeface="印品黑体" pitchFamily="2" charset="-122"/>
              </a:rPr>
              <a:t>     Giải nghĩa từ</a:t>
            </a:r>
            <a:endParaRPr lang="en-US" altLang="zh-CN" sz="3600" dirty="0">
              <a:solidFill>
                <a:srgbClr val="0070C0"/>
              </a:solidFill>
              <a:latin typeface="Times New Roman" panose="02020603050405020304" pitchFamily="18" charset="0"/>
              <a:ea typeface="印品黑体" pitchFamily="2" charset="-122"/>
              <a:sym typeface="印品黑体" pitchFamily="2" charset="-122"/>
            </a:endParaRPr>
          </a:p>
        </p:txBody>
      </p:sp>
      <p:pic>
        <p:nvPicPr>
          <p:cNvPr id="86019" name="图片 6"/>
          <p:cNvPicPr>
            <a:picLocks noChangeAspect="1"/>
          </p:cNvPicPr>
          <p:nvPr/>
        </p:nvPicPr>
        <p:blipFill>
          <a:blip r:embed="rId1"/>
          <a:srcRect l="3357" t="3897" r="72099" b="65660"/>
          <a:stretch>
            <a:fillRect/>
          </a:stretch>
        </p:blipFill>
        <p:spPr>
          <a:xfrm>
            <a:off x="-152400" y="346075"/>
            <a:ext cx="1971675" cy="1131888"/>
          </a:xfrm>
          <a:prstGeom prst="rect">
            <a:avLst/>
          </a:prstGeom>
          <a:noFill/>
          <a:ln w="9525">
            <a:noFill/>
          </a:ln>
        </p:spPr>
      </p:pic>
      <p:sp>
        <p:nvSpPr>
          <p:cNvPr id="86020" name="Rectangle 2"/>
          <p:cNvSpPr>
            <a:spLocks noGrp="1"/>
          </p:cNvSpPr>
          <p:nvPr/>
        </p:nvSpPr>
        <p:spPr>
          <a:xfrm>
            <a:off x="153988" y="2657475"/>
            <a:ext cx="9042400" cy="1752600"/>
          </a:xfrm>
          <a:prstGeom prst="rect">
            <a:avLst/>
          </a:prstGeom>
          <a:noFill/>
          <a:ln w="9525">
            <a:noFill/>
          </a:ln>
        </p:spPr>
        <p:txBody>
          <a:bodyPr wrap="square" lIns="91440" tIns="45720" rIns="91440" bIns="45720" anchor="ctr" anchorCtr="0"/>
          <a:lstStyle/>
          <a:p>
            <a:pPr algn="just" eaLnBrk="0" hangingPunct="0"/>
            <a:r>
              <a:rPr lang="en-US" altLang="zh-CN" sz="2800" dirty="0">
                <a:solidFill>
                  <a:schemeClr val="tx1"/>
                </a:solidFill>
                <a:latin typeface="Times New Roman" panose="02020603050405020304" pitchFamily="18" charset="0"/>
              </a:rPr>
              <a:t>- </a:t>
            </a:r>
            <a:r>
              <a:rPr lang="en-US" altLang="zh-CN" sz="2800" dirty="0">
                <a:solidFill>
                  <a:srgbClr val="FF0000"/>
                </a:solidFill>
                <a:latin typeface="Times New Roman" panose="02020603050405020304" pitchFamily="18" charset="0"/>
              </a:rPr>
              <a:t>Chữ V</a:t>
            </a:r>
            <a:r>
              <a:rPr lang="en-US" altLang="zh-CN" sz="2800" b="0" dirty="0">
                <a:solidFill>
                  <a:schemeClr val="tx1"/>
                </a:solidFill>
                <a:latin typeface="Times New Roman" panose="02020603050405020304" pitchFamily="18" charset="0"/>
              </a:rPr>
              <a:t>: Chữ cái đầu của tên nước ta, đồng thời là chữ cái mở đầu một từ tiếng Anh có nghĩa là “chiến thắng”</a:t>
            </a:r>
            <a:endParaRPr lang="en-US" altLang="zh-CN" sz="2800" b="0" dirty="0">
              <a:solidFill>
                <a:schemeClr val="tx1"/>
              </a:solidFill>
              <a:latin typeface="Times New Roman" panose="02020603050405020304" pitchFamily="18" charset="0"/>
            </a:endParaRPr>
          </a:p>
        </p:txBody>
      </p:sp>
      <p:sp>
        <p:nvSpPr>
          <p:cNvPr id="86021" name="Text Box 10"/>
          <p:cNvSpPr txBox="1"/>
          <p:nvPr/>
        </p:nvSpPr>
        <p:spPr>
          <a:xfrm>
            <a:off x="153988" y="4037013"/>
            <a:ext cx="6929437" cy="952500"/>
          </a:xfrm>
          <a:prstGeom prst="rect">
            <a:avLst/>
          </a:prstGeom>
          <a:noFill/>
          <a:ln w="9525">
            <a:noFill/>
          </a:ln>
        </p:spPr>
        <p:txBody>
          <a:bodyPr wrap="square" anchor="t" anchorCtr="0">
            <a:spAutoFit/>
          </a:bodyPr>
          <a:lstStyle/>
          <a:p>
            <a:pPr algn="just"/>
            <a:r>
              <a:rPr lang="en-US" altLang="zh-CN" sz="2800" b="0" dirty="0">
                <a:solidFill>
                  <a:schemeClr val="tx1"/>
                </a:solidFill>
                <a:latin typeface="Times New Roman" panose="02020603050405020304" pitchFamily="18" charset="0"/>
              </a:rPr>
              <a:t>- </a:t>
            </a:r>
            <a:r>
              <a:rPr lang="en-US" altLang="zh-CN" sz="2800" dirty="0">
                <a:solidFill>
                  <a:srgbClr val="FF0000"/>
                </a:solidFill>
                <a:latin typeface="Times New Roman" panose="02020603050405020304" pitchFamily="18" charset="0"/>
              </a:rPr>
              <a:t>Bu-</a:t>
            </a:r>
            <a:r>
              <a:rPr lang="en-US" altLang="zh-CN" sz="2800" dirty="0" err="1">
                <a:solidFill>
                  <a:srgbClr val="FF0000"/>
                </a:solidFill>
                <a:latin typeface="Times New Roman" panose="02020603050405020304" pitchFamily="18" charset="0"/>
              </a:rPr>
              <a:t>gi</a:t>
            </a:r>
            <a:r>
              <a:rPr lang="en-US" altLang="zh-CN" sz="2800" dirty="0">
                <a:solidFill>
                  <a:schemeClr val="tx1"/>
                </a:solidFill>
                <a:latin typeface="Times New Roman" panose="02020603050405020304" pitchFamily="18" charset="0"/>
              </a:rPr>
              <a:t>:</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bộ</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phận</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phát</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lửa</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của</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động</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cơ</a:t>
            </a:r>
            <a:r>
              <a:rPr lang="en-US" altLang="zh-CN" sz="2800" b="0" dirty="0">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xe.</a:t>
            </a:r>
            <a:endParaRPr lang="en-US" altLang="zh-CN" sz="2800" b="0" dirty="0">
              <a:solidFill>
                <a:schemeClr val="tx1"/>
              </a:solidFill>
              <a:latin typeface="Times New Roman" panose="02020603050405020304" pitchFamily="18" charset="0"/>
            </a:endParaRPr>
          </a:p>
          <a:p>
            <a:pPr algn="just"/>
            <a:endParaRPr lang="en-US" altLang="zh-CN" sz="2800" b="0" dirty="0">
              <a:solidFill>
                <a:schemeClr val="tx1"/>
              </a:solidFill>
              <a:latin typeface="Times New Roman" panose="02020603050405020304" pitchFamily="18" charset="0"/>
            </a:endParaRPr>
          </a:p>
        </p:txBody>
      </p:sp>
      <p:sp>
        <p:nvSpPr>
          <p:cNvPr id="86022" name="Text Box 12"/>
          <p:cNvSpPr txBox="1"/>
          <p:nvPr/>
        </p:nvSpPr>
        <p:spPr>
          <a:xfrm>
            <a:off x="154305" y="5181600"/>
            <a:ext cx="8893175" cy="954088"/>
          </a:xfrm>
          <a:prstGeom prst="rect">
            <a:avLst/>
          </a:prstGeom>
          <a:noFill/>
          <a:ln w="9525">
            <a:noFill/>
          </a:ln>
        </p:spPr>
        <p:txBody>
          <a:bodyPr wrap="square" anchor="t" anchorCtr="0">
            <a:spAutoFit/>
          </a:bodyPr>
          <a:lstStyle/>
          <a:p>
            <a:pPr algn="just"/>
            <a:r>
              <a:rPr lang="en-US" altLang="zh-CN" sz="2800" dirty="0" err="1">
                <a:solidFill>
                  <a:schemeClr val="tx1"/>
                </a:solidFill>
                <a:latin typeface="Times New Roman" panose="02020603050405020304" pitchFamily="18" charset="0"/>
              </a:rPr>
              <a:t>-</a:t>
            </a:r>
            <a:r>
              <a:rPr lang="en-US" altLang="zh-CN" sz="2800" dirty="0" err="1">
                <a:solidFill>
                  <a:srgbClr val="FF0000"/>
                </a:solidFill>
                <a:latin typeface="Times New Roman" panose="02020603050405020304" pitchFamily="18" charset="0"/>
              </a:rPr>
              <a:t> Động</a:t>
            </a:r>
            <a:r>
              <a:rPr lang="en-US" altLang="zh-CN" sz="2800" dirty="0">
                <a:solidFill>
                  <a:srgbClr val="FF0000"/>
                </a:solidFill>
                <a:latin typeface="Times New Roman" panose="02020603050405020304" pitchFamily="18" charset="0"/>
              </a:rPr>
              <a:t> </a:t>
            </a:r>
            <a:r>
              <a:rPr lang="en-US" altLang="zh-CN" sz="2800" dirty="0" err="1">
                <a:solidFill>
                  <a:srgbClr val="FF0000"/>
                </a:solidFill>
                <a:latin typeface="Times New Roman" panose="02020603050405020304" pitchFamily="18" charset="0"/>
              </a:rPr>
              <a:t>cơ</a:t>
            </a:r>
            <a:r>
              <a:rPr lang="en-US" altLang="zh-CN" sz="2800" b="0" dirty="0" err="1">
                <a:solidFill>
                  <a:schemeClr val="tx1"/>
                </a:solidFill>
                <a:latin typeface="Times New Roman" panose="02020603050405020304" pitchFamily="18" charset="0"/>
              </a:rPr>
              <a:t>: bộ phận dùng để biến xăng, dầu... thành năng lượng chạy máy</a:t>
            </a:r>
            <a:endParaRPr lang="en-US" altLang="zh-CN" sz="2800" b="0" dirty="0" err="1">
              <a:solidFill>
                <a:schemeClr val="tx1"/>
              </a:solidFill>
              <a:latin typeface="Times New Roman" panose="02020603050405020304" pitchFamily="18" charset="0"/>
            </a:endParaRPr>
          </a:p>
        </p:txBody>
      </p:sp>
      <p:sp>
        <p:nvSpPr>
          <p:cNvPr id="86023" name="Text Box 13"/>
          <p:cNvSpPr txBox="1"/>
          <p:nvPr/>
        </p:nvSpPr>
        <p:spPr>
          <a:xfrm>
            <a:off x="150813" y="4648200"/>
            <a:ext cx="7780337" cy="952500"/>
          </a:xfrm>
          <a:prstGeom prst="rect">
            <a:avLst/>
          </a:prstGeom>
          <a:noFill/>
          <a:ln w="9525">
            <a:noFill/>
          </a:ln>
        </p:spPr>
        <p:txBody>
          <a:bodyPr wrap="square" anchor="t" anchorCtr="0">
            <a:spAutoFit/>
          </a:bodyPr>
          <a:lstStyle/>
          <a:p>
            <a:pPr algn="just"/>
            <a:r>
              <a:rPr lang="en-US" altLang="zh-CN" sz="2800" dirty="0" err="1">
                <a:solidFill>
                  <a:schemeClr val="tx1"/>
                </a:solidFill>
                <a:latin typeface="Times New Roman" panose="02020603050405020304" pitchFamily="18" charset="0"/>
              </a:rPr>
              <a:t>- </a:t>
            </a:r>
            <a:r>
              <a:rPr lang="en-US" altLang="zh-CN" sz="2800" dirty="0" err="1">
                <a:solidFill>
                  <a:srgbClr val="FF0000"/>
                </a:solidFill>
                <a:latin typeface="Times New Roman" panose="02020603050405020304" pitchFamily="18" charset="0"/>
              </a:rPr>
              <a:t>Cần</a:t>
            </a:r>
            <a:r>
              <a:rPr lang="en-US" altLang="zh-CN" sz="2800" dirty="0">
                <a:solidFill>
                  <a:srgbClr val="FF0000"/>
                </a:solidFill>
                <a:latin typeface="Times New Roman" panose="02020603050405020304" pitchFamily="18" charset="0"/>
              </a:rPr>
              <a:t> </a:t>
            </a:r>
            <a:r>
              <a:rPr lang="en-US" altLang="zh-CN" sz="2800" dirty="0" err="1">
                <a:solidFill>
                  <a:srgbClr val="FF0000"/>
                </a:solidFill>
                <a:latin typeface="Times New Roman" panose="02020603050405020304" pitchFamily="18" charset="0"/>
              </a:rPr>
              <a:t>khởi</a:t>
            </a:r>
            <a:r>
              <a:rPr lang="en-US" altLang="zh-CN" sz="2800" dirty="0">
                <a:solidFill>
                  <a:srgbClr val="FF0000"/>
                </a:solidFill>
                <a:latin typeface="Times New Roman" panose="02020603050405020304" pitchFamily="18" charset="0"/>
              </a:rPr>
              <a:t> </a:t>
            </a:r>
            <a:r>
              <a:rPr lang="en-US" altLang="zh-CN" sz="2800" dirty="0" err="1">
                <a:solidFill>
                  <a:srgbClr val="FF0000"/>
                </a:solidFill>
                <a:latin typeface="Times New Roman" panose="02020603050405020304" pitchFamily="18" charset="0"/>
              </a:rPr>
              <a:t>động</a:t>
            </a:r>
            <a:r>
              <a:rPr lang="en-US" altLang="zh-CN" sz="2800" dirty="0" err="1">
                <a:solidFill>
                  <a:schemeClr val="tx1"/>
                </a:solidFill>
                <a:latin typeface="Times New Roman" panose="02020603050405020304" pitchFamily="18" charset="0"/>
              </a:rPr>
              <a:t>: </a:t>
            </a:r>
            <a:r>
              <a:rPr lang="en-US" altLang="zh-CN" sz="2800" b="0" dirty="0" err="1">
                <a:solidFill>
                  <a:schemeClr val="tx1"/>
                </a:solidFill>
                <a:latin typeface="Times New Roman" panose="02020603050405020304" pitchFamily="18" charset="0"/>
              </a:rPr>
              <a:t>cần đạp ở xe để nổ máy</a:t>
            </a:r>
            <a:endParaRPr lang="en-US" altLang="zh-CN" sz="2800" b="0" dirty="0">
              <a:latin typeface="Times New Roman" panose="02020603050405020304" pitchFamily="18" charset="0"/>
            </a:endParaRPr>
          </a:p>
          <a:p>
            <a:pPr algn="just"/>
            <a:endParaRPr lang="en-US" altLang="zh-CN" sz="2800" b="0">
              <a:solidFill>
                <a:schemeClr val="tx1"/>
              </a:solidFill>
              <a:latin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9634" name="Picture 9"/>
          <p:cNvPicPr>
            <a:picLocks noChangeAspect="1"/>
          </p:cNvPicPr>
          <p:nvPr/>
        </p:nvPicPr>
        <p:blipFill>
          <a:blip r:embed="rId1"/>
          <a:stretch>
            <a:fillRect/>
          </a:stretch>
        </p:blipFill>
        <p:spPr>
          <a:xfrm>
            <a:off x="0" y="19050"/>
            <a:ext cx="9144000" cy="6819900"/>
          </a:xfrm>
          <a:prstGeom prst="rect">
            <a:avLst/>
          </a:prstGeom>
          <a:noFill/>
          <a:ln w="9525">
            <a:noFill/>
          </a:ln>
        </p:spPr>
      </p:pic>
      <p:pic>
        <p:nvPicPr>
          <p:cNvPr id="16387" name="Picture 1"/>
          <p:cNvPicPr>
            <a:picLocks noChangeAspect="1"/>
          </p:cNvPicPr>
          <p:nvPr/>
        </p:nvPicPr>
        <p:blipFill>
          <a:blip r:embed="rId2"/>
          <a:stretch>
            <a:fillRect/>
          </a:stretch>
        </p:blipFill>
        <p:spPr>
          <a:xfrm>
            <a:off x="3733800" y="379413"/>
            <a:ext cx="4081463" cy="2944812"/>
          </a:xfrm>
          <a:prstGeom prst="rect">
            <a:avLst/>
          </a:prstGeom>
          <a:noFill/>
          <a:ln w="9525">
            <a:noFill/>
          </a:ln>
        </p:spPr>
      </p:pic>
      <p:sp>
        <p:nvSpPr>
          <p:cNvPr id="16388" name="Up Ribbon 3"/>
          <p:cNvSpPr/>
          <p:nvPr/>
        </p:nvSpPr>
        <p:spPr>
          <a:xfrm>
            <a:off x="71438" y="4114800"/>
            <a:ext cx="9072562" cy="2735263"/>
          </a:xfrm>
          <a:prstGeom prst="ribbon2">
            <a:avLst>
              <a:gd name="adj1" fmla="val 16667"/>
              <a:gd name="adj2" fmla="val 50000"/>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16389" name="Rectangle 5"/>
          <p:cNvSpPr/>
          <p:nvPr/>
        </p:nvSpPr>
        <p:spPr>
          <a:xfrm>
            <a:off x="3779838" y="1160463"/>
            <a:ext cx="2170112" cy="1752600"/>
          </a:xfrm>
          <a:prstGeom prst="rect">
            <a:avLst/>
          </a:prstGeom>
          <a:noFill/>
          <a:ln w="9525">
            <a:noFill/>
          </a:ln>
        </p:spPr>
        <p:txBody>
          <a:bodyPr wrap="square" anchor="t" anchorCtr="0">
            <a:spAutoFit/>
          </a:bodyPr>
          <a:lstStyle/>
          <a:p>
            <a:pPr algn="ctr" eaLnBrk="0" hangingPunct="0"/>
            <a:r>
              <a:rPr lang="en-US" altLang="en-US" sz="3600" dirty="0">
                <a:solidFill>
                  <a:srgbClr val="0000CC"/>
                </a:solidFill>
                <a:latin typeface="Times New Roman" panose="02020603050405020304" pitchFamily="18" charset="0"/>
              </a:rPr>
              <a:t>Trang</a:t>
            </a:r>
            <a:endParaRPr lang="en-US" altLang="en-US" sz="3600" dirty="0">
              <a:solidFill>
                <a:srgbClr val="0000CC"/>
              </a:solidFill>
              <a:latin typeface="Times New Roman" panose="02020603050405020304" pitchFamily="18" charset="0"/>
            </a:endParaRPr>
          </a:p>
          <a:p>
            <a:pPr algn="ctr" eaLnBrk="0" hangingPunct="0"/>
            <a:r>
              <a:rPr lang="en-US" altLang="en-US" sz="3600" dirty="0">
                <a:solidFill>
                  <a:srgbClr val="0000CC"/>
                </a:solidFill>
                <a:latin typeface="Times New Roman" panose="02020603050405020304" pitchFamily="18" charset="0"/>
              </a:rPr>
              <a:t>62</a:t>
            </a:r>
            <a:endParaRPr lang="en-US" altLang="zh-CN" sz="3600" u="sng" dirty="0">
              <a:solidFill>
                <a:srgbClr val="0000CC"/>
              </a:solidFill>
              <a:latin typeface="Times New Roman" panose="02020603050405020304" pitchFamily="18" charset="0"/>
            </a:endParaRPr>
          </a:p>
          <a:p>
            <a:pPr algn="ctr" eaLnBrk="0" hangingPunct="0"/>
            <a:endParaRPr lang="en-US" altLang="zh-CN" sz="3600" u="sng" dirty="0">
              <a:solidFill>
                <a:srgbClr val="0000CC"/>
              </a:solidFill>
              <a:latin typeface="Times New Roman" panose="02020603050405020304" pitchFamily="18" charset="0"/>
            </a:endParaRPr>
          </a:p>
        </p:txBody>
      </p:sp>
      <p:sp>
        <p:nvSpPr>
          <p:cNvPr id="16390" name="Rectangle 5"/>
          <p:cNvSpPr/>
          <p:nvPr/>
        </p:nvSpPr>
        <p:spPr>
          <a:xfrm>
            <a:off x="5418138" y="1211263"/>
            <a:ext cx="2170112" cy="1754187"/>
          </a:xfrm>
          <a:prstGeom prst="rect">
            <a:avLst/>
          </a:prstGeom>
          <a:noFill/>
          <a:ln w="9525">
            <a:noFill/>
          </a:ln>
        </p:spPr>
        <p:txBody>
          <a:bodyPr wrap="square" anchor="t" anchorCtr="0">
            <a:spAutoFit/>
          </a:bodyPr>
          <a:lstStyle/>
          <a:p>
            <a:pPr algn="ctr" eaLnBrk="0" hangingPunct="0"/>
            <a:r>
              <a:rPr lang="en-US" altLang="en-US" sz="3600" dirty="0">
                <a:solidFill>
                  <a:srgbClr val="0000CC"/>
                </a:solidFill>
                <a:latin typeface="Times New Roman" panose="02020603050405020304" pitchFamily="18" charset="0"/>
              </a:rPr>
              <a:t>Trang</a:t>
            </a:r>
            <a:endParaRPr lang="en-US" altLang="en-US" sz="3600" dirty="0">
              <a:solidFill>
                <a:srgbClr val="0000CC"/>
              </a:solidFill>
              <a:latin typeface="Times New Roman" panose="02020603050405020304" pitchFamily="18" charset="0"/>
            </a:endParaRPr>
          </a:p>
          <a:p>
            <a:pPr algn="ctr" eaLnBrk="0" hangingPunct="0"/>
            <a:r>
              <a:rPr lang="en-US" altLang="en-US" sz="3600" dirty="0">
                <a:solidFill>
                  <a:srgbClr val="0000CC"/>
                </a:solidFill>
                <a:latin typeface="Times New Roman" panose="02020603050405020304" pitchFamily="18" charset="0"/>
              </a:rPr>
              <a:t>63</a:t>
            </a:r>
            <a:endParaRPr lang="en-US" altLang="zh-CN" sz="3600" u="sng" dirty="0">
              <a:solidFill>
                <a:srgbClr val="0000CC"/>
              </a:solidFill>
              <a:latin typeface="Times New Roman" panose="02020603050405020304" pitchFamily="18" charset="0"/>
            </a:endParaRPr>
          </a:p>
          <a:p>
            <a:pPr algn="ctr" eaLnBrk="0" hangingPunct="0"/>
            <a:endParaRPr lang="en-US" altLang="zh-CN" sz="3600" u="sng" dirty="0">
              <a:solidFill>
                <a:srgbClr val="0000CC"/>
              </a:solidFill>
              <a:latin typeface="Times New Roman" panose="02020603050405020304" pitchFamily="18" charset="0"/>
            </a:endParaRPr>
          </a:p>
        </p:txBody>
      </p:sp>
      <p:sp>
        <p:nvSpPr>
          <p:cNvPr id="5" name="Rectangle 5"/>
          <p:cNvSpPr/>
          <p:nvPr/>
        </p:nvSpPr>
        <p:spPr>
          <a:xfrm>
            <a:off x="2311400" y="4138613"/>
            <a:ext cx="4697413" cy="3538538"/>
          </a:xfrm>
          <a:prstGeom prst="rect">
            <a:avLst/>
          </a:prstGeom>
          <a:noFill/>
          <a:ln w="9525">
            <a:noFill/>
          </a:ln>
        </p:spPr>
        <p:txBody>
          <a:bodyPr wrap="square" anchor="t" anchorCtr="0">
            <a:spAutoFit/>
          </a:bodyPr>
          <a:lstStyle/>
          <a:p>
            <a:pPr marL="457200" indent="-457200" algn="l" eaLnBrk="0" fontAlgn="base" hangingPunct="0">
              <a:buFont typeface="Wingdings" panose="05000000000000000000" charset="0"/>
              <a:buChar char="Ø"/>
            </a:pPr>
            <a:r>
              <a:rPr lang="en-US" altLang="en-US" sz="2800" strike="noStrike" noProof="1">
                <a:solidFill>
                  <a:srgbClr val="0000CC"/>
                </a:solidFill>
                <a:latin typeface="Times New Roman" panose="02020603050405020304" pitchFamily="18" charset="0"/>
                <a:ea typeface="+mn-ea"/>
                <a:cs typeface="+mn-cs"/>
              </a:rPr>
              <a:t>Đồ dùng học tập, vở .</a:t>
            </a:r>
            <a:endParaRPr lang="en-US" altLang="en-US" sz="2800" strike="noStrike" noProof="1">
              <a:solidFill>
                <a:srgbClr val="0000CC"/>
              </a:solidFill>
              <a:latin typeface="Times New Roman" panose="02020603050405020304" pitchFamily="18" charset="0"/>
            </a:endParaRPr>
          </a:p>
          <a:p>
            <a:pPr marL="457200" indent="-457200" algn="l" eaLnBrk="0" fontAlgn="base" hangingPunct="0">
              <a:buFont typeface="Wingdings" panose="05000000000000000000" charset="0"/>
              <a:buChar char="Ø"/>
            </a:pPr>
            <a:r>
              <a:rPr lang="en-US" altLang="en-US" sz="2800" strike="noStrike" noProof="1">
                <a:solidFill>
                  <a:srgbClr val="0000CC"/>
                </a:solidFill>
                <a:latin typeface="Times New Roman" panose="02020603050405020304" pitchFamily="18" charset="0"/>
                <a:ea typeface="+mn-ea"/>
                <a:cs typeface="+mn-cs"/>
              </a:rPr>
              <a:t>Ngồi học ngay ngắn</a:t>
            </a:r>
            <a:endParaRPr lang="en-US" altLang="en-US" sz="2800" strike="noStrike" noProof="1">
              <a:solidFill>
                <a:srgbClr val="0000CC"/>
              </a:solidFill>
              <a:latin typeface="Times New Roman" panose="02020603050405020304" pitchFamily="18" charset="0"/>
            </a:endParaRPr>
          </a:p>
          <a:p>
            <a:pPr marL="457200" indent="-457200" algn="l" eaLnBrk="0" fontAlgn="base" hangingPunct="0">
              <a:buFont typeface="Wingdings" panose="05000000000000000000" charset="0"/>
              <a:buChar char="Ø"/>
            </a:pPr>
            <a:r>
              <a:rPr lang="en-US" altLang="en-US" sz="2800" strike="noStrike" noProof="1">
                <a:solidFill>
                  <a:srgbClr val="0000CC"/>
                </a:solidFill>
                <a:latin typeface="Times New Roman" panose="02020603050405020304" pitchFamily="18" charset="0"/>
                <a:ea typeface="+mn-ea"/>
                <a:cs typeface="+mn-cs"/>
              </a:rPr>
              <a:t>Tập trung nghe giảng.</a:t>
            </a:r>
            <a:endParaRPr lang="en-US" altLang="en-US" sz="2800" strike="noStrike" noProof="1">
              <a:solidFill>
                <a:srgbClr val="0000CC"/>
              </a:solidFill>
              <a:latin typeface="Times New Roman" panose="02020603050405020304" pitchFamily="18" charset="0"/>
            </a:endParaRPr>
          </a:p>
          <a:p>
            <a:pPr marL="457200" indent="-457200" algn="l" eaLnBrk="0" fontAlgn="base" hangingPunct="0">
              <a:buFont typeface="Wingdings" panose="05000000000000000000" charset="0"/>
              <a:buChar char="Ø"/>
            </a:pPr>
            <a:r>
              <a:rPr lang="en-US" altLang="en-US" sz="2800" strike="noStrike" noProof="1">
                <a:solidFill>
                  <a:srgbClr val="0000CC"/>
                </a:solidFill>
                <a:latin typeface="Times New Roman" panose="02020603050405020304" pitchFamily="18" charset="0"/>
                <a:ea typeface="+mn-ea"/>
                <a:cs typeface="+mn-cs"/>
              </a:rPr>
              <a:t>Thực hiện các nhiệm vụ học tập.</a:t>
            </a:r>
            <a:endParaRPr lang="en-US" altLang="en-US" sz="2800" strike="noStrike" noProof="1">
              <a:solidFill>
                <a:srgbClr val="0000CC"/>
              </a:solidFill>
              <a:latin typeface="Times New Roman" panose="02020603050405020304" pitchFamily="18" charset="0"/>
            </a:endParaRPr>
          </a:p>
          <a:p>
            <a:pPr marL="457200" indent="-457200" algn="l" eaLnBrk="0" fontAlgn="base" hangingPunct="0">
              <a:buFont typeface="Wingdings" panose="05000000000000000000" charset="0"/>
              <a:buChar char="Ø"/>
            </a:pPr>
            <a:endParaRPr lang="en-US" altLang="en-US" sz="2800" strike="noStrike" noProof="1">
              <a:solidFill>
                <a:srgbClr val="0000CC"/>
              </a:solidFill>
              <a:latin typeface="Times New Roman" panose="02020603050405020304" pitchFamily="18" charset="0"/>
            </a:endParaRPr>
          </a:p>
          <a:p>
            <a:pPr marL="457200" indent="-457200" algn="l" eaLnBrk="0" fontAlgn="base" hangingPunct="0">
              <a:buFont typeface="Wingdings" panose="05000000000000000000" charset="0"/>
              <a:buChar char="Ø"/>
            </a:pPr>
            <a:endParaRPr lang="en-US" altLang="en-US" sz="2800" strike="noStrike" noProof="1">
              <a:solidFill>
                <a:srgbClr val="0000CC"/>
              </a:solidFill>
              <a:latin typeface="Times New Roman" panose="02020603050405020304" pitchFamily="18" charset="0"/>
            </a:endParaRPr>
          </a:p>
          <a:p>
            <a:pPr algn="ctr" eaLnBrk="0" fontAlgn="base" hangingPunct="0">
              <a:buFont typeface="Wingdings" panose="05000000000000000000" charset="0"/>
            </a:pPr>
            <a:endParaRPr lang="en-US" sz="2800" u="sng" strike="noStrike" noProof="1">
              <a:solidFill>
                <a:srgbClr val="0000CC"/>
              </a:solidFill>
              <a:latin typeface="Times New Roman" panose="02020603050405020304" pitchFamily="18" charset="0"/>
            </a:endParaRPr>
          </a:p>
        </p:txBody>
      </p:sp>
      <p:pic>
        <p:nvPicPr>
          <p:cNvPr id="16392" name="Picture 5"/>
          <p:cNvPicPr>
            <a:picLocks noChangeAspect="1"/>
          </p:cNvPicPr>
          <p:nvPr/>
        </p:nvPicPr>
        <p:blipFill>
          <a:blip r:embed="rId3"/>
          <a:stretch>
            <a:fillRect/>
          </a:stretch>
        </p:blipFill>
        <p:spPr>
          <a:xfrm>
            <a:off x="0" y="0"/>
            <a:ext cx="3408363" cy="3962400"/>
          </a:xfrm>
          <a:prstGeom prst="rect">
            <a:avLst/>
          </a:prstGeom>
          <a:noFill/>
          <a:ln w="9525">
            <a:noFill/>
          </a:ln>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8" grpId="1" animBg="1"/>
      <p:bldP spid="16389" grpId="0"/>
      <p:bldP spid="16390"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3357" t="3897" r="72099" b="65660"/>
          <a:stretch>
            <a:fillRect/>
          </a:stretch>
        </p:blipFill>
        <p:spPr>
          <a:xfrm>
            <a:off x="277813" y="1722438"/>
            <a:ext cx="2219325" cy="1549400"/>
          </a:xfrm>
          <a:prstGeom prst="rect">
            <a:avLst/>
          </a:prstGeom>
          <a:noFill/>
          <a:ln w="9525">
            <a:noFill/>
          </a:ln>
        </p:spPr>
      </p:pic>
      <p:sp>
        <p:nvSpPr>
          <p:cNvPr id="12" name="文本框 11"/>
          <p:cNvSpPr txBox="1"/>
          <p:nvPr/>
        </p:nvSpPr>
        <p:spPr>
          <a:xfrm>
            <a:off x="2514600" y="1949450"/>
            <a:ext cx="5800725" cy="922338"/>
          </a:xfrm>
          <a:prstGeom prst="rect">
            <a:avLst/>
          </a:prstGeom>
          <a:noFill/>
        </p:spPr>
        <p:txBody>
          <a:bodyPr wrap="square" rtlCol="0">
            <a:spAutoFit/>
          </a:bodyPr>
          <a:lstStyle/>
          <a:p>
            <a:r>
              <a:rPr lang="en-US" altLang="zh-CN" sz="5400" noProof="1">
                <a:solidFill>
                  <a:srgbClr val="0070C0"/>
                </a:solidFill>
                <a:effectLst>
                  <a:outerShdw blurRad="38100" dist="38100" dir="2700000" algn="tl">
                    <a:srgbClr val="000000">
                      <a:alpha val="43137"/>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 Tìm hiểu bài</a:t>
            </a:r>
            <a:endParaRPr lang="en-US" altLang="zh-CN" sz="5400" noProof="1">
              <a:solidFill>
                <a:srgbClr val="0070C0"/>
              </a:solidFill>
              <a:effectLst>
                <a:outerShdw blurRad="38100" dist="38100" dir="2700000" algn="tl">
                  <a:srgbClr val="000000">
                    <a:alpha val="43137"/>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7" name="文本框 11"/>
          <p:cNvSpPr txBox="1"/>
          <p:nvPr/>
        </p:nvSpPr>
        <p:spPr>
          <a:xfrm>
            <a:off x="1066800" y="1905000"/>
            <a:ext cx="693738" cy="922338"/>
          </a:xfrm>
          <a:prstGeom prst="rect">
            <a:avLst/>
          </a:prstGeom>
          <a:noFill/>
        </p:spPr>
        <p:txBody>
          <a:bodyPr wrap="square" rtlCol="0">
            <a:spAutoFit/>
          </a:bodyPr>
          <a:lstStyle/>
          <a:p>
            <a:r>
              <a:rPr lang="en-US" altLang="zh-CN" sz="5400" noProof="1">
                <a:solidFill>
                  <a:srgbClr val="0070C0"/>
                </a:solidFill>
                <a:effectLst>
                  <a:outerShdw blurRad="38100" dist="38100" dir="2700000" algn="tl">
                    <a:srgbClr val="000000">
                      <a:alpha val="43137"/>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2. </a:t>
            </a:r>
            <a:endParaRPr lang="en-US" altLang="zh-CN" sz="5400" noProof="1">
              <a:solidFill>
                <a:srgbClr val="0070C0"/>
              </a:solidFill>
              <a:effectLst>
                <a:outerShdw blurRad="38100" dist="38100" dir="2700000" algn="tl">
                  <a:srgbClr val="000000">
                    <a:alpha val="43137"/>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pic>
        <p:nvPicPr>
          <p:cNvPr id="88069" name="图片 13"/>
          <p:cNvPicPr>
            <a:picLocks noGrp="1" noChangeAspect="1"/>
          </p:cNvPicPr>
          <p:nvPr>
            <p:ph sz="half" idx="4294967295"/>
          </p:nvPr>
        </p:nvPicPr>
        <p:blipFill>
          <a:blip r:embed="rId2"/>
          <a:srcRect t="61258"/>
          <a:stretch>
            <a:fillRect/>
          </a:stretch>
        </p:blipFill>
        <p:spPr>
          <a:xfrm>
            <a:off x="0" y="5286375"/>
            <a:ext cx="9144000" cy="1571625"/>
          </a:xfrm>
        </p:spPr>
      </p:pic>
      <p:pic>
        <p:nvPicPr>
          <p:cNvPr id="88070" name="图片 7"/>
          <p:cNvPicPr>
            <a:picLocks noChangeAspect="1"/>
          </p:cNvPicPr>
          <p:nvPr/>
        </p:nvPicPr>
        <p:blipFill>
          <a:blip r:embed="rId3"/>
          <a:stretch>
            <a:fillRect/>
          </a:stretch>
        </p:blipFill>
        <p:spPr>
          <a:xfrm>
            <a:off x="0" y="3276600"/>
            <a:ext cx="2659063" cy="3632200"/>
          </a:xfrm>
          <a:prstGeom prst="rect">
            <a:avLst/>
          </a:prstGeom>
          <a:noFill/>
          <a:ln w="9525">
            <a:noFill/>
          </a:ln>
        </p:spPr>
      </p:pic>
      <p:grpSp>
        <p:nvGrpSpPr>
          <p:cNvPr id="5" name="Group 4"/>
          <p:cNvGrpSpPr/>
          <p:nvPr/>
        </p:nvGrpSpPr>
        <p:grpSpPr>
          <a:xfrm>
            <a:off x="915035" y="-579120"/>
            <a:ext cx="9077325" cy="2294890"/>
            <a:chOff x="1386" y="-784"/>
            <a:chExt cx="14295" cy="3614"/>
          </a:xfrm>
        </p:grpSpPr>
        <p:sp>
          <p:nvSpPr>
            <p:cNvPr id="4"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9"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8"/>
          <p:cNvSpPr>
            <a:spLocks noGrp="1"/>
          </p:cNvSpPr>
          <p:nvPr>
            <p:ph type="title" hasCustomPrompt="1"/>
          </p:nvPr>
        </p:nvSpPr>
        <p:spPr>
          <a:xfrm>
            <a:off x="531495" y="-73660"/>
            <a:ext cx="8912225" cy="1143000"/>
          </a:xfrm>
        </p:spPr>
        <p:txBody>
          <a:bodyPr anchor="ctr" anchorCtr="0"/>
          <a:lstStyle/>
          <a:p>
            <a:pPr algn="l"/>
            <a:r>
              <a:rPr lang="en-US" altLang="zh-CN" sz="2800">
                <a:solidFill>
                  <a:srgbClr val="0000CC"/>
                </a:solidFill>
                <a:latin typeface="Times New Roman" panose="02020603050405020304" pitchFamily="18" charset="0"/>
              </a:rPr>
              <a:t>Hai Long phóng xe về phía Phú Lâm để tìm cái gì ?</a:t>
            </a:r>
            <a:endParaRPr lang="en-US" altLang="zh-CN" sz="2800">
              <a:solidFill>
                <a:srgbClr val="0000CC"/>
              </a:solidFill>
              <a:latin typeface="Times New Roman" panose="02020603050405020304" pitchFamily="18" charset="0"/>
            </a:endParaRPr>
          </a:p>
        </p:txBody>
      </p:sp>
      <p:sp>
        <p:nvSpPr>
          <p:cNvPr id="35843" name="Content Placeholder 6"/>
          <p:cNvSpPr>
            <a:spLocks noGrp="1"/>
          </p:cNvSpPr>
          <p:nvPr>
            <p:ph sz="half" idx="1" hasCustomPrompt="1"/>
          </p:nvPr>
        </p:nvSpPr>
        <p:spPr>
          <a:xfrm>
            <a:off x="498475" y="990600"/>
            <a:ext cx="8435975" cy="2905125"/>
          </a:xfrm>
        </p:spPr>
        <p:txBody>
          <a:bodyPr anchor="t" anchorCtr="0"/>
          <a:lstStyle/>
          <a:p>
            <a:pPr marL="0" indent="0" algn="just">
              <a:lnSpc>
                <a:spcPct val="100000"/>
              </a:lnSpc>
              <a:spcBef>
                <a:spcPct val="0"/>
              </a:spcBef>
              <a:buClrTx/>
              <a:buSzTx/>
              <a:buFontTx/>
              <a:buNone/>
            </a:pPr>
            <a:r>
              <a:rPr lang="en-US" altLang="zh-CN" sz="2400">
                <a:latin typeface="Times New Roman" panose="02020603050405020304" pitchFamily="18" charset="0"/>
                <a:ea typeface="+mn-ea"/>
                <a:cs typeface="+mn-cs"/>
              </a:rPr>
              <a:t>    Hai Long phóng xe về phía Phú Lâm tìm hộp thư mật.</a:t>
            </a:r>
            <a:endParaRPr lang="en-US" altLang="zh-CN" sz="2400">
              <a:latin typeface="Times New Roman" panose="02020603050405020304" pitchFamily="18" charset="0"/>
              <a:ea typeface="+mn-ea"/>
              <a:cs typeface="+mn-cs"/>
            </a:endParaRPr>
          </a:p>
          <a:p>
            <a:pPr marL="0" indent="0" algn="just">
              <a:lnSpc>
                <a:spcPct val="100000"/>
              </a:lnSpc>
              <a:spcBef>
                <a:spcPct val="0"/>
              </a:spcBef>
              <a:buClrTx/>
              <a:buSzTx/>
              <a:buFontTx/>
              <a:buNone/>
            </a:pPr>
            <a:r>
              <a:rPr lang="en-US" altLang="zh-CN" sz="2400">
                <a:latin typeface="Times New Roman" panose="02020603050405020304" pitchFamily="18" charset="0"/>
                <a:ea typeface="+mn-ea"/>
                <a:cs typeface="+mn-cs"/>
              </a:rPr>
              <a:t>    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a:t>
            </a:r>
            <a:endParaRPr lang="en-US" altLang="zh-CN" sz="2400">
              <a:latin typeface="Times New Roman" panose="02020603050405020304" pitchFamily="18" charset="0"/>
              <a:ea typeface="+mn-ea"/>
              <a:cs typeface="+mn-cs"/>
            </a:endParaRPr>
          </a:p>
        </p:txBody>
      </p:sp>
      <p:sp>
        <p:nvSpPr>
          <p:cNvPr id="35844" name="Oval 11"/>
          <p:cNvSpPr/>
          <p:nvPr/>
        </p:nvSpPr>
        <p:spPr>
          <a:xfrm>
            <a:off x="-1587" y="1068705"/>
            <a:ext cx="576262" cy="670677"/>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2400">
                <a:solidFill>
                  <a:schemeClr val="accent2"/>
                </a:solidFill>
                <a:latin typeface="Times New Roman" panose="02020603050405020304" pitchFamily="18" charset="0"/>
              </a:rPr>
              <a:t>1</a:t>
            </a:r>
            <a:endParaRPr lang="en-US" altLang="zh-CN" sz="2400">
              <a:solidFill>
                <a:schemeClr val="accent2"/>
              </a:solidFill>
              <a:latin typeface="Times New Roman" panose="02020603050405020304" pitchFamily="18" charset="0"/>
            </a:endParaRPr>
          </a:p>
        </p:txBody>
      </p:sp>
      <p:pic>
        <p:nvPicPr>
          <p:cNvPr id="35845" name="Picture 12"/>
          <p:cNvPicPr>
            <a:picLocks noChangeAspect="1"/>
          </p:cNvPicPr>
          <p:nvPr/>
        </p:nvPicPr>
        <p:blipFill>
          <a:blip r:embed="rId1"/>
          <a:stretch>
            <a:fillRect/>
          </a:stretch>
        </p:blipFill>
        <p:spPr>
          <a:xfrm>
            <a:off x="105410" y="268605"/>
            <a:ext cx="393065" cy="548640"/>
          </a:xfrm>
          <a:prstGeom prst="rect">
            <a:avLst/>
          </a:prstGeom>
          <a:noFill/>
          <a:ln w="9525">
            <a:noFill/>
          </a:ln>
        </p:spPr>
      </p:pic>
      <p:cxnSp>
        <p:nvCxnSpPr>
          <p:cNvPr id="91142" name="Straight Connector 1"/>
          <p:cNvCxnSpPr/>
          <p:nvPr/>
        </p:nvCxnSpPr>
        <p:spPr>
          <a:xfrm>
            <a:off x="6321425" y="2084388"/>
            <a:ext cx="2165350" cy="0"/>
          </a:xfrm>
          <a:prstGeom prst="line">
            <a:avLst/>
          </a:prstGeom>
          <a:ln w="9525">
            <a:noFill/>
          </a:ln>
        </p:spPr>
      </p:cxnSp>
      <p:cxnSp>
        <p:nvCxnSpPr>
          <p:cNvPr id="7" name="Straight Connector 6"/>
          <p:cNvCxnSpPr/>
          <p:nvPr/>
        </p:nvCxnSpPr>
        <p:spPr>
          <a:xfrm>
            <a:off x="5486400" y="1403985"/>
            <a:ext cx="2005965" cy="0"/>
          </a:xfrm>
          <a:prstGeom prst="line">
            <a:avLst/>
          </a:prstGeom>
          <a:ln w="28575" cap="flat" cmpd="sng">
            <a:solidFill>
              <a:srgbClr val="FF0000"/>
            </a:solidFill>
            <a:prstDash val="solid"/>
            <a:round/>
            <a:headEnd type="none" w="med" len="med"/>
            <a:tailEnd type="none" w="med" len="med"/>
          </a:ln>
        </p:spPr>
      </p:cxnSp>
      <p:sp>
        <p:nvSpPr>
          <p:cNvPr id="96259" name="Content Placeholder 1"/>
          <p:cNvSpPr>
            <a:spLocks noGrp="1"/>
          </p:cNvSpPr>
          <p:nvPr/>
        </p:nvSpPr>
        <p:spPr>
          <a:xfrm>
            <a:off x="535940" y="3738880"/>
            <a:ext cx="8229600" cy="2046288"/>
          </a:xfrm>
          <a:prstGeom prst="rect">
            <a:avLst/>
          </a:prstGeom>
          <a:noFill/>
          <a:ln w="9525">
            <a:noFill/>
          </a:ln>
        </p:spPr>
        <p:txBody>
          <a:bodyPr anchor="t" anchorCtr="0"/>
          <a:lstStyle/>
          <a:p>
            <a:pPr algn="just" eaLnBrk="0" hangingPunct="0"/>
            <a:r>
              <a:rPr lang="en-US" altLang="zh-CN" sz="2400" b="0">
                <a:solidFill>
                  <a:schemeClr val="tx1"/>
                </a:solidFill>
                <a:latin typeface="Times New Roman" panose="02020603050405020304" pitchFamily="18" charset="0"/>
              </a:rPr>
              <a:t>   Anh dừng xe trước một cột cây số ven đường, giữa cánh đồng vắng. Tháo chiếc bu-gi ra xem, nhưng đôi mắt anh không nhìn chiếc bu-gi mà chăm chú quan sát mặt đất phía sau cột cây số. Nó kia rồi! Một hòn đá hình mũi tên (lại chữ V quen thuộc) trỏ vào một hòn đá dẹt chỉ cách anh ba bước chân.</a:t>
            </a:r>
            <a:endParaRPr lang="en-US" altLang="zh-CN" sz="2400" b="0">
              <a:solidFill>
                <a:schemeClr val="tx1"/>
              </a:solidFill>
              <a:latin typeface="Times New Roman" panose="02020603050405020304" pitchFamily="18" charset="0"/>
            </a:endParaRPr>
          </a:p>
        </p:txBody>
      </p:sp>
      <p:sp>
        <p:nvSpPr>
          <p:cNvPr id="96260" name="Oval 12"/>
          <p:cNvSpPr/>
          <p:nvPr/>
        </p:nvSpPr>
        <p:spPr>
          <a:xfrm>
            <a:off x="-1905" y="3810635"/>
            <a:ext cx="576263" cy="678615"/>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just"/>
            <a:r>
              <a:rPr lang="en-US" altLang="zh-CN" sz="2400">
                <a:solidFill>
                  <a:schemeClr val="accent2"/>
                </a:solidFill>
                <a:latin typeface="Times New Roman" panose="02020603050405020304" pitchFamily="18" charset="0"/>
              </a:rPr>
              <a:t>2</a:t>
            </a:r>
            <a:endParaRPr lang="en-US" altLang="zh-CN" sz="2400">
              <a:solidFill>
                <a:schemeClr val="accent2"/>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P spid="35843" grpId="0" uiExpand="1" build="p"/>
      <p:bldP spid="35844" grpId="0" animBg="1"/>
      <p:bldP spid="96259" grpId="0"/>
      <p:bldP spid="962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8"/>
          <p:cNvSpPr>
            <a:spLocks noGrp="1"/>
          </p:cNvSpPr>
          <p:nvPr>
            <p:ph type="title" hasCustomPrompt="1"/>
          </p:nvPr>
        </p:nvSpPr>
        <p:spPr>
          <a:xfrm>
            <a:off x="760413" y="2014538"/>
            <a:ext cx="7526337" cy="1143000"/>
          </a:xfrm>
        </p:spPr>
        <p:txBody>
          <a:bodyPr anchor="ctr" anchorCtr="0"/>
          <a:lstStyle/>
          <a:p>
            <a:pPr algn="l"/>
            <a:r>
              <a:rPr lang="en-US" altLang="zh-CN" sz="3200">
                <a:solidFill>
                  <a:srgbClr val="0000CC"/>
                </a:solidFill>
                <a:latin typeface="Times New Roman" panose="02020603050405020304" pitchFamily="18" charset="0"/>
              </a:rPr>
              <a:t>“ Hộp thư mật” là hộp thư như thế nào ?</a:t>
            </a:r>
            <a:endParaRPr lang="en-US" altLang="zh-CN" sz="3200">
              <a:solidFill>
                <a:srgbClr val="0000CC"/>
              </a:solidFill>
              <a:latin typeface="Times New Roman" panose="02020603050405020304" pitchFamily="18" charset="0"/>
            </a:endParaRPr>
          </a:p>
        </p:txBody>
      </p:sp>
      <p:pic>
        <p:nvPicPr>
          <p:cNvPr id="92164" name="图片 13"/>
          <p:cNvPicPr>
            <a:picLocks noGrp="1" noChangeAspect="1"/>
          </p:cNvPicPr>
          <p:nvPr>
            <p:ph sz="half" idx="2" hasCustomPrompt="1"/>
          </p:nvPr>
        </p:nvPicPr>
        <p:blipFill>
          <a:blip r:embed="rId1"/>
          <a:srcRect t="61258"/>
          <a:stretch>
            <a:fillRect/>
          </a:stretch>
        </p:blipFill>
        <p:spPr>
          <a:xfrm>
            <a:off x="0" y="5286375"/>
            <a:ext cx="9144000" cy="1571625"/>
          </a:xfrm>
        </p:spPr>
      </p:pic>
      <p:pic>
        <p:nvPicPr>
          <p:cNvPr id="101384" name="Picture 12"/>
          <p:cNvPicPr>
            <a:picLocks noChangeAspect="1"/>
          </p:cNvPicPr>
          <p:nvPr/>
        </p:nvPicPr>
        <p:blipFill>
          <a:blip r:embed="rId2"/>
          <a:stretch>
            <a:fillRect/>
          </a:stretch>
        </p:blipFill>
        <p:spPr>
          <a:xfrm>
            <a:off x="303530" y="2356485"/>
            <a:ext cx="393065" cy="538480"/>
          </a:xfrm>
          <a:prstGeom prst="rect">
            <a:avLst/>
          </a:prstGeom>
          <a:noFill/>
          <a:ln w="9525">
            <a:noFill/>
          </a:ln>
        </p:spPr>
      </p:pic>
      <p:grpSp>
        <p:nvGrpSpPr>
          <p:cNvPr id="2" name="Group 1"/>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4"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8"/>
          <p:cNvSpPr>
            <a:spLocks noGrp="1"/>
          </p:cNvSpPr>
          <p:nvPr>
            <p:ph type="title" hasCustomPrompt="1"/>
          </p:nvPr>
        </p:nvSpPr>
        <p:spPr>
          <a:xfrm>
            <a:off x="762000" y="2014538"/>
            <a:ext cx="7527925" cy="1143000"/>
          </a:xfrm>
        </p:spPr>
        <p:txBody>
          <a:bodyPr anchor="ctr" anchorCtr="0"/>
          <a:lstStyle/>
          <a:p>
            <a:pPr algn="l"/>
            <a:r>
              <a:rPr lang="en-US" altLang="zh-CN" sz="3200">
                <a:solidFill>
                  <a:srgbClr val="0000CC"/>
                </a:solidFill>
                <a:latin typeface="Times New Roman" panose="02020603050405020304" pitchFamily="18" charset="0"/>
              </a:rPr>
              <a:t>“ Hộp thư mật” là hộp thư như thế nào ?</a:t>
            </a:r>
            <a:endParaRPr lang="en-US" altLang="zh-CN" sz="3200">
              <a:solidFill>
                <a:srgbClr val="0000CC"/>
              </a:solidFill>
              <a:latin typeface="Times New Roman" panose="02020603050405020304" pitchFamily="18" charset="0"/>
            </a:endParaRPr>
          </a:p>
        </p:txBody>
      </p:sp>
      <p:sp>
        <p:nvSpPr>
          <p:cNvPr id="38916" name="Title 8"/>
          <p:cNvSpPr>
            <a:spLocks noGrp="1"/>
          </p:cNvSpPr>
          <p:nvPr/>
        </p:nvSpPr>
        <p:spPr>
          <a:xfrm>
            <a:off x="488950" y="3352800"/>
            <a:ext cx="7527925" cy="1143000"/>
          </a:xfrm>
          <a:prstGeom prst="rect">
            <a:avLst/>
          </a:prstGeom>
          <a:noFill/>
          <a:ln w="9525">
            <a:noFill/>
          </a:ln>
        </p:spPr>
        <p:txBody>
          <a:bodyPr anchor="ctr" anchorCtr="0"/>
          <a:lstStyle/>
          <a:p>
            <a:pPr marL="457200" indent="-457200" eaLnBrk="0" hangingPunct="0">
              <a:buFont typeface="Wingdings" panose="05000000000000000000" charset="0"/>
              <a:buChar char="Ø"/>
            </a:pPr>
            <a:r>
              <a:rPr lang="en-US" altLang="zh-CN" sz="3200" b="0">
                <a:solidFill>
                  <a:schemeClr val="tx1"/>
                </a:solidFill>
                <a:latin typeface="Times New Roman" panose="02020603050405020304" pitchFamily="18" charset="0"/>
              </a:rPr>
              <a:t> 	hộp thư chứa các tin tức bí mật và quan trọng, đặt ở nơi mà chỉ có  người liên lạc mới biết được.</a:t>
            </a:r>
            <a:endParaRPr lang="en-US" altLang="zh-CN" sz="3200" b="0">
              <a:solidFill>
                <a:schemeClr val="tx1"/>
              </a:solidFill>
              <a:latin typeface="Times New Roman" panose="02020603050405020304" pitchFamily="18" charset="0"/>
            </a:endParaRPr>
          </a:p>
        </p:txBody>
      </p:sp>
      <p:pic>
        <p:nvPicPr>
          <p:cNvPr id="94213" name="图片 13"/>
          <p:cNvPicPr>
            <a:picLocks noGrp="1" noChangeAspect="1"/>
          </p:cNvPicPr>
          <p:nvPr>
            <p:ph sz="half" idx="2" hasCustomPrompt="1"/>
          </p:nvPr>
        </p:nvPicPr>
        <p:blipFill>
          <a:blip r:embed="rId1"/>
          <a:srcRect t="61258"/>
          <a:stretch>
            <a:fillRect/>
          </a:stretch>
        </p:blipFill>
        <p:spPr>
          <a:xfrm>
            <a:off x="0" y="5286375"/>
            <a:ext cx="9144000" cy="1571625"/>
          </a:xfrm>
        </p:spPr>
      </p:pic>
      <p:pic>
        <p:nvPicPr>
          <p:cNvPr id="101384" name="Picture 12"/>
          <p:cNvPicPr>
            <a:picLocks noChangeAspect="1"/>
          </p:cNvPicPr>
          <p:nvPr/>
        </p:nvPicPr>
        <p:blipFill>
          <a:blip r:embed="rId2"/>
          <a:stretch>
            <a:fillRect/>
          </a:stretch>
        </p:blipFill>
        <p:spPr>
          <a:xfrm>
            <a:off x="303530" y="2356485"/>
            <a:ext cx="393065" cy="538480"/>
          </a:xfrm>
          <a:prstGeom prst="rect">
            <a:avLst/>
          </a:prstGeom>
          <a:noFill/>
          <a:ln w="9525">
            <a:noFill/>
          </a:ln>
        </p:spPr>
      </p:pic>
      <p:grpSp>
        <p:nvGrpSpPr>
          <p:cNvPr id="2" name="Group 1"/>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4"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594485" y="1239520"/>
            <a:ext cx="7614920" cy="3130550"/>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a:solidFill>
                  <a:srgbClr val="FF0000"/>
                </a:solidFill>
                <a:latin typeface="Times New Roman" panose="02020603050405020304" pitchFamily="18" charset="0"/>
                <a:cs typeface="Times New Roman" panose="02020603050405020304" pitchFamily="18" charset="0"/>
              </a:rPr>
              <a:t>Câu </a:t>
            </a:r>
            <a:r>
              <a:rPr lang="en-US" sz="2400" b="1" i="1" dirty="0" err="1">
                <a:solidFill>
                  <a:srgbClr val="FF0000"/>
                </a:solidFill>
                <a:latin typeface="Times New Roman" panose="02020603050405020304" pitchFamily="18" charset="0"/>
                <a:cs typeface="Times New Roman" panose="02020603050405020304" pitchFamily="18" charset="0"/>
              </a:rPr>
              <a:t>hỏi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liên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nguỵ</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hộp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thư</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mật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khéo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léo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như</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thế</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nào</a:t>
            </a:r>
            <a:r>
              <a:rPr lang="en-US" sz="2400" b="1" i="1" dirty="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400" b="1" i="1" dirty="0">
                <a:solidFill>
                  <a:schemeClr val="accent1"/>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A. Che </a:t>
            </a:r>
            <a:r>
              <a:rPr lang="en-US" sz="2400" b="1" dirty="0" err="1">
                <a:solidFill>
                  <a:srgbClr val="0070C0"/>
                </a:solidFill>
                <a:latin typeface="Times New Roman" panose="02020603050405020304" pitchFamily="18" charset="0"/>
                <a:cs typeface="Times New Roman" panose="02020603050405020304" pitchFamily="18" charset="0"/>
              </a:rPr>
              <a:t>hộp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thư</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giữa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cỏ</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dày</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rậm</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b="1" dirty="0">
                <a:solidFill>
                  <a:srgbClr val="0070C0"/>
                </a:solidFill>
                <a:latin typeface="Times New Roman" panose="02020603050405020304" pitchFamily="18" charset="0"/>
                <a:cs typeface="Times New Roman" panose="02020603050405020304" pitchFamily="18" charset="0"/>
              </a:rPr>
              <a:t>   B. </a:t>
            </a:r>
            <a:r>
              <a:rPr lang="en-US" sz="2400" b="1" dirty="0" err="1">
                <a:solidFill>
                  <a:srgbClr val="0070C0"/>
                </a:solidFill>
                <a:latin typeface="Times New Roman" panose="02020603050405020304" pitchFamily="18" charset="0"/>
                <a:cs typeface="Times New Roman" panose="02020603050405020304" pitchFamily="18" charset="0"/>
              </a:rPr>
              <a:t>Bỏ</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một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chiếc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hộp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đánh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răng</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b="1" dirty="0">
                <a:solidFill>
                  <a:srgbClr val="0070C0"/>
                </a:solidFill>
                <a:latin typeface="Times New Roman" panose="02020603050405020304" pitchFamily="18" charset="0"/>
                <a:cs typeface="Times New Roman" panose="02020603050405020304" pitchFamily="18" charset="0"/>
              </a:rPr>
              <a:t>   C. Bao </a:t>
            </a:r>
            <a:r>
              <a:rPr lang="en-US" sz="2400" b="1" dirty="0" err="1">
                <a:solidFill>
                  <a:srgbClr val="0070C0"/>
                </a:solidFill>
                <a:latin typeface="Times New Roman" panose="02020603050405020304" pitchFamily="18" charset="0"/>
                <a:cs typeface="Times New Roman" panose="02020603050405020304" pitchFamily="18" charset="0"/>
              </a:rPr>
              <a:t>giờ</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hộp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thư</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cũng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được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đặt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dễ</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lại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chú</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ý</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nhất</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b="1" dirty="0">
                <a:solidFill>
                  <a:srgbClr val="0070C0"/>
                </a:solidFill>
                <a:latin typeface="Times New Roman" panose="02020603050405020304" pitchFamily="18" charset="0"/>
                <a:cs typeface="Times New Roman" panose="02020603050405020304" pitchFamily="18" charset="0"/>
              </a:rPr>
              <a:t>   D. </a:t>
            </a:r>
            <a:r>
              <a:rPr lang="en-US" sz="2400" b="1" dirty="0" err="1">
                <a:solidFill>
                  <a:srgbClr val="0070C0"/>
                </a:solidFill>
                <a:latin typeface="Times New Roman" panose="02020603050405020304" pitchFamily="18" charset="0"/>
                <a:cs typeface="Times New Roman" panose="02020603050405020304" pitchFamily="18" charset="0"/>
              </a:rPr>
              <a:t>Tất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ý</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trên</a:t>
            </a:r>
            <a:r>
              <a:rPr lang="en-US" sz="2400" b="1" dirty="0">
                <a:solidFill>
                  <a:srgbClr val="0070C0"/>
                </a:solidFill>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p:txBody>
      </p:sp>
      <p:grpSp>
        <p:nvGrpSpPr>
          <p:cNvPr id="61" name="Group 60"/>
          <p:cNvGrpSpPr/>
          <p:nvPr/>
        </p:nvGrpSpPr>
        <p:grpSpPr>
          <a:xfrm>
            <a:off x="1329055" y="1094105"/>
            <a:ext cx="332740" cy="357187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latin typeface="Calibri" panose="020F0502020204030204"/>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prstClr val="white"/>
                  </a:solidFill>
                  <a:latin typeface="Calibri" panose="020F0502020204030204"/>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prstClr val="black"/>
                </a:solidFill>
                <a:latin typeface="Calibri" panose="020F0502020204030204"/>
              </a:endParaRPr>
            </a:p>
          </p:txBody>
        </p:sp>
      </p:grpSp>
      <p:sp>
        <p:nvSpPr>
          <p:cNvPr id="58" name="Left Bracket 57"/>
          <p:cNvSpPr/>
          <p:nvPr/>
        </p:nvSpPr>
        <p:spPr>
          <a:xfrm flipH="1">
            <a:off x="8914765" y="1094105"/>
            <a:ext cx="158115" cy="3636010"/>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solidFill>
                <a:prstClr val="black"/>
              </a:solidFill>
              <a:latin typeface="Calibri" panose="020F0502020204030204"/>
            </a:endParaRPr>
          </a:p>
        </p:txBody>
      </p:sp>
      <p:grpSp>
        <p:nvGrpSpPr>
          <p:cNvPr id="8" name="Group 7"/>
          <p:cNvGrpSpPr/>
          <p:nvPr/>
        </p:nvGrpSpPr>
        <p:grpSpPr>
          <a:xfrm>
            <a:off x="757676" y="1888481"/>
            <a:ext cx="341961" cy="2441389"/>
            <a:chOff x="393013" y="1032069"/>
            <a:chExt cx="455948" cy="3255185"/>
          </a:xfrm>
        </p:grpSpPr>
        <p:cxnSp>
          <p:nvCxnSpPr>
            <p:cNvPr id="13" name="Straight Connector 12"/>
            <p:cNvCxnSpPr>
              <a:stCxn id="29" idx="4"/>
              <a:endCxn id="64" idx="0"/>
            </p:cNvCxnSpPr>
            <p:nvPr/>
          </p:nvCxnSpPr>
          <p:spPr>
            <a:xfrm flipH="1">
              <a:off x="621109" y="1032069"/>
              <a:ext cx="14393" cy="2799080"/>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Calibri" panose="020F0502020204030204"/>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grpSp>
      </p:grpSp>
      <p:grpSp>
        <p:nvGrpSpPr>
          <p:cNvPr id="31" name="Group 30"/>
          <p:cNvGrpSpPr/>
          <p:nvPr/>
        </p:nvGrpSpPr>
        <p:grpSpPr>
          <a:xfrm>
            <a:off x="2357120" y="4895215"/>
            <a:ext cx="5754370" cy="955040"/>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0000"/>
                    </a:solidFill>
                    <a:latin typeface="Arial" panose="020B0604020202020204" pitchFamily="34" charset="0"/>
                    <a:cs typeface="Arial" panose="020B0604020202020204" pitchFamily="34" charset="0"/>
                  </a:rPr>
                  <a:t>ĐÁP ÁN</a:t>
                </a:r>
                <a:endParaRPr lang="en-US" sz="1500" b="1"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a:solidFill>
                    <a:prstClr val="white"/>
                  </a:solidFill>
                  <a:latin typeface="Times New Roman" panose="02020603050405020304" pitchFamily="18" charset="0"/>
                  <a:cs typeface="Times New Roman" panose="02020603050405020304" pitchFamily="18" charset="0"/>
                </a:rPr>
                <a:t>C</a:t>
              </a:r>
              <a:endParaRPr lang="en-US" sz="4950" b="1" dirty="0">
                <a:solidFill>
                  <a:prstClr val="white"/>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a:stretch>
              <a:fillRect/>
            </a:stretch>
          </p:blipFill>
          <p:spPr>
            <a:xfrm rot="10800000">
              <a:off x="3221801" y="3879674"/>
              <a:ext cx="4997003" cy="303750"/>
            </a:xfrm>
            <a:prstGeom prst="rect">
              <a:avLst/>
            </a:prstGeom>
          </p:spPr>
        </p:pic>
      </p:grpSp>
      <p:grpSp>
        <p:nvGrpSpPr>
          <p:cNvPr id="28" name="Group 27"/>
          <p:cNvGrpSpPr/>
          <p:nvPr/>
        </p:nvGrpSpPr>
        <p:grpSpPr>
          <a:xfrm>
            <a:off x="536547" y="1085549"/>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2"/>
            <a:stretch>
              <a:fillRect/>
            </a:stretch>
          </p:blipFill>
          <p:spPr>
            <a:xfrm>
              <a:off x="83662" y="159259"/>
              <a:ext cx="1082288" cy="1082288"/>
            </a:xfrm>
            <a:prstGeom prst="rect">
              <a:avLst/>
            </a:prstGeom>
          </p:spPr>
        </p:pic>
        <p:pic>
          <p:nvPicPr>
            <p:cNvPr id="33" name="Picture 32"/>
            <p:cNvPicPr>
              <a:picLocks noChangeAspect="1"/>
            </p:cNvPicPr>
            <p:nvPr/>
          </p:nvPicPr>
          <p:blipFill>
            <a:blip r:embed="rId3"/>
            <a:stretch>
              <a:fillRect/>
            </a:stretch>
          </p:blipFill>
          <p:spPr>
            <a:xfrm>
              <a:off x="140649" y="240741"/>
              <a:ext cx="757177" cy="937456"/>
            </a:xfrm>
            <a:prstGeom prst="rect">
              <a:avLst/>
            </a:prstGeom>
          </p:spPr>
        </p:pic>
        <p:sp>
          <p:nvSpPr>
            <p:cNvPr id="34" name="TextBox 33"/>
            <p:cNvSpPr txBox="1"/>
            <p:nvPr/>
          </p:nvSpPr>
          <p:spPr>
            <a:xfrm>
              <a:off x="326369" y="277250"/>
              <a:ext cx="596900" cy="890693"/>
            </a:xfrm>
            <a:prstGeom prst="rect">
              <a:avLst/>
            </a:prstGeom>
            <a:noFill/>
          </p:spPr>
          <p:txBody>
            <a:bodyPr wrap="none" rtlCol="0">
              <a:spAutoFit/>
            </a:bodyPr>
            <a:lstStyle/>
            <a:p>
              <a:pPr algn="ctr"/>
              <a:r>
                <a:rPr 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1</a:t>
              </a:r>
              <a:endParaRPr 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35" name="Parallelogram 34"/>
          <p:cNvSpPr/>
          <p:nvPr/>
        </p:nvSpPr>
        <p:spPr>
          <a:xfrm flipH="1">
            <a:off x="336914" y="5254780"/>
            <a:ext cx="1263929" cy="475339"/>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rgbClr val="FF0000"/>
                </a:solidFill>
                <a:latin typeface="Arial" panose="020B0604020202020204" pitchFamily="34" charset="0"/>
                <a:cs typeface="Arial" panose="020B0604020202020204" pitchFamily="34" charset="0"/>
              </a:rPr>
              <a:t>ANS</a:t>
            </a:r>
            <a:endParaRPr lang="en-US" sz="750" b="1" dirty="0">
              <a:solidFill>
                <a:srgbClr val="FF0000"/>
              </a:solidFill>
              <a:latin typeface="Arial" panose="020B0604020202020204" pitchFamily="34" charset="0"/>
              <a:cs typeface="Arial" panose="020B0604020202020204" pitchFamily="34" charset="0"/>
            </a:endParaRPr>
          </a:p>
        </p:txBody>
      </p:sp>
      <p:pic>
        <p:nvPicPr>
          <p:cNvPr id="42" name="Picture 115" descr="ALRMCL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027" y="2383937"/>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176"/>
          <p:cNvSpPr>
            <a:spLocks noChangeArrowheads="1"/>
          </p:cNvSpPr>
          <p:nvPr/>
        </p:nvSpPr>
        <p:spPr bwMode="auto">
          <a:xfrm>
            <a:off x="633354" y="267588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endParaRPr lang="en-US" altLang="en-US" sz="2800" dirty="0">
              <a:solidFill>
                <a:srgbClr val="DC2608"/>
              </a:solidFill>
              <a:latin typeface=".VnBlack" pitchFamily="34" charset="0"/>
            </a:endParaRPr>
          </a:p>
        </p:txBody>
      </p:sp>
      <p:sp>
        <p:nvSpPr>
          <p:cNvPr id="69" name="Oval 176"/>
          <p:cNvSpPr>
            <a:spLocks noChangeArrowheads="1"/>
          </p:cNvSpPr>
          <p:nvPr/>
        </p:nvSpPr>
        <p:spPr bwMode="auto">
          <a:xfrm>
            <a:off x="610255" y="267557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endParaRPr lang="en-US" altLang="en-US" sz="2800" dirty="0">
              <a:solidFill>
                <a:srgbClr val="DC2608"/>
              </a:solidFill>
              <a:latin typeface=".VnBlack" pitchFamily="34" charset="0"/>
            </a:endParaRPr>
          </a:p>
        </p:txBody>
      </p:sp>
      <p:sp>
        <p:nvSpPr>
          <p:cNvPr id="70" name="Oval 176"/>
          <p:cNvSpPr>
            <a:spLocks noChangeArrowheads="1"/>
          </p:cNvSpPr>
          <p:nvPr/>
        </p:nvSpPr>
        <p:spPr bwMode="auto">
          <a:xfrm>
            <a:off x="579057" y="2636205"/>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endParaRPr lang="en-US" altLang="en-US" sz="2800" dirty="0">
              <a:solidFill>
                <a:srgbClr val="DC2608"/>
              </a:solidFill>
              <a:latin typeface=".VnBlack" pitchFamily="34" charset="0"/>
            </a:endParaRPr>
          </a:p>
        </p:txBody>
      </p:sp>
      <p:sp>
        <p:nvSpPr>
          <p:cNvPr id="71" name="Oval 176"/>
          <p:cNvSpPr>
            <a:spLocks noChangeArrowheads="1"/>
          </p:cNvSpPr>
          <p:nvPr/>
        </p:nvSpPr>
        <p:spPr bwMode="auto">
          <a:xfrm>
            <a:off x="610278" y="266765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endParaRPr lang="en-US" altLang="en-US" sz="2800" dirty="0">
              <a:solidFill>
                <a:srgbClr val="DC2608"/>
              </a:solidFill>
              <a:latin typeface=".VnBlack" pitchFamily="34" charset="0"/>
            </a:endParaRPr>
          </a:p>
        </p:txBody>
      </p:sp>
      <p:sp>
        <p:nvSpPr>
          <p:cNvPr id="72" name="Oval 176"/>
          <p:cNvSpPr>
            <a:spLocks noChangeArrowheads="1"/>
          </p:cNvSpPr>
          <p:nvPr/>
        </p:nvSpPr>
        <p:spPr bwMode="auto">
          <a:xfrm>
            <a:off x="586364" y="2667171"/>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endParaRPr lang="en-US" altLang="en-US" sz="2800" dirty="0">
              <a:solidFill>
                <a:srgbClr val="DC2608"/>
              </a:solidFill>
              <a:latin typeface=".VnBlack" pitchFamily="34" charset="0"/>
            </a:endParaRPr>
          </a:p>
        </p:txBody>
      </p:sp>
      <p:sp>
        <p:nvSpPr>
          <p:cNvPr id="73" name="Oval 176"/>
          <p:cNvSpPr>
            <a:spLocks noChangeArrowheads="1"/>
          </p:cNvSpPr>
          <p:nvPr/>
        </p:nvSpPr>
        <p:spPr bwMode="auto">
          <a:xfrm>
            <a:off x="633356" y="266665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800" dirty="0">
                <a:solidFill>
                  <a:srgbClr val="DC2608"/>
                </a:solidFill>
                <a:latin typeface=".VnBlack" pitchFamily="34" charset="0"/>
              </a:rPr>
              <a:t>0</a:t>
            </a:r>
            <a:endParaRPr lang="en-US" sz="2800" dirty="0">
              <a:solidFill>
                <a:srgbClr val="DC2608"/>
              </a:solidFill>
              <a:latin typeface=".VnBlack" pitchFamily="34" charset="0"/>
            </a:endParaRPr>
          </a:p>
        </p:txBody>
      </p:sp>
      <p:grpSp>
        <p:nvGrpSpPr>
          <p:cNvPr id="4" name="Group 3"/>
          <p:cNvGrpSpPr/>
          <p:nvPr/>
        </p:nvGrpSpPr>
        <p:grpSpPr>
          <a:xfrm>
            <a:off x="1449705" y="76200"/>
            <a:ext cx="6402070" cy="853440"/>
            <a:chOff x="481" y="120"/>
            <a:chExt cx="14039" cy="1560"/>
          </a:xfrm>
          <a:solidFill>
            <a:srgbClr val="8EF5B4"/>
          </a:solidFill>
        </p:grpSpPr>
        <p:sp>
          <p:nvSpPr>
            <p:cNvPr id="3" name="Rounded Rectangle 2"/>
            <p:cNvSpPr/>
            <p:nvPr/>
          </p:nvSpPr>
          <p:spPr>
            <a:xfrm>
              <a:off x="481" y="120"/>
              <a:ext cx="14039" cy="1560"/>
            </a:xfrm>
            <a:prstGeom prst="roundRect">
              <a:avLst/>
            </a:prstGeom>
            <a:grpFill/>
            <a:ln w="9525" cap="flat" cmpd="sng" algn="ctr">
              <a:solidFill>
                <a:schemeClr val="accent2"/>
              </a:solidFill>
              <a:prstDash val="solid"/>
              <a:round/>
              <a:headEnd type="none" w="med" len="med"/>
              <a:tailEnd type="none" w="med" len="med"/>
            </a:ln>
          </p:spPr>
          <p:txBody>
            <a:bodyPr vert="horz" wrap="square" lIns="91440" tIns="45720" rIns="91440" bIns="45720" numCol="1" anchor="t" anchorCtr="0" compatLnSpc="1">
              <a:spAutoFit/>
            </a:bodyPr>
            <a:p>
              <a:pPr marL="0" marR="0" indent="0" algn="ctr" defTabSz="914400" rtl="0" eaLnBrk="1" fontAlgn="base" latinLnBrk="0" hangingPunct="1">
                <a:lnSpc>
                  <a:spcPct val="100000"/>
                </a:lnSpc>
                <a:spcBef>
                  <a:spcPct val="0"/>
                </a:spcBef>
                <a:spcAft>
                  <a:spcPct val="0"/>
                </a:spcAft>
                <a:buClrTx/>
                <a:buSzTx/>
                <a:buFontTx/>
                <a:buNone/>
              </a:pPr>
              <a:endParaRPr kumimoji="0" lang="en-US" sz="4000" b="1" i="0" u="none" strike="noStrike" cap="none" normalizeH="0" baseline="0" smtClean="0">
                <a:ln>
                  <a:noFill/>
                </a:ln>
                <a:solidFill>
                  <a:srgbClr val="FF0000"/>
                </a:solidFill>
                <a:effectLst/>
                <a:latin typeface="Times New Roman" panose="02020603050405020304" pitchFamily="18" charset="0"/>
              </a:endParaRPr>
            </a:p>
          </p:txBody>
        </p:sp>
        <p:sp>
          <p:nvSpPr>
            <p:cNvPr id="2" name="Text Box 1"/>
            <p:cNvSpPr txBox="1"/>
            <p:nvPr/>
          </p:nvSpPr>
          <p:spPr>
            <a:xfrm>
              <a:off x="920" y="221"/>
              <a:ext cx="13333" cy="1292"/>
            </a:xfrm>
            <a:prstGeom prst="rect">
              <a:avLst/>
            </a:prstGeom>
            <a:grpFill/>
            <a:ln>
              <a:noFill/>
            </a:ln>
          </p:spPr>
          <p:txBody>
            <a:bodyPr wrap="square" rtlCol="0">
              <a:spAutoFit/>
            </a:bodyPr>
            <a:p>
              <a:r>
                <a:rPr lang="en-US">
                  <a:solidFill>
                    <a:srgbClr val="0000CC"/>
                  </a:solidFill>
                </a:rPr>
                <a:t> RUNG CHUÔNG VÀNG</a:t>
              </a:r>
              <a:endParaRPr lang="en-US">
                <a:solidFill>
                  <a:srgbClr val="0000CC"/>
                </a:solidFill>
              </a:endParaRPr>
            </a:p>
          </p:txBody>
        </p:sp>
      </p:grpSp>
      <p:sp>
        <p:nvSpPr>
          <p:cNvPr id="9" name="Text Box 8"/>
          <p:cNvSpPr txBox="1"/>
          <p:nvPr/>
        </p:nvSpPr>
        <p:spPr>
          <a:xfrm>
            <a:off x="1575435" y="990600"/>
            <a:ext cx="7407275" cy="1198880"/>
          </a:xfrm>
          <a:prstGeom prst="rect">
            <a:avLst/>
          </a:prstGeom>
          <a:noFill/>
        </p:spPr>
        <p:txBody>
          <a:bodyPr wrap="square" rtlCol="0">
            <a:spAutoFit/>
          </a:bodyPr>
          <a:p>
            <a:r>
              <a:rPr lang="en-US" sz="2400" i="1" dirty="0">
                <a:solidFill>
                  <a:srgbClr val="FF0000"/>
                </a:solidFill>
                <a:cs typeface="Times New Roman" panose="02020603050405020304" pitchFamily="18" charset="0"/>
                <a:sym typeface="+mn-ea"/>
              </a:rPr>
              <a:t>Câu </a:t>
            </a:r>
            <a:r>
              <a:rPr lang="en-US" sz="2400" i="1" dirty="0" err="1">
                <a:solidFill>
                  <a:srgbClr val="FF0000"/>
                </a:solidFill>
                <a:cs typeface="Times New Roman" panose="02020603050405020304" pitchFamily="18" charset="0"/>
                <a:sym typeface="+mn-ea"/>
              </a:rPr>
              <a:t>hỏi</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Người</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liên</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lạc</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nguỵ</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trang</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hộp</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thư</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mật</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khéo</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léo</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như</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thế</a:t>
            </a:r>
            <a:r>
              <a:rPr lang="en-US" sz="2400" i="1" dirty="0">
                <a:solidFill>
                  <a:srgbClr val="FF0000"/>
                </a:solidFill>
                <a:cs typeface="Times New Roman" panose="02020603050405020304" pitchFamily="18" charset="0"/>
                <a:sym typeface="+mn-ea"/>
              </a:rPr>
              <a:t> </a:t>
            </a:r>
            <a:r>
              <a:rPr lang="en-US" sz="2400" i="1" dirty="0" err="1">
                <a:solidFill>
                  <a:srgbClr val="FF0000"/>
                </a:solidFill>
                <a:cs typeface="Times New Roman" panose="02020603050405020304" pitchFamily="18" charset="0"/>
                <a:sym typeface="+mn-ea"/>
              </a:rPr>
              <a:t>nào</a:t>
            </a:r>
            <a:r>
              <a:rPr lang="en-US" sz="2400" i="1" dirty="0">
                <a:solidFill>
                  <a:srgbClr val="FF0000"/>
                </a:solidFill>
                <a:cs typeface="Times New Roman" panose="02020603050405020304" pitchFamily="18" charset="0"/>
                <a:sym typeface="+mn-ea"/>
              </a:rPr>
              <a:t>? </a:t>
            </a:r>
            <a:endParaRPr lang="en-US" sz="2400" b="1" i="1" dirty="0">
              <a:solidFill>
                <a:srgbClr val="FF0000"/>
              </a:solidFill>
              <a:latin typeface="Times New Roman" panose="02020603050405020304" pitchFamily="18" charset="0"/>
              <a:cs typeface="Times New Roman" panose="02020603050405020304" pitchFamily="18" charset="0"/>
            </a:endParaRPr>
          </a:p>
          <a:p>
            <a:endParaRPr lang="en-US" sz="24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49" presetClass="entr" presetSubtype="0" decel="10000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200" fill="hold"/>
                                        <p:tgtEl>
                                          <p:spTgt spid="28"/>
                                        </p:tgtEl>
                                        <p:attrNameLst>
                                          <p:attrName>ppt_w</p:attrName>
                                        </p:attrNameLst>
                                      </p:cBhvr>
                                      <p:tavLst>
                                        <p:tav tm="0">
                                          <p:val>
                                            <p:fltVal val="0"/>
                                          </p:val>
                                        </p:tav>
                                        <p:tav tm="100000">
                                          <p:val>
                                            <p:strVal val="#ppt_w"/>
                                          </p:val>
                                        </p:tav>
                                      </p:tavLst>
                                    </p:anim>
                                    <p:anim calcmode="lin" valueType="num">
                                      <p:cBhvr>
                                        <p:cTn id="14" dur="200" fill="hold"/>
                                        <p:tgtEl>
                                          <p:spTgt spid="28"/>
                                        </p:tgtEl>
                                        <p:attrNameLst>
                                          <p:attrName>ppt_h</p:attrName>
                                        </p:attrNameLst>
                                      </p:cBhvr>
                                      <p:tavLst>
                                        <p:tav tm="0">
                                          <p:val>
                                            <p:fltVal val="0"/>
                                          </p:val>
                                        </p:tav>
                                        <p:tav tm="100000">
                                          <p:val>
                                            <p:strVal val="#ppt_h"/>
                                          </p:val>
                                        </p:tav>
                                      </p:tavLst>
                                    </p:anim>
                                    <p:anim calcmode="lin" valueType="num">
                                      <p:cBhvr>
                                        <p:cTn id="15" dur="200" fill="hold"/>
                                        <p:tgtEl>
                                          <p:spTgt spid="28"/>
                                        </p:tgtEl>
                                        <p:attrNameLst>
                                          <p:attrName>style.rotation</p:attrName>
                                        </p:attrNameLst>
                                      </p:cBhvr>
                                      <p:tavLst>
                                        <p:tav tm="0">
                                          <p:val>
                                            <p:fltVal val="360"/>
                                          </p:val>
                                        </p:tav>
                                        <p:tav tm="100000">
                                          <p:val>
                                            <p:fltVal val="0"/>
                                          </p:val>
                                        </p:tav>
                                      </p:tavLst>
                                    </p:anim>
                                    <p:animEffect transition="in" filter="fade">
                                      <p:cBhvr>
                                        <p:cTn id="16" dur="200"/>
                                        <p:tgtEl>
                                          <p:spTgt spid="28"/>
                                        </p:tgtEl>
                                      </p:cBhvr>
                                    </p:animEffect>
                                  </p:childTnLst>
                                  <p:subTnLst>
                                    <p:audio>
                                      <p:cMediaNode>
                                        <p:cTn display="0" masterRel="sameClick">
                                          <p:stCondLst>
                                            <p:cond evt="begin" delay="0">
                                              <p:tn val="11"/>
                                            </p:cond>
                                          </p:stCondLst>
                                          <p:endCondLst>
                                            <p:cond evt="onStopAudio" delay="0">
                                              <p:tgtEl>
                                                <p:sldTgt/>
                                              </p:tgtEl>
                                            </p:cond>
                                          </p:endCondLst>
                                        </p:cTn>
                                        <p:tgtEl>
                                          <p:sndTgt r:embed="rId5" name="3beeps.wav"/>
                                        </p:tgtEl>
                                      </p:cMediaNode>
                                    </p:audio>
                                  </p:subTnLst>
                                </p:cTn>
                              </p:par>
                              <p:par>
                                <p:cTn id="17" presetID="9"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dissolve">
                                      <p:cBhvr>
                                        <p:cTn id="19" dur="200"/>
                                        <p:tgtEl>
                                          <p:spTgt spid="61"/>
                                        </p:tgtEl>
                                      </p:cBhvr>
                                    </p:animEffect>
                                  </p:childTnLst>
                                </p:cTn>
                              </p:par>
                            </p:childTnLst>
                          </p:cTn>
                        </p:par>
                        <p:par>
                          <p:cTn id="20" fill="hold">
                            <p:stCondLst>
                              <p:cond delay="0"/>
                            </p:stCondLst>
                            <p:childTnLst>
                              <p:par>
                                <p:cTn id="21" presetID="2" presetClass="entr" presetSubtype="8"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200" fill="hold"/>
                                        <p:tgtEl>
                                          <p:spTgt spid="58"/>
                                        </p:tgtEl>
                                        <p:attrNameLst>
                                          <p:attrName>ppt_x</p:attrName>
                                        </p:attrNameLst>
                                      </p:cBhvr>
                                      <p:tavLst>
                                        <p:tav tm="0">
                                          <p:val>
                                            <p:strVal val="0-#ppt_w/2"/>
                                          </p:val>
                                        </p:tav>
                                        <p:tav tm="100000">
                                          <p:val>
                                            <p:strVal val="#ppt_x"/>
                                          </p:val>
                                        </p:tav>
                                      </p:tavLst>
                                    </p:anim>
                                    <p:anim calcmode="lin" valueType="num">
                                      <p:cBhvr additive="base">
                                        <p:cTn id="24" dur="200" fill="hold"/>
                                        <p:tgtEl>
                                          <p:spTgt spid="58"/>
                                        </p:tgtEl>
                                        <p:attrNameLst>
                                          <p:attrName>ppt_y</p:attrName>
                                        </p:attrNameLst>
                                      </p:cBhvr>
                                      <p:tavLst>
                                        <p:tav tm="0">
                                          <p:val>
                                            <p:strVal val="#ppt_y"/>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4" presetClass="entr" presetSubtype="1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randombar(horizontal)">
                                      <p:cBhvr>
                                        <p:cTn id="29" dur="300"/>
                                        <p:tgtEl>
                                          <p:spTgt spid="6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1000"/>
                                  </p:stCondLst>
                                  <p:childTnLst>
                                    <p:set>
                                      <p:cBhvr>
                                        <p:cTn id="37"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6" name="beep.wav"/>
                                        </p:tgtEl>
                                      </p:cMediaNode>
                                    </p:audio>
                                  </p:subTnLst>
                                </p:cTn>
                              </p:par>
                            </p:childTnLst>
                          </p:cTn>
                        </p:par>
                        <p:par>
                          <p:cTn id="38" fill="hold">
                            <p:stCondLst>
                              <p:cond delay="1000"/>
                            </p:stCondLst>
                            <p:childTnLst>
                              <p:par>
                                <p:cTn id="39" presetID="1" presetClass="entr" presetSubtype="0" fill="hold" grpId="0" nodeType="afterEffect">
                                  <p:stCondLst>
                                    <p:cond delay="1000"/>
                                  </p:stCondLst>
                                  <p:childTnLst>
                                    <p:set>
                                      <p:cBhvr>
                                        <p:cTn id="40"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6" name="beep.wav"/>
                                        </p:tgtEl>
                                      </p:cMediaNode>
                                    </p:audio>
                                  </p:subTnLst>
                                </p:cTn>
                              </p:par>
                            </p:childTnLst>
                          </p:cTn>
                        </p:par>
                        <p:par>
                          <p:cTn id="41" fill="hold">
                            <p:stCondLst>
                              <p:cond delay="2000"/>
                            </p:stCondLst>
                            <p:childTnLst>
                              <p:par>
                                <p:cTn id="42" presetID="1" presetClass="entr" presetSubtype="0" fill="hold" grpId="0" nodeType="afterEffect">
                                  <p:stCondLst>
                                    <p:cond delay="1000"/>
                                  </p:stCondLst>
                                  <p:childTnLst>
                                    <p:set>
                                      <p:cBhvr>
                                        <p:cTn id="43"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beep.wav"/>
                                        </p:tgtEl>
                                      </p:cMediaNode>
                                    </p:audio>
                                  </p:subTnLst>
                                </p:cTn>
                              </p:par>
                            </p:childTnLst>
                          </p:cTn>
                        </p:par>
                        <p:par>
                          <p:cTn id="44" fill="hold">
                            <p:stCondLst>
                              <p:cond delay="3000"/>
                            </p:stCondLst>
                            <p:childTnLst>
                              <p:par>
                                <p:cTn id="45" presetID="1" presetClass="entr" presetSubtype="0" fill="hold" grpId="0" nodeType="afterEffect">
                                  <p:stCondLst>
                                    <p:cond delay="1000"/>
                                  </p:stCondLst>
                                  <p:childTnLst>
                                    <p:set>
                                      <p:cBhvr>
                                        <p:cTn id="46"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6" name="beep.wav"/>
                                        </p:tgtEl>
                                      </p:cMediaNode>
                                    </p:audio>
                                  </p:subTnLst>
                                </p:cTn>
                              </p:par>
                            </p:childTnLst>
                          </p:cTn>
                        </p:par>
                        <p:par>
                          <p:cTn id="47" fill="hold">
                            <p:stCondLst>
                              <p:cond delay="4000"/>
                            </p:stCondLst>
                            <p:childTnLst>
                              <p:par>
                                <p:cTn id="48" presetID="1" presetClass="entr" presetSubtype="0" fill="hold" grpId="0" nodeType="afterEffect">
                                  <p:stCondLst>
                                    <p:cond delay="1000"/>
                                  </p:stCondLst>
                                  <p:childTnLst>
                                    <p:set>
                                      <p:cBhvr>
                                        <p:cTn id="49"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6" name="beep.wav"/>
                                        </p:tgtEl>
                                      </p:cMediaNode>
                                    </p:audio>
                                  </p:subTnLst>
                                </p:cTn>
                              </p:par>
                            </p:childTnLst>
                          </p:cTn>
                        </p:par>
                        <p:par>
                          <p:cTn id="50" fill="hold">
                            <p:stCondLst>
                              <p:cond delay="5000"/>
                            </p:stCondLst>
                            <p:childTnLst>
                              <p:par>
                                <p:cTn id="51" presetID="1" presetClass="entr" presetSubtype="0" fill="hold" grpId="0" nodeType="afterEffect">
                                  <p:stCondLst>
                                    <p:cond delay="1000"/>
                                  </p:stCondLst>
                                  <p:childTnLst>
                                    <p:set>
                                      <p:cBhvr>
                                        <p:cTn id="52"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7"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35"/>
                    </p:tgtEl>
                  </p:cond>
                </p:stCondLst>
                <p:endSync evt="end" delay="0">
                  <p:rtn val="all"/>
                </p:endSync>
                <p:childTnLst>
                  <p:par>
                    <p:cTn id="54" fill="hold">
                      <p:stCondLst>
                        <p:cond delay="0"/>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200"/>
                                        <p:tgtEl>
                                          <p:spTgt spid="8"/>
                                        </p:tgtEl>
                                      </p:cBhvr>
                                    </p:animEffect>
                                  </p:childTnLst>
                                </p:cTn>
                              </p:par>
                            </p:childTnLst>
                          </p:cTn>
                        </p:par>
                        <p:par>
                          <p:cTn id="59" fill="hold">
                            <p:stCondLst>
                              <p:cond delay="500"/>
                            </p:stCondLst>
                            <p:childTnLst>
                              <p:par>
                                <p:cTn id="60" presetID="17" presetClass="entr" presetSubtype="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300" fill="hold"/>
                                        <p:tgtEl>
                                          <p:spTgt spid="31"/>
                                        </p:tgtEl>
                                        <p:attrNameLst>
                                          <p:attrName>ppt_x</p:attrName>
                                        </p:attrNameLst>
                                      </p:cBhvr>
                                      <p:tavLst>
                                        <p:tav tm="0">
                                          <p:val>
                                            <p:strVal val="#ppt_x-#ppt_w/2"/>
                                          </p:val>
                                        </p:tav>
                                        <p:tav tm="100000">
                                          <p:val>
                                            <p:strVal val="#ppt_x"/>
                                          </p:val>
                                        </p:tav>
                                      </p:tavLst>
                                    </p:anim>
                                    <p:anim calcmode="lin" valueType="num">
                                      <p:cBhvr>
                                        <p:cTn id="63" dur="300" fill="hold"/>
                                        <p:tgtEl>
                                          <p:spTgt spid="31"/>
                                        </p:tgtEl>
                                        <p:attrNameLst>
                                          <p:attrName>ppt_y</p:attrName>
                                        </p:attrNameLst>
                                      </p:cBhvr>
                                      <p:tavLst>
                                        <p:tav tm="0">
                                          <p:val>
                                            <p:strVal val="#ppt_y"/>
                                          </p:val>
                                        </p:tav>
                                        <p:tav tm="100000">
                                          <p:val>
                                            <p:strVal val="#ppt_y"/>
                                          </p:val>
                                        </p:tav>
                                      </p:tavLst>
                                    </p:anim>
                                    <p:anim calcmode="lin" valueType="num">
                                      <p:cBhvr>
                                        <p:cTn id="64" dur="300" fill="hold"/>
                                        <p:tgtEl>
                                          <p:spTgt spid="31"/>
                                        </p:tgtEl>
                                        <p:attrNameLst>
                                          <p:attrName>ppt_w</p:attrName>
                                        </p:attrNameLst>
                                      </p:cBhvr>
                                      <p:tavLst>
                                        <p:tav tm="0">
                                          <p:val>
                                            <p:fltVal val="0"/>
                                          </p:val>
                                        </p:tav>
                                        <p:tav tm="100000">
                                          <p:val>
                                            <p:strVal val="#ppt_w"/>
                                          </p:val>
                                        </p:tav>
                                      </p:tavLst>
                                    </p:anim>
                                    <p:anim calcmode="lin" valueType="num">
                                      <p:cBhvr>
                                        <p:cTn id="65"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0"/>
                                            </p:cond>
                                          </p:stCondLst>
                                          <p:endCondLst>
                                            <p:cond evt="onStopAudio" delay="0">
                                              <p:tgtEl>
                                                <p:sldTgt/>
                                              </p:tgtEl>
                                            </p:cond>
                                          </p:endCondLst>
                                        </p:cTn>
                                        <p:tgtEl>
                                          <p:sndTgt r:embed="rId8" name="fins__success-2.wav"/>
                                        </p:tgtEl>
                                      </p:cMediaNode>
                                    </p:audio>
                                  </p:subTnLst>
                                </p:cTn>
                              </p:par>
                            </p:childTnLst>
                          </p:cTn>
                        </p:par>
                      </p:childTnLst>
                    </p:cTn>
                  </p:par>
                </p:childTnLst>
              </p:cTn>
              <p:nextCondLst>
                <p:cond evt="onClick" delay="0">
                  <p:tgtEl>
                    <p:spTgt spid="35"/>
                  </p:tgtEl>
                </p:cond>
              </p:nextCondLst>
            </p:seq>
          </p:childTnLst>
        </p:cTn>
      </p:par>
    </p:tnLst>
    <p:bldLst>
      <p:bldP spid="60" grpId="0" bldLvl="0" animBg="1"/>
      <p:bldP spid="58" grpId="0" bldLvl="0" animBg="1"/>
      <p:bldP spid="68" grpId="0" bldLvl="0" animBg="1"/>
      <p:bldP spid="69" grpId="0" bldLvl="0" animBg="1"/>
      <p:bldP spid="70" grpId="0" bldLvl="0" animBg="1"/>
      <p:bldP spid="71" grpId="0" bldLvl="0" animBg="1"/>
      <p:bldP spid="72" grpId="0" bldLvl="0" animBg="1"/>
      <p:bldP spid="73" grpId="0" bldLvl="0" animBg="1"/>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2" name="Picture 2" descr="Picture1"/>
          <p:cNvPicPr>
            <a:picLocks noChangeAspect="1"/>
          </p:cNvPicPr>
          <p:nvPr/>
        </p:nvPicPr>
        <p:blipFill>
          <a:blip r:embed="rId1"/>
          <a:stretch>
            <a:fillRect/>
          </a:stretch>
        </p:blipFill>
        <p:spPr>
          <a:xfrm>
            <a:off x="151765" y="1621790"/>
            <a:ext cx="8883650" cy="4644390"/>
          </a:xfrm>
          <a:prstGeom prst="rect">
            <a:avLst/>
          </a:prstGeom>
          <a:noFill/>
          <a:ln w="28575" cap="flat" cmpd="sng">
            <a:solidFill>
              <a:srgbClr val="000000"/>
            </a:solidFill>
            <a:prstDash val="solid"/>
            <a:miter/>
            <a:headEnd type="none" w="med" len="med"/>
            <a:tailEnd type="none" w="med" len="med"/>
          </a:ln>
        </p:spPr>
      </p:pic>
      <p:sp>
        <p:nvSpPr>
          <p:cNvPr id="44035" name="Oval 3"/>
          <p:cNvSpPr/>
          <p:nvPr/>
        </p:nvSpPr>
        <p:spPr>
          <a:xfrm>
            <a:off x="5764213" y="5551488"/>
            <a:ext cx="617537" cy="865187"/>
          </a:xfrm>
          <a:prstGeom prst="ellipse">
            <a:avLst/>
          </a:prstGeom>
          <a:noFill/>
          <a:ln w="38100" cap="flat" cmpd="sng">
            <a:solidFill>
              <a:srgbClr val="FF0000"/>
            </a:solidFill>
            <a:prstDash val="solid"/>
            <a:round/>
            <a:headEnd type="none" w="med" len="med"/>
            <a:tailEnd type="none" w="med" len="med"/>
          </a:ln>
        </p:spPr>
        <p:txBody>
          <a:bodyPr wrap="square" anchor="ctr" anchorCtr="0">
            <a:spAutoFit/>
          </a:bodyPr>
          <a:p>
            <a:pPr algn="ctr"/>
            <a:endParaRPr lang="en-US" altLang="en-US" dirty="0">
              <a:latin typeface="Times New Roman" panose="02020603050405020304" pitchFamily="18" charset="0"/>
            </a:endParaRPr>
          </a:p>
        </p:txBody>
      </p:sp>
      <p:sp>
        <p:nvSpPr>
          <p:cNvPr id="44036" name="Oval 4"/>
          <p:cNvSpPr/>
          <p:nvPr/>
        </p:nvSpPr>
        <p:spPr>
          <a:xfrm>
            <a:off x="7497763" y="5330825"/>
            <a:ext cx="1189037" cy="996950"/>
          </a:xfrm>
          <a:prstGeom prst="ellipse">
            <a:avLst/>
          </a:prstGeom>
          <a:noFill/>
          <a:ln w="38100" cap="flat" cmpd="sng">
            <a:solidFill>
              <a:srgbClr val="FF0000"/>
            </a:solidFill>
            <a:prstDash val="solid"/>
            <a:round/>
            <a:headEnd type="none" w="med" len="med"/>
            <a:tailEnd type="none" w="med" len="med"/>
          </a:ln>
        </p:spPr>
        <p:txBody>
          <a:bodyPr wrap="square" anchor="ctr" anchorCtr="0">
            <a:spAutoFit/>
          </a:bodyPr>
          <a:p>
            <a:pPr algn="ctr"/>
            <a:endParaRPr lang="en-US" altLang="en-US" dirty="0">
              <a:latin typeface="Times New Roman" panose="02020603050405020304" pitchFamily="18" charset="0"/>
            </a:endParaRPr>
          </a:p>
        </p:txBody>
      </p:sp>
      <p:sp>
        <p:nvSpPr>
          <p:cNvPr id="44037" name="Line 5"/>
          <p:cNvSpPr/>
          <p:nvPr/>
        </p:nvSpPr>
        <p:spPr>
          <a:xfrm flipV="1">
            <a:off x="6513513" y="5975350"/>
            <a:ext cx="1030287" cy="190500"/>
          </a:xfrm>
          <a:prstGeom prst="line">
            <a:avLst/>
          </a:prstGeom>
          <a:ln w="57150" cap="flat" cmpd="sng">
            <a:solidFill>
              <a:srgbClr val="CC3300"/>
            </a:solidFill>
            <a:prstDash val="solid"/>
            <a:round/>
            <a:headEnd type="none" w="med" len="med"/>
            <a:tailEnd type="triangle" w="med" len="med"/>
          </a:ln>
        </p:spPr>
      </p:sp>
      <p:sp>
        <p:nvSpPr>
          <p:cNvPr id="44038" name="Line 6"/>
          <p:cNvSpPr/>
          <p:nvPr/>
        </p:nvSpPr>
        <p:spPr>
          <a:xfrm flipH="1">
            <a:off x="6086475" y="2689225"/>
            <a:ext cx="238125" cy="1081088"/>
          </a:xfrm>
          <a:prstGeom prst="line">
            <a:avLst/>
          </a:prstGeom>
          <a:ln w="57150" cap="flat" cmpd="sng">
            <a:solidFill>
              <a:srgbClr val="FF0000"/>
            </a:solidFill>
            <a:prstDash val="lgDashDot"/>
            <a:round/>
            <a:headEnd type="none" w="med" len="med"/>
            <a:tailEnd type="triangle" w="med" len="med"/>
          </a:ln>
        </p:spPr>
      </p:sp>
      <p:sp>
        <p:nvSpPr>
          <p:cNvPr id="97287" name="Text Box 3"/>
          <p:cNvSpPr txBox="1"/>
          <p:nvPr/>
        </p:nvSpPr>
        <p:spPr>
          <a:xfrm>
            <a:off x="887413" y="6313488"/>
            <a:ext cx="9409112" cy="460375"/>
          </a:xfrm>
          <a:prstGeom prst="rect">
            <a:avLst/>
          </a:prstGeom>
          <a:noFill/>
          <a:ln w="9525">
            <a:noFill/>
          </a:ln>
        </p:spPr>
        <p:txBody>
          <a:bodyPr wrap="square" anchor="t" anchorCtr="0">
            <a:spAutoFit/>
          </a:bodyPr>
          <a:p>
            <a:r>
              <a:rPr lang="en-US" altLang="zh-CN" sz="2400">
                <a:solidFill>
                  <a:schemeClr val="tx1"/>
                </a:solidFill>
                <a:latin typeface="Times New Roman" panose="02020603050405020304" pitchFamily="18" charset="0"/>
              </a:rPr>
              <a:t>Hộp thư được đặt tại một nơi dễ tìm mà lại ít bị chú ý nhất.</a:t>
            </a:r>
            <a:endParaRPr lang="en-US" altLang="zh-CN" sz="2400">
              <a:solidFill>
                <a:schemeClr val="tx1"/>
              </a:solidFill>
              <a:latin typeface="Times New Roman" panose="02020603050405020304" pitchFamily="18" charset="0"/>
            </a:endParaRPr>
          </a:p>
        </p:txBody>
      </p:sp>
      <p:grpSp>
        <p:nvGrpSpPr>
          <p:cNvPr id="5" name="Group 4"/>
          <p:cNvGrpSpPr/>
          <p:nvPr/>
        </p:nvGrpSpPr>
        <p:grpSpPr>
          <a:xfrm>
            <a:off x="915035" y="-579120"/>
            <a:ext cx="9077325" cy="2294890"/>
            <a:chOff x="1386" y="-784"/>
            <a:chExt cx="14295" cy="3614"/>
          </a:xfrm>
        </p:grpSpPr>
        <p:sp>
          <p:nvSpPr>
            <p:cNvPr id="4"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7"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300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up)">
                                      <p:cBhvr>
                                        <p:cTn id="7" dur="400"/>
                                        <p:tgtEl>
                                          <p:spTgt spid="440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wheel(1)">
                                      <p:cBhvr>
                                        <p:cTn id="12" dur="5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wheel(1)">
                                      <p:cBhvr>
                                        <p:cTn id="17" dur="500"/>
                                        <p:tgtEl>
                                          <p:spTgt spid="440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100"/>
                                  </p:stCondLst>
                                  <p:childTnLst>
                                    <p:set>
                                      <p:cBhvr>
                                        <p:cTn id="21" dur="1" fill="hold">
                                          <p:stCondLst>
                                            <p:cond delay="0"/>
                                          </p:stCondLst>
                                        </p:cTn>
                                        <p:tgtEl>
                                          <p:spTgt spid="44036"/>
                                        </p:tgtEl>
                                        <p:attrNameLst>
                                          <p:attrName>style.visibility</p:attrName>
                                        </p:attrNameLst>
                                      </p:cBhvr>
                                      <p:to>
                                        <p:strVal val="visible"/>
                                      </p:to>
                                    </p:set>
                                    <p:anim calcmode="lin" valueType="num">
                                      <p:cBhvr>
                                        <p:cTn id="22" dur="500" fill="hold"/>
                                        <p:tgtEl>
                                          <p:spTgt spid="44036"/>
                                        </p:tgtEl>
                                        <p:attrNameLst>
                                          <p:attrName>ppt_x</p:attrName>
                                        </p:attrNameLst>
                                      </p:cBhvr>
                                      <p:tavLst>
                                        <p:tav tm="0">
                                          <p:val>
                                            <p:strVal val="#ppt_x"/>
                                          </p:val>
                                        </p:tav>
                                        <p:tav tm="100000">
                                          <p:val>
                                            <p:strVal val="#ppt_x"/>
                                          </p:val>
                                        </p:tav>
                                      </p:tavLst>
                                    </p:anim>
                                    <p:anim calcmode="lin" valueType="num">
                                      <p:cBhvr>
                                        <p:cTn id="23"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ldLvl="0" animBg="1"/>
      <p:bldP spid="4403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703705" y="1506855"/>
            <a:ext cx="7148830" cy="2606675"/>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US" sz="2400" b="1" i="1" dirty="0" err="1">
                <a:solidFill>
                  <a:srgbClr val="FF0003"/>
                </a:solidFill>
                <a:latin typeface="Times New Roman" panose="02020603050405020304" pitchFamily="18" charset="0"/>
                <a:cs typeface="Times New Roman" panose="02020603050405020304" pitchFamily="18" charset="0"/>
              </a:rPr>
              <a:t>Câu</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hỏi</a:t>
            </a:r>
            <a:r>
              <a:rPr lang="en-US" sz="2400" b="1" i="1" dirty="0">
                <a:solidFill>
                  <a:srgbClr val="FF0003"/>
                </a:solidFill>
                <a:latin typeface="Times New Roman" panose="02020603050405020304" pitchFamily="18" charset="0"/>
                <a:cs typeface="Times New Roman" panose="02020603050405020304" pitchFamily="18" charset="0"/>
              </a:rPr>
              <a:t>: Qua </a:t>
            </a:r>
            <a:r>
              <a:rPr lang="en-US" sz="2400" b="1" i="1" dirty="0" err="1">
                <a:solidFill>
                  <a:srgbClr val="FF0003"/>
                </a:solidFill>
                <a:latin typeface="Times New Roman" panose="02020603050405020304" pitchFamily="18" charset="0"/>
                <a:cs typeface="Times New Roman" panose="02020603050405020304" pitchFamily="18" charset="0"/>
              </a:rPr>
              <a:t>những</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vật</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có</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hình</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chữ</a:t>
            </a:r>
            <a:r>
              <a:rPr lang="en-US" sz="2400" b="1" i="1" dirty="0">
                <a:solidFill>
                  <a:srgbClr val="FF0003"/>
                </a:solidFill>
                <a:latin typeface="Times New Roman" panose="02020603050405020304" pitchFamily="18" charset="0"/>
                <a:cs typeface="Times New Roman" panose="02020603050405020304" pitchFamily="18" charset="0"/>
              </a:rPr>
              <a:t> V, </a:t>
            </a:r>
            <a:r>
              <a:rPr lang="en-US" sz="2400" b="1" i="1" dirty="0" err="1">
                <a:solidFill>
                  <a:srgbClr val="FF0003"/>
                </a:solidFill>
                <a:latin typeface="Times New Roman" panose="02020603050405020304" pitchFamily="18" charset="0"/>
                <a:cs typeface="Times New Roman" panose="02020603050405020304" pitchFamily="18" charset="0"/>
              </a:rPr>
              <a:t>người</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liên</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lạc</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muốn</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nhắn</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gửi</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đến</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chú</a:t>
            </a:r>
            <a:r>
              <a:rPr lang="en-US" sz="2400" b="1" i="1" dirty="0">
                <a:solidFill>
                  <a:srgbClr val="FF0003"/>
                </a:solidFill>
                <a:latin typeface="Times New Roman" panose="02020603050405020304" pitchFamily="18" charset="0"/>
                <a:cs typeface="Times New Roman" panose="02020603050405020304" pitchFamily="18" charset="0"/>
              </a:rPr>
              <a:t> Hai Long </a:t>
            </a:r>
            <a:r>
              <a:rPr lang="en-US" sz="2400" b="1" i="1" dirty="0" err="1">
                <a:solidFill>
                  <a:srgbClr val="FF0003"/>
                </a:solidFill>
                <a:latin typeface="Times New Roman" panose="02020603050405020304" pitchFamily="18" charset="0"/>
                <a:cs typeface="Times New Roman" panose="02020603050405020304" pitchFamily="18" charset="0"/>
              </a:rPr>
              <a:t>điều</a:t>
            </a:r>
            <a:r>
              <a:rPr lang="en-US" sz="2400" b="1" i="1" dirty="0">
                <a:solidFill>
                  <a:srgbClr val="FF0003"/>
                </a:solidFill>
                <a:latin typeface="Times New Roman" panose="02020603050405020304" pitchFamily="18" charset="0"/>
                <a:cs typeface="Times New Roman" panose="02020603050405020304" pitchFamily="18" charset="0"/>
              </a:rPr>
              <a:t> </a:t>
            </a:r>
            <a:r>
              <a:rPr lang="en-US" sz="2400" b="1" i="1" dirty="0" err="1">
                <a:solidFill>
                  <a:srgbClr val="FF0003"/>
                </a:solidFill>
                <a:latin typeface="Times New Roman" panose="02020603050405020304" pitchFamily="18" charset="0"/>
                <a:cs typeface="Times New Roman" panose="02020603050405020304" pitchFamily="18" charset="0"/>
              </a:rPr>
              <a:t>gì</a:t>
            </a:r>
            <a:r>
              <a:rPr lang="en-US" sz="2400" b="1" i="1" dirty="0">
                <a:solidFill>
                  <a:srgbClr val="FF0003"/>
                </a:solidFill>
                <a:latin typeface="Times New Roman" panose="02020603050405020304" pitchFamily="18" charset="0"/>
                <a:cs typeface="Times New Roman" panose="02020603050405020304" pitchFamily="18" charset="0"/>
              </a:rPr>
              <a:t>?</a:t>
            </a:r>
            <a:endParaRPr lang="en-US" sz="2400" b="1" i="1" dirty="0">
              <a:solidFill>
                <a:srgbClr val="FF0003"/>
              </a:solidFill>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A. </a:t>
            </a:r>
            <a:r>
              <a:rPr lang="en-US" sz="2400" b="1" dirty="0" err="1">
                <a:solidFill>
                  <a:srgbClr val="0070C0"/>
                </a:solidFill>
                <a:latin typeface="Times New Roman" panose="02020603050405020304" pitchFamily="18" charset="0"/>
                <a:cs typeface="Times New Roman" panose="02020603050405020304" pitchFamily="18" charset="0"/>
              </a:rPr>
              <a:t>Lời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thắng</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70C0"/>
                </a:solidFill>
                <a:latin typeface="Times New Roman" panose="02020603050405020304" pitchFamily="18" charset="0"/>
                <a:cs typeface="Times New Roman" panose="02020603050405020304" pitchFamily="18" charset="0"/>
              </a:rPr>
              <a:t>   B. </a:t>
            </a:r>
            <a:r>
              <a:rPr lang="en-US" sz="2400" b="1" dirty="0" err="1">
                <a:solidFill>
                  <a:srgbClr val="0070C0"/>
                </a:solidFill>
                <a:latin typeface="Times New Roman" panose="02020603050405020304" pitchFamily="18" charset="0"/>
                <a:cs typeface="Times New Roman" panose="02020603050405020304" pitchFamily="18" charset="0"/>
              </a:rPr>
              <a:t>Kí</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hai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ngón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tay</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70C0"/>
                </a:solidFill>
                <a:latin typeface="Times New Roman" panose="02020603050405020304" pitchFamily="18" charset="0"/>
                <a:cs typeface="Times New Roman" panose="02020603050405020304" pitchFamily="18" charset="0"/>
              </a:rPr>
              <a:t>   C. </a:t>
            </a:r>
            <a:r>
              <a:rPr lang="en-US" sz="2400" b="1" dirty="0" err="1">
                <a:solidFill>
                  <a:srgbClr val="0070C0"/>
                </a:solidFill>
                <a:latin typeface="Times New Roman" panose="02020603050405020304" pitchFamily="18" charset="0"/>
                <a:cs typeface="Times New Roman" panose="02020603050405020304" pitchFamily="18" charset="0"/>
              </a:rPr>
              <a:t>Lời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thân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mật</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70C0"/>
                </a:solidFill>
                <a:latin typeface="Times New Roman" panose="02020603050405020304" pitchFamily="18" charset="0"/>
                <a:cs typeface="Times New Roman" panose="02020603050405020304" pitchFamily="18" charset="0"/>
              </a:rPr>
              <a:t>   D. </a:t>
            </a:r>
            <a:r>
              <a:rPr lang="en-US" sz="2400" b="1" dirty="0" err="1">
                <a:solidFill>
                  <a:srgbClr val="0070C0"/>
                </a:solidFill>
                <a:latin typeface="Times New Roman" panose="02020603050405020304" pitchFamily="18" charset="0"/>
                <a:cs typeface="Times New Roman" panose="02020603050405020304" pitchFamily="18" charset="0"/>
              </a:rPr>
              <a:t>Tình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yêu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Tổ</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quốc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Việt</a:t>
            </a:r>
            <a:r>
              <a:rPr lang="en-US" sz="2400" b="1" dirty="0">
                <a:solidFill>
                  <a:srgbClr val="0070C0"/>
                </a:solidFill>
                <a:latin typeface="Times New Roman" panose="02020603050405020304" pitchFamily="18" charset="0"/>
                <a:cs typeface="Times New Roman" panose="02020603050405020304" pitchFamily="18" charset="0"/>
              </a:rPr>
              <a:t> Nam </a:t>
            </a:r>
            <a:r>
              <a:rPr lang="en-US" sz="2400" b="1" dirty="0" err="1">
                <a:solidFill>
                  <a:srgbClr val="0070C0"/>
                </a:solidFill>
                <a:latin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thắng</a:t>
            </a:r>
            <a:r>
              <a:rPr lang="en-US" sz="2400" b="1" dirty="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grpSp>
        <p:nvGrpSpPr>
          <p:cNvPr id="61" name="Group 60"/>
          <p:cNvGrpSpPr/>
          <p:nvPr/>
        </p:nvGrpSpPr>
        <p:grpSpPr>
          <a:xfrm>
            <a:off x="1435100" y="1070610"/>
            <a:ext cx="290830" cy="3800475"/>
            <a:chOff x="1322576" y="181189"/>
            <a:chExt cx="387790" cy="2666783"/>
          </a:xfrm>
        </p:grpSpPr>
        <p:grpSp>
          <p:nvGrpSpPr>
            <p:cNvPr id="53" name="Group 52"/>
            <p:cNvGrpSpPr/>
            <p:nvPr/>
          </p:nvGrpSpPr>
          <p:grpSpPr>
            <a:xfrm>
              <a:off x="1322576" y="1379570"/>
              <a:ext cx="286946" cy="286946"/>
              <a:chOff x="505017" y="3662327"/>
              <a:chExt cx="286946" cy="286946"/>
            </a:xfrm>
          </p:grpSpPr>
          <p:sp>
            <p:nvSpPr>
              <p:cNvPr id="54" name="Oval 53"/>
              <p:cNvSpPr/>
              <p:nvPr/>
            </p:nvSpPr>
            <p:spPr>
              <a:xfrm>
                <a:off x="505017" y="3662327"/>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Calibri" panose="020F0502020204030204"/>
                </a:endParaRPr>
              </a:p>
            </p:txBody>
          </p:sp>
          <p:sp>
            <p:nvSpPr>
              <p:cNvPr id="55" name="Oval 54"/>
              <p:cNvSpPr/>
              <p:nvPr/>
            </p:nvSpPr>
            <p:spPr>
              <a:xfrm>
                <a:off x="587032" y="3741662"/>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grpSp>
        <p:sp>
          <p:nvSpPr>
            <p:cNvPr id="57" name="Left Bracket 56"/>
            <p:cNvSpPr/>
            <p:nvPr/>
          </p:nvSpPr>
          <p:spPr>
            <a:xfrm>
              <a:off x="1461286" y="181189"/>
              <a:ext cx="249080" cy="2666783"/>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prstClr val="black"/>
                </a:solidFill>
                <a:latin typeface="Calibri" panose="020F0502020204030204"/>
              </a:endParaRPr>
            </a:p>
          </p:txBody>
        </p:sp>
      </p:grpSp>
      <p:sp>
        <p:nvSpPr>
          <p:cNvPr id="58" name="Left Bracket 57"/>
          <p:cNvSpPr/>
          <p:nvPr/>
        </p:nvSpPr>
        <p:spPr>
          <a:xfrm flipH="1">
            <a:off x="8794750" y="1094105"/>
            <a:ext cx="155575" cy="3719830"/>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solidFill>
                <a:prstClr val="black"/>
              </a:solidFill>
              <a:latin typeface="Calibri" panose="020F0502020204030204"/>
            </a:endParaRPr>
          </a:p>
        </p:txBody>
      </p:sp>
      <p:grpSp>
        <p:nvGrpSpPr>
          <p:cNvPr id="8" name="Group 7"/>
          <p:cNvGrpSpPr/>
          <p:nvPr/>
        </p:nvGrpSpPr>
        <p:grpSpPr>
          <a:xfrm>
            <a:off x="757676" y="1888481"/>
            <a:ext cx="341961" cy="2441389"/>
            <a:chOff x="393013" y="1032069"/>
            <a:chExt cx="455948" cy="3255185"/>
          </a:xfrm>
        </p:grpSpPr>
        <p:cxnSp>
          <p:nvCxnSpPr>
            <p:cNvPr id="13" name="Straight Connector 12"/>
            <p:cNvCxnSpPr>
              <a:stCxn id="29" idx="4"/>
              <a:endCxn id="64" idx="0"/>
            </p:cNvCxnSpPr>
            <p:nvPr/>
          </p:nvCxnSpPr>
          <p:spPr>
            <a:xfrm flipH="1">
              <a:off x="621109" y="1032069"/>
              <a:ext cx="14393" cy="2799080"/>
            </a:xfrm>
            <a:prstGeom prst="line">
              <a:avLst/>
            </a:prstGeom>
            <a:ln w="12700">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93013" y="3831306"/>
              <a:ext cx="455948" cy="455948"/>
              <a:chOff x="268476" y="3198923"/>
              <a:chExt cx="286946" cy="286946"/>
            </a:xfrm>
          </p:grpSpPr>
          <p:sp>
            <p:nvSpPr>
              <p:cNvPr id="64" name="Oval 63"/>
              <p:cNvSpPr/>
              <p:nvPr/>
            </p:nvSpPr>
            <p:spPr>
              <a:xfrm>
                <a:off x="268476" y="3198923"/>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Calibri" panose="020F0502020204030204"/>
                </a:endParaRPr>
              </a:p>
            </p:txBody>
          </p:sp>
          <p:sp>
            <p:nvSpPr>
              <p:cNvPr id="65" name="Oval 64"/>
              <p:cNvSpPr/>
              <p:nvPr/>
            </p:nvSpPr>
            <p:spPr>
              <a:xfrm>
                <a:off x="350491" y="3278258"/>
                <a:ext cx="122915" cy="12291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grpSp>
      </p:grpSp>
      <p:grpSp>
        <p:nvGrpSpPr>
          <p:cNvPr id="31" name="Group 30"/>
          <p:cNvGrpSpPr/>
          <p:nvPr/>
        </p:nvGrpSpPr>
        <p:grpSpPr>
          <a:xfrm>
            <a:off x="1834515" y="5043170"/>
            <a:ext cx="5754370" cy="1024255"/>
            <a:chOff x="560434" y="3549113"/>
            <a:chExt cx="7672438" cy="2654675"/>
          </a:xfrm>
        </p:grpSpPr>
        <p:grpSp>
          <p:nvGrpSpPr>
            <p:cNvPr id="23" name="Group 22"/>
            <p:cNvGrpSpPr/>
            <p:nvPr/>
          </p:nvGrpSpPr>
          <p:grpSpPr>
            <a:xfrm>
              <a:off x="620986" y="3549113"/>
              <a:ext cx="7597821" cy="2654675"/>
              <a:chOff x="1139780" y="2611241"/>
              <a:chExt cx="4733934" cy="2462475"/>
            </a:xfrm>
          </p:grpSpPr>
          <p:sp>
            <p:nvSpPr>
              <p:cNvPr id="18" name="Parallelogram 17"/>
              <p:cNvSpPr/>
              <p:nvPr/>
            </p:nvSpPr>
            <p:spPr>
              <a:xfrm>
                <a:off x="1139780" y="3102581"/>
                <a:ext cx="4733934" cy="1874096"/>
              </a:xfrm>
              <a:prstGeom prst="parallelogram">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dirty="0">
                  <a:solidFill>
                    <a:prstClr val="white"/>
                  </a:solidFill>
                  <a:latin typeface="Times New Roman" panose="02020603050405020304" pitchFamily="18" charset="0"/>
                  <a:cs typeface="Times New Roman" panose="02020603050405020304" pitchFamily="18" charset="0"/>
                </a:endParaRPr>
              </a:p>
            </p:txBody>
          </p:sp>
          <p:sp>
            <p:nvSpPr>
              <p:cNvPr id="7" name="Parallelogram 6"/>
              <p:cNvSpPr/>
              <p:nvPr/>
            </p:nvSpPr>
            <p:spPr>
              <a:xfrm flipH="1">
                <a:off x="1357102" y="2611241"/>
                <a:ext cx="1403156" cy="534468"/>
              </a:xfrm>
              <a:prstGeom prst="parallelogram">
                <a:avLst/>
              </a:prstGeom>
              <a:solidFill>
                <a:srgbClr val="00FF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FF0000"/>
                    </a:solidFill>
                    <a:latin typeface="Arial" panose="020B0604020202020204" pitchFamily="34" charset="0"/>
                    <a:cs typeface="Arial" panose="020B0604020202020204" pitchFamily="34" charset="0"/>
                  </a:rPr>
                  <a:t>ĐÁP ÁN</a:t>
                </a:r>
                <a:endParaRPr lang="en-US" sz="1500" b="1" dirty="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1418483" y="4847084"/>
                <a:ext cx="3113455" cy="226632"/>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latin typeface="Calibri" panose="020F0502020204030204"/>
                </a:endParaRPr>
              </a:p>
            </p:txBody>
          </p:sp>
        </p:grpSp>
        <p:cxnSp>
          <p:nvCxnSpPr>
            <p:cNvPr id="75" name="Straight Connector 74"/>
            <p:cNvCxnSpPr>
              <a:stCxn id="15" idx="3"/>
              <a:endCxn id="15" idx="1"/>
            </p:cNvCxnSpPr>
            <p:nvPr/>
          </p:nvCxnSpPr>
          <p:spPr>
            <a:xfrm>
              <a:off x="3221801" y="4031549"/>
              <a:ext cx="4997003"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78650" y="6032145"/>
              <a:ext cx="5519746" cy="0"/>
            </a:xfrm>
            <a:prstGeom prst="line">
              <a:avLst/>
            </a:prstGeom>
            <a:ln>
              <a:solidFill>
                <a:srgbClr val="008CF5"/>
              </a:solidFill>
            </a:ln>
            <a:effectLst>
              <a:glow rad="127000">
                <a:srgbClr val="008CF5">
                  <a:alpha val="50000"/>
                </a:srgbClr>
              </a:glow>
            </a:effectLst>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a:off x="560434" y="4031549"/>
              <a:ext cx="7672438" cy="2067626"/>
            </a:xfrm>
            <a:prstGeom prst="parallelogram">
              <a:avLst/>
            </a:prstGeom>
            <a:solidFill>
              <a:srgbClr val="008CF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950" b="1" dirty="0">
                  <a:solidFill>
                    <a:prstClr val="white"/>
                  </a:solidFill>
                  <a:latin typeface="Times New Roman" panose="02020603050405020304" pitchFamily="18" charset="0"/>
                  <a:cs typeface="Times New Roman" panose="02020603050405020304" pitchFamily="18" charset="0"/>
                </a:rPr>
                <a:t>D</a:t>
              </a:r>
              <a:endParaRPr lang="en-US" sz="4950" b="1" dirty="0">
                <a:solidFill>
                  <a:prstClr val="white"/>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
            <a:stretch>
              <a:fillRect/>
            </a:stretch>
          </p:blipFill>
          <p:spPr>
            <a:xfrm rot="10800000">
              <a:off x="3221801" y="3879674"/>
              <a:ext cx="4997003" cy="303750"/>
            </a:xfrm>
            <a:prstGeom prst="rect">
              <a:avLst/>
            </a:prstGeom>
          </p:spPr>
        </p:pic>
      </p:grpSp>
      <p:grpSp>
        <p:nvGrpSpPr>
          <p:cNvPr id="28" name="Group 27"/>
          <p:cNvGrpSpPr/>
          <p:nvPr/>
        </p:nvGrpSpPr>
        <p:grpSpPr>
          <a:xfrm>
            <a:off x="536547" y="1085549"/>
            <a:ext cx="811716" cy="811716"/>
            <a:chOff x="83662" y="159259"/>
            <a:chExt cx="1082288" cy="1082288"/>
          </a:xfrm>
        </p:grpSpPr>
        <p:sp>
          <p:nvSpPr>
            <p:cNvPr id="29" name="Oval 28"/>
            <p:cNvSpPr/>
            <p:nvPr/>
          </p:nvSpPr>
          <p:spPr>
            <a:xfrm>
              <a:off x="91433" y="170721"/>
              <a:ext cx="1059109" cy="1059109"/>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b="1" dirty="0">
                <a:solidFill>
                  <a:srgbClr val="008CF5"/>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2"/>
            <a:stretch>
              <a:fillRect/>
            </a:stretch>
          </p:blipFill>
          <p:spPr>
            <a:xfrm>
              <a:off x="83662" y="159259"/>
              <a:ext cx="1082288" cy="1082288"/>
            </a:xfrm>
            <a:prstGeom prst="rect">
              <a:avLst/>
            </a:prstGeom>
          </p:spPr>
        </p:pic>
        <p:pic>
          <p:nvPicPr>
            <p:cNvPr id="33" name="Picture 32"/>
            <p:cNvPicPr>
              <a:picLocks noChangeAspect="1"/>
            </p:cNvPicPr>
            <p:nvPr/>
          </p:nvPicPr>
          <p:blipFill>
            <a:blip r:embed="rId3"/>
            <a:stretch>
              <a:fillRect/>
            </a:stretch>
          </p:blipFill>
          <p:spPr>
            <a:xfrm>
              <a:off x="140649" y="240741"/>
              <a:ext cx="757177" cy="937456"/>
            </a:xfrm>
            <a:prstGeom prst="rect">
              <a:avLst/>
            </a:prstGeom>
          </p:spPr>
        </p:pic>
        <p:sp>
          <p:nvSpPr>
            <p:cNvPr id="34" name="TextBox 33"/>
            <p:cNvSpPr txBox="1"/>
            <p:nvPr/>
          </p:nvSpPr>
          <p:spPr>
            <a:xfrm>
              <a:off x="326369" y="277250"/>
              <a:ext cx="596900" cy="890693"/>
            </a:xfrm>
            <a:prstGeom prst="rect">
              <a:avLst/>
            </a:prstGeom>
            <a:noFill/>
          </p:spPr>
          <p:txBody>
            <a:bodyPr wrap="none" rtlCol="0">
              <a:spAutoFit/>
            </a:bodyPr>
            <a:lstStyle/>
            <a:p>
              <a:pPr algn="ctr"/>
              <a:r>
                <a:rPr 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rPr>
                <a:t>2</a:t>
              </a:r>
              <a:endParaRPr lang="en-US" sz="3750" b="1" dirty="0">
                <a:solidFill>
                  <a:srgbClr val="00FF4E"/>
                </a:solidFill>
                <a:effectLst>
                  <a:glow rad="88900">
                    <a:srgbClr val="00FF4E">
                      <a:alpha val="60000"/>
                    </a:srgbClr>
                  </a:glow>
                </a:effectLst>
                <a:latin typeface="Arial" panose="020B0604020202020204" pitchFamily="34" charset="0"/>
                <a:cs typeface="Arial" panose="020B0604020202020204" pitchFamily="34" charset="0"/>
              </a:endParaRPr>
            </a:p>
          </p:txBody>
        </p:sp>
      </p:grpSp>
      <p:sp>
        <p:nvSpPr>
          <p:cNvPr id="35" name="Parallelogram 34"/>
          <p:cNvSpPr/>
          <p:nvPr/>
        </p:nvSpPr>
        <p:spPr>
          <a:xfrm flipH="1">
            <a:off x="261349" y="5103650"/>
            <a:ext cx="1263929" cy="475339"/>
          </a:xfrm>
          <a:prstGeom prst="parallelogram">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rgbClr val="FF0000"/>
                </a:solidFill>
                <a:latin typeface="Arial" panose="020B0604020202020204" pitchFamily="34" charset="0"/>
                <a:cs typeface="Arial" panose="020B0604020202020204" pitchFamily="34" charset="0"/>
              </a:rPr>
              <a:t>ANS</a:t>
            </a:r>
            <a:endParaRPr lang="en-US" sz="750" b="1" dirty="0">
              <a:solidFill>
                <a:srgbClr val="FF0000"/>
              </a:solidFill>
              <a:latin typeface="Arial" panose="020B0604020202020204" pitchFamily="34" charset="0"/>
              <a:cs typeface="Arial" panose="020B0604020202020204" pitchFamily="34" charset="0"/>
            </a:endParaRPr>
          </a:p>
        </p:txBody>
      </p:sp>
      <p:pic>
        <p:nvPicPr>
          <p:cNvPr id="42" name="Picture 115" descr="ALRMCL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027" y="2383937"/>
            <a:ext cx="864426" cy="104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Oval 176"/>
          <p:cNvSpPr>
            <a:spLocks noChangeArrowheads="1"/>
          </p:cNvSpPr>
          <p:nvPr/>
        </p:nvSpPr>
        <p:spPr bwMode="auto">
          <a:xfrm>
            <a:off x="614304" y="265175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5</a:t>
            </a:r>
            <a:endParaRPr lang="en-US" altLang="en-US" sz="2800" dirty="0">
              <a:solidFill>
                <a:srgbClr val="DC2608"/>
              </a:solidFill>
              <a:latin typeface=".VnBlack" pitchFamily="34" charset="0"/>
            </a:endParaRPr>
          </a:p>
        </p:txBody>
      </p:sp>
      <p:sp>
        <p:nvSpPr>
          <p:cNvPr id="69" name="Oval 176"/>
          <p:cNvSpPr>
            <a:spLocks noChangeArrowheads="1"/>
          </p:cNvSpPr>
          <p:nvPr/>
        </p:nvSpPr>
        <p:spPr bwMode="auto">
          <a:xfrm>
            <a:off x="609620" y="264128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4</a:t>
            </a:r>
            <a:endParaRPr lang="en-US" altLang="en-US" sz="2800" dirty="0">
              <a:solidFill>
                <a:srgbClr val="DC2608"/>
              </a:solidFill>
              <a:latin typeface=".VnBlack" pitchFamily="34" charset="0"/>
            </a:endParaRPr>
          </a:p>
        </p:txBody>
      </p:sp>
      <p:sp>
        <p:nvSpPr>
          <p:cNvPr id="70" name="Oval 176"/>
          <p:cNvSpPr>
            <a:spLocks noChangeArrowheads="1"/>
          </p:cNvSpPr>
          <p:nvPr/>
        </p:nvSpPr>
        <p:spPr bwMode="auto">
          <a:xfrm>
            <a:off x="609537" y="269907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3</a:t>
            </a:r>
            <a:endParaRPr lang="en-US" altLang="en-US" sz="2800" dirty="0">
              <a:solidFill>
                <a:srgbClr val="DC2608"/>
              </a:solidFill>
              <a:latin typeface=".VnBlack" pitchFamily="34" charset="0"/>
            </a:endParaRPr>
          </a:p>
        </p:txBody>
      </p:sp>
      <p:sp>
        <p:nvSpPr>
          <p:cNvPr id="71" name="Oval 176"/>
          <p:cNvSpPr>
            <a:spLocks noChangeArrowheads="1"/>
          </p:cNvSpPr>
          <p:nvPr/>
        </p:nvSpPr>
        <p:spPr bwMode="auto">
          <a:xfrm>
            <a:off x="616628" y="2695594"/>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2</a:t>
            </a:r>
            <a:endParaRPr lang="en-US" altLang="en-US" sz="2800" dirty="0">
              <a:solidFill>
                <a:srgbClr val="DC2608"/>
              </a:solidFill>
              <a:latin typeface=".VnBlack" pitchFamily="34" charset="0"/>
            </a:endParaRPr>
          </a:p>
        </p:txBody>
      </p:sp>
      <p:sp>
        <p:nvSpPr>
          <p:cNvPr id="72" name="Oval 176"/>
          <p:cNvSpPr>
            <a:spLocks noChangeArrowheads="1"/>
          </p:cNvSpPr>
          <p:nvPr/>
        </p:nvSpPr>
        <p:spPr bwMode="auto">
          <a:xfrm>
            <a:off x="616844" y="2699556"/>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altLang="en-US" sz="2800" dirty="0">
                <a:solidFill>
                  <a:srgbClr val="DC2608"/>
                </a:solidFill>
                <a:latin typeface=".VnBlack" pitchFamily="34" charset="0"/>
              </a:rPr>
              <a:t>1</a:t>
            </a:r>
            <a:endParaRPr lang="en-US" altLang="en-US" sz="2800" dirty="0">
              <a:solidFill>
                <a:srgbClr val="DC2608"/>
              </a:solidFill>
              <a:latin typeface=".VnBlack" pitchFamily="34" charset="0"/>
            </a:endParaRPr>
          </a:p>
        </p:txBody>
      </p:sp>
      <p:sp>
        <p:nvSpPr>
          <p:cNvPr id="73" name="Oval 176"/>
          <p:cNvSpPr>
            <a:spLocks noChangeArrowheads="1"/>
          </p:cNvSpPr>
          <p:nvPr/>
        </p:nvSpPr>
        <p:spPr bwMode="auto">
          <a:xfrm>
            <a:off x="633356" y="2681259"/>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800" dirty="0">
                <a:solidFill>
                  <a:srgbClr val="DC2608"/>
                </a:solidFill>
                <a:latin typeface=".VnBlack" pitchFamily="34" charset="0"/>
              </a:rPr>
              <a:t>0</a:t>
            </a:r>
            <a:endParaRPr lang="en-US" sz="2800" dirty="0">
              <a:solidFill>
                <a:srgbClr val="DC2608"/>
              </a:solidFill>
              <a:latin typeface=".VnBlack"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200" fill="hold"/>
                                        <p:tgtEl>
                                          <p:spTgt spid="28"/>
                                        </p:tgtEl>
                                        <p:attrNameLst>
                                          <p:attrName>ppt_w</p:attrName>
                                        </p:attrNameLst>
                                      </p:cBhvr>
                                      <p:tavLst>
                                        <p:tav tm="0">
                                          <p:val>
                                            <p:fltVal val="0"/>
                                          </p:val>
                                        </p:tav>
                                        <p:tav tm="100000">
                                          <p:val>
                                            <p:strVal val="#ppt_w"/>
                                          </p:val>
                                        </p:tav>
                                      </p:tavLst>
                                    </p:anim>
                                    <p:anim calcmode="lin" valueType="num">
                                      <p:cBhvr>
                                        <p:cTn id="8" dur="200" fill="hold"/>
                                        <p:tgtEl>
                                          <p:spTgt spid="28"/>
                                        </p:tgtEl>
                                        <p:attrNameLst>
                                          <p:attrName>ppt_h</p:attrName>
                                        </p:attrNameLst>
                                      </p:cBhvr>
                                      <p:tavLst>
                                        <p:tav tm="0">
                                          <p:val>
                                            <p:fltVal val="0"/>
                                          </p:val>
                                        </p:tav>
                                        <p:tav tm="100000">
                                          <p:val>
                                            <p:strVal val="#ppt_h"/>
                                          </p:val>
                                        </p:tav>
                                      </p:tavLst>
                                    </p:anim>
                                    <p:anim calcmode="lin" valueType="num">
                                      <p:cBhvr>
                                        <p:cTn id="9" dur="200" fill="hold"/>
                                        <p:tgtEl>
                                          <p:spTgt spid="28"/>
                                        </p:tgtEl>
                                        <p:attrNameLst>
                                          <p:attrName>style.rotation</p:attrName>
                                        </p:attrNameLst>
                                      </p:cBhvr>
                                      <p:tavLst>
                                        <p:tav tm="0">
                                          <p:val>
                                            <p:fltVal val="360"/>
                                          </p:val>
                                        </p:tav>
                                        <p:tav tm="100000">
                                          <p:val>
                                            <p:fltVal val="0"/>
                                          </p:val>
                                        </p:tav>
                                      </p:tavLst>
                                    </p:anim>
                                    <p:animEffect transition="in" filter="fade">
                                      <p:cBhvr>
                                        <p:cTn id="10" dur="2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5" name="3beeps.wav"/>
                                        </p:tgtEl>
                                      </p:cMediaNode>
                                    </p:audio>
                                  </p:subTnLst>
                                </p:cTn>
                              </p:par>
                              <p:par>
                                <p:cTn id="11" presetID="9"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dissolve">
                                      <p:cBhvr>
                                        <p:cTn id="13" dur="200"/>
                                        <p:tgtEl>
                                          <p:spTgt spid="61"/>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200" fill="hold"/>
                                        <p:tgtEl>
                                          <p:spTgt spid="58"/>
                                        </p:tgtEl>
                                        <p:attrNameLst>
                                          <p:attrName>ppt_x</p:attrName>
                                        </p:attrNameLst>
                                      </p:cBhvr>
                                      <p:tavLst>
                                        <p:tav tm="0">
                                          <p:val>
                                            <p:strVal val="0-#ppt_w/2"/>
                                          </p:val>
                                        </p:tav>
                                        <p:tav tm="100000">
                                          <p:val>
                                            <p:strVal val="#ppt_x"/>
                                          </p:val>
                                        </p:tav>
                                      </p:tavLst>
                                    </p:anim>
                                    <p:anim calcmode="lin" valueType="num">
                                      <p:cBhvr additive="base">
                                        <p:cTn id="18" dur="200" fill="hold"/>
                                        <p:tgtEl>
                                          <p:spTgt spid="58"/>
                                        </p:tgtEl>
                                        <p:attrNameLst>
                                          <p:attrName>ppt_y</p:attrName>
                                        </p:attrNameLst>
                                      </p:cBhvr>
                                      <p:tavLst>
                                        <p:tav tm="0">
                                          <p:val>
                                            <p:strVal val="#ppt_y"/>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randombar(horizontal)">
                                      <p:cBhvr>
                                        <p:cTn id="21" dur="300"/>
                                        <p:tgtEl>
                                          <p:spTgt spid="6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1000"/>
                                  </p:stCondLst>
                                  <p:childTnLst>
                                    <p:set>
                                      <p:cBhvr>
                                        <p:cTn id="29"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6" name="beep.wav"/>
                                        </p:tgtEl>
                                      </p:cMediaNode>
                                    </p:audio>
                                  </p:subTnLst>
                                </p:cTn>
                              </p:par>
                            </p:childTnLst>
                          </p:cTn>
                        </p:par>
                        <p:par>
                          <p:cTn id="30" fill="hold">
                            <p:stCondLst>
                              <p:cond delay="1000"/>
                            </p:stCondLst>
                            <p:childTnLst>
                              <p:par>
                                <p:cTn id="31" presetID="1" presetClass="entr" presetSubtype="0" fill="hold" grpId="0" nodeType="afterEffect">
                                  <p:stCondLst>
                                    <p:cond delay="1000"/>
                                  </p:stCondLst>
                                  <p:childTnLst>
                                    <p:set>
                                      <p:cBhvr>
                                        <p:cTn id="32"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6" name="beep.wav"/>
                                        </p:tgtEl>
                                      </p:cMediaNode>
                                    </p:audio>
                                  </p:subTnLst>
                                </p:cTn>
                              </p:par>
                            </p:childTnLst>
                          </p:cTn>
                        </p:par>
                        <p:par>
                          <p:cTn id="33" fill="hold">
                            <p:stCondLst>
                              <p:cond delay="2000"/>
                            </p:stCondLst>
                            <p:childTnLst>
                              <p:par>
                                <p:cTn id="34" presetID="1" presetClass="entr" presetSubtype="0" fill="hold" grpId="0" nodeType="afterEffect">
                                  <p:stCondLst>
                                    <p:cond delay="1000"/>
                                  </p:stCondLst>
                                  <p:childTnLst>
                                    <p:set>
                                      <p:cBhvr>
                                        <p:cTn id="35"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beep.wav"/>
                                        </p:tgtEl>
                                      </p:cMediaNode>
                                    </p:audio>
                                  </p:subTnLst>
                                </p:cTn>
                              </p:par>
                            </p:childTnLst>
                          </p:cTn>
                        </p:par>
                        <p:par>
                          <p:cTn id="36" fill="hold">
                            <p:stCondLst>
                              <p:cond delay="3000"/>
                            </p:stCondLst>
                            <p:childTnLst>
                              <p:par>
                                <p:cTn id="37" presetID="1" presetClass="entr" presetSubtype="0" fill="hold" grpId="0" nodeType="afterEffect">
                                  <p:stCondLst>
                                    <p:cond delay="1000"/>
                                  </p:stCondLst>
                                  <p:childTnLst>
                                    <p:set>
                                      <p:cBhvr>
                                        <p:cTn id="38"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6" name="beep.wav"/>
                                        </p:tgtEl>
                                      </p:cMediaNode>
                                    </p:audio>
                                  </p:subTnLst>
                                </p:cTn>
                              </p:par>
                            </p:childTnLst>
                          </p:cTn>
                        </p:par>
                        <p:par>
                          <p:cTn id="39" fill="hold">
                            <p:stCondLst>
                              <p:cond delay="4000"/>
                            </p:stCondLst>
                            <p:childTnLst>
                              <p:par>
                                <p:cTn id="40" presetID="1" presetClass="entr" presetSubtype="0" fill="hold" grpId="0" nodeType="afterEffect">
                                  <p:stCondLst>
                                    <p:cond delay="1000"/>
                                  </p:stCondLst>
                                  <p:childTnLst>
                                    <p:set>
                                      <p:cBhvr>
                                        <p:cTn id="41"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6" name="beep.wav"/>
                                        </p:tgtEl>
                                      </p:cMediaNode>
                                    </p:audio>
                                  </p:subTnLst>
                                </p:cTn>
                              </p:par>
                            </p:childTnLst>
                          </p:cTn>
                        </p:par>
                        <p:par>
                          <p:cTn id="42" fill="hold">
                            <p:stCondLst>
                              <p:cond delay="5000"/>
                            </p:stCondLst>
                            <p:childTnLst>
                              <p:par>
                                <p:cTn id="43" presetID="1" presetClass="entr" presetSubtype="0" fill="hold" grpId="0" nodeType="afterEffect">
                                  <p:stCondLst>
                                    <p:cond delay="1000"/>
                                  </p:stCondLst>
                                  <p:childTnLst>
                                    <p:set>
                                      <p:cBhvr>
                                        <p:cTn id="44"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7" name="GU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5"/>
                    </p:tgtEl>
                  </p:cond>
                </p:stCondLst>
                <p:endSync evt="end" delay="0">
                  <p:rtn val="all"/>
                </p:endSync>
                <p:childTnLst>
                  <p:par>
                    <p:cTn id="46" fill="hold">
                      <p:stCondLst>
                        <p:cond delay="0"/>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200"/>
                                        <p:tgtEl>
                                          <p:spTgt spid="8"/>
                                        </p:tgtEl>
                                      </p:cBhvr>
                                    </p:animEffect>
                                  </p:childTnLst>
                                </p:cTn>
                              </p:par>
                            </p:childTnLst>
                          </p:cTn>
                        </p:par>
                        <p:par>
                          <p:cTn id="51" fill="hold">
                            <p:stCondLst>
                              <p:cond delay="500"/>
                            </p:stCondLst>
                            <p:childTnLst>
                              <p:par>
                                <p:cTn id="52" presetID="17"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300" fill="hold"/>
                                        <p:tgtEl>
                                          <p:spTgt spid="31"/>
                                        </p:tgtEl>
                                        <p:attrNameLst>
                                          <p:attrName>ppt_x</p:attrName>
                                        </p:attrNameLst>
                                      </p:cBhvr>
                                      <p:tavLst>
                                        <p:tav tm="0">
                                          <p:val>
                                            <p:strVal val="#ppt_x-#ppt_w/2"/>
                                          </p:val>
                                        </p:tav>
                                        <p:tav tm="100000">
                                          <p:val>
                                            <p:strVal val="#ppt_x"/>
                                          </p:val>
                                        </p:tav>
                                      </p:tavLst>
                                    </p:anim>
                                    <p:anim calcmode="lin" valueType="num">
                                      <p:cBhvr>
                                        <p:cTn id="55" dur="300" fill="hold"/>
                                        <p:tgtEl>
                                          <p:spTgt spid="31"/>
                                        </p:tgtEl>
                                        <p:attrNameLst>
                                          <p:attrName>ppt_y</p:attrName>
                                        </p:attrNameLst>
                                      </p:cBhvr>
                                      <p:tavLst>
                                        <p:tav tm="0">
                                          <p:val>
                                            <p:strVal val="#ppt_y"/>
                                          </p:val>
                                        </p:tav>
                                        <p:tav tm="100000">
                                          <p:val>
                                            <p:strVal val="#ppt_y"/>
                                          </p:val>
                                        </p:tav>
                                      </p:tavLst>
                                    </p:anim>
                                    <p:anim calcmode="lin" valueType="num">
                                      <p:cBhvr>
                                        <p:cTn id="56" dur="300" fill="hold"/>
                                        <p:tgtEl>
                                          <p:spTgt spid="31"/>
                                        </p:tgtEl>
                                        <p:attrNameLst>
                                          <p:attrName>ppt_w</p:attrName>
                                        </p:attrNameLst>
                                      </p:cBhvr>
                                      <p:tavLst>
                                        <p:tav tm="0">
                                          <p:val>
                                            <p:fltVal val="0"/>
                                          </p:val>
                                        </p:tav>
                                        <p:tav tm="100000">
                                          <p:val>
                                            <p:strVal val="#ppt_w"/>
                                          </p:val>
                                        </p:tav>
                                      </p:tavLst>
                                    </p:anim>
                                    <p:anim calcmode="lin" valueType="num">
                                      <p:cBhvr>
                                        <p:cTn id="57" dur="300" fill="hold"/>
                                        <p:tgtEl>
                                          <p:spTgt spid="3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8" name="fins__success-2.wav"/>
                                        </p:tgtEl>
                                      </p:cMediaNode>
                                    </p:audio>
                                  </p:subTnLst>
                                </p:cTn>
                              </p:par>
                            </p:childTnLst>
                          </p:cTn>
                        </p:par>
                      </p:childTnLst>
                    </p:cTn>
                  </p:par>
                </p:childTnLst>
              </p:cTn>
              <p:nextCondLst>
                <p:cond evt="onClick" delay="0">
                  <p:tgtEl>
                    <p:spTgt spid="35"/>
                  </p:tgtEl>
                </p:cond>
              </p:nextCondLst>
            </p:seq>
          </p:childTnLst>
        </p:cTn>
      </p:par>
    </p:tnLst>
    <p:bldLst>
      <p:bldP spid="60" grpId="0" bldLvl="0" animBg="1"/>
      <p:bldP spid="58" grpId="0" bldLvl="0" animBg="1"/>
      <p:bldP spid="68" grpId="0" bldLvl="0" animBg="1"/>
      <p:bldP spid="69" grpId="0" bldLvl="0" animBg="1"/>
      <p:bldP spid="70" grpId="0" bldLvl="0" animBg="1"/>
      <p:bldP spid="71" grpId="0" bldLvl="0" animBg="1"/>
      <p:bldP spid="72" grpId="0" bldLvl="0" animBg="1"/>
      <p:bldP spid="7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Flowchart: Alternate Process 7"/>
          <p:cNvSpPr/>
          <p:nvPr/>
        </p:nvSpPr>
        <p:spPr>
          <a:xfrm>
            <a:off x="2973388" y="2286000"/>
            <a:ext cx="2362200" cy="1143000"/>
          </a:xfrm>
          <a:prstGeom prst="flowChartAlternateProcess">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pic>
        <p:nvPicPr>
          <p:cNvPr id="106501" name="图片 13"/>
          <p:cNvPicPr>
            <a:picLocks noGrp="1" noChangeAspect="1"/>
          </p:cNvPicPr>
          <p:nvPr>
            <p:ph sz="half" idx="4294967295"/>
          </p:nvPr>
        </p:nvPicPr>
        <p:blipFill>
          <a:blip r:embed="rId1"/>
          <a:srcRect t="61258"/>
          <a:stretch>
            <a:fillRect/>
          </a:stretch>
        </p:blipFill>
        <p:spPr>
          <a:xfrm>
            <a:off x="0" y="5279390"/>
            <a:ext cx="9144000" cy="1571625"/>
          </a:xfrm>
        </p:spPr>
      </p:pic>
      <p:grpSp>
        <p:nvGrpSpPr>
          <p:cNvPr id="9" name="Group 8"/>
          <p:cNvGrpSpPr/>
          <p:nvPr/>
        </p:nvGrpSpPr>
        <p:grpSpPr>
          <a:xfrm>
            <a:off x="3230245" y="2781300"/>
            <a:ext cx="5751195" cy="1290320"/>
            <a:chOff x="420" y="4560"/>
            <a:chExt cx="13560" cy="3600"/>
          </a:xfrm>
        </p:grpSpPr>
        <p:sp>
          <p:nvSpPr>
            <p:cNvPr id="3" name="Rounded Rectangle 9"/>
            <p:cNvSpPr/>
            <p:nvPr/>
          </p:nvSpPr>
          <p:spPr>
            <a:xfrm>
              <a:off x="420" y="4560"/>
              <a:ext cx="13560" cy="3600"/>
            </a:xfrm>
            <a:prstGeom prst="roundRect">
              <a:avLst>
                <a:gd name="adj" fmla="val 16667"/>
              </a:avLst>
            </a:prstGeom>
            <a:ln>
              <a:solidFill>
                <a:schemeClr val="tx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8" name="Rectangle 1"/>
            <p:cNvSpPr/>
            <p:nvPr/>
          </p:nvSpPr>
          <p:spPr>
            <a:xfrm>
              <a:off x="540" y="4838"/>
              <a:ext cx="13440" cy="2659"/>
            </a:xfrm>
            <a:prstGeom prst="rect">
              <a:avLst/>
            </a:prstGeom>
            <a:noFill/>
            <a:ln w="9525">
              <a:noFill/>
            </a:ln>
          </p:spPr>
          <p:txBody>
            <a:bodyPr anchor="t" anchorCtr="0">
              <a:spAutoFit/>
            </a:bodyPr>
            <a:lstStyle/>
            <a:p>
              <a:r>
                <a:rPr lang="en-US" altLang="en-US" sz="2800" dirty="0">
                  <a:solidFill>
                    <a:srgbClr val="0033CC"/>
                  </a:solidFill>
                  <a:latin typeface="Times New Roman" panose="02020603050405020304" pitchFamily="18" charset="0"/>
                </a:rPr>
                <a:t>    Sự thông minh, sáng tạo khi đặt hộp thư của các chiến sĩ tình báo .</a:t>
              </a:r>
              <a:endParaRPr lang="en-US" altLang="en-US" sz="2800" dirty="0">
                <a:solidFill>
                  <a:srgbClr val="0033CC"/>
                </a:solidFill>
                <a:latin typeface="Times New Roman" panose="02020603050405020304" pitchFamily="18" charset="0"/>
                <a:ea typeface="Arial" panose="020B0604020202020204" pitchFamily="34" charset="0"/>
              </a:endParaRPr>
            </a:p>
          </p:txBody>
        </p:sp>
      </p:grpSp>
      <p:grpSp>
        <p:nvGrpSpPr>
          <p:cNvPr id="2" name="Group 1"/>
          <p:cNvGrpSpPr/>
          <p:nvPr/>
        </p:nvGrpSpPr>
        <p:grpSpPr>
          <a:xfrm>
            <a:off x="-198120" y="2949575"/>
            <a:ext cx="3428365" cy="993643"/>
            <a:chOff x="116" y="4422"/>
            <a:chExt cx="5680" cy="2212"/>
          </a:xfrm>
        </p:grpSpPr>
        <p:sp>
          <p:nvSpPr>
            <p:cNvPr id="11" name="Pentagon 10"/>
            <p:cNvSpPr/>
            <p:nvPr/>
          </p:nvSpPr>
          <p:spPr>
            <a:xfrm>
              <a:off x="636" y="4422"/>
              <a:ext cx="5160" cy="2160"/>
            </a:xfrm>
            <a:prstGeom prst="homePlate">
              <a:avLst/>
            </a:prstGeom>
            <a:solidFill>
              <a:srgbClr val="8EF5B4"/>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1" i="0" u="none" strike="noStrike" cap="none" normalizeH="0" baseline="0">
                <a:ln>
                  <a:noFill/>
                </a:ln>
                <a:solidFill>
                  <a:srgbClr val="FF00FF"/>
                </a:solidFill>
                <a:effectLst/>
                <a:latin typeface="Times New Roman" panose="02020603050405020304" pitchFamily="18" charset="0"/>
              </a:endParaRPr>
            </a:p>
          </p:txBody>
        </p:sp>
        <p:sp>
          <p:nvSpPr>
            <p:cNvPr id="7" name="文本框 10"/>
            <p:cNvSpPr txBox="1"/>
            <p:nvPr/>
          </p:nvSpPr>
          <p:spPr>
            <a:xfrm>
              <a:off x="116" y="4512"/>
              <a:ext cx="5498" cy="2122"/>
            </a:xfrm>
            <a:prstGeom prst="rect">
              <a:avLst/>
            </a:prstGeom>
            <a:noFill/>
          </p:spPr>
          <p:txBody>
            <a:bodyPr wrap="square" rtlCol="0">
              <a:spAutoFit/>
              <a:scene3d>
                <a:camera prst="orthographicFront"/>
                <a:lightRig rig="threePt" dir="t"/>
              </a:scene3d>
            </a:bodyPr>
            <a:lstStyle/>
            <a:p>
              <a:pPr algn="ctr"/>
              <a:r>
                <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Ý chính</a:t>
              </a:r>
              <a:endPar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a:r>
                <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 đoạn 1, đoạn 2</a:t>
              </a:r>
              <a:endPar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grpSp>
        <p:nvGrpSpPr>
          <p:cNvPr id="10" name="Group 9"/>
          <p:cNvGrpSpPr/>
          <p:nvPr/>
        </p:nvGrpSpPr>
        <p:grpSpPr>
          <a:xfrm>
            <a:off x="915035" y="-579120"/>
            <a:ext cx="9077325" cy="2294890"/>
            <a:chOff x="1386" y="-784"/>
            <a:chExt cx="14295" cy="3614"/>
          </a:xfrm>
        </p:grpSpPr>
        <p:sp>
          <p:nvSpPr>
            <p:cNvPr id="12"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3"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4"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Oval 13"/>
          <p:cNvSpPr/>
          <p:nvPr/>
        </p:nvSpPr>
        <p:spPr>
          <a:xfrm>
            <a:off x="152400" y="2759075"/>
            <a:ext cx="576263" cy="669925"/>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r>
              <a:rPr lang="en-US" altLang="zh-CN" sz="2400">
                <a:solidFill>
                  <a:schemeClr val="tx1"/>
                </a:solidFill>
                <a:latin typeface="Times New Roman" panose="02020603050405020304" pitchFamily="18" charset="0"/>
              </a:rPr>
              <a:t>3</a:t>
            </a:r>
            <a:endParaRPr lang="en-US" altLang="zh-CN" sz="2400">
              <a:solidFill>
                <a:schemeClr val="tx1"/>
              </a:solidFill>
              <a:latin typeface="Times New Roman" panose="02020603050405020304" pitchFamily="18" charset="0"/>
            </a:endParaRPr>
          </a:p>
        </p:txBody>
      </p:sp>
      <p:sp>
        <p:nvSpPr>
          <p:cNvPr id="24587" name="Oval 14"/>
          <p:cNvSpPr/>
          <p:nvPr/>
        </p:nvSpPr>
        <p:spPr>
          <a:xfrm>
            <a:off x="152400" y="4726940"/>
            <a:ext cx="576263" cy="651205"/>
          </a:xfrm>
          <a:prstGeom prst="ellipse">
            <a:avLst/>
          </a:prstGeom>
          <a:solidFill>
            <a:srgbClr val="FFFF00"/>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just">
              <a:lnSpc>
                <a:spcPct val="100000"/>
              </a:lnSpc>
            </a:pPr>
            <a:r>
              <a:rPr lang="en-US" altLang="zh-CN" sz="2400">
                <a:solidFill>
                  <a:schemeClr val="tx1"/>
                </a:solidFill>
                <a:latin typeface="Times New Roman" panose="02020603050405020304" pitchFamily="18" charset="0"/>
              </a:rPr>
              <a:t>4</a:t>
            </a:r>
            <a:endParaRPr lang="en-US" altLang="zh-CN" sz="2400">
              <a:solidFill>
                <a:schemeClr val="tx1"/>
              </a:solidFill>
              <a:latin typeface="Times New Roman" panose="02020603050405020304" pitchFamily="18" charset="0"/>
            </a:endParaRPr>
          </a:p>
        </p:txBody>
      </p:sp>
      <p:sp>
        <p:nvSpPr>
          <p:cNvPr id="5" name="Content Placeholder 1"/>
          <p:cNvSpPr>
            <a:spLocks noGrp="1"/>
          </p:cNvSpPr>
          <p:nvPr/>
        </p:nvSpPr>
        <p:spPr>
          <a:xfrm>
            <a:off x="657225" y="2840990"/>
            <a:ext cx="8229600" cy="1403350"/>
          </a:xfrm>
          <a:prstGeom prst="rect">
            <a:avLst/>
          </a:prstGeom>
          <a:noFill/>
          <a:ln w="9525">
            <a:noFill/>
          </a:ln>
        </p:spPr>
        <p:txBody>
          <a:bodyPr anchor="t" anchorCtr="0"/>
          <a:lstStyle/>
          <a:p>
            <a:pPr algn="just" eaLnBrk="0" hangingPunct="0"/>
            <a:r>
              <a:rPr lang="en-US" altLang="zh-CN" sz="2400" b="0">
                <a:solidFill>
                  <a:schemeClr val="tx1"/>
                </a:solidFill>
                <a:latin typeface="Times New Roman" panose="02020603050405020304" pitchFamily="18" charset="0"/>
              </a:rPr>
              <a:t>   Hai Long tới ngồi cạnh hòn đá, nhìn trước nhìn sau, một tay vẫn cầm chiếc bu-gi, một tay bẩy nhẹ hòn đá. Hộp thư lần này cũng là một chiếc vỏ đựng thuốc đánh răng. Anh nhẹ nhàng cạy đáy hộp thuốc, rút ra một mảnh giấy nhỏ, thay vào đó thư báo cáo của mình, rồi trả hộp thuốc về chỗ cũ.</a:t>
            </a:r>
            <a:endParaRPr lang="en-US" altLang="zh-CN" sz="2400" b="0">
              <a:solidFill>
                <a:schemeClr val="tx1"/>
              </a:solidFill>
              <a:latin typeface="Times New Roman" panose="02020603050405020304" pitchFamily="18" charset="0"/>
            </a:endParaRPr>
          </a:p>
        </p:txBody>
      </p:sp>
      <p:sp>
        <p:nvSpPr>
          <p:cNvPr id="6" name="Content Placeholder 1"/>
          <p:cNvSpPr>
            <a:spLocks noGrp="1"/>
          </p:cNvSpPr>
          <p:nvPr/>
        </p:nvSpPr>
        <p:spPr>
          <a:xfrm>
            <a:off x="604838" y="4802823"/>
            <a:ext cx="8153400" cy="1403350"/>
          </a:xfrm>
          <a:prstGeom prst="rect">
            <a:avLst/>
          </a:prstGeom>
          <a:noFill/>
          <a:ln w="9525">
            <a:noFill/>
          </a:ln>
        </p:spPr>
        <p:txBody>
          <a:bodyPr anchor="t" anchorCtr="0"/>
          <a:lstStyle/>
          <a:p>
            <a:pPr algn="just" eaLnBrk="0" hangingPunct="0">
              <a:lnSpc>
                <a:spcPct val="100000"/>
              </a:lnSpc>
            </a:pPr>
            <a:r>
              <a:rPr lang="en-US" altLang="zh-CN" sz="2400" b="0">
                <a:solidFill>
                  <a:schemeClr val="tx1"/>
                </a:solidFill>
                <a:latin typeface="Times New Roman" panose="02020603050405020304" pitchFamily="18" charset="0"/>
              </a:rPr>
              <a:t>    Công việc thế là xong. Một giờ nữa sẽ có người đến lấy thư. Anh trở lại bên xe, lắp bu-gi vào rồi đạp cần khởi động máy. Tiếng động cơ nổ giòn. Chưa đầy nửa giờ sau, anh đã hòa lẫn vào dòng người giữa phố phường náo nhiệt.</a:t>
            </a:r>
            <a:endParaRPr lang="en-US" altLang="zh-CN" sz="2400" b="0">
              <a:solidFill>
                <a:schemeClr val="tx1"/>
              </a:solidFill>
              <a:latin typeface="Times New Roman" panose="02020603050405020304" pitchFamily="18" charset="0"/>
            </a:endParaRPr>
          </a:p>
          <a:p>
            <a:pPr algn="just" eaLnBrk="0" hangingPunct="0">
              <a:lnSpc>
                <a:spcPct val="100000"/>
              </a:lnSpc>
            </a:pPr>
            <a:r>
              <a:rPr lang="en-US" altLang="zh-CN" sz="2400" b="0">
                <a:solidFill>
                  <a:schemeClr val="tx1"/>
                </a:solidFill>
                <a:latin typeface="Times New Roman" panose="02020603050405020304" pitchFamily="18" charset="0"/>
              </a:rPr>
              <a:t>                                                                </a:t>
            </a:r>
            <a:endParaRPr lang="en-US" altLang="zh-CN" sz="2400" b="0">
              <a:solidFill>
                <a:schemeClr val="tx1"/>
              </a:solidFill>
              <a:latin typeface="Times New Roman" panose="02020603050405020304" pitchFamily="18" charset="0"/>
            </a:endParaRPr>
          </a:p>
        </p:txBody>
      </p:sp>
      <p:sp>
        <p:nvSpPr>
          <p:cNvPr id="101383" name="Title 8"/>
          <p:cNvSpPr>
            <a:spLocks noGrp="1"/>
          </p:cNvSpPr>
          <p:nvPr>
            <p:ph type="title" hasCustomPrompt="1"/>
          </p:nvPr>
        </p:nvSpPr>
        <p:spPr>
          <a:xfrm>
            <a:off x="657225" y="1525270"/>
            <a:ext cx="8101330" cy="1143000"/>
          </a:xfrm>
        </p:spPr>
        <p:txBody>
          <a:bodyPr anchor="ctr" anchorCtr="0"/>
          <a:lstStyle/>
          <a:p>
            <a:pPr algn="l"/>
            <a:r>
              <a:rPr lang="en-US" altLang="en-US" sz="2800" dirty="0">
                <a:solidFill>
                  <a:srgbClr val="0000CC"/>
                </a:solidFill>
                <a:latin typeface="Times New Roman" panose="02020603050405020304" pitchFamily="18" charset="0"/>
              </a:rPr>
              <a:t>Nêu cách lấy thư và gửi báo cáo của chú Hai Long, vì sao chú làm như vậy?</a:t>
            </a:r>
            <a:endParaRPr lang="en-US" altLang="en-US" sz="2800" dirty="0">
              <a:solidFill>
                <a:srgbClr val="0000CC"/>
              </a:solidFill>
              <a:latin typeface="Times New Roman" panose="02020603050405020304" pitchFamily="18" charset="0"/>
            </a:endParaRPr>
          </a:p>
        </p:txBody>
      </p:sp>
      <p:pic>
        <p:nvPicPr>
          <p:cNvPr id="101384" name="Picture 12"/>
          <p:cNvPicPr>
            <a:picLocks noChangeAspect="1"/>
          </p:cNvPicPr>
          <p:nvPr/>
        </p:nvPicPr>
        <p:blipFill>
          <a:blip r:embed="rId1"/>
          <a:stretch>
            <a:fillRect/>
          </a:stretch>
        </p:blipFill>
        <p:spPr>
          <a:xfrm>
            <a:off x="161290" y="1721485"/>
            <a:ext cx="393065" cy="538480"/>
          </a:xfrm>
          <a:prstGeom prst="rect">
            <a:avLst/>
          </a:prstGeom>
          <a:noFill/>
          <a:ln w="9525">
            <a:noFill/>
          </a:ln>
        </p:spPr>
      </p:pic>
      <p:grpSp>
        <p:nvGrpSpPr>
          <p:cNvPr id="4" name="Group 3"/>
          <p:cNvGrpSpPr/>
          <p:nvPr/>
        </p:nvGrpSpPr>
        <p:grpSpPr>
          <a:xfrm>
            <a:off x="915035" y="-579120"/>
            <a:ext cx="9077325" cy="2294890"/>
            <a:chOff x="1386" y="-784"/>
            <a:chExt cx="14295" cy="3614"/>
          </a:xfrm>
        </p:grpSpPr>
        <p:sp>
          <p:nvSpPr>
            <p:cNvPr id="8"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9"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0"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bldLvl="0" animBg="1"/>
      <p:bldP spid="24586" grpId="1" animBg="1"/>
      <p:bldP spid="24587" grpId="0" bldLvl="0" animBg="1"/>
      <p:bldP spid="24587" grpId="1" animBg="1"/>
      <p:bldP spid="5" grpId="0"/>
      <p:bldP spid="5" grpId="1"/>
      <p:bldP spid="6" grpId="0"/>
      <p:bldP spid="6" grpId="1"/>
      <p:bldP spid="1013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1"/>
          <p:cNvSpPr>
            <a:spLocks noGrp="1"/>
          </p:cNvSpPr>
          <p:nvPr/>
        </p:nvSpPr>
        <p:spPr>
          <a:xfrm>
            <a:off x="228600" y="2519045"/>
            <a:ext cx="8229600" cy="2046288"/>
          </a:xfrm>
          <a:prstGeom prst="rect">
            <a:avLst/>
          </a:prstGeom>
          <a:noFill/>
          <a:ln w="9525">
            <a:noFill/>
          </a:ln>
        </p:spPr>
        <p:txBody>
          <a:bodyPr anchor="t" anchorCtr="0"/>
          <a:lstStyle/>
          <a:p>
            <a:pPr marL="342900" indent="-342900" algn="just" eaLnBrk="0" hangingPunct="0">
              <a:buFont typeface="Wingdings" panose="05000000000000000000" charset="0"/>
              <a:buChar char="Ø"/>
            </a:pPr>
            <a:r>
              <a:rPr lang="en-US" altLang="zh-CN" sz="2800" b="0">
                <a:solidFill>
                  <a:schemeClr val="tx1"/>
                </a:solidFill>
                <a:latin typeface="Times New Roman" panose="02020603050405020304" pitchFamily="18" charset="0"/>
              </a:rPr>
              <a:t>   Anh dừng xe trước một cột cây số ven đường.Tháo chiếc bu-gi ra xem, nhưng đôi mắt anh không nhìn chiếc bu-gi mà chăm chú quan sát mặt đất phía sau cột cây số,</a:t>
            </a:r>
            <a:r>
              <a:rPr lang="en-US" altLang="zh-CN" sz="2800" b="0">
                <a:solidFill>
                  <a:schemeClr val="tx1"/>
                </a:solidFill>
                <a:sym typeface="+mn-ea"/>
              </a:rPr>
              <a:t> một tay vẫn cầm chiếc bu-gi, một tay bẩy nhẹ hòn đá. Anh nhẹ nhàng cạy đáy hộp thuốc, rút ra một mảnh giấy nhỏ, thay vào đó thư báo cáo của mình.</a:t>
            </a:r>
            <a:endParaRPr lang="en-US" altLang="zh-CN" sz="2800" b="0">
              <a:solidFill>
                <a:schemeClr val="tx1"/>
              </a:solidFill>
              <a:latin typeface="Times New Roman" panose="02020603050405020304" pitchFamily="18" charset="0"/>
              <a:sym typeface="+mn-ea"/>
            </a:endParaRPr>
          </a:p>
        </p:txBody>
      </p:sp>
      <p:pic>
        <p:nvPicPr>
          <p:cNvPr id="102406" name="图片 13"/>
          <p:cNvPicPr>
            <a:picLocks noGrp="1" noChangeAspect="1"/>
          </p:cNvPicPr>
          <p:nvPr>
            <p:ph sz="half" idx="2" hasCustomPrompt="1"/>
          </p:nvPr>
        </p:nvPicPr>
        <p:blipFill>
          <a:blip r:embed="rId1"/>
          <a:srcRect t="61258"/>
          <a:stretch>
            <a:fillRect/>
          </a:stretch>
        </p:blipFill>
        <p:spPr>
          <a:xfrm>
            <a:off x="0" y="5922963"/>
            <a:ext cx="9144000" cy="935037"/>
          </a:xfrm>
        </p:spPr>
      </p:pic>
      <p:sp>
        <p:nvSpPr>
          <p:cNvPr id="101383" name="Title 8"/>
          <p:cNvSpPr>
            <a:spLocks noGrp="1"/>
          </p:cNvSpPr>
          <p:nvPr>
            <p:ph type="title" hasCustomPrompt="1"/>
          </p:nvPr>
        </p:nvSpPr>
        <p:spPr>
          <a:xfrm>
            <a:off x="657225" y="1525270"/>
            <a:ext cx="8101330" cy="1143000"/>
          </a:xfrm>
        </p:spPr>
        <p:txBody>
          <a:bodyPr anchor="ctr" anchorCtr="0"/>
          <a:lstStyle/>
          <a:p>
            <a:pPr algn="l"/>
            <a:r>
              <a:rPr lang="en-US" altLang="en-US" sz="2800" dirty="0">
                <a:solidFill>
                  <a:srgbClr val="0000CC"/>
                </a:solidFill>
                <a:latin typeface="Times New Roman" panose="02020603050405020304" pitchFamily="18" charset="0"/>
              </a:rPr>
              <a:t>Nêu cách lấy thư và gửi báo cáo của chú Hai Long, vì sao chú làm như vậy?</a:t>
            </a:r>
            <a:endParaRPr lang="en-US" altLang="en-US" sz="2800" dirty="0">
              <a:solidFill>
                <a:srgbClr val="0000CC"/>
              </a:solidFill>
              <a:latin typeface="Times New Roman" panose="02020603050405020304" pitchFamily="18" charset="0"/>
            </a:endParaRPr>
          </a:p>
        </p:txBody>
      </p:sp>
      <p:pic>
        <p:nvPicPr>
          <p:cNvPr id="101384" name="Picture 12"/>
          <p:cNvPicPr>
            <a:picLocks noChangeAspect="1"/>
          </p:cNvPicPr>
          <p:nvPr/>
        </p:nvPicPr>
        <p:blipFill>
          <a:blip r:embed="rId2"/>
          <a:stretch>
            <a:fillRect/>
          </a:stretch>
        </p:blipFill>
        <p:spPr>
          <a:xfrm>
            <a:off x="152400" y="1751965"/>
            <a:ext cx="393065" cy="538480"/>
          </a:xfrm>
          <a:prstGeom prst="rect">
            <a:avLst/>
          </a:prstGeom>
          <a:noFill/>
          <a:ln w="9525">
            <a:noFill/>
          </a:ln>
        </p:spPr>
      </p:pic>
      <p:grpSp>
        <p:nvGrpSpPr>
          <p:cNvPr id="5" name="Group 4"/>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4"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83723" y="1711279"/>
            <a:ext cx="4964804" cy="335178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0" y="151130"/>
            <a:ext cx="9144000" cy="6706870"/>
          </a:xfrm>
          <a:prstGeom prst="rect">
            <a:avLst/>
          </a:prstGeom>
        </p:spPr>
      </p:pic>
      <p:pic>
        <p:nvPicPr>
          <p:cNvPr id="53" name="Picture 52" descr="A close up of a logo&#10;&#10;Description generated with very high confidence"/>
          <p:cNvPicPr>
            <a:picLocks noChangeAspect="1"/>
          </p:cNvPicPr>
          <p:nvPr/>
        </p:nvPicPr>
        <p:blipFill>
          <a:blip r:embed="rId3"/>
          <a:stretch>
            <a:fillRect/>
          </a:stretch>
        </p:blipFill>
        <p:spPr>
          <a:xfrm rot="259008">
            <a:off x="8684875" y="3000108"/>
            <a:ext cx="181384" cy="147147"/>
          </a:xfrm>
          <a:prstGeom prst="rect">
            <a:avLst/>
          </a:prstGeom>
        </p:spPr>
      </p:pic>
      <p:pic>
        <p:nvPicPr>
          <p:cNvPr id="57" name="buom" descr="A insect on the ground&#10;&#10;Description generated with high confidence"/>
          <p:cNvPicPr>
            <a:picLocks noChangeAspect="1"/>
          </p:cNvPicPr>
          <p:nvPr/>
        </p:nvPicPr>
        <p:blipFill>
          <a:blip r:embed="rId4"/>
          <a:stretch>
            <a:fillRect/>
          </a:stretch>
        </p:blipFill>
        <p:spPr>
          <a:xfrm rot="20770510">
            <a:off x="1376536" y="2727395"/>
            <a:ext cx="722936" cy="692573"/>
          </a:xfrm>
          <a:prstGeom prst="rect">
            <a:avLst/>
          </a:prstGeom>
        </p:spPr>
      </p:pic>
      <p:pic>
        <p:nvPicPr>
          <p:cNvPr id="3" name="Picture 2"/>
          <p:cNvPicPr>
            <a:picLocks noChangeAspect="1"/>
          </p:cNvPicPr>
          <p:nvPr/>
        </p:nvPicPr>
        <p:blipFill>
          <a:blip r:embed="rId5"/>
          <a:stretch>
            <a:fillRect/>
          </a:stretch>
        </p:blipFill>
        <p:spPr>
          <a:xfrm>
            <a:off x="1157570" y="4558445"/>
            <a:ext cx="379718" cy="379718"/>
          </a:xfrm>
          <a:prstGeom prst="rect">
            <a:avLst/>
          </a:prstGeom>
        </p:spPr>
      </p:pic>
      <p:pic>
        <p:nvPicPr>
          <p:cNvPr id="6" name="Picture 5"/>
          <p:cNvPicPr>
            <a:picLocks noChangeAspect="1"/>
          </p:cNvPicPr>
          <p:nvPr/>
        </p:nvPicPr>
        <p:blipFill>
          <a:blip r:embed="rId6"/>
          <a:stretch>
            <a:fillRect/>
          </a:stretch>
        </p:blipFill>
        <p:spPr>
          <a:xfrm>
            <a:off x="885805" y="965711"/>
            <a:ext cx="651482" cy="483182"/>
          </a:xfrm>
          <a:prstGeom prst="rect">
            <a:avLst/>
          </a:prstGeom>
        </p:spPr>
      </p:pic>
      <p:pic>
        <p:nvPicPr>
          <p:cNvPr id="97282" name="Picture 2" descr="Picture1"/>
          <p:cNvPicPr>
            <a:picLocks noGrp="1" noChangeAspect="1"/>
          </p:cNvPicPr>
          <p:nvPr>
            <p:ph idx="1"/>
          </p:nvPr>
        </p:nvPicPr>
        <p:blipFill>
          <a:blip r:embed="rId7"/>
          <a:stretch>
            <a:fillRect/>
          </a:stretch>
        </p:blipFill>
        <p:spPr>
          <a:xfrm>
            <a:off x="3011805" y="1207135"/>
            <a:ext cx="4869815" cy="4457065"/>
          </a:xfrm>
          <a:prstGeom prst="rect">
            <a:avLst/>
          </a:prstGeom>
          <a:noFill/>
          <a:ln w="28575" cap="flat" cmpd="sng">
            <a:solidFill>
              <a:srgbClr val="000000"/>
            </a:solidFill>
            <a:prstDash val="solid"/>
            <a:miter/>
            <a:headEnd type="none" w="med" len="med"/>
            <a:tailEnd type="none" w="med" len="med"/>
          </a:ln>
        </p:spPr>
      </p:pic>
      <p:pic>
        <p:nvPicPr>
          <p:cNvPr id="40" name="1a">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6443" y="1067118"/>
            <a:ext cx="2609850" cy="4887595"/>
          </a:xfrm>
          <a:prstGeom prst="rect">
            <a:avLst/>
          </a:prstGeom>
        </p:spPr>
      </p:pic>
      <p:pic>
        <p:nvPicPr>
          <p:cNvPr id="41" name="2a">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6463" y="1066483"/>
            <a:ext cx="2419350" cy="4907280"/>
          </a:xfrm>
          <a:prstGeom prst="rect">
            <a:avLst/>
          </a:prstGeom>
        </p:spPr>
      </p:pic>
      <p:pic>
        <p:nvPicPr>
          <p:cNvPr id="18" name="Picture 17">
            <a:hlinkClick r:id="rId11" action="ppaction://hlinksldjump"/>
          </p:cNvPr>
          <p:cNvPicPr>
            <a:picLocks noChangeAspect="1"/>
          </p:cNvPicPr>
          <p:nvPr/>
        </p:nvPicPr>
        <p:blipFill rotWithShape="1">
          <a:blip r:embed="rId12">
            <a:extLst>
              <a:ext uri="{28A0092B-C50C-407E-A947-70E740481C1C}">
                <a14:useLocalDpi xmlns:a14="http://schemas.microsoft.com/office/drawing/2010/main" val="0"/>
              </a:ext>
            </a:extLst>
          </a:blip>
          <a:srcRect t="10052" b="11202"/>
          <a:stretch>
            <a:fillRect/>
          </a:stretch>
        </p:blipFill>
        <p:spPr>
          <a:xfrm>
            <a:off x="5543012" y="6207586"/>
            <a:ext cx="1129685" cy="539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itle 8"/>
          <p:cNvSpPr>
            <a:spLocks noGrp="1"/>
          </p:cNvSpPr>
          <p:nvPr/>
        </p:nvSpPr>
        <p:spPr>
          <a:xfrm>
            <a:off x="141288" y="3670935"/>
            <a:ext cx="8767762" cy="1143000"/>
          </a:xfrm>
          <a:prstGeom prst="rect">
            <a:avLst/>
          </a:prstGeom>
          <a:noFill/>
          <a:ln w="9525">
            <a:noFill/>
          </a:ln>
        </p:spPr>
        <p:txBody>
          <a:bodyPr anchor="ctr" anchorCtr="0"/>
          <a:lstStyle/>
          <a:p>
            <a:pPr marL="457200" indent="-457200" algn="just">
              <a:spcBef>
                <a:spcPct val="20000"/>
              </a:spcBef>
              <a:buFont typeface="Wingdings" panose="05000000000000000000" charset="0"/>
              <a:buChar char="Ø"/>
            </a:pPr>
            <a:r>
              <a:rPr lang="en-US" altLang="zh-CN" sz="2800" b="0">
                <a:solidFill>
                  <a:schemeClr val="tx1"/>
                </a:solidFill>
                <a:latin typeface="Times New Roman" panose="02020603050405020304" pitchFamily="18" charset="0"/>
              </a:rPr>
              <a:t> 	</a:t>
            </a:r>
            <a:r>
              <a:rPr lang="en-US" altLang="en-US" sz="2800" b="0" dirty="0">
                <a:solidFill>
                  <a:schemeClr val="tx1"/>
                </a:solidFill>
                <a:latin typeface="Times New Roman" panose="02020603050405020304" pitchFamily="18" charset="0"/>
              </a:rPr>
              <a:t>...Để đánh lạc hướng của người khác, không gây nghi ngờ, chú Hai Long vờ như đang sửa xe. Chú thận trọng, mưu trí, bình tĩnh, tự tin – đó là những phẩm chất đáng quý của các chiến sĩ hoạt động trong lòng địch.</a:t>
            </a:r>
            <a:endParaRPr lang="en-US" altLang="en-US" sz="2800" b="0" dirty="0">
              <a:solidFill>
                <a:schemeClr val="tx1"/>
              </a:solidFill>
              <a:latin typeface="Times New Roman" panose="02020603050405020304" pitchFamily="18" charset="0"/>
            </a:endParaRPr>
          </a:p>
          <a:p>
            <a:pPr marL="457200" indent="-457200" algn="just">
              <a:spcBef>
                <a:spcPct val="20000"/>
              </a:spcBef>
              <a:buFont typeface="Wingdings" panose="05000000000000000000" charset="0"/>
              <a:buChar char="Ø"/>
            </a:pPr>
            <a:endParaRPr lang="en-US" altLang="en-US" sz="2800" b="0" dirty="0">
              <a:solidFill>
                <a:schemeClr val="tx1"/>
              </a:solidFill>
              <a:latin typeface="Times New Roman" panose="02020603050405020304" pitchFamily="18" charset="0"/>
            </a:endParaRPr>
          </a:p>
        </p:txBody>
      </p:sp>
      <p:pic>
        <p:nvPicPr>
          <p:cNvPr id="103428" name="图片 13"/>
          <p:cNvPicPr>
            <a:picLocks noGrp="1" noChangeAspect="1"/>
          </p:cNvPicPr>
          <p:nvPr>
            <p:ph sz="half" idx="2" hasCustomPrompt="1"/>
          </p:nvPr>
        </p:nvPicPr>
        <p:blipFill>
          <a:blip r:embed="rId1"/>
          <a:srcRect t="61258"/>
          <a:stretch>
            <a:fillRect/>
          </a:stretch>
        </p:blipFill>
        <p:spPr>
          <a:xfrm>
            <a:off x="0" y="5922963"/>
            <a:ext cx="9144000" cy="935037"/>
          </a:xfrm>
        </p:spPr>
      </p:pic>
      <p:sp>
        <p:nvSpPr>
          <p:cNvPr id="103429" name="Title 8"/>
          <p:cNvSpPr>
            <a:spLocks noGrp="1"/>
          </p:cNvSpPr>
          <p:nvPr/>
        </p:nvSpPr>
        <p:spPr>
          <a:xfrm>
            <a:off x="797878" y="2057083"/>
            <a:ext cx="7527925" cy="1143000"/>
          </a:xfrm>
          <a:prstGeom prst="rect">
            <a:avLst/>
          </a:prstGeom>
          <a:noFill/>
          <a:ln w="9525">
            <a:noFill/>
          </a:ln>
        </p:spPr>
        <p:txBody>
          <a:bodyPr anchor="ctr" anchorCtr="0"/>
          <a:lstStyle/>
          <a:p>
            <a:pPr eaLnBrk="0" hangingPunct="0"/>
            <a:r>
              <a:rPr lang="en-US" altLang="en-US" sz="2800" b="0" dirty="0">
                <a:solidFill>
                  <a:srgbClr val="0000CC"/>
                </a:solidFill>
                <a:latin typeface="Times New Roman" panose="02020603050405020304" pitchFamily="18" charset="0"/>
              </a:rPr>
              <a:t> Vì sao chú làm như vậy?</a:t>
            </a:r>
            <a:endParaRPr lang="en-US" altLang="en-US" sz="2800" b="0" dirty="0">
              <a:solidFill>
                <a:srgbClr val="0000CC"/>
              </a:solidFill>
              <a:latin typeface="Times New Roman" panose="02020603050405020304" pitchFamily="18" charset="0"/>
            </a:endParaRPr>
          </a:p>
        </p:txBody>
      </p:sp>
      <p:pic>
        <p:nvPicPr>
          <p:cNvPr id="101384" name="Picture 12"/>
          <p:cNvPicPr>
            <a:picLocks noChangeAspect="1"/>
          </p:cNvPicPr>
          <p:nvPr/>
        </p:nvPicPr>
        <p:blipFill>
          <a:blip r:embed="rId2"/>
          <a:stretch>
            <a:fillRect/>
          </a:stretch>
        </p:blipFill>
        <p:spPr>
          <a:xfrm>
            <a:off x="382270" y="2360930"/>
            <a:ext cx="393065" cy="538480"/>
          </a:xfrm>
          <a:prstGeom prst="rect">
            <a:avLst/>
          </a:prstGeom>
          <a:noFill/>
          <a:ln w="9525">
            <a:noFill/>
          </a:ln>
        </p:spPr>
      </p:pic>
      <p:grpSp>
        <p:nvGrpSpPr>
          <p:cNvPr id="2" name="Group 1"/>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4"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p:cNvSpPr>
          <p:nvPr>
            <p:ph type="title" hasCustomPrompt="1"/>
          </p:nvPr>
        </p:nvSpPr>
        <p:spPr>
          <a:xfrm>
            <a:off x="381000" y="5715000"/>
            <a:ext cx="8229600" cy="1143000"/>
          </a:xfrm>
        </p:spPr>
        <p:txBody>
          <a:bodyPr vert="horz" wrap="square" lIns="91440" tIns="45720" rIns="91440" bIns="45720" anchor="ctr" anchorCtr="0"/>
          <a:lstStyle/>
          <a:p>
            <a:pPr eaLnBrk="1" hangingPunct="1"/>
            <a:r>
              <a:rPr lang="en-US" altLang="en-US" sz="3200" dirty="0">
                <a:solidFill>
                  <a:schemeClr val="tx1"/>
                </a:solidFill>
                <a:latin typeface="Times New Roman" panose="02020603050405020304" pitchFamily="18" charset="0"/>
              </a:rPr>
              <a:t>Những tài liệu, b</a:t>
            </a:r>
            <a:r>
              <a:rPr lang="en-US" altLang="en-US" sz="3200" dirty="0">
                <a:latin typeface="Times New Roman" panose="02020603050405020304" pitchFamily="18" charset="0"/>
              </a:rPr>
              <a:t>út tích</a:t>
            </a:r>
            <a:r>
              <a:rPr lang="en-US" altLang="en-US" sz="3200" dirty="0">
                <a:solidFill>
                  <a:schemeClr val="tx1"/>
                </a:solidFill>
                <a:latin typeface="Times New Roman" panose="02020603050405020304" pitchFamily="18" charset="0"/>
              </a:rPr>
              <a:t> có liên quan đến hoạt động tình báo của Thiếu tướng Vũ Ngọc Nhạ</a:t>
            </a:r>
            <a:endParaRPr lang="en-US" altLang="en-US" sz="3200" dirty="0">
              <a:solidFill>
                <a:schemeClr val="tx1"/>
              </a:solidFill>
              <a:latin typeface="Times New Roman" panose="02020603050405020304" pitchFamily="18" charset="0"/>
            </a:endParaRPr>
          </a:p>
        </p:txBody>
      </p:sp>
      <p:pic>
        <p:nvPicPr>
          <p:cNvPr id="104450" name="Picture 3" descr="1"/>
          <p:cNvPicPr>
            <a:picLocks noChangeAspect="1"/>
          </p:cNvPicPr>
          <p:nvPr/>
        </p:nvPicPr>
        <p:blipFill>
          <a:blip r:embed="rId1"/>
          <a:stretch>
            <a:fillRect/>
          </a:stretch>
        </p:blipFill>
        <p:spPr>
          <a:xfrm>
            <a:off x="304800" y="228600"/>
            <a:ext cx="4191000" cy="5638800"/>
          </a:xfrm>
          <a:prstGeom prst="rect">
            <a:avLst/>
          </a:prstGeom>
          <a:noFill/>
          <a:ln w="9525">
            <a:noFill/>
          </a:ln>
        </p:spPr>
      </p:pic>
      <p:pic>
        <p:nvPicPr>
          <p:cNvPr id="104451" name="Picture 4" descr="2"/>
          <p:cNvPicPr>
            <a:picLocks noChangeAspect="1"/>
          </p:cNvPicPr>
          <p:nvPr/>
        </p:nvPicPr>
        <p:blipFill>
          <a:blip r:embed="rId2"/>
          <a:stretch>
            <a:fillRect/>
          </a:stretch>
        </p:blipFill>
        <p:spPr>
          <a:xfrm>
            <a:off x="4773613" y="304800"/>
            <a:ext cx="4370387" cy="5486400"/>
          </a:xfrm>
          <a:prstGeom prst="rect">
            <a:avLst/>
          </a:prstGeom>
          <a:noFill/>
          <a:ln w="9525">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8"/>
          <p:cNvSpPr>
            <a:spLocks noGrp="1"/>
          </p:cNvSpPr>
          <p:nvPr>
            <p:ph type="title" hasCustomPrompt="1"/>
          </p:nvPr>
        </p:nvSpPr>
        <p:spPr>
          <a:xfrm>
            <a:off x="384175" y="2165985"/>
            <a:ext cx="8533130" cy="1143000"/>
          </a:xfrm>
        </p:spPr>
        <p:txBody>
          <a:bodyPr anchor="ctr" anchorCtr="0"/>
          <a:lstStyle/>
          <a:p>
            <a:pPr algn="just"/>
            <a:r>
              <a:rPr lang="en-US" altLang="en-US" sz="2800" dirty="0">
                <a:solidFill>
                  <a:srgbClr val="0000CC"/>
                </a:solidFill>
                <a:latin typeface="Times New Roman" panose="02020603050405020304" pitchFamily="18" charset="0"/>
              </a:rPr>
              <a:t>   Hoạt động trong vùng địch của các chiến sĩ tình báo có ý nghĩa như thế nào đối với sự nghiệp bảo vệ Tổ quốc?</a:t>
            </a:r>
            <a:endParaRPr lang="en-US" altLang="en-US" sz="2800" dirty="0">
              <a:solidFill>
                <a:srgbClr val="0000CC"/>
              </a:solidFill>
              <a:latin typeface="Times New Roman" panose="02020603050405020304" pitchFamily="18" charset="0"/>
            </a:endParaRPr>
          </a:p>
        </p:txBody>
      </p:sp>
      <p:sp>
        <p:nvSpPr>
          <p:cNvPr id="38916" name="Title 8"/>
          <p:cNvSpPr>
            <a:spLocks noGrp="1"/>
          </p:cNvSpPr>
          <p:nvPr/>
        </p:nvSpPr>
        <p:spPr>
          <a:xfrm>
            <a:off x="3810" y="3869055"/>
            <a:ext cx="8984615" cy="1143000"/>
          </a:xfrm>
          <a:prstGeom prst="rect">
            <a:avLst/>
          </a:prstGeom>
          <a:noFill/>
          <a:ln w="9525">
            <a:noFill/>
          </a:ln>
        </p:spPr>
        <p:txBody>
          <a:bodyPr anchor="ctr" anchorCtr="0"/>
          <a:lstStyle/>
          <a:p>
            <a:pPr marL="457200" indent="-457200" algn="just" eaLnBrk="0" hangingPunct="0">
              <a:buFont typeface="Wingdings" panose="05000000000000000000" charset="0"/>
              <a:buChar char="Ø"/>
            </a:pPr>
            <a:r>
              <a:rPr lang="en-US" altLang="zh-CN" sz="2800" b="0">
                <a:solidFill>
                  <a:schemeClr val="tx1"/>
                </a:solidFill>
                <a:latin typeface="Times New Roman" panose="02020603050405020304" pitchFamily="18" charset="0"/>
              </a:rPr>
              <a:t> </a:t>
            </a:r>
            <a:r>
              <a:rPr lang="en-US" altLang="en-US" sz="2800" b="0" dirty="0">
                <a:solidFill>
                  <a:schemeClr val="tx1"/>
                </a:solidFill>
                <a:latin typeface="Times New Roman" panose="02020603050405020304" pitchFamily="18" charset="0"/>
              </a:rPr>
              <a:t>  Có ý nghĩa rất quan trọng vì cung cấp cho ta những tin tức bí mật về kẻ địch để hiểu được ý đồ của địch, kịp thời ngăn chặn, chủ động chống trả, giành thắng lợi.</a:t>
            </a:r>
            <a:endParaRPr lang="en-US" altLang="en-US" sz="2800" b="0" dirty="0">
              <a:solidFill>
                <a:schemeClr val="tx1"/>
              </a:solidFill>
              <a:latin typeface="Times New Roman" panose="02020603050405020304" pitchFamily="18" charset="0"/>
            </a:endParaRPr>
          </a:p>
          <a:p>
            <a:pPr marL="457200" indent="-457200" algn="just" eaLnBrk="0" hangingPunct="0">
              <a:buFont typeface="Wingdings" panose="05000000000000000000" charset="0"/>
              <a:buChar char="Ø"/>
            </a:pPr>
            <a:endParaRPr lang="en-US" altLang="en-US" sz="2800" b="0" dirty="0">
              <a:solidFill>
                <a:schemeClr val="tx1"/>
              </a:solidFill>
              <a:latin typeface="Times New Roman" panose="02020603050405020304" pitchFamily="18" charset="0"/>
            </a:endParaRPr>
          </a:p>
          <a:p>
            <a:pPr marL="457200" indent="-457200" algn="just" eaLnBrk="0" hangingPunct="0">
              <a:buFont typeface="Wingdings" panose="05000000000000000000" charset="0"/>
              <a:buChar char="Ø"/>
            </a:pPr>
            <a:endParaRPr lang="en-US" altLang="en-US" sz="2800" b="0" dirty="0">
              <a:solidFill>
                <a:schemeClr val="tx1"/>
              </a:solidFill>
              <a:latin typeface="Times New Roman" panose="02020603050405020304" pitchFamily="18" charset="0"/>
              <a:ea typeface="Arial" panose="020B0604020202020204" pitchFamily="34" charset="0"/>
            </a:endParaRPr>
          </a:p>
        </p:txBody>
      </p:sp>
      <p:pic>
        <p:nvPicPr>
          <p:cNvPr id="105477" name="图片 13"/>
          <p:cNvPicPr>
            <a:picLocks noGrp="1" noChangeAspect="1"/>
          </p:cNvPicPr>
          <p:nvPr>
            <p:ph sz="half" idx="2" hasCustomPrompt="1"/>
          </p:nvPr>
        </p:nvPicPr>
        <p:blipFill>
          <a:blip r:embed="rId1"/>
          <a:srcRect t="61258"/>
          <a:stretch>
            <a:fillRect/>
          </a:stretch>
        </p:blipFill>
        <p:spPr>
          <a:xfrm>
            <a:off x="0" y="5465763"/>
            <a:ext cx="9144000" cy="1392237"/>
          </a:xfrm>
        </p:spPr>
      </p:pic>
      <p:pic>
        <p:nvPicPr>
          <p:cNvPr id="101384" name="Picture 12"/>
          <p:cNvPicPr>
            <a:picLocks noChangeAspect="1"/>
          </p:cNvPicPr>
          <p:nvPr/>
        </p:nvPicPr>
        <p:blipFill>
          <a:blip r:embed="rId2"/>
          <a:stretch>
            <a:fillRect/>
          </a:stretch>
        </p:blipFill>
        <p:spPr>
          <a:xfrm>
            <a:off x="152400" y="2317115"/>
            <a:ext cx="393065" cy="538480"/>
          </a:xfrm>
          <a:prstGeom prst="rect">
            <a:avLst/>
          </a:prstGeom>
          <a:noFill/>
          <a:ln w="9525">
            <a:noFill/>
          </a:ln>
        </p:spPr>
      </p:pic>
      <p:grpSp>
        <p:nvGrpSpPr>
          <p:cNvPr id="2" name="Group 1"/>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4"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Flowchart: Alternate Process 7"/>
          <p:cNvSpPr/>
          <p:nvPr/>
        </p:nvSpPr>
        <p:spPr>
          <a:xfrm>
            <a:off x="2973388" y="2286000"/>
            <a:ext cx="2362200" cy="1143000"/>
          </a:xfrm>
          <a:prstGeom prst="flowChartAlternateProcess">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pic>
        <p:nvPicPr>
          <p:cNvPr id="106501" name="图片 13"/>
          <p:cNvPicPr>
            <a:picLocks noGrp="1" noChangeAspect="1"/>
          </p:cNvPicPr>
          <p:nvPr>
            <p:ph sz="half" idx="4294967295"/>
          </p:nvPr>
        </p:nvPicPr>
        <p:blipFill>
          <a:blip r:embed="rId1"/>
          <a:srcRect t="61258"/>
          <a:stretch>
            <a:fillRect/>
          </a:stretch>
        </p:blipFill>
        <p:spPr>
          <a:xfrm>
            <a:off x="0" y="5212080"/>
            <a:ext cx="9144000" cy="1571625"/>
          </a:xfrm>
        </p:spPr>
      </p:pic>
      <p:grpSp>
        <p:nvGrpSpPr>
          <p:cNvPr id="9" name="Group 8"/>
          <p:cNvGrpSpPr/>
          <p:nvPr/>
        </p:nvGrpSpPr>
        <p:grpSpPr>
          <a:xfrm>
            <a:off x="3115945" y="2729230"/>
            <a:ext cx="5838190" cy="1423035"/>
            <a:chOff x="420" y="4560"/>
            <a:chExt cx="13560" cy="3600"/>
          </a:xfrm>
        </p:grpSpPr>
        <p:sp>
          <p:nvSpPr>
            <p:cNvPr id="3" name="Rounded Rectangle 9"/>
            <p:cNvSpPr/>
            <p:nvPr/>
          </p:nvSpPr>
          <p:spPr>
            <a:xfrm>
              <a:off x="420" y="4560"/>
              <a:ext cx="13560" cy="3600"/>
            </a:xfrm>
            <a:prstGeom prst="roundRect">
              <a:avLst>
                <a:gd name="adj" fmla="val 16667"/>
              </a:avLst>
            </a:prstGeom>
            <a:ln>
              <a:solidFill>
                <a:schemeClr val="tx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8" name="Rectangle 1"/>
            <p:cNvSpPr/>
            <p:nvPr/>
          </p:nvSpPr>
          <p:spPr>
            <a:xfrm>
              <a:off x="540" y="4838"/>
              <a:ext cx="13440" cy="2411"/>
            </a:xfrm>
            <a:prstGeom prst="rect">
              <a:avLst/>
            </a:prstGeom>
            <a:noFill/>
            <a:ln w="9525">
              <a:noFill/>
            </a:ln>
          </p:spPr>
          <p:txBody>
            <a:bodyPr anchor="t" anchorCtr="0">
              <a:spAutoFit/>
            </a:bodyPr>
            <a:lstStyle/>
            <a:p>
              <a:r>
                <a:rPr lang="en-US" altLang="en-US" sz="2800" dirty="0">
                  <a:solidFill>
                    <a:srgbClr val="0033CC"/>
                  </a:solidFill>
                  <a:latin typeface="Times New Roman" panose="02020603050405020304" pitchFamily="18" charset="0"/>
                </a:rPr>
                <a:t>   Sự dũng cảm và thận trọng của những chiến sĩ tình báo.</a:t>
              </a:r>
              <a:endParaRPr lang="en-US" altLang="en-US" sz="2800" dirty="0">
                <a:solidFill>
                  <a:srgbClr val="0033CC"/>
                </a:solidFill>
                <a:latin typeface="Times New Roman" panose="02020603050405020304" pitchFamily="18" charset="0"/>
                <a:ea typeface="Arial" panose="020B0604020202020204" pitchFamily="34" charset="0"/>
              </a:endParaRPr>
            </a:p>
          </p:txBody>
        </p:sp>
      </p:grpSp>
      <p:grpSp>
        <p:nvGrpSpPr>
          <p:cNvPr id="2" name="Group 1"/>
          <p:cNvGrpSpPr/>
          <p:nvPr/>
        </p:nvGrpSpPr>
        <p:grpSpPr>
          <a:xfrm>
            <a:off x="-209550" y="2883535"/>
            <a:ext cx="3324860" cy="1144270"/>
            <a:chOff x="-360" y="4422"/>
            <a:chExt cx="5680" cy="2160"/>
          </a:xfrm>
        </p:grpSpPr>
        <p:sp>
          <p:nvSpPr>
            <p:cNvPr id="11" name="Pentagon 10"/>
            <p:cNvSpPr/>
            <p:nvPr/>
          </p:nvSpPr>
          <p:spPr>
            <a:xfrm>
              <a:off x="160" y="4422"/>
              <a:ext cx="5160" cy="2160"/>
            </a:xfrm>
            <a:prstGeom prst="homePlate">
              <a:avLst/>
            </a:prstGeom>
            <a:solidFill>
              <a:srgbClr val="8EF5B4"/>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1" i="0" u="none" strike="noStrike" cap="none" normalizeH="0" baseline="0">
                <a:ln>
                  <a:noFill/>
                </a:ln>
                <a:solidFill>
                  <a:srgbClr val="FF00FF"/>
                </a:solidFill>
                <a:effectLst/>
                <a:latin typeface="Times New Roman" panose="02020603050405020304" pitchFamily="18" charset="0"/>
              </a:endParaRPr>
            </a:p>
          </p:txBody>
        </p:sp>
        <p:sp>
          <p:nvSpPr>
            <p:cNvPr id="7" name="文本框 10"/>
            <p:cNvSpPr txBox="1"/>
            <p:nvPr/>
          </p:nvSpPr>
          <p:spPr>
            <a:xfrm>
              <a:off x="-360" y="4680"/>
              <a:ext cx="5498" cy="1799"/>
            </a:xfrm>
            <a:prstGeom prst="rect">
              <a:avLst/>
            </a:prstGeom>
            <a:noFill/>
          </p:spPr>
          <p:txBody>
            <a:bodyPr wrap="square" rtlCol="0">
              <a:spAutoFit/>
              <a:scene3d>
                <a:camera prst="orthographicFront"/>
                <a:lightRig rig="threePt" dir="t"/>
              </a:scene3d>
            </a:bodyPr>
            <a:lstStyle/>
            <a:p>
              <a:pPr algn="ctr"/>
              <a:r>
                <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Ý chính</a:t>
              </a:r>
              <a:endPar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a:r>
                <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 đoạn 3, đoạn 4</a:t>
              </a:r>
              <a:endPar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grpSp>
        <p:nvGrpSpPr>
          <p:cNvPr id="10" name="Group 9"/>
          <p:cNvGrpSpPr/>
          <p:nvPr/>
        </p:nvGrpSpPr>
        <p:grpSpPr>
          <a:xfrm>
            <a:off x="915035" y="-579120"/>
            <a:ext cx="9077325" cy="2294890"/>
            <a:chOff x="1386" y="-784"/>
            <a:chExt cx="14295" cy="3614"/>
          </a:xfrm>
        </p:grpSpPr>
        <p:sp>
          <p:nvSpPr>
            <p:cNvPr id="12"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3"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4"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Callout 8"/>
          <p:cNvSpPr/>
          <p:nvPr/>
        </p:nvSpPr>
        <p:spPr>
          <a:xfrm>
            <a:off x="2935288" y="1599883"/>
            <a:ext cx="3254375" cy="1085850"/>
          </a:xfrm>
          <a:prstGeom prst="wedgeEllipseCallout">
            <a:avLst>
              <a:gd name="adj1" fmla="val -20833"/>
              <a:gd name="adj2" fmla="val 62500"/>
            </a:avLst>
          </a:prstGeom>
          <a:solidFill>
            <a:srgbClr val="FFFF00"/>
          </a:solidFill>
          <a:ln w="9525">
            <a:solidFill>
              <a:schemeClr val="tx1"/>
            </a:solid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7" name="文本框 10"/>
          <p:cNvSpPr txBox="1"/>
          <p:nvPr/>
        </p:nvSpPr>
        <p:spPr>
          <a:xfrm>
            <a:off x="1155700" y="1828800"/>
            <a:ext cx="6908800" cy="583558"/>
          </a:xfrm>
          <a:prstGeom prst="rect">
            <a:avLst/>
          </a:prstGeom>
          <a:noFill/>
        </p:spPr>
        <p:txBody>
          <a:bodyPr wrap="square" rtlCol="0">
            <a:spAutoFit/>
            <a:scene3d>
              <a:camera prst="orthographicFront"/>
              <a:lightRig rig="threePt" dir="t"/>
            </a:scene3d>
          </a:bodyPr>
          <a:lstStyle/>
          <a:p>
            <a:pPr algn="ctr"/>
            <a:r>
              <a:rPr lang="en-US" altLang="zh-CN" sz="32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Nội dung</a:t>
            </a:r>
            <a:endParaRPr lang="en-US" altLang="zh-CN" sz="32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06500" name="Flowchart: Alternate Process 7"/>
          <p:cNvSpPr/>
          <p:nvPr/>
        </p:nvSpPr>
        <p:spPr>
          <a:xfrm>
            <a:off x="2973388" y="2286000"/>
            <a:ext cx="2362200" cy="1143000"/>
          </a:xfrm>
          <a:prstGeom prst="flowChartAlternateProcess">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pic>
        <p:nvPicPr>
          <p:cNvPr id="106501" name="图片 13"/>
          <p:cNvPicPr>
            <a:picLocks noGrp="1" noChangeAspect="1"/>
          </p:cNvPicPr>
          <p:nvPr>
            <p:ph sz="half" idx="4294967295"/>
          </p:nvPr>
        </p:nvPicPr>
        <p:blipFill>
          <a:blip r:embed="rId1"/>
          <a:srcRect t="61258"/>
          <a:stretch>
            <a:fillRect/>
          </a:stretch>
        </p:blipFill>
        <p:spPr>
          <a:xfrm>
            <a:off x="0" y="5212080"/>
            <a:ext cx="9144000" cy="1571625"/>
          </a:xfrm>
        </p:spPr>
      </p:pic>
      <p:sp>
        <p:nvSpPr>
          <p:cNvPr id="106502" name="Rounded Rectangle 9"/>
          <p:cNvSpPr/>
          <p:nvPr/>
        </p:nvSpPr>
        <p:spPr>
          <a:xfrm>
            <a:off x="304800" y="2895600"/>
            <a:ext cx="8610600" cy="2286000"/>
          </a:xfrm>
          <a:prstGeom prst="roundRect">
            <a:avLst>
              <a:gd name="adj" fmla="val 16667"/>
            </a:avLst>
          </a:prstGeom>
          <a:ln>
            <a:solidFill>
              <a:schemeClr val="tx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106503" name="Rectangle 1"/>
          <p:cNvSpPr/>
          <p:nvPr/>
        </p:nvSpPr>
        <p:spPr>
          <a:xfrm>
            <a:off x="381000" y="3071813"/>
            <a:ext cx="8534400" cy="1754187"/>
          </a:xfrm>
          <a:prstGeom prst="rect">
            <a:avLst/>
          </a:prstGeom>
          <a:noFill/>
          <a:ln w="9525">
            <a:noFill/>
          </a:ln>
        </p:spPr>
        <p:txBody>
          <a:bodyPr anchor="t" anchorCtr="0">
            <a:spAutoFit/>
          </a:bodyPr>
          <a:lstStyle/>
          <a:p>
            <a:r>
              <a:rPr lang="en-US" altLang="en-US" sz="3600" dirty="0">
                <a:solidFill>
                  <a:srgbClr val="0033CC"/>
                </a:solidFill>
                <a:latin typeface="Times New Roman" panose="02020603050405020304" pitchFamily="18" charset="0"/>
              </a:rPr>
              <a:t>    B</a:t>
            </a:r>
            <a:r>
              <a:rPr lang="en-US" altLang="en-US" sz="3600" dirty="0">
                <a:solidFill>
                  <a:srgbClr val="0033CC"/>
                </a:solidFill>
                <a:latin typeface="Times New Roman" panose="02020603050405020304" pitchFamily="18" charset="0"/>
                <a:ea typeface="Arial" panose="020B0604020202020204" pitchFamily="34" charset="0"/>
              </a:rPr>
              <a:t>à</a:t>
            </a:r>
            <a:r>
              <a:rPr lang="en-US" altLang="en-US" sz="3600" dirty="0">
                <a:solidFill>
                  <a:srgbClr val="0033CC"/>
                </a:solidFill>
                <a:latin typeface="Times New Roman" panose="02020603050405020304" pitchFamily="18" charset="0"/>
              </a:rPr>
              <a:t>i văn ca ngợi h</a:t>
            </a:r>
            <a:r>
              <a:rPr lang="en-US" altLang="en-US" sz="3600" dirty="0">
                <a:solidFill>
                  <a:srgbClr val="0033CC"/>
                </a:solidFill>
                <a:latin typeface="Times New Roman" panose="02020603050405020304" pitchFamily="18" charset="0"/>
                <a:ea typeface="Arial" panose="020B0604020202020204" pitchFamily="34" charset="0"/>
              </a:rPr>
              <a:t>à</a:t>
            </a:r>
            <a:r>
              <a:rPr lang="en-US" altLang="en-US" sz="3600" dirty="0">
                <a:solidFill>
                  <a:srgbClr val="0033CC"/>
                </a:solidFill>
                <a:latin typeface="Times New Roman" panose="02020603050405020304" pitchFamily="18" charset="0"/>
              </a:rPr>
              <a:t>nh động dũng cảm, mưu trí của chú Hai Long v</a:t>
            </a:r>
            <a:r>
              <a:rPr lang="en-US" altLang="en-US" sz="3600" dirty="0">
                <a:solidFill>
                  <a:srgbClr val="0033CC"/>
                </a:solidFill>
                <a:latin typeface="Times New Roman" panose="02020603050405020304" pitchFamily="18" charset="0"/>
                <a:ea typeface="Arial" panose="020B0604020202020204" pitchFamily="34" charset="0"/>
              </a:rPr>
              <a:t>à</a:t>
            </a:r>
            <a:r>
              <a:rPr lang="en-US" altLang="en-US" sz="3600" dirty="0">
                <a:solidFill>
                  <a:srgbClr val="0033CC"/>
                </a:solidFill>
                <a:latin typeface="Times New Roman" panose="02020603050405020304" pitchFamily="18" charset="0"/>
              </a:rPr>
              <a:t> những chiến sĩ tình báo.</a:t>
            </a:r>
            <a:endParaRPr lang="en-US" altLang="en-US" sz="3600" dirty="0">
              <a:solidFill>
                <a:srgbClr val="0033CC"/>
              </a:solidFill>
              <a:latin typeface="Times New Roman" panose="02020603050405020304" pitchFamily="18" charset="0"/>
              <a:ea typeface="Arial" panose="020B0604020202020204" pitchFamily="34" charset="0"/>
            </a:endParaRPr>
          </a:p>
        </p:txBody>
      </p:sp>
      <p:grpSp>
        <p:nvGrpSpPr>
          <p:cNvPr id="2" name="Group 1"/>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9"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5" name="Text Box 5"/>
          <p:cNvSpPr txBox="1"/>
          <p:nvPr/>
        </p:nvSpPr>
        <p:spPr>
          <a:xfrm>
            <a:off x="152400" y="949325"/>
            <a:ext cx="8870950" cy="4769485"/>
          </a:xfrm>
          <a:prstGeom prst="rect">
            <a:avLst/>
          </a:prstGeom>
          <a:noFill/>
          <a:ln w="9525">
            <a:noFill/>
          </a:ln>
        </p:spPr>
        <p:txBody>
          <a:bodyPr wrap="square" anchor="t" anchorCtr="0">
            <a:spAutoFit/>
          </a:bodyPr>
          <a:lstStyle/>
          <a:p>
            <a:pPr algn="just">
              <a:spcBef>
                <a:spcPct val="50000"/>
              </a:spcBef>
            </a:pPr>
            <a:r>
              <a:rPr lang="en-US" altLang="en-US" sz="3200" b="0" dirty="0">
                <a:solidFill>
                  <a:schemeClr val="tx1"/>
                </a:solidFill>
                <a:latin typeface="Arial" panose="020B0604020202020204" pitchFamily="34" charset="0"/>
              </a:rPr>
              <a:t>     </a:t>
            </a:r>
            <a:r>
              <a:rPr lang="en-US" altLang="en-US" sz="3200" b="0" dirty="0">
                <a:solidFill>
                  <a:srgbClr val="0000CC"/>
                </a:solidFill>
                <a:latin typeface="Times New Roman" panose="02020603050405020304" pitchFamily="18" charset="0"/>
              </a:rPr>
              <a:t>Hai Long phóng xe về phía Phú Lâm tìm hộp thư mật.</a:t>
            </a:r>
            <a:endParaRPr lang="en-US" altLang="en-US" sz="3200" b="0" dirty="0">
              <a:solidFill>
                <a:srgbClr val="0000CC"/>
              </a:solidFill>
              <a:latin typeface="Times New Roman" panose="02020603050405020304" pitchFamily="18" charset="0"/>
            </a:endParaRPr>
          </a:p>
          <a:p>
            <a:pPr algn="just">
              <a:spcBef>
                <a:spcPct val="50000"/>
              </a:spcBef>
            </a:pPr>
            <a:r>
              <a:rPr lang="en-US" altLang="en-US" sz="3200" b="0" dirty="0">
                <a:solidFill>
                  <a:srgbClr val="0000CC"/>
                </a:solidFill>
                <a:latin typeface="Times New Roman" panose="02020603050405020304" pitchFamily="18" charset="0"/>
              </a:rPr>
              <a:t>     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a:t>
            </a:r>
            <a:r>
              <a:rPr lang="en-US" altLang="en-US" sz="3200" b="0" dirty="0">
                <a:solidFill>
                  <a:srgbClr val="0000CC"/>
                </a:solidFill>
                <a:latin typeface="Arial" panose="020B0604020202020204" pitchFamily="34" charset="0"/>
              </a:rPr>
              <a:t>.</a:t>
            </a:r>
            <a:endParaRPr lang="en-US" altLang="en-US" sz="3200" b="0" dirty="0">
              <a:solidFill>
                <a:srgbClr val="0000CC"/>
              </a:solidFill>
              <a:latin typeface="Arial" panose="020B0604020202020204" pitchFamily="34" charset="0"/>
            </a:endParaRPr>
          </a:p>
        </p:txBody>
      </p:sp>
      <p:sp>
        <p:nvSpPr>
          <p:cNvPr id="107522" name="Line 8"/>
          <p:cNvSpPr/>
          <p:nvPr/>
        </p:nvSpPr>
        <p:spPr>
          <a:xfrm>
            <a:off x="0" y="692150"/>
            <a:ext cx="0" cy="0"/>
          </a:xfrm>
          <a:prstGeom prst="line">
            <a:avLst/>
          </a:prstGeom>
          <a:ln w="9525">
            <a:noFill/>
          </a:ln>
        </p:spPr>
      </p:sp>
      <p:sp>
        <p:nvSpPr>
          <p:cNvPr id="25613" name="Line 13"/>
          <p:cNvSpPr/>
          <p:nvPr/>
        </p:nvSpPr>
        <p:spPr>
          <a:xfrm>
            <a:off x="2513330" y="1447800"/>
            <a:ext cx="1447800" cy="0"/>
          </a:xfrm>
          <a:prstGeom prst="line">
            <a:avLst/>
          </a:prstGeom>
          <a:ln w="28575" cap="flat" cmpd="sng">
            <a:solidFill>
              <a:srgbClr val="FF0000"/>
            </a:solidFill>
            <a:prstDash val="solid"/>
            <a:round/>
            <a:headEnd type="none" w="med" len="med"/>
            <a:tailEnd type="none" w="med" len="med"/>
          </a:ln>
        </p:spPr>
      </p:sp>
      <p:sp>
        <p:nvSpPr>
          <p:cNvPr id="25618" name="Line 18"/>
          <p:cNvSpPr/>
          <p:nvPr/>
        </p:nvSpPr>
        <p:spPr>
          <a:xfrm>
            <a:off x="4038600" y="2672715"/>
            <a:ext cx="1188720" cy="635"/>
          </a:xfrm>
          <a:prstGeom prst="line">
            <a:avLst/>
          </a:prstGeom>
          <a:ln w="28575" cap="flat" cmpd="sng">
            <a:solidFill>
              <a:srgbClr val="FF0000"/>
            </a:solidFill>
            <a:prstDash val="solid"/>
            <a:round/>
            <a:headEnd type="none" w="med" len="med"/>
            <a:tailEnd type="none" w="med" len="med"/>
          </a:ln>
        </p:spPr>
      </p:sp>
      <p:sp>
        <p:nvSpPr>
          <p:cNvPr id="25631" name="Line 31"/>
          <p:cNvSpPr/>
          <p:nvPr/>
        </p:nvSpPr>
        <p:spPr>
          <a:xfrm>
            <a:off x="229235" y="3131185"/>
            <a:ext cx="1216025" cy="635"/>
          </a:xfrm>
          <a:prstGeom prst="line">
            <a:avLst/>
          </a:prstGeom>
          <a:ln w="28575" cap="flat" cmpd="sng">
            <a:solidFill>
              <a:srgbClr val="FF0000"/>
            </a:solidFill>
            <a:prstDash val="solid"/>
            <a:round/>
            <a:headEnd type="none" w="med" len="med"/>
            <a:tailEnd type="none" w="med" len="med"/>
          </a:ln>
        </p:spPr>
      </p:sp>
      <p:sp>
        <p:nvSpPr>
          <p:cNvPr id="25634" name="Line 34"/>
          <p:cNvSpPr/>
          <p:nvPr/>
        </p:nvSpPr>
        <p:spPr>
          <a:xfrm>
            <a:off x="273050" y="3657600"/>
            <a:ext cx="959485" cy="635"/>
          </a:xfrm>
          <a:prstGeom prst="line">
            <a:avLst/>
          </a:prstGeom>
          <a:ln w="28575" cap="flat" cmpd="sng">
            <a:solidFill>
              <a:srgbClr val="FF0000"/>
            </a:solidFill>
            <a:prstDash val="solid"/>
            <a:round/>
            <a:headEnd type="none" w="med" len="med"/>
            <a:tailEnd type="none" w="med" len="med"/>
          </a:ln>
        </p:spPr>
      </p:sp>
      <p:sp>
        <p:nvSpPr>
          <p:cNvPr id="25635" name="Line 35"/>
          <p:cNvSpPr/>
          <p:nvPr/>
        </p:nvSpPr>
        <p:spPr>
          <a:xfrm>
            <a:off x="2667000" y="3619500"/>
            <a:ext cx="2441575" cy="0"/>
          </a:xfrm>
          <a:prstGeom prst="line">
            <a:avLst/>
          </a:prstGeom>
          <a:ln w="28575" cap="flat" cmpd="sng">
            <a:solidFill>
              <a:srgbClr val="FF0000"/>
            </a:solidFill>
            <a:prstDash val="solid"/>
            <a:round/>
            <a:headEnd type="none" w="med" len="med"/>
            <a:tailEnd type="none" w="med" len="med"/>
          </a:ln>
        </p:spPr>
      </p:sp>
      <p:sp>
        <p:nvSpPr>
          <p:cNvPr id="25636" name="Line 36"/>
          <p:cNvSpPr/>
          <p:nvPr/>
        </p:nvSpPr>
        <p:spPr>
          <a:xfrm>
            <a:off x="7086600" y="4572000"/>
            <a:ext cx="1752600" cy="0"/>
          </a:xfrm>
          <a:prstGeom prst="line">
            <a:avLst/>
          </a:prstGeom>
          <a:ln w="28575" cap="flat" cmpd="sng">
            <a:solidFill>
              <a:srgbClr val="FF0000"/>
            </a:solidFill>
            <a:prstDash val="solid"/>
            <a:round/>
            <a:headEnd type="none" w="med" len="med"/>
            <a:tailEnd type="none" w="med" len="med"/>
          </a:ln>
        </p:spPr>
      </p:sp>
      <p:sp>
        <p:nvSpPr>
          <p:cNvPr id="25637" name="Line 37"/>
          <p:cNvSpPr/>
          <p:nvPr/>
        </p:nvSpPr>
        <p:spPr>
          <a:xfrm>
            <a:off x="4721225" y="5105400"/>
            <a:ext cx="3095625" cy="635"/>
          </a:xfrm>
          <a:prstGeom prst="line">
            <a:avLst/>
          </a:prstGeom>
          <a:ln w="28575" cap="flat" cmpd="sng">
            <a:solidFill>
              <a:srgbClr val="FF0000"/>
            </a:solidFill>
            <a:prstDash val="solid"/>
            <a:round/>
            <a:headEnd type="none" w="med" len="med"/>
            <a:tailEnd type="none" w="med" len="med"/>
          </a:ln>
        </p:spPr>
      </p:sp>
      <p:sp>
        <p:nvSpPr>
          <p:cNvPr id="25639" name="Line 39"/>
          <p:cNvSpPr/>
          <p:nvPr/>
        </p:nvSpPr>
        <p:spPr>
          <a:xfrm>
            <a:off x="226695" y="5573395"/>
            <a:ext cx="767080" cy="5080"/>
          </a:xfrm>
          <a:prstGeom prst="line">
            <a:avLst/>
          </a:prstGeom>
          <a:ln w="28575" cap="flat" cmpd="sng">
            <a:solidFill>
              <a:srgbClr val="FF0000"/>
            </a:solidFill>
            <a:prstDash val="solid"/>
            <a:round/>
            <a:headEnd type="none" w="med" len="med"/>
            <a:tailEnd type="none" w="med" len="med"/>
          </a:ln>
        </p:spPr>
      </p:sp>
      <p:sp>
        <p:nvSpPr>
          <p:cNvPr id="25640" name="Line 40"/>
          <p:cNvSpPr/>
          <p:nvPr/>
        </p:nvSpPr>
        <p:spPr>
          <a:xfrm>
            <a:off x="6765290" y="5599430"/>
            <a:ext cx="1051560" cy="635"/>
          </a:xfrm>
          <a:prstGeom prst="line">
            <a:avLst/>
          </a:prstGeom>
          <a:ln w="28575" cap="flat" cmpd="sng">
            <a:solidFill>
              <a:srgbClr val="FF0000"/>
            </a:solidFill>
            <a:prstDash val="solid"/>
            <a:round/>
            <a:headEnd type="none" w="med" len="med"/>
            <a:tailEnd type="none" w="med" len="med"/>
          </a:ln>
        </p:spPr>
      </p:sp>
      <p:sp>
        <p:nvSpPr>
          <p:cNvPr id="25641" name="Line 41"/>
          <p:cNvSpPr/>
          <p:nvPr/>
        </p:nvSpPr>
        <p:spPr>
          <a:xfrm flipH="1">
            <a:off x="3048000" y="2750820"/>
            <a:ext cx="152400" cy="381000"/>
          </a:xfrm>
          <a:prstGeom prst="line">
            <a:avLst/>
          </a:prstGeom>
          <a:ln w="28575" cap="flat" cmpd="sng">
            <a:solidFill>
              <a:srgbClr val="FF0000"/>
            </a:solidFill>
            <a:prstDash val="solid"/>
            <a:round/>
            <a:headEnd type="none" w="med" len="med"/>
            <a:tailEnd type="none" w="med" len="med"/>
          </a:ln>
        </p:spPr>
      </p:sp>
      <p:sp>
        <p:nvSpPr>
          <p:cNvPr id="25642" name="Line 42"/>
          <p:cNvSpPr/>
          <p:nvPr/>
        </p:nvSpPr>
        <p:spPr>
          <a:xfrm flipH="1">
            <a:off x="1371600" y="3276600"/>
            <a:ext cx="152400" cy="381000"/>
          </a:xfrm>
          <a:prstGeom prst="line">
            <a:avLst/>
          </a:prstGeom>
          <a:ln w="28575" cap="flat" cmpd="sng">
            <a:solidFill>
              <a:srgbClr val="FF0000"/>
            </a:solidFill>
            <a:prstDash val="solid"/>
            <a:round/>
            <a:headEnd type="none" w="med" len="med"/>
            <a:tailEnd type="none" w="med" len="med"/>
          </a:ln>
        </p:spPr>
      </p:sp>
      <p:sp>
        <p:nvSpPr>
          <p:cNvPr id="12" name="文本框 11"/>
          <p:cNvSpPr txBox="1"/>
          <p:nvPr/>
        </p:nvSpPr>
        <p:spPr>
          <a:xfrm>
            <a:off x="762000" y="209868"/>
            <a:ext cx="5407025" cy="706437"/>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Đọc diễn cảm</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40" name="图片 6"/>
          <p:cNvPicPr>
            <a:picLocks noChangeAspect="1"/>
          </p:cNvPicPr>
          <p:nvPr/>
        </p:nvPicPr>
        <p:blipFill>
          <a:blip r:embed="rId1"/>
          <a:srcRect l="3357" t="3897" r="72099" b="65660"/>
          <a:stretch>
            <a:fillRect/>
          </a:stretch>
        </p:blipFill>
        <p:spPr>
          <a:xfrm>
            <a:off x="-152400" y="226695"/>
            <a:ext cx="1460500" cy="938213"/>
          </a:xfrm>
          <a:prstGeom prst="rect">
            <a:avLst/>
          </a:prstGeom>
          <a:noFill/>
          <a:ln w="9525">
            <a:noFill/>
          </a:ln>
        </p:spPr>
      </p:pic>
      <p:pic>
        <p:nvPicPr>
          <p:cNvPr id="107539" name="图片 13"/>
          <p:cNvPicPr>
            <a:picLocks noGrp="1" noChangeAspect="1"/>
          </p:cNvPicPr>
          <p:nvPr>
            <p:ph sz="half" idx="4294967295"/>
          </p:nvPr>
        </p:nvPicPr>
        <p:blipFill>
          <a:blip r:embed="rId2"/>
          <a:srcRect t="61258"/>
          <a:stretch>
            <a:fillRect/>
          </a:stretch>
        </p:blipFill>
        <p:spPr>
          <a:xfrm>
            <a:off x="-120650" y="5963285"/>
            <a:ext cx="9144000" cy="869950"/>
          </a:xfrm>
        </p:spPr>
      </p:pic>
      <p:sp>
        <p:nvSpPr>
          <p:cNvPr id="3" name="Line 39"/>
          <p:cNvSpPr/>
          <p:nvPr/>
        </p:nvSpPr>
        <p:spPr>
          <a:xfrm flipV="1">
            <a:off x="8381365" y="5105400"/>
            <a:ext cx="641985" cy="635"/>
          </a:xfrm>
          <a:prstGeom prst="line">
            <a:avLst/>
          </a:prstGeom>
          <a:ln w="28575" cap="flat" cmpd="sng">
            <a:solidFill>
              <a:srgbClr val="FF0000"/>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6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6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1"/>
      <p:bldP spid="1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5"/>
          <p:cNvSpPr txBox="1"/>
          <p:nvPr/>
        </p:nvSpPr>
        <p:spPr>
          <a:xfrm>
            <a:off x="0" y="1325563"/>
            <a:ext cx="9144000" cy="4770437"/>
          </a:xfrm>
          <a:prstGeom prst="rect">
            <a:avLst/>
          </a:prstGeom>
          <a:noFill/>
          <a:ln w="9525">
            <a:noFill/>
          </a:ln>
        </p:spPr>
        <p:txBody>
          <a:bodyPr anchor="t" anchorCtr="0">
            <a:spAutoFit/>
          </a:bodyPr>
          <a:lstStyle/>
          <a:p>
            <a:pPr>
              <a:spcBef>
                <a:spcPct val="50000"/>
              </a:spcBef>
            </a:pPr>
            <a:r>
              <a:rPr lang="en-US" altLang="en-US" sz="3200" b="0" dirty="0">
                <a:solidFill>
                  <a:schemeClr val="tx1"/>
                </a:solidFill>
                <a:latin typeface="Arial" panose="020B0604020202020204" pitchFamily="34" charset="0"/>
              </a:rPr>
              <a:t>     </a:t>
            </a:r>
            <a:r>
              <a:rPr lang="en-US" altLang="en-US" sz="3200" b="0" dirty="0">
                <a:solidFill>
                  <a:srgbClr val="0000CC"/>
                </a:solidFill>
                <a:latin typeface="Times New Roman" panose="02020603050405020304" pitchFamily="18" charset="0"/>
              </a:rPr>
              <a:t>Hai Long </a:t>
            </a:r>
            <a:r>
              <a:rPr lang="en-US" altLang="en-US" sz="3200" b="0" dirty="0">
                <a:solidFill>
                  <a:srgbClr val="FF0000"/>
                </a:solidFill>
                <a:latin typeface="Times New Roman" panose="02020603050405020304" pitchFamily="18" charset="0"/>
              </a:rPr>
              <a:t>phóng xe </a:t>
            </a:r>
            <a:r>
              <a:rPr lang="en-US" altLang="en-US" sz="3200" b="0" dirty="0">
                <a:solidFill>
                  <a:srgbClr val="0000CC"/>
                </a:solidFill>
                <a:latin typeface="Times New Roman" panose="02020603050405020304" pitchFamily="18" charset="0"/>
              </a:rPr>
              <a:t>về phía Phú Lâm tìm hộp thư mật.</a:t>
            </a:r>
            <a:endParaRPr lang="en-US" altLang="en-US" sz="3200" b="0" dirty="0">
              <a:solidFill>
                <a:srgbClr val="0000CC"/>
              </a:solidFill>
              <a:latin typeface="Times New Roman" panose="02020603050405020304" pitchFamily="18" charset="0"/>
            </a:endParaRPr>
          </a:p>
          <a:p>
            <a:pPr>
              <a:spcBef>
                <a:spcPct val="50000"/>
              </a:spcBef>
            </a:pPr>
            <a:r>
              <a:rPr lang="en-US" altLang="en-US" sz="3200" b="0" dirty="0">
                <a:solidFill>
                  <a:srgbClr val="0000CC"/>
                </a:solidFill>
                <a:latin typeface="Times New Roman" panose="02020603050405020304" pitchFamily="18" charset="0"/>
              </a:rPr>
              <a:t>     Người đặt hộp thư </a:t>
            </a:r>
            <a:r>
              <a:rPr lang="en-US" altLang="en-US" sz="3200" b="0" dirty="0">
                <a:solidFill>
                  <a:srgbClr val="FF0000"/>
                </a:solidFill>
                <a:latin typeface="Times New Roman" panose="02020603050405020304" pitchFamily="18" charset="0"/>
              </a:rPr>
              <a:t>lần nào </a:t>
            </a:r>
            <a:r>
              <a:rPr lang="en-US" altLang="en-US" sz="3200" b="0" dirty="0">
                <a:solidFill>
                  <a:srgbClr val="0000CC"/>
                </a:solidFill>
                <a:latin typeface="Times New Roman" panose="02020603050405020304" pitchFamily="18" charset="0"/>
              </a:rPr>
              <a:t>cũng tạo cho anh sự </a:t>
            </a:r>
            <a:r>
              <a:rPr lang="en-US" altLang="en-US" sz="3200" b="0" dirty="0">
                <a:solidFill>
                  <a:srgbClr val="FF0000"/>
                </a:solidFill>
                <a:latin typeface="Times New Roman" panose="02020603050405020304" pitchFamily="18" charset="0"/>
              </a:rPr>
              <a:t>bất ngờ. </a:t>
            </a:r>
            <a:r>
              <a:rPr lang="en-US" altLang="en-US" sz="3200" b="0" dirty="0">
                <a:solidFill>
                  <a:srgbClr val="0000CC"/>
                </a:solidFill>
                <a:latin typeface="Times New Roman" panose="02020603050405020304" pitchFamily="18" charset="0"/>
              </a:rPr>
              <a:t>Bao giờ  hộp thư cũng được đặt tại một nơi </a:t>
            </a:r>
            <a:r>
              <a:rPr lang="en-US" altLang="en-US" sz="3200" b="0" dirty="0">
                <a:solidFill>
                  <a:srgbClr val="FF0000"/>
                </a:solidFill>
                <a:latin typeface="Times New Roman" panose="02020603050405020304" pitchFamily="18" charset="0"/>
              </a:rPr>
              <a:t>dễ tìm  </a:t>
            </a:r>
            <a:r>
              <a:rPr lang="en-US" altLang="en-US" sz="3200" b="0" dirty="0">
                <a:solidFill>
                  <a:srgbClr val="0000CC"/>
                </a:solidFill>
                <a:latin typeface="Times New Roman" panose="02020603050405020304" pitchFamily="18" charset="0"/>
              </a:rPr>
              <a:t>mà lại </a:t>
            </a:r>
            <a:r>
              <a:rPr lang="en-US" altLang="en-US" sz="3200" b="0" dirty="0">
                <a:solidFill>
                  <a:srgbClr val="FF0000"/>
                </a:solidFill>
                <a:latin typeface="Times New Roman" panose="02020603050405020304" pitchFamily="18" charset="0"/>
              </a:rPr>
              <a:t>ít bị chú ý nhất.</a:t>
            </a:r>
            <a:r>
              <a:rPr lang="en-US" altLang="en-US" sz="3200" b="0" dirty="0">
                <a:solidFill>
                  <a:srgbClr val="0000CC"/>
                </a:solidFill>
                <a:latin typeface="Times New Roman" panose="02020603050405020304" pitchFamily="18" charset="0"/>
              </a:rPr>
              <a:t> Nhiều lúc, người liên lạc còn gửi gắm vào đây một chút tình cảm của mình, thường bằng những vật gợi ra hình chữ V </a:t>
            </a:r>
            <a:r>
              <a:rPr lang="en-US" altLang="en-US" sz="3200" b="0" dirty="0">
                <a:solidFill>
                  <a:srgbClr val="FF0000"/>
                </a:solidFill>
                <a:latin typeface="Times New Roman" panose="02020603050405020304" pitchFamily="18" charset="0"/>
              </a:rPr>
              <a:t>mà chỉ anh </a:t>
            </a:r>
            <a:r>
              <a:rPr lang="en-US" altLang="en-US" sz="3200" b="0" dirty="0">
                <a:solidFill>
                  <a:srgbClr val="0000CC"/>
                </a:solidFill>
                <a:latin typeface="Times New Roman" panose="02020603050405020304" pitchFamily="18" charset="0"/>
              </a:rPr>
              <a:t>mới nhận thấy. Đó là tên </a:t>
            </a:r>
            <a:r>
              <a:rPr lang="en-US" altLang="en-US" sz="3200" b="0" dirty="0">
                <a:solidFill>
                  <a:srgbClr val="FF0000"/>
                </a:solidFill>
                <a:latin typeface="Times New Roman" panose="02020603050405020304" pitchFamily="18" charset="0"/>
              </a:rPr>
              <a:t>Tổ quốc Việt Nam, </a:t>
            </a:r>
            <a:r>
              <a:rPr lang="en-US" altLang="en-US" sz="3200" b="0" dirty="0">
                <a:solidFill>
                  <a:srgbClr val="0000CC"/>
                </a:solidFill>
                <a:latin typeface="Times New Roman" panose="02020603050405020304" pitchFamily="18" charset="0"/>
              </a:rPr>
              <a:t>là </a:t>
            </a:r>
            <a:r>
              <a:rPr lang="en-US" altLang="en-US" sz="3200" b="0" dirty="0">
                <a:solidFill>
                  <a:srgbClr val="FF0000"/>
                </a:solidFill>
                <a:latin typeface="Times New Roman" panose="02020603050405020304" pitchFamily="18" charset="0"/>
              </a:rPr>
              <a:t>lời chào</a:t>
            </a:r>
            <a:r>
              <a:rPr lang="en-US" altLang="en-US" sz="3200" b="0" dirty="0">
                <a:solidFill>
                  <a:srgbClr val="0000CC"/>
                </a:solidFill>
                <a:latin typeface="Times New Roman" panose="02020603050405020304" pitchFamily="18" charset="0"/>
              </a:rPr>
              <a:t> chiến thắng. Đôi lúc, Hai Long đã </a:t>
            </a:r>
            <a:r>
              <a:rPr lang="en-US" altLang="en-US" sz="3200" b="0" dirty="0">
                <a:solidFill>
                  <a:srgbClr val="FF0000"/>
                </a:solidFill>
                <a:latin typeface="Times New Roman" panose="02020603050405020304" pitchFamily="18" charset="0"/>
              </a:rPr>
              <a:t>đáp lại</a:t>
            </a:r>
            <a:r>
              <a:rPr lang="en-US" altLang="en-US" sz="3200" b="0" dirty="0">
                <a:solidFill>
                  <a:srgbClr val="FF0000"/>
                </a:solidFill>
                <a:latin typeface="Arial" panose="020B0604020202020204" pitchFamily="34" charset="0"/>
              </a:rPr>
              <a:t>.</a:t>
            </a:r>
            <a:endParaRPr lang="en-US" altLang="en-US" sz="3200" b="0" dirty="0">
              <a:solidFill>
                <a:srgbClr val="FF0000"/>
              </a:solidFill>
              <a:latin typeface="Arial" panose="020B0604020202020204" pitchFamily="34" charset="0"/>
            </a:endParaRPr>
          </a:p>
        </p:txBody>
      </p:sp>
      <p:sp>
        <p:nvSpPr>
          <p:cNvPr id="108546" name="Line 8"/>
          <p:cNvSpPr/>
          <p:nvPr/>
        </p:nvSpPr>
        <p:spPr>
          <a:xfrm>
            <a:off x="0" y="1069975"/>
            <a:ext cx="0" cy="0"/>
          </a:xfrm>
          <a:prstGeom prst="line">
            <a:avLst/>
          </a:prstGeom>
          <a:ln w="9525">
            <a:noFill/>
          </a:ln>
        </p:spPr>
      </p:sp>
      <p:sp>
        <p:nvSpPr>
          <p:cNvPr id="25641" name="Line 41"/>
          <p:cNvSpPr/>
          <p:nvPr/>
        </p:nvSpPr>
        <p:spPr>
          <a:xfrm flipH="1">
            <a:off x="2209800" y="3127375"/>
            <a:ext cx="152400" cy="381000"/>
          </a:xfrm>
          <a:prstGeom prst="line">
            <a:avLst/>
          </a:prstGeom>
          <a:ln w="28575" cap="flat" cmpd="sng">
            <a:solidFill>
              <a:srgbClr val="FF0000"/>
            </a:solidFill>
            <a:prstDash val="solid"/>
            <a:round/>
            <a:headEnd type="none" w="med" len="med"/>
            <a:tailEnd type="none" w="med" len="med"/>
          </a:ln>
        </p:spPr>
      </p:sp>
      <p:sp>
        <p:nvSpPr>
          <p:cNvPr id="25642" name="Line 42"/>
          <p:cNvSpPr/>
          <p:nvPr/>
        </p:nvSpPr>
        <p:spPr>
          <a:xfrm flipH="1">
            <a:off x="609600" y="3660775"/>
            <a:ext cx="152400" cy="381000"/>
          </a:xfrm>
          <a:prstGeom prst="line">
            <a:avLst/>
          </a:prstGeom>
          <a:ln w="28575" cap="flat" cmpd="sng">
            <a:solidFill>
              <a:srgbClr val="FF0000"/>
            </a:solidFill>
            <a:prstDash val="solid"/>
            <a:round/>
            <a:headEnd type="none" w="med" len="med"/>
            <a:tailEnd type="none" w="med" len="med"/>
          </a:ln>
        </p:spPr>
      </p:sp>
      <p:sp>
        <p:nvSpPr>
          <p:cNvPr id="12" name="文本框 11"/>
          <p:cNvSpPr txBox="1"/>
          <p:nvPr/>
        </p:nvSpPr>
        <p:spPr>
          <a:xfrm>
            <a:off x="762000" y="528638"/>
            <a:ext cx="5407025" cy="706437"/>
          </a:xfrm>
          <a:prstGeom prst="rect">
            <a:avLst/>
          </a:prstGeom>
          <a:noFill/>
          <a:ln w="9525">
            <a:noFill/>
          </a:ln>
        </p:spPr>
        <p:txBody>
          <a:bodyPr wrap="square" anchor="t" anchorCtr="0">
            <a:spAutoFit/>
          </a:bodyPr>
          <a:lstStyle/>
          <a:p>
            <a:r>
              <a:rPr lang="en-US" altLang="zh-CN" dirty="0">
                <a:solidFill>
                  <a:srgbClr val="0070C0"/>
                </a:solidFill>
                <a:latin typeface="Times New Roman" panose="02020603050405020304" pitchFamily="18" charset="0"/>
                <a:ea typeface="印品黑体" pitchFamily="2" charset="-122"/>
                <a:sym typeface="印品黑体" pitchFamily="2" charset="-122"/>
              </a:rPr>
              <a:t>   Đọc diễn cảm</a:t>
            </a:r>
            <a:endParaRPr lang="en-US" altLang="zh-CN" dirty="0" err="1">
              <a:solidFill>
                <a:srgbClr val="0070C0"/>
              </a:solidFill>
              <a:latin typeface="Times New Roman" panose="02020603050405020304" pitchFamily="18" charset="0"/>
              <a:ea typeface="印品黑体" pitchFamily="2" charset="-122"/>
              <a:sym typeface="印品黑体" pitchFamily="2" charset="-122"/>
            </a:endParaRPr>
          </a:p>
        </p:txBody>
      </p:sp>
      <p:pic>
        <p:nvPicPr>
          <p:cNvPr id="40" name="图片 6"/>
          <p:cNvPicPr>
            <a:picLocks noChangeAspect="1"/>
          </p:cNvPicPr>
          <p:nvPr/>
        </p:nvPicPr>
        <p:blipFill>
          <a:blip r:embed="rId1"/>
          <a:srcRect l="3357" t="3897" r="72099" b="65660"/>
          <a:stretch>
            <a:fillRect/>
          </a:stretch>
        </p:blipFill>
        <p:spPr>
          <a:xfrm>
            <a:off x="-152400" y="528638"/>
            <a:ext cx="1460500" cy="938212"/>
          </a:xfrm>
          <a:prstGeom prst="rect">
            <a:avLst/>
          </a:prstGeom>
          <a:noFill/>
          <a:ln w="9525">
            <a:noFill/>
          </a:ln>
        </p:spPr>
      </p:pic>
      <p:pic>
        <p:nvPicPr>
          <p:cNvPr id="108551" name="图片 13"/>
          <p:cNvPicPr>
            <a:picLocks noGrp="1" noChangeAspect="1"/>
          </p:cNvPicPr>
          <p:nvPr>
            <p:ph sz="half" idx="4294967295"/>
          </p:nvPr>
        </p:nvPicPr>
        <p:blipFill>
          <a:blip r:embed="rId2"/>
          <a:srcRect t="61258"/>
          <a:stretch>
            <a:fillRect/>
          </a:stretch>
        </p:blipFill>
        <p:spPr>
          <a:xfrm>
            <a:off x="0" y="5980113"/>
            <a:ext cx="9144000" cy="817562"/>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Callout 8"/>
          <p:cNvSpPr/>
          <p:nvPr/>
        </p:nvSpPr>
        <p:spPr>
          <a:xfrm>
            <a:off x="2935288" y="1599883"/>
            <a:ext cx="3254375" cy="1085850"/>
          </a:xfrm>
          <a:prstGeom prst="wedgeEllipseCallout">
            <a:avLst>
              <a:gd name="adj1" fmla="val -20833"/>
              <a:gd name="adj2" fmla="val 62500"/>
            </a:avLst>
          </a:prstGeom>
          <a:solidFill>
            <a:srgbClr val="FFFF00"/>
          </a:solidFill>
          <a:ln w="9525">
            <a:solidFill>
              <a:schemeClr val="tx1"/>
            </a:solid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7" name="文本框 10"/>
          <p:cNvSpPr txBox="1"/>
          <p:nvPr/>
        </p:nvSpPr>
        <p:spPr>
          <a:xfrm>
            <a:off x="1155700" y="1828800"/>
            <a:ext cx="6908800" cy="583558"/>
          </a:xfrm>
          <a:prstGeom prst="rect">
            <a:avLst/>
          </a:prstGeom>
          <a:noFill/>
        </p:spPr>
        <p:txBody>
          <a:bodyPr wrap="square" rtlCol="0">
            <a:spAutoFit/>
            <a:scene3d>
              <a:camera prst="orthographicFront"/>
              <a:lightRig rig="threePt" dir="t"/>
            </a:scene3d>
          </a:bodyPr>
          <a:lstStyle/>
          <a:p>
            <a:pPr algn="ctr"/>
            <a:r>
              <a:rPr lang="en-US" altLang="zh-CN" sz="32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Nội dung</a:t>
            </a:r>
            <a:endParaRPr lang="en-US" altLang="zh-CN" sz="32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106500" name="Flowchart: Alternate Process 7"/>
          <p:cNvSpPr/>
          <p:nvPr/>
        </p:nvSpPr>
        <p:spPr>
          <a:xfrm>
            <a:off x="2973388" y="2286000"/>
            <a:ext cx="2362200" cy="1143000"/>
          </a:xfrm>
          <a:prstGeom prst="flowChartAlternateProcess">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pic>
        <p:nvPicPr>
          <p:cNvPr id="106501" name="图片 13"/>
          <p:cNvPicPr>
            <a:picLocks noGrp="1" noChangeAspect="1"/>
          </p:cNvPicPr>
          <p:nvPr>
            <p:ph sz="half" idx="4294967295"/>
          </p:nvPr>
        </p:nvPicPr>
        <p:blipFill>
          <a:blip r:embed="rId1"/>
          <a:srcRect t="61258"/>
          <a:stretch>
            <a:fillRect/>
          </a:stretch>
        </p:blipFill>
        <p:spPr>
          <a:xfrm>
            <a:off x="0" y="5212080"/>
            <a:ext cx="9144000" cy="1571625"/>
          </a:xfrm>
        </p:spPr>
      </p:pic>
      <p:sp>
        <p:nvSpPr>
          <p:cNvPr id="106502" name="Rounded Rectangle 9"/>
          <p:cNvSpPr/>
          <p:nvPr/>
        </p:nvSpPr>
        <p:spPr>
          <a:xfrm>
            <a:off x="304800" y="2895600"/>
            <a:ext cx="8610600" cy="2286000"/>
          </a:xfrm>
          <a:prstGeom prst="roundRect">
            <a:avLst>
              <a:gd name="adj" fmla="val 16667"/>
            </a:avLst>
          </a:prstGeom>
          <a:ln>
            <a:solidFill>
              <a:schemeClr val="tx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lIns="91440" tIns="45720" rIns="91440" bIns="45720" anchor="t" anchorCtr="0">
            <a:spAutoFit/>
          </a:bodyPr>
          <a:lstStyle/>
          <a:p>
            <a:pPr algn="ctr"/>
            <a:endParaRPr lang="en-US" altLang="zh-CN">
              <a:latin typeface="Times New Roman" panose="02020603050405020304" pitchFamily="18" charset="0"/>
            </a:endParaRPr>
          </a:p>
        </p:txBody>
      </p:sp>
      <p:sp>
        <p:nvSpPr>
          <p:cNvPr id="106503" name="Rectangle 1"/>
          <p:cNvSpPr/>
          <p:nvPr/>
        </p:nvSpPr>
        <p:spPr>
          <a:xfrm>
            <a:off x="381000" y="3071813"/>
            <a:ext cx="8534400" cy="1754187"/>
          </a:xfrm>
          <a:prstGeom prst="rect">
            <a:avLst/>
          </a:prstGeom>
          <a:noFill/>
          <a:ln w="9525">
            <a:noFill/>
          </a:ln>
        </p:spPr>
        <p:txBody>
          <a:bodyPr anchor="t" anchorCtr="0">
            <a:spAutoFit/>
          </a:bodyPr>
          <a:lstStyle/>
          <a:p>
            <a:r>
              <a:rPr lang="en-US" altLang="en-US" sz="3600" dirty="0">
                <a:solidFill>
                  <a:srgbClr val="0033CC"/>
                </a:solidFill>
                <a:latin typeface="Times New Roman" panose="02020603050405020304" pitchFamily="18" charset="0"/>
              </a:rPr>
              <a:t>    B</a:t>
            </a:r>
            <a:r>
              <a:rPr lang="en-US" altLang="en-US" sz="3600" dirty="0">
                <a:solidFill>
                  <a:srgbClr val="0033CC"/>
                </a:solidFill>
                <a:latin typeface="Times New Roman" panose="02020603050405020304" pitchFamily="18" charset="0"/>
                <a:ea typeface="Arial" panose="020B0604020202020204" pitchFamily="34" charset="0"/>
              </a:rPr>
              <a:t>à</a:t>
            </a:r>
            <a:r>
              <a:rPr lang="en-US" altLang="en-US" sz="3600" dirty="0">
                <a:solidFill>
                  <a:srgbClr val="0033CC"/>
                </a:solidFill>
                <a:latin typeface="Times New Roman" panose="02020603050405020304" pitchFamily="18" charset="0"/>
              </a:rPr>
              <a:t>i văn ca ngợi h</a:t>
            </a:r>
            <a:r>
              <a:rPr lang="en-US" altLang="en-US" sz="3600" dirty="0">
                <a:solidFill>
                  <a:srgbClr val="0033CC"/>
                </a:solidFill>
                <a:latin typeface="Times New Roman" panose="02020603050405020304" pitchFamily="18" charset="0"/>
                <a:ea typeface="Arial" panose="020B0604020202020204" pitchFamily="34" charset="0"/>
              </a:rPr>
              <a:t>à</a:t>
            </a:r>
            <a:r>
              <a:rPr lang="en-US" altLang="en-US" sz="3600" dirty="0">
                <a:solidFill>
                  <a:srgbClr val="0033CC"/>
                </a:solidFill>
                <a:latin typeface="Times New Roman" panose="02020603050405020304" pitchFamily="18" charset="0"/>
              </a:rPr>
              <a:t>nh động dũng cảm, mưu trí của chú Hai Long v</a:t>
            </a:r>
            <a:r>
              <a:rPr lang="en-US" altLang="en-US" sz="3600" dirty="0">
                <a:solidFill>
                  <a:srgbClr val="0033CC"/>
                </a:solidFill>
                <a:latin typeface="Times New Roman" panose="02020603050405020304" pitchFamily="18" charset="0"/>
                <a:ea typeface="Arial" panose="020B0604020202020204" pitchFamily="34" charset="0"/>
              </a:rPr>
              <a:t>à</a:t>
            </a:r>
            <a:r>
              <a:rPr lang="en-US" altLang="en-US" sz="3600" dirty="0">
                <a:solidFill>
                  <a:srgbClr val="0033CC"/>
                </a:solidFill>
                <a:latin typeface="Times New Roman" panose="02020603050405020304" pitchFamily="18" charset="0"/>
              </a:rPr>
              <a:t> những chiến sĩ tình báo.</a:t>
            </a:r>
            <a:endParaRPr lang="en-US" altLang="en-US" sz="3600" dirty="0">
              <a:solidFill>
                <a:srgbClr val="0033CC"/>
              </a:solidFill>
              <a:latin typeface="Times New Roman" panose="02020603050405020304" pitchFamily="18" charset="0"/>
              <a:ea typeface="Arial" panose="020B0604020202020204" pitchFamily="34" charset="0"/>
            </a:endParaRPr>
          </a:p>
        </p:txBody>
      </p:sp>
      <p:grpSp>
        <p:nvGrpSpPr>
          <p:cNvPr id="2" name="Group 1"/>
          <p:cNvGrpSpPr/>
          <p:nvPr/>
        </p:nvGrpSpPr>
        <p:grpSpPr>
          <a:xfrm>
            <a:off x="915035" y="-579120"/>
            <a:ext cx="9077325" cy="2294890"/>
            <a:chOff x="1386" y="-784"/>
            <a:chExt cx="14295" cy="3614"/>
          </a:xfrm>
        </p:grpSpPr>
        <p:sp>
          <p:nvSpPr>
            <p:cNvPr id="3"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9"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lowchart: Alternate Process 7"/>
          <p:cNvSpPr/>
          <p:nvPr/>
        </p:nvSpPr>
        <p:spPr>
          <a:xfrm>
            <a:off x="2973388" y="2286000"/>
            <a:ext cx="2362200" cy="1143000"/>
          </a:xfrm>
          <a:prstGeom prst="flowChartAlternateProcess">
            <a:avLst/>
          </a:prstGeom>
          <a:noFill/>
          <a:ln w="9525">
            <a:noFill/>
          </a:ln>
        </p:spPr>
        <p:txBody>
          <a:bodyPr wrap="square" lIns="91440" tIns="45720" rIns="91440" bIns="45720" anchor="t" anchorCtr="0">
            <a:spAutoFit/>
          </a:bodyPr>
          <a:lstStyle/>
          <a:p>
            <a:pPr algn="ctr"/>
            <a:endParaRPr lang="en-US" altLang="zh-CN">
              <a:latin typeface="Times New Roman" panose="02020603050405020304" pitchFamily="18" charset="0"/>
            </a:endParaRPr>
          </a:p>
        </p:txBody>
      </p:sp>
      <p:pic>
        <p:nvPicPr>
          <p:cNvPr id="110594" name="图片 13"/>
          <p:cNvPicPr>
            <a:picLocks noGrp="1" noChangeAspect="1"/>
          </p:cNvPicPr>
          <p:nvPr>
            <p:ph sz="half" idx="4294967295"/>
          </p:nvPr>
        </p:nvPicPr>
        <p:blipFill>
          <a:blip r:embed="rId1"/>
          <a:srcRect t="61258"/>
          <a:stretch>
            <a:fillRect/>
          </a:stretch>
        </p:blipFill>
        <p:spPr>
          <a:xfrm>
            <a:off x="0" y="5257800"/>
            <a:ext cx="9144000" cy="1571625"/>
          </a:xfrm>
        </p:spPr>
      </p:pic>
      <p:sp>
        <p:nvSpPr>
          <p:cNvPr id="110595" name="Rectangle 1"/>
          <p:cNvSpPr/>
          <p:nvPr/>
        </p:nvSpPr>
        <p:spPr>
          <a:xfrm>
            <a:off x="398463" y="1682750"/>
            <a:ext cx="8402637" cy="1568450"/>
          </a:xfrm>
          <a:prstGeom prst="rect">
            <a:avLst/>
          </a:prstGeom>
          <a:noFill/>
          <a:ln w="9525">
            <a:noFill/>
          </a:ln>
        </p:spPr>
        <p:txBody>
          <a:bodyPr wrap="square" anchor="t" anchorCtr="0">
            <a:spAutoFit/>
          </a:bodyPr>
          <a:lstStyle/>
          <a:p>
            <a:pPr marL="571500" indent="-571500">
              <a:buFont typeface="Wingdings" panose="05000000000000000000" charset="0"/>
              <a:buChar char="q"/>
            </a:pPr>
            <a:r>
              <a:rPr lang="en-US" altLang="en-US" sz="3200" b="0" dirty="0">
                <a:solidFill>
                  <a:srgbClr val="0033CC"/>
                </a:solidFill>
                <a:latin typeface="Times New Roman" panose="02020603050405020304" pitchFamily="18" charset="0"/>
              </a:rPr>
              <a:t>Luyện đọc lại bài tập đọc và trả lời lại các câu hỏi.</a:t>
            </a:r>
            <a:endParaRPr lang="en-US" altLang="en-US" sz="3200" b="0" dirty="0">
              <a:solidFill>
                <a:srgbClr val="0033CC"/>
              </a:solidFill>
              <a:latin typeface="Times New Roman" panose="02020603050405020304" pitchFamily="18" charset="0"/>
            </a:endParaRPr>
          </a:p>
          <a:p>
            <a:pPr marL="571500" indent="-571500">
              <a:buFont typeface="Wingdings" panose="05000000000000000000" charset="0"/>
              <a:buChar char="q"/>
            </a:pPr>
            <a:r>
              <a:rPr lang="en-US" altLang="en-US" sz="3200" b="0" dirty="0">
                <a:solidFill>
                  <a:srgbClr val="0033CC"/>
                </a:solidFill>
                <a:latin typeface="Times New Roman" panose="02020603050405020304" pitchFamily="18" charset="0"/>
              </a:rPr>
              <a:t>Chuẩn bị bài tiếp theo:  Phong cảnh đền Hùng.</a:t>
            </a:r>
            <a:endParaRPr lang="en-US" altLang="en-US" sz="3200" b="0" dirty="0">
              <a:solidFill>
                <a:srgbClr val="0033CC"/>
              </a:solidFill>
              <a:latin typeface="Times New Roman" panose="02020603050405020304" pitchFamily="18" charset="0"/>
              <a:ea typeface="Arial" panose="020B0604020202020204" pitchFamily="34" charset="0"/>
            </a:endParaRPr>
          </a:p>
        </p:txBody>
      </p:sp>
      <p:sp>
        <p:nvSpPr>
          <p:cNvPr id="2" name="Oval Callout 1"/>
          <p:cNvSpPr/>
          <p:nvPr/>
        </p:nvSpPr>
        <p:spPr>
          <a:xfrm>
            <a:off x="2982913" y="309563"/>
            <a:ext cx="3254375" cy="1085850"/>
          </a:xfrm>
          <a:prstGeom prst="wedgeEllipseCallout">
            <a:avLst/>
          </a:prstGeom>
          <a:solidFill>
            <a:schemeClr val="accent1"/>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sz="4000" b="1" i="0" u="none" strike="noStrike" cap="none" normalizeH="0" baseline="0" noProof="1">
              <a:ln>
                <a:solidFill>
                  <a:sysClr val="windowText" lastClr="000000"/>
                </a:solidFill>
              </a:ln>
              <a:solidFill>
                <a:schemeClr val="tx1"/>
              </a:solidFill>
              <a:effectLst/>
              <a:latin typeface="Times New Roman" panose="02020603050405020304" pitchFamily="18" charset="0"/>
            </a:endParaRPr>
          </a:p>
        </p:txBody>
      </p:sp>
      <p:sp>
        <p:nvSpPr>
          <p:cNvPr id="3" name="文本框 10"/>
          <p:cNvSpPr txBox="1"/>
          <p:nvPr/>
        </p:nvSpPr>
        <p:spPr>
          <a:xfrm>
            <a:off x="1203325" y="548640"/>
            <a:ext cx="6908800" cy="583558"/>
          </a:xfrm>
          <a:prstGeom prst="rect">
            <a:avLst/>
          </a:prstGeom>
          <a:noFill/>
        </p:spPr>
        <p:txBody>
          <a:bodyPr wrap="square" rtlCol="0">
            <a:spAutoFit/>
            <a:scene3d>
              <a:camera prst="orthographicFront"/>
              <a:lightRig rig="threePt" dir="t"/>
            </a:scene3d>
          </a:bodyPr>
          <a:lstStyle/>
          <a:p>
            <a:pPr algn="ctr"/>
            <a:r>
              <a:rPr lang="en-US" altLang="zh-CN" sz="32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DẶN DÒ</a:t>
            </a:r>
            <a:endParaRPr lang="en-US" altLang="zh-CN" sz="32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pic>
        <p:nvPicPr>
          <p:cNvPr id="11" name="图片 7"/>
          <p:cNvPicPr>
            <a:picLocks noGrp="1" noChangeAspect="1"/>
          </p:cNvPicPr>
          <p:nvPr/>
        </p:nvPicPr>
        <p:blipFill>
          <a:blip r:embed="rId2"/>
          <a:stretch>
            <a:fillRect/>
          </a:stretch>
        </p:blipFill>
        <p:spPr>
          <a:xfrm>
            <a:off x="76200" y="3429000"/>
            <a:ext cx="2705100" cy="2990850"/>
          </a:xfrm>
          <a:prstGeom prst="rect">
            <a:avLst/>
          </a:prstGeom>
          <a:noFill/>
          <a:ln w="9525">
            <a:noFill/>
          </a:ln>
        </p:spPr>
      </p:pic>
      <p:pic>
        <p:nvPicPr>
          <p:cNvPr id="110599" name="图片 6"/>
          <p:cNvPicPr>
            <a:picLocks noChangeAspect="1"/>
          </p:cNvPicPr>
          <p:nvPr/>
        </p:nvPicPr>
        <p:blipFill>
          <a:blip r:embed="rId3"/>
          <a:srcRect l="3357" t="3897" r="72099" b="65660"/>
          <a:stretch>
            <a:fillRect/>
          </a:stretch>
        </p:blipFill>
        <p:spPr>
          <a:xfrm>
            <a:off x="992188" y="611188"/>
            <a:ext cx="1971675" cy="1131887"/>
          </a:xfrm>
          <a:prstGeom prst="rect">
            <a:avLst/>
          </a:prstGeom>
          <a:noFill/>
          <a:ln w="9525">
            <a:noFill/>
          </a:ln>
        </p:spPr>
      </p:pic>
      <p:pic>
        <p:nvPicPr>
          <p:cNvPr id="110600" name="图片 6"/>
          <p:cNvPicPr>
            <a:picLocks noChangeAspect="1"/>
          </p:cNvPicPr>
          <p:nvPr/>
        </p:nvPicPr>
        <p:blipFill>
          <a:blip r:embed="rId3"/>
          <a:srcRect l="3357" t="3897" r="72099" b="65660"/>
          <a:stretch>
            <a:fillRect/>
          </a:stretch>
        </p:blipFill>
        <p:spPr>
          <a:xfrm>
            <a:off x="6858000" y="0"/>
            <a:ext cx="1971675" cy="113188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p:cNvPr>
          <p:cNvSpPr/>
          <p:nvPr/>
        </p:nvSpPr>
        <p:spPr>
          <a:xfrm>
            <a:off x="5234940" y="5394960"/>
            <a:ext cx="1623060"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2" name="Content Placeholder 1"/>
          <p:cNvPicPr>
            <a:picLocks noGrp="1" noChangeAspect="1"/>
          </p:cNvPicPr>
          <p:nvPr>
            <p:ph/>
          </p:nvPr>
        </p:nvPicPr>
        <p:blipFill rotWithShape="1">
          <a:blip r:embed="rId1">
            <a:extLst>
              <a:ext uri="{BEBA8EAE-BF5A-486C-A8C5-ECC9F3942E4B}">
                <a14:imgProps xmlns:a14="http://schemas.microsoft.com/office/drawing/2010/main">
                  <a14:imgLayer r:embed="rId2">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07645" y="-114300"/>
            <a:ext cx="8728710" cy="5989320"/>
          </a:xfrm>
          <a:prstGeom prst="rect">
            <a:avLst/>
          </a:prstGeom>
        </p:spPr>
      </p:pic>
      <p:sp>
        <p:nvSpPr>
          <p:cNvPr id="6" name="TextBox 5"/>
          <p:cNvSpPr txBox="1"/>
          <p:nvPr/>
        </p:nvSpPr>
        <p:spPr>
          <a:xfrm>
            <a:off x="1969135" y="2137410"/>
            <a:ext cx="5205730" cy="922020"/>
          </a:xfrm>
          <a:prstGeom prst="rect">
            <a:avLst/>
          </a:prstGeom>
          <a:noFill/>
        </p:spPr>
        <p:txBody>
          <a:bodyPr wrap="square" rtlCol="0">
            <a:spAutoFit/>
          </a:bodyPr>
          <a:lstStyle/>
          <a:p>
            <a:r>
              <a:rPr lang="en-US" sz="2700" dirty="0" err="1">
                <a:solidFill>
                  <a:schemeClr val="bg1"/>
                </a:solidFill>
                <a:latin typeface="Times New Roman" panose="02020603050405020304" pitchFamily="18" charset="0"/>
                <a:cs typeface="Times New Roman" panose="02020603050405020304" pitchFamily="18" charset="0"/>
              </a:rPr>
              <a:t>Câu</a:t>
            </a:r>
            <a:r>
              <a:rPr lang="en-US" sz="2700" dirty="0">
                <a:solidFill>
                  <a:schemeClr val="bg1"/>
                </a:solidFill>
                <a:latin typeface="Times New Roman" panose="02020603050405020304" pitchFamily="18" charset="0"/>
                <a:cs typeface="Times New Roman" panose="02020603050405020304" pitchFamily="18" charset="0"/>
              </a:rPr>
              <a:t> 1: </a:t>
            </a:r>
            <a:r>
              <a:rPr lang="en-US" sz="2700" dirty="0" err="1">
                <a:solidFill>
                  <a:schemeClr val="bg1"/>
                </a:solidFill>
                <a:latin typeface="Times New Roman" panose="02020603050405020304" pitchFamily="18" charset="0"/>
                <a:cs typeface="Times New Roman" panose="02020603050405020304" pitchFamily="18" charset="0"/>
              </a:rPr>
              <a:t>Người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xưa</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đặt</a:t>
            </a:r>
            <a:r>
              <a:rPr lang="en-US" sz="2700" dirty="0">
                <a:solidFill>
                  <a:schemeClr val="bg1"/>
                </a:solidFill>
                <a:latin typeface="Times New Roman" panose="02020603050405020304" pitchFamily="18" charset="0"/>
                <a:cs typeface="Times New Roman" panose="02020603050405020304" pitchFamily="18" charset="0"/>
              </a:rPr>
              <a:t> ra </a:t>
            </a:r>
            <a:r>
              <a:rPr lang="en-US" sz="2700" dirty="0" err="1">
                <a:solidFill>
                  <a:schemeClr val="bg1"/>
                </a:solidFill>
                <a:latin typeface="Times New Roman" panose="02020603050405020304" pitchFamily="18" charset="0"/>
                <a:cs typeface="Times New Roman" panose="02020603050405020304" pitchFamily="18" charset="0"/>
              </a:rPr>
              <a:t>luật</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tục</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để</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làm</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gì</a:t>
            </a:r>
            <a:r>
              <a:rPr lang="en-US" sz="2700" dirty="0">
                <a:solidFill>
                  <a:schemeClr val="bg1"/>
                </a:solidFill>
                <a:latin typeface="Times New Roman" panose="02020603050405020304" pitchFamily="18" charset="0"/>
                <a:cs typeface="Times New Roman" panose="02020603050405020304" pitchFamily="18" charset="0"/>
              </a:rPr>
              <a:t>?</a:t>
            </a:r>
            <a:endParaRPr lang="en-US" sz="27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32965" y="3288030"/>
            <a:ext cx="5158740" cy="1337945"/>
          </a:xfrm>
          <a:prstGeom prst="rect">
            <a:avLst/>
          </a:prstGeom>
          <a:noFill/>
        </p:spPr>
        <p:txBody>
          <a:bodyPr wrap="square" rtlCol="0">
            <a:spAutoFit/>
          </a:bodyPr>
          <a:lstStyle/>
          <a:p>
            <a:r>
              <a:rPr lang="en-US" sz="2700" u="sng" dirty="0" err="1">
                <a:solidFill>
                  <a:schemeClr val="bg1"/>
                </a:solidFill>
                <a:latin typeface="Times New Roman" panose="02020603050405020304" pitchFamily="18" charset="0"/>
                <a:cs typeface="Times New Roman" panose="02020603050405020304" pitchFamily="18" charset="0"/>
              </a:rPr>
              <a:t>Đáp</a:t>
            </a:r>
            <a:r>
              <a:rPr lang="en-US" sz="2700" u="sng" dirty="0">
                <a:solidFill>
                  <a:schemeClr val="bg1"/>
                </a:solidFill>
                <a:latin typeface="Times New Roman" panose="02020603050405020304" pitchFamily="18" charset="0"/>
                <a:cs typeface="Times New Roman" panose="02020603050405020304" pitchFamily="18" charset="0"/>
              </a:rPr>
              <a:t> </a:t>
            </a:r>
            <a:r>
              <a:rPr lang="en-US" sz="2700" u="sng" dirty="0" err="1">
                <a:solidFill>
                  <a:schemeClr val="bg1"/>
                </a:solidFill>
                <a:latin typeface="Times New Roman" panose="02020603050405020304" pitchFamily="18" charset="0"/>
                <a:cs typeface="Times New Roman" panose="02020603050405020304" pitchFamily="18" charset="0"/>
              </a:rPr>
              <a:t>án</a:t>
            </a:r>
            <a:r>
              <a:rPr lang="en-US" sz="2700" u="sng" dirty="0">
                <a:solidFill>
                  <a:schemeClr val="bg1"/>
                </a:solidFill>
                <a:latin typeface="Times New Roman" panose="02020603050405020304" pitchFamily="18" charset="0"/>
                <a:cs typeface="Times New Roman" panose="02020603050405020304" pitchFamily="18" charset="0"/>
              </a:rPr>
              <a:t>:</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Để</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phạt</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những</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người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có</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tội</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bảo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vệ</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cuộc</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sống</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cho</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buôn</a:t>
            </a:r>
            <a:r>
              <a:rPr lang="en-US" sz="2700" dirty="0">
                <a:solidFill>
                  <a:schemeClr val="bg1"/>
                </a:solidFill>
                <a:latin typeface="Times New Roman" panose="02020603050405020304" pitchFamily="18" charset="0"/>
                <a:cs typeface="Times New Roman" panose="02020603050405020304" pitchFamily="18" charset="0"/>
              </a:rPr>
              <a:t> </a:t>
            </a:r>
            <a:r>
              <a:rPr lang="en-US" sz="2700" dirty="0" err="1">
                <a:solidFill>
                  <a:schemeClr val="bg1"/>
                </a:solidFill>
                <a:latin typeface="Times New Roman" panose="02020603050405020304" pitchFamily="18" charset="0"/>
                <a:cs typeface="Times New Roman" panose="02020603050405020304" pitchFamily="18" charset="0"/>
              </a:rPr>
              <a:t>làng</a:t>
            </a:r>
            <a:r>
              <a:rPr lang="en-US" sz="2700" dirty="0">
                <a:solidFill>
                  <a:schemeClr val="bg1"/>
                </a:solidFill>
                <a:latin typeface="Times New Roman" panose="02020603050405020304" pitchFamily="18" charset="0"/>
                <a:cs typeface="Times New Roman" panose="02020603050405020304" pitchFamily="18" charset="0"/>
              </a:rPr>
              <a:t>.</a:t>
            </a:r>
            <a:endParaRPr lang="en-US" sz="2700" dirty="0">
              <a:solidFill>
                <a:schemeClr val="bg1"/>
              </a:solidFill>
              <a:latin typeface="Times New Roman" panose="02020603050405020304" pitchFamily="18" charset="0"/>
              <a:cs typeface="Times New Roman" panose="02020603050405020304" pitchFamily="18" charset="0"/>
            </a:endParaRPr>
          </a:p>
        </p:txBody>
      </p:sp>
      <p:pic>
        <p:nvPicPr>
          <p:cNvPr id="78859" name="图片 13"/>
          <p:cNvPicPr>
            <a:picLocks noGrp="1" noChangeAspect="1"/>
          </p:cNvPicPr>
          <p:nvPr>
            <p:ph sz="half" idx="2" hasCustomPrompt="1"/>
          </p:nvPr>
        </p:nvPicPr>
        <p:blipFill>
          <a:blip r:embed="rId3"/>
          <a:srcRect t="61258"/>
          <a:stretch>
            <a:fillRect/>
          </a:stretch>
        </p:blipFill>
        <p:spPr>
          <a:xfrm>
            <a:off x="0" y="5832475"/>
            <a:ext cx="9144000" cy="1025525"/>
          </a:xfrm>
        </p:spPr>
      </p:pic>
      <p:pic>
        <p:nvPicPr>
          <p:cNvPr id="9" name="Picture 8">
            <a:hlinkClick r:id="" action="ppaction://hlinkshowjump?jump=previousslide"/>
          </p:cNvPr>
          <p:cNvPicPr>
            <a:picLocks noChangeAspect="1"/>
          </p:cNvPicPr>
          <p:nvPr/>
        </p:nvPicPr>
        <p:blipFill rotWithShape="1">
          <a:blip r:embed="rId4">
            <a:extLst>
              <a:ext uri="{28A0092B-C50C-407E-A947-70E740481C1C}">
                <a14:useLocalDpi xmlns:a14="http://schemas.microsoft.com/office/drawing/2010/main" val="0"/>
              </a:ext>
            </a:extLst>
          </a:blip>
          <a:srcRect t="10052" b="11202"/>
          <a:stretch>
            <a:fillRect/>
          </a:stretch>
        </p:blipFill>
        <p:spPr>
          <a:xfrm>
            <a:off x="7467524" y="6325275"/>
            <a:ext cx="1129685" cy="4186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noaction"/>
          </p:cNvPr>
          <p:cNvSpPr/>
          <p:nvPr/>
        </p:nvSpPr>
        <p:spPr>
          <a:xfrm>
            <a:off x="5156510" y="5420051"/>
            <a:ext cx="1623060"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2" name="Content Placeholder 1"/>
          <p:cNvPicPr>
            <a:picLocks noGrp="1" noChangeAspect="1"/>
          </p:cNvPicPr>
          <p:nvPr>
            <p:ph/>
          </p:nvPr>
        </p:nvPicPr>
        <p:blipFill rotWithShape="1">
          <a:blip r:embed="rId1">
            <a:extLst>
              <a:ext uri="{BEBA8EAE-BF5A-486C-A8C5-ECC9F3942E4B}">
                <a14:imgProps xmlns:a14="http://schemas.microsoft.com/office/drawing/2010/main">
                  <a14:imgLayer r:embed="rId2">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48285" y="-304800"/>
            <a:ext cx="8551545" cy="6078855"/>
          </a:xfrm>
          <a:prstGeom prst="rect">
            <a:avLst/>
          </a:prstGeom>
          <a:noFill/>
          <a:ln w="9525">
            <a:noFill/>
          </a:ln>
        </p:spPr>
      </p:pic>
      <p:sp>
        <p:nvSpPr>
          <p:cNvPr id="17" name="TextBox 16"/>
          <p:cNvSpPr txBox="1"/>
          <p:nvPr/>
        </p:nvSpPr>
        <p:spPr>
          <a:xfrm>
            <a:off x="1862455" y="1797050"/>
            <a:ext cx="5394325" cy="829945"/>
          </a:xfrm>
          <a:prstGeom prst="rect">
            <a:avLst/>
          </a:prstGeom>
          <a:noFill/>
        </p:spPr>
        <p:txBody>
          <a:bodyPr wrap="square" rtlCol="0">
            <a:spAutoFit/>
          </a:bodyPr>
          <a:lstStyle/>
          <a:p>
            <a:r>
              <a:rPr lang="en-US" sz="2400" dirty="0" err="1">
                <a:solidFill>
                  <a:schemeClr val="bg1"/>
                </a:solidFill>
                <a:latin typeface="Times New Roman" panose="02020603050405020304" pitchFamily="18" charset="0"/>
                <a:cs typeface="Times New Roman" panose="02020603050405020304" pitchFamily="18" charset="0"/>
              </a:rPr>
              <a:t>Câu</a:t>
            </a:r>
            <a:r>
              <a:rPr lang="en-US" sz="2400" dirty="0">
                <a:solidFill>
                  <a:schemeClr val="bg1"/>
                </a:solidFill>
                <a:latin typeface="Times New Roman" panose="02020603050405020304" pitchFamily="18" charset="0"/>
                <a:cs typeface="Times New Roman" panose="02020603050405020304" pitchFamily="18" charset="0"/>
              </a:rPr>
              <a:t> 2: </a:t>
            </a:r>
            <a:r>
              <a:rPr lang="en-US" sz="2400" dirty="0" err="1">
                <a:solidFill>
                  <a:schemeClr val="bg1"/>
                </a:solidFill>
                <a:latin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việc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Ê</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đê</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tội</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861820" y="3347085"/>
            <a:ext cx="5324475" cy="1614805"/>
          </a:xfrm>
          <a:prstGeom prst="rect">
            <a:avLst/>
          </a:prstGeom>
          <a:noFill/>
        </p:spPr>
        <p:txBody>
          <a:bodyPr wrap="square" rtlCol="0">
            <a:spAutoFit/>
          </a:bodyPr>
          <a:lstStyle/>
          <a:p>
            <a:pPr algn="just"/>
            <a:r>
              <a:rPr lang="en-US" sz="2700" u="sng" dirty="0" err="1">
                <a:solidFill>
                  <a:schemeClr val="bg1"/>
                </a:solidFill>
                <a:latin typeface="Times New Roman" panose="02020603050405020304" pitchFamily="18" charset="0"/>
                <a:cs typeface="Times New Roman" panose="02020603050405020304" pitchFamily="18" charset="0"/>
              </a:rPr>
              <a:t>Đáp</a:t>
            </a:r>
            <a:r>
              <a:rPr lang="en-US" sz="2700" u="sng" dirty="0">
                <a:solidFill>
                  <a:schemeClr val="bg1"/>
                </a:solidFill>
                <a:latin typeface="Times New Roman" panose="02020603050405020304" pitchFamily="18" charset="0"/>
                <a:cs typeface="Times New Roman" panose="02020603050405020304" pitchFamily="18" charset="0"/>
              </a:rPr>
              <a:t> </a:t>
            </a:r>
            <a:r>
              <a:rPr lang="en-US" sz="2700" u="sng" dirty="0" err="1">
                <a:solidFill>
                  <a:schemeClr val="bg1"/>
                </a:solidFill>
                <a:latin typeface="Times New Roman" panose="02020603050405020304" pitchFamily="18" charset="0"/>
                <a:cs typeface="Times New Roman" panose="02020603050405020304" pitchFamily="18" charset="0"/>
              </a:rPr>
              <a:t>án</a:t>
            </a:r>
            <a:r>
              <a:rPr lang="en-US" sz="27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hỏi</a:t>
            </a:r>
            <a:r>
              <a:rPr lang="en-US" sz="2400" dirty="0">
                <a:solidFill>
                  <a:schemeClr val="bg1"/>
                </a:solidFill>
                <a:latin typeface="Times New Roman" panose="02020603050405020304" pitchFamily="18" charset="0"/>
                <a:cs typeface="Times New Roman" panose="02020603050405020304" pitchFamily="18" charset="0"/>
              </a:rPr>
              <a:t> cha </a:t>
            </a:r>
            <a:r>
              <a:rPr lang="en-US" sz="2400" dirty="0" err="1">
                <a:solidFill>
                  <a:schemeClr val="bg1"/>
                </a:solidFill>
                <a:latin typeface="Times New Roman" panose="02020603050405020304" pitchFamily="18" charset="0"/>
                <a:cs typeface="Times New Roman" panose="02020603050405020304" pitchFamily="18" charset="0"/>
              </a:rPr>
              <a:t>mẹ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cắp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giúp 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dẫn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đường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mình</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78859" name="图片 13"/>
          <p:cNvPicPr>
            <a:picLocks noGrp="1" noChangeAspect="1"/>
          </p:cNvPicPr>
          <p:nvPr>
            <p:ph sz="half" idx="2" hasCustomPrompt="1"/>
          </p:nvPr>
        </p:nvPicPr>
        <p:blipFill>
          <a:blip r:embed="rId3"/>
          <a:srcRect t="61258"/>
          <a:stretch>
            <a:fillRect/>
          </a:stretch>
        </p:blipFill>
        <p:spPr>
          <a:xfrm>
            <a:off x="0" y="5832475"/>
            <a:ext cx="9144000" cy="1025525"/>
          </a:xfrm>
        </p:spPr>
      </p:pic>
      <p:pic>
        <p:nvPicPr>
          <p:cNvPr id="7" name="Picture 6">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t="10052" b="11202"/>
          <a:stretch>
            <a:fillRect/>
          </a:stretch>
        </p:blipFill>
        <p:spPr>
          <a:xfrm>
            <a:off x="7467524" y="6358295"/>
            <a:ext cx="1129685" cy="41862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915035" y="-533400"/>
            <a:ext cx="7785100" cy="2061210"/>
          </a:xfrm>
          <a:prstGeom prst="rect">
            <a:avLst/>
          </a:prstGeom>
          <a:noFill/>
        </p:spPr>
        <p:txBody>
          <a:bodyPr wrap="square" rtlCol="0">
            <a:spAutoFit/>
            <a:scene3d>
              <a:camera prst="orthographicFront"/>
              <a:lightRig rig="threePt" dir="t"/>
            </a:scene3d>
          </a:bodyPr>
          <a:lstStyle/>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3" name="文本框 10"/>
          <p:cNvSpPr txBox="1"/>
          <p:nvPr/>
        </p:nvSpPr>
        <p:spPr>
          <a:xfrm>
            <a:off x="1295400" y="838200"/>
            <a:ext cx="6908800" cy="583565"/>
          </a:xfrm>
          <a:prstGeom prst="rect">
            <a:avLst/>
          </a:prstGeom>
          <a:noFill/>
        </p:spPr>
        <p:txBody>
          <a:bodyPr wrap="square" rtlCol="0">
            <a:spAutoFit/>
            <a:scene3d>
              <a:camera prst="orthographicFront"/>
              <a:lightRig rig="threePt" dir="t"/>
            </a:scene3d>
          </a:bodyPr>
          <a:lstStyle/>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4" name="文本框 10"/>
          <p:cNvSpPr txBox="1"/>
          <p:nvPr/>
        </p:nvSpPr>
        <p:spPr>
          <a:xfrm>
            <a:off x="3048000" y="1372870"/>
            <a:ext cx="6908800" cy="460375"/>
          </a:xfrm>
          <a:prstGeom prst="rect">
            <a:avLst/>
          </a:prstGeom>
          <a:noFill/>
        </p:spPr>
        <p:txBody>
          <a:bodyPr wrap="square" rtlCol="0">
            <a:spAutoFit/>
            <a:scene3d>
              <a:camera prst="orthographicFront"/>
              <a:lightRig rig="threePt" dir="t"/>
            </a:scene3d>
          </a:bodyPr>
          <a:lstStyle/>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entagon 6"/>
          <p:cNvSpPr/>
          <p:nvPr/>
        </p:nvSpPr>
        <p:spPr>
          <a:xfrm>
            <a:off x="4294188" y="3975100"/>
            <a:ext cx="4876800" cy="762000"/>
          </a:xfrm>
          <a:prstGeom prst="homePlate">
            <a:avLst>
              <a:gd name="adj" fmla="val 49985"/>
            </a:avLst>
          </a:prstGeom>
          <a:solidFill>
            <a:srgbClr val="F0A293"/>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buClrTx/>
              <a:buFontTx/>
            </a:pPr>
            <a:endParaRPr lang="en-US" altLang="zh-CN">
              <a:latin typeface="Times New Roman" panose="02020603050405020304" pitchFamily="18" charset="0"/>
            </a:endParaRPr>
          </a:p>
        </p:txBody>
      </p:sp>
      <p:sp>
        <p:nvSpPr>
          <p:cNvPr id="72706" name="Pentagon 4"/>
          <p:cNvSpPr/>
          <p:nvPr/>
        </p:nvSpPr>
        <p:spPr>
          <a:xfrm>
            <a:off x="4264025" y="3007995"/>
            <a:ext cx="4876800" cy="762000"/>
          </a:xfrm>
          <a:prstGeom prst="homePlate">
            <a:avLst>
              <a:gd name="adj" fmla="val 49985"/>
            </a:avLst>
          </a:prstGeom>
          <a:solidFill>
            <a:srgbClr val="8EF5B4"/>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buClrTx/>
              <a:buFontTx/>
            </a:pPr>
            <a:endParaRPr lang="en-US" altLang="zh-CN">
              <a:latin typeface="Times New Roman" panose="02020603050405020304" pitchFamily="18" charset="0"/>
            </a:endParaRPr>
          </a:p>
        </p:txBody>
      </p:sp>
      <p:sp>
        <p:nvSpPr>
          <p:cNvPr id="72707" name="Pentagon 1"/>
          <p:cNvSpPr/>
          <p:nvPr/>
        </p:nvSpPr>
        <p:spPr>
          <a:xfrm>
            <a:off x="4264025" y="2057400"/>
            <a:ext cx="4876800" cy="762000"/>
          </a:xfrm>
          <a:prstGeom prst="homePlate">
            <a:avLst>
              <a:gd name="adj" fmla="val 49985"/>
            </a:avLst>
          </a:prstGeom>
          <a:solidFill>
            <a:schemeClr val="accent1"/>
          </a:solidFill>
          <a:ln w="9525" cap="flat" cmpd="sng">
            <a:solidFill>
              <a:schemeClr val="tx1"/>
            </a:solidFill>
            <a:prstDash val="solid"/>
            <a:round/>
            <a:headEnd type="none" w="med" len="med"/>
            <a:tailEnd type="none" w="med" len="med"/>
          </a:ln>
        </p:spPr>
        <p:txBody>
          <a:bodyPr wrap="square" lIns="91440" tIns="45720" rIns="91440" bIns="45720" anchor="t" anchorCtr="0">
            <a:spAutoFit/>
          </a:bodyPr>
          <a:lstStyle/>
          <a:p>
            <a:pPr algn="ctr">
              <a:buClrTx/>
              <a:buFontTx/>
            </a:pPr>
            <a:endParaRPr lang="en-US" altLang="zh-CN">
              <a:latin typeface="Times New Roman" panose="02020603050405020304" pitchFamily="18" charset="0"/>
            </a:endParaRPr>
          </a:p>
        </p:txBody>
      </p:sp>
      <p:sp>
        <p:nvSpPr>
          <p:cNvPr id="20486" name="Text Box 8"/>
          <p:cNvSpPr txBox="1"/>
          <p:nvPr/>
        </p:nvSpPr>
        <p:spPr>
          <a:xfrm>
            <a:off x="4243388" y="2058988"/>
            <a:ext cx="4618037" cy="645160"/>
          </a:xfrm>
          <a:prstGeom prst="rect">
            <a:avLst/>
          </a:prstGeom>
          <a:noFill/>
          <a:ln w="9525">
            <a:noFill/>
          </a:ln>
        </p:spPr>
        <p:txBody>
          <a:bodyPr wrap="square" anchor="t" anchorCtr="0">
            <a:spAutoFit/>
          </a:bodyPr>
          <a:lstStyle/>
          <a:p>
            <a:r>
              <a:rPr lang="en-US" altLang="zh-CN" sz="3600">
                <a:solidFill>
                  <a:schemeClr val="accent2"/>
                </a:solidFill>
                <a:latin typeface="Times New Roman" panose="02020603050405020304" pitchFamily="18" charset="0"/>
              </a:rPr>
              <a:t>1. Luyện đọc đúng</a:t>
            </a:r>
            <a:endParaRPr lang="en-US" altLang="zh-CN" sz="3600">
              <a:solidFill>
                <a:schemeClr val="accent2"/>
              </a:solidFill>
              <a:latin typeface="Times New Roman" panose="02020603050405020304" pitchFamily="18" charset="0"/>
            </a:endParaRPr>
          </a:p>
        </p:txBody>
      </p:sp>
      <p:sp>
        <p:nvSpPr>
          <p:cNvPr id="20487" name="Text Box 9"/>
          <p:cNvSpPr txBox="1"/>
          <p:nvPr/>
        </p:nvSpPr>
        <p:spPr>
          <a:xfrm>
            <a:off x="4267200" y="3048000"/>
            <a:ext cx="3287713" cy="644525"/>
          </a:xfrm>
          <a:prstGeom prst="rect">
            <a:avLst/>
          </a:prstGeom>
          <a:noFill/>
          <a:ln w="9525">
            <a:noFill/>
          </a:ln>
        </p:spPr>
        <p:txBody>
          <a:bodyPr wrap="square" anchor="t" anchorCtr="0">
            <a:spAutoFit/>
          </a:bodyPr>
          <a:lstStyle/>
          <a:p>
            <a:r>
              <a:rPr lang="en-US" altLang="zh-CN" sz="3600">
                <a:solidFill>
                  <a:schemeClr val="accent2"/>
                </a:solidFill>
                <a:latin typeface="Times New Roman" panose="02020603050405020304" pitchFamily="18" charset="0"/>
              </a:rPr>
              <a:t>2. Tìm hiểu bài</a:t>
            </a:r>
            <a:endParaRPr lang="en-US" altLang="zh-CN" sz="3600">
              <a:solidFill>
                <a:schemeClr val="accent2"/>
              </a:solidFill>
              <a:latin typeface="Times New Roman" panose="02020603050405020304" pitchFamily="18" charset="0"/>
            </a:endParaRPr>
          </a:p>
        </p:txBody>
      </p:sp>
      <p:sp>
        <p:nvSpPr>
          <p:cNvPr id="20488" name="Text Box 11"/>
          <p:cNvSpPr txBox="1"/>
          <p:nvPr/>
        </p:nvSpPr>
        <p:spPr>
          <a:xfrm>
            <a:off x="4267200" y="3963670"/>
            <a:ext cx="5630863" cy="1198563"/>
          </a:xfrm>
          <a:prstGeom prst="rect">
            <a:avLst/>
          </a:prstGeom>
          <a:noFill/>
          <a:ln w="9525">
            <a:noFill/>
          </a:ln>
        </p:spPr>
        <p:txBody>
          <a:bodyPr wrap="square" anchor="t" anchorCtr="0">
            <a:spAutoFit/>
          </a:bodyPr>
          <a:lstStyle/>
          <a:p>
            <a:r>
              <a:rPr lang="en-US" altLang="zh-CN" sz="3600">
                <a:solidFill>
                  <a:schemeClr val="accent2"/>
                </a:solidFill>
                <a:latin typeface="Times New Roman" panose="02020603050405020304" pitchFamily="18" charset="0"/>
              </a:rPr>
              <a:t>3. Luyện đọc diễn cảm</a:t>
            </a:r>
            <a:endParaRPr lang="en-US" altLang="zh-CN" sz="3600">
              <a:solidFill>
                <a:schemeClr val="accent2"/>
              </a:solidFill>
              <a:latin typeface="Times New Roman" panose="02020603050405020304" pitchFamily="18" charset="0"/>
            </a:endParaRPr>
          </a:p>
          <a:p>
            <a:endParaRPr lang="en-US" altLang="zh-CN" sz="3600">
              <a:solidFill>
                <a:schemeClr val="accent2"/>
              </a:solidFill>
              <a:latin typeface="Times New Roman" panose="02020603050405020304" pitchFamily="18" charset="0"/>
            </a:endParaRPr>
          </a:p>
        </p:txBody>
      </p:sp>
      <p:pic>
        <p:nvPicPr>
          <p:cNvPr id="17410" name="Picture 20" descr="Picture1"/>
          <p:cNvPicPr>
            <a:picLocks noChangeAspect="1"/>
          </p:cNvPicPr>
          <p:nvPr/>
        </p:nvPicPr>
        <p:blipFill>
          <a:blip r:embed="rId1"/>
          <a:stretch>
            <a:fillRect/>
          </a:stretch>
        </p:blipFill>
        <p:spPr>
          <a:xfrm>
            <a:off x="76200" y="1371600"/>
            <a:ext cx="3975100" cy="5272088"/>
          </a:xfrm>
          <a:prstGeom prst="rect">
            <a:avLst/>
          </a:prstGeom>
          <a:noFill/>
          <a:ln w="28575" cap="flat" cmpd="sng">
            <a:solidFill>
              <a:srgbClr val="000000"/>
            </a:solidFill>
            <a:prstDash val="solid"/>
            <a:miter/>
            <a:headEnd type="none" w="med" len="med"/>
            <a:tailEnd type="none" w="med" len="med"/>
          </a:ln>
        </p:spPr>
      </p:pic>
      <p:grpSp>
        <p:nvGrpSpPr>
          <p:cNvPr id="5" name="Group 4"/>
          <p:cNvGrpSpPr/>
          <p:nvPr/>
        </p:nvGrpSpPr>
        <p:grpSpPr>
          <a:xfrm>
            <a:off x="915035" y="-579120"/>
            <a:ext cx="9077325" cy="2294890"/>
            <a:chOff x="1386" y="-784"/>
            <a:chExt cx="14295" cy="3614"/>
          </a:xfrm>
        </p:grpSpPr>
        <p:sp>
          <p:nvSpPr>
            <p:cNvPr id="2"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7"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5" grpId="0" animBg="1"/>
      <p:bldP spid="72706" grpId="0" animBg="1"/>
      <p:bldP spid="72707" grpId="0" animBg="1"/>
      <p:bldP spid="20486" grpId="0"/>
      <p:bldP spid="20487" grpId="0"/>
      <p:bldP spid="204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图片 13"/>
          <p:cNvPicPr>
            <a:picLocks noGrp="1" noChangeAspect="1"/>
          </p:cNvPicPr>
          <p:nvPr/>
        </p:nvPicPr>
        <p:blipFill>
          <a:blip r:embed="rId1"/>
          <a:srcRect t="61258"/>
          <a:stretch>
            <a:fillRect/>
          </a:stretch>
        </p:blipFill>
        <p:spPr>
          <a:xfrm>
            <a:off x="38100" y="5557838"/>
            <a:ext cx="9077325" cy="1265237"/>
          </a:xfrm>
          <a:prstGeom prst="rect">
            <a:avLst/>
          </a:prstGeom>
          <a:noFill/>
          <a:ln w="9525">
            <a:noFill/>
          </a:ln>
        </p:spPr>
      </p:pic>
      <p:sp>
        <p:nvSpPr>
          <p:cNvPr id="10" name="文本框 11"/>
          <p:cNvSpPr txBox="1"/>
          <p:nvPr/>
        </p:nvSpPr>
        <p:spPr>
          <a:xfrm>
            <a:off x="748665" y="1981200"/>
            <a:ext cx="7355205" cy="768350"/>
          </a:xfrm>
          <a:prstGeom prst="rect">
            <a:avLst/>
          </a:prstGeom>
          <a:noFill/>
          <a:ln w="9525">
            <a:noFill/>
          </a:ln>
        </p:spPr>
        <p:txBody>
          <a:bodyPr wrap="square" anchor="t" anchorCtr="0">
            <a:spAutoFit/>
          </a:bodyPr>
          <a:lstStyle/>
          <a:p>
            <a:r>
              <a:rPr lang="en-US" altLang="zh-CN" sz="4400" dirty="0">
                <a:solidFill>
                  <a:srgbClr val="0070C0"/>
                </a:solidFill>
                <a:latin typeface="Times New Roman" panose="02020603050405020304" pitchFamily="18" charset="0"/>
                <a:ea typeface="印品黑体" pitchFamily="2" charset="-122"/>
                <a:sym typeface="印品黑体" pitchFamily="2" charset="-122"/>
              </a:rPr>
              <a:t>1.     </a:t>
            </a:r>
            <a:r>
              <a:rPr lang="en-US" altLang="zh-CN" sz="4400" dirty="0" err="1">
                <a:solidFill>
                  <a:srgbClr val="0070C0"/>
                </a:solidFill>
                <a:latin typeface="Times New Roman" panose="02020603050405020304" pitchFamily="18" charset="0"/>
                <a:ea typeface="印品黑体" pitchFamily="2" charset="-122"/>
                <a:sym typeface="印品黑体" pitchFamily="2" charset="-122"/>
              </a:rPr>
              <a:t>Luyện</a:t>
            </a:r>
            <a:r>
              <a:rPr lang="en-US" altLang="zh-CN" sz="4400" dirty="0">
                <a:solidFill>
                  <a:srgbClr val="0070C0"/>
                </a:solidFill>
                <a:latin typeface="Times New Roman" panose="02020603050405020304" pitchFamily="18" charset="0"/>
                <a:ea typeface="印品黑体" pitchFamily="2" charset="-122"/>
                <a:sym typeface="印品黑体" pitchFamily="2" charset="-122"/>
              </a:rPr>
              <a:t> </a:t>
            </a:r>
            <a:r>
              <a:rPr lang="en-US" altLang="zh-CN" sz="4400" dirty="0" err="1">
                <a:solidFill>
                  <a:srgbClr val="0070C0"/>
                </a:solidFill>
                <a:latin typeface="Times New Roman" panose="02020603050405020304" pitchFamily="18" charset="0"/>
                <a:ea typeface="印品黑体" pitchFamily="2" charset="-122"/>
                <a:sym typeface="印品黑体" pitchFamily="2" charset="-122"/>
              </a:rPr>
              <a:t>đọc đúng </a:t>
            </a:r>
            <a:endParaRPr lang="en-US" altLang="zh-CN" sz="4400" dirty="0" err="1">
              <a:solidFill>
                <a:srgbClr val="0070C0"/>
              </a:solidFill>
              <a:latin typeface="Times New Roman" panose="02020603050405020304" pitchFamily="18" charset="0"/>
              <a:ea typeface="印品黑体" pitchFamily="2" charset="-122"/>
              <a:sym typeface="印品黑体" pitchFamily="2" charset="-122"/>
            </a:endParaRPr>
          </a:p>
        </p:txBody>
      </p:sp>
      <p:grpSp>
        <p:nvGrpSpPr>
          <p:cNvPr id="5" name="Group 4"/>
          <p:cNvGrpSpPr/>
          <p:nvPr/>
        </p:nvGrpSpPr>
        <p:grpSpPr>
          <a:xfrm>
            <a:off x="915035" y="-579120"/>
            <a:ext cx="9077325" cy="2294890"/>
            <a:chOff x="1386" y="-784"/>
            <a:chExt cx="14295" cy="3614"/>
          </a:xfrm>
        </p:grpSpPr>
        <p:sp>
          <p:nvSpPr>
            <p:cNvPr id="2" name="文本框 10"/>
            <p:cNvSpPr txBox="1"/>
            <p:nvPr/>
          </p:nvSpPr>
          <p:spPr>
            <a:xfrm>
              <a:off x="1386" y="-784"/>
              <a:ext cx="12260" cy="3246"/>
            </a:xfrm>
            <a:prstGeom prst="rect">
              <a:avLst/>
            </a:prstGeom>
            <a:noFill/>
          </p:spPr>
          <p:txBody>
            <a:bodyPr wrap="square" rtlCol="0">
              <a:spAutoFit/>
              <a:scene3d>
                <a:camera prst="orthographicFront"/>
                <a:lightRig rig="threePt" dir="t"/>
              </a:scene3d>
            </a:bodyPr>
            <a:p>
              <a:pPr algn="ctr" fontAlgn="base"/>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Thứ tư, ngày 9 tháng 3 năm 2022</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r>
                <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Tập đọc</a:t>
              </a:r>
              <a:endParaRPr lang="en-US" altLang="zh-CN" sz="3200" b="1" strike="noStrike" spc="300" noProof="1">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a:p>
              <a:pPr algn="ctr" fontAlgn="base"/>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7" name="文本框 10"/>
            <p:cNvSpPr txBox="1"/>
            <p:nvPr/>
          </p:nvSpPr>
          <p:spPr>
            <a:xfrm>
              <a:off x="1943" y="1439"/>
              <a:ext cx="10880" cy="919"/>
            </a:xfrm>
            <a:prstGeom prst="rect">
              <a:avLst/>
            </a:prstGeom>
            <a:noFill/>
          </p:spPr>
          <p:txBody>
            <a:bodyPr wrap="square" rtlCol="0">
              <a:spAutoFit/>
              <a:scene3d>
                <a:camera prst="orthographicFront"/>
                <a:lightRig rig="threePt" dir="t"/>
              </a:scene3d>
            </a:bodyPr>
            <a:p>
              <a:pPr algn="ctr" fontAlgn="base"/>
              <a:r>
                <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3200" b="1" strike="noStrike"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8" name="文本框 10"/>
            <p:cNvSpPr txBox="1"/>
            <p:nvPr/>
          </p:nvSpPr>
          <p:spPr>
            <a:xfrm>
              <a:off x="4801" y="2105"/>
              <a:ext cx="10880" cy="725"/>
            </a:xfrm>
            <a:prstGeom prst="rect">
              <a:avLst/>
            </a:prstGeom>
            <a:noFill/>
          </p:spPr>
          <p:txBody>
            <a:bodyPr wrap="square" rtlCol="0">
              <a:spAutoFit/>
              <a:scene3d>
                <a:camera prst="orthographicFront"/>
                <a:lightRig rig="threePt" dir="t"/>
              </a:scene3d>
            </a:bodyPr>
            <a:p>
              <a:pPr algn="ctr" fontAlgn="base"/>
              <a:r>
                <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Hữu Mai</a:t>
              </a:r>
              <a:endParaRPr lang="en-US" altLang="zh-CN" sz="2400" b="1" strike="noStrike" spc="300" noProof="1">
                <a:solidFill>
                  <a:schemeClr val="tx1"/>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1"/>
          <p:cNvSpPr>
            <a:spLocks noGrp="1"/>
          </p:cNvSpPr>
          <p:nvPr>
            <p:ph idx="4294967295"/>
          </p:nvPr>
        </p:nvSpPr>
        <p:spPr/>
        <p:txBody>
          <a:bodyPr anchor="t" anchorCtr="0"/>
          <a:lstStyle/>
          <a:p>
            <a:endParaRPr lang="en-US" altLang="zh-CN"/>
          </a:p>
        </p:txBody>
      </p:sp>
      <p:sp>
        <p:nvSpPr>
          <p:cNvPr id="3" name="Chỗ dành sẵn cho Nội dung 2"/>
          <p:cNvSpPr>
            <a:spLocks noGrp="1"/>
          </p:cNvSpPr>
          <p:nvPr/>
        </p:nvSpPr>
        <p:spPr>
          <a:xfrm>
            <a:off x="188913" y="811213"/>
            <a:ext cx="8778875" cy="582771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base">
              <a:lnSpc>
                <a:spcPct val="100000"/>
              </a:lnSpc>
              <a:spcBef>
                <a:spcPts val="0"/>
              </a:spcBef>
              <a:spcAft>
                <a:spcPts val="0"/>
              </a:spcAft>
              <a:buNone/>
            </a:pPr>
            <a:r>
              <a:rPr lang="en-US" sz="2000" b="0" strike="noStrike" noProof="1">
                <a:solidFill>
                  <a:schemeClr val="tx1"/>
                </a:solidFill>
                <a:latin typeface="Times New Roman" panose="02020603050405020304" pitchFamily="18" charset="0"/>
                <a:cs typeface="Times New Roman" panose="02020603050405020304" pitchFamily="18" charset="0"/>
              </a:rPr>
              <a:t>     Hai Long phóng xe về phía Phú Lâm tìm hộp thư mật.</a:t>
            </a:r>
            <a:endParaRPr lang="en-US" sz="2000" b="0" strike="noStrike" noProof="1">
              <a:solidFill>
                <a:schemeClr val="tx1"/>
              </a:solidFill>
              <a:latin typeface="Times New Roman" panose="02020603050405020304" pitchFamily="18" charset="0"/>
              <a:cs typeface="Times New Roman" panose="02020603050405020304" pitchFamily="18" charset="0"/>
            </a:endParaRPr>
          </a:p>
          <a:p>
            <a:pPr marL="0" indent="0" algn="just" fontAlgn="base">
              <a:lnSpc>
                <a:spcPct val="100000"/>
              </a:lnSpc>
              <a:spcBef>
                <a:spcPts val="0"/>
              </a:spcBef>
              <a:spcAft>
                <a:spcPts val="0"/>
              </a:spcAft>
              <a:buNone/>
            </a:pPr>
            <a:r>
              <a:rPr lang="en-US" sz="2000" b="0" strike="noStrike" noProof="1">
                <a:solidFill>
                  <a:schemeClr val="tx1"/>
                </a:solidFill>
                <a:latin typeface="Times New Roman" panose="02020603050405020304" pitchFamily="18" charset="0"/>
                <a:cs typeface="Times New Roman" panose="02020603050405020304" pitchFamily="18" charset="0"/>
              </a:rPr>
              <a:t>     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a:t>
            </a:r>
            <a:endParaRPr lang="en-US" sz="2000" b="0" strike="noStrike" noProof="1">
              <a:solidFill>
                <a:schemeClr val="tx1"/>
              </a:solidFill>
              <a:latin typeface="Times New Roman" panose="02020603050405020304" pitchFamily="18" charset="0"/>
              <a:cs typeface="Times New Roman" panose="02020603050405020304" pitchFamily="18" charset="0"/>
            </a:endParaRPr>
          </a:p>
          <a:p>
            <a:pPr marL="0" indent="0" algn="just" fontAlgn="base">
              <a:lnSpc>
                <a:spcPct val="100000"/>
              </a:lnSpc>
              <a:spcBef>
                <a:spcPts val="0"/>
              </a:spcBef>
              <a:spcAft>
                <a:spcPts val="0"/>
              </a:spcAft>
              <a:buNone/>
            </a:pPr>
            <a:r>
              <a:rPr lang="en-US" sz="2000" b="0" strike="noStrike" noProof="1">
                <a:solidFill>
                  <a:schemeClr val="tx1"/>
                </a:solidFill>
                <a:latin typeface="Times New Roman" panose="02020603050405020304" pitchFamily="18" charset="0"/>
                <a:cs typeface="Times New Roman" panose="02020603050405020304" pitchFamily="18" charset="0"/>
              </a:rPr>
              <a:t>     Anh dừng xe trước một cột cây số ven đường, giữa cánh đồng vắng. Tháo chiếc bu-gi ra xem, nhưng đôi mắt anh không nhìn chiếc bu-gi mà chăm chú quan sát mặt đất phía sau cột cây số. Nó kia rồi! Một hòn đá hình mũi tên (lại chữ V quen thuộc) trỏ vào một hòn đá dẹt chỉ cách anh ba bước chân.</a:t>
            </a:r>
            <a:endParaRPr lang="en-US" sz="2000" b="0" strike="noStrike" noProof="1">
              <a:solidFill>
                <a:schemeClr val="tx1"/>
              </a:solidFill>
              <a:latin typeface="Times New Roman" panose="02020603050405020304" pitchFamily="18" charset="0"/>
              <a:cs typeface="Times New Roman" panose="02020603050405020304" pitchFamily="18" charset="0"/>
            </a:endParaRPr>
          </a:p>
          <a:p>
            <a:pPr fontAlgn="base"/>
            <a:endParaRPr lang="en-US" sz="2000" b="0" strike="noStrike" noProof="1">
              <a:solidFill>
                <a:schemeClr val="tx1"/>
              </a:solidFill>
              <a:latin typeface="Times New Roman" panose="02020603050405020304" pitchFamily="18" charset="0"/>
              <a:cs typeface="Times New Roman" panose="02020603050405020304" pitchFamily="18" charset="0"/>
            </a:endParaRPr>
          </a:p>
        </p:txBody>
      </p:sp>
      <p:sp>
        <p:nvSpPr>
          <p:cNvPr id="4" name="文本框 10"/>
          <p:cNvSpPr txBox="1"/>
          <p:nvPr/>
        </p:nvSpPr>
        <p:spPr>
          <a:xfrm>
            <a:off x="1066289" y="227987"/>
            <a:ext cx="6908800" cy="521970"/>
          </a:xfrm>
          <a:prstGeom prst="rect">
            <a:avLst/>
          </a:prstGeom>
          <a:noFill/>
        </p:spPr>
        <p:txBody>
          <a:bodyPr wrap="square" rtlCol="0">
            <a:spAutoFit/>
            <a:scene3d>
              <a:camera prst="orthographicFront"/>
              <a:lightRig rig="threePt" dir="t"/>
            </a:scene3d>
          </a:bodyPr>
          <a:lstStyle/>
          <a:p>
            <a:pPr algn="ctr"/>
            <a:r>
              <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rPr>
              <a:t>Hộp thư mật</a:t>
            </a:r>
            <a:endParaRPr lang="en-US" altLang="zh-CN" sz="2800" spc="300" noProof="1">
              <a:solidFill>
                <a:srgbClr val="FF0000"/>
              </a:solidFill>
              <a:effectLst>
                <a:outerShdw blurRad="38100" dist="25400" dir="5400000" algn="ctr" rotWithShape="0">
                  <a:srgbClr val="6E747A">
                    <a:alpha val="43000"/>
                  </a:srgbClr>
                </a:outerShdw>
              </a:effectLst>
              <a:latin typeface="Times New Roman" panose="02020603050405020304" pitchFamily="18" charset="0"/>
              <a:ea typeface="印品黑体" pitchFamily="2" charset="-122"/>
              <a:cs typeface="Times New Roman" panose="02020603050405020304" pitchFamily="18" charset="0"/>
              <a:sym typeface="印品黑体" pitchFamily="2" charset="-122"/>
            </a:endParaRPr>
          </a:p>
        </p:txBody>
      </p:sp>
      <p:sp>
        <p:nvSpPr>
          <p:cNvPr id="5" name="Chỗ dành sẵn cho Nội dung 2"/>
          <p:cNvSpPr>
            <a:spLocks noGrp="1"/>
          </p:cNvSpPr>
          <p:nvPr/>
        </p:nvSpPr>
        <p:spPr>
          <a:xfrm>
            <a:off x="107950" y="3878263"/>
            <a:ext cx="8861425" cy="2760663"/>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base">
              <a:lnSpc>
                <a:spcPct val="110000"/>
              </a:lnSpc>
              <a:spcBef>
                <a:spcPts val="0"/>
              </a:spcBef>
              <a:buNone/>
            </a:pPr>
            <a:r>
              <a:rPr lang="en-US" sz="2000" b="0" strike="noStrike" noProof="1">
                <a:solidFill>
                  <a:schemeClr val="bg1"/>
                </a:solidFill>
                <a:latin typeface="Times New Roman" panose="02020603050405020304" pitchFamily="18" charset="0"/>
                <a:cs typeface="Times New Roman" panose="02020603050405020304" pitchFamily="18" charset="0"/>
              </a:rPr>
              <a:t>      </a:t>
            </a:r>
            <a:r>
              <a:rPr lang="en-US" sz="2000" b="0" strike="noStrike" noProof="1">
                <a:latin typeface="Times New Roman" panose="02020603050405020304" pitchFamily="18" charset="0"/>
                <a:cs typeface="Times New Roman" panose="02020603050405020304" pitchFamily="18" charset="0"/>
              </a:rPr>
              <a:t>Hai Long tới ngồi cạnh hòn đá, nhìn trước nhìn sau, một tay vẫn cầm chiếc bu-gi, một tay bẩy nhẹ hòn đá. Hộp thư lần này cũng là một chiếc vỏ đựng thuốc đánh răng. Anh nhẹ nhàng cạy đáy hộp thuốc, rút ra một mảnh giấy nhỏ, thay vào đó thư báo cáo của mình, rồi trả hộp thuốc về chỗ cũ.</a:t>
            </a:r>
            <a:endParaRPr lang="en-US" sz="2000" b="0" strike="noStrike" noProof="1">
              <a:latin typeface="Times New Roman" panose="02020603050405020304" pitchFamily="18" charset="0"/>
              <a:cs typeface="Times New Roman" panose="02020603050405020304" pitchFamily="18" charset="0"/>
            </a:endParaRPr>
          </a:p>
          <a:p>
            <a:pPr marL="0" indent="0" algn="just" fontAlgn="base">
              <a:lnSpc>
                <a:spcPct val="110000"/>
              </a:lnSpc>
              <a:spcBef>
                <a:spcPts val="0"/>
              </a:spcBef>
              <a:buNone/>
            </a:pPr>
            <a:r>
              <a:rPr lang="en-US" sz="2000" b="0" strike="noStrike" noProof="1">
                <a:latin typeface="Times New Roman" panose="02020603050405020304" pitchFamily="18" charset="0"/>
                <a:cs typeface="Times New Roman" panose="02020603050405020304" pitchFamily="18" charset="0"/>
              </a:rPr>
              <a:t>     Công việc thế là xong. Một giờ nữa sẽ có người đến lấy thư. Anh trở lại bên xe, lắp bu-gi vào rồi đạp cần khởi động máy. Tiếng động cơ nổ giòn. Chưa đầy nửa giờ sau, anh đã hòa lẫn vào dòng người giữa phố phường náo nhiệt.</a:t>
            </a:r>
            <a:endParaRPr lang="en-US" sz="2000" b="0" strike="noStrike" noProof="1">
              <a:latin typeface="Times New Roman" panose="02020603050405020304" pitchFamily="18" charset="0"/>
              <a:cs typeface="Times New Roman" panose="02020603050405020304" pitchFamily="18" charset="0"/>
            </a:endParaRPr>
          </a:p>
          <a:p>
            <a:pPr marL="0" indent="0" algn="ctr" fontAlgn="base">
              <a:lnSpc>
                <a:spcPct val="110000"/>
              </a:lnSpc>
              <a:spcBef>
                <a:spcPts val="0"/>
              </a:spcBef>
              <a:buNone/>
            </a:pPr>
            <a:r>
              <a:rPr lang="en-US" sz="2000" b="0" strike="noStrike" noProof="1">
                <a:latin typeface="Times New Roman" panose="02020603050405020304" pitchFamily="18" charset="0"/>
                <a:cs typeface="Times New Roman" panose="02020603050405020304" pitchFamily="18" charset="0"/>
              </a:rPr>
              <a:t>                                                                </a:t>
            </a:r>
            <a:r>
              <a:rPr lang="en-US" sz="2000" strike="noStrike" noProof="1">
                <a:latin typeface="Times New Roman" panose="02020603050405020304" pitchFamily="18" charset="0"/>
                <a:cs typeface="Times New Roman" panose="02020603050405020304" pitchFamily="18" charset="0"/>
              </a:rPr>
              <a:t>HỮU MAI</a:t>
            </a:r>
            <a:endParaRPr lang="en-US" sz="2000" strike="noStrike" noProof="1">
              <a:latin typeface="Times New Roman" panose="02020603050405020304" pitchFamily="18" charset="0"/>
              <a:cs typeface="Times New Roman" panose="02020603050405020304" pitchFamily="18" charset="0"/>
            </a:endParaRPr>
          </a:p>
          <a:p>
            <a:pPr marL="0" indent="0" algn="r" fontAlgn="base">
              <a:lnSpc>
                <a:spcPct val="110000"/>
              </a:lnSpc>
              <a:spcBef>
                <a:spcPts val="0"/>
              </a:spcBef>
              <a:buNone/>
            </a:pPr>
            <a:r>
              <a:rPr lang="en-US" sz="2000" b="0" strike="noStrike" noProof="1">
                <a:latin typeface="Times New Roman" panose="02020603050405020304" pitchFamily="18" charset="0"/>
                <a:cs typeface="Times New Roman" panose="02020603050405020304" pitchFamily="18" charset="0"/>
              </a:rPr>
              <a:t>           </a:t>
            </a:r>
            <a:endParaRPr lang="en-US" sz="2000" b="0" strike="noStrike" noProof="1">
              <a:latin typeface="Times New Roman" panose="02020603050405020304" pitchFamily="18" charset="0"/>
              <a:cs typeface="Times New Roman" panose="02020603050405020304" pitchFamily="18" charset="0"/>
            </a:endParaRPr>
          </a:p>
          <a:p>
            <a:pPr fontAlgn="base"/>
            <a:endParaRPr lang="en-US" sz="2000" b="0" strike="noStrike" noProof="1">
              <a:latin typeface="Times New Roman" panose="02020603050405020304" pitchFamily="18" charset="0"/>
              <a:cs typeface="Times New Roman" panose="02020603050405020304" pitchFamily="18" charset="0"/>
            </a:endParaRPr>
          </a:p>
        </p:txBody>
      </p:sp>
    </p:spTree>
  </p:cSld>
  <p:clrMapOvr>
    <a:masterClrMapping/>
  </p:clrMapOvr>
  <p:transition/>
</p:sld>
</file>

<file path=ppt/tags/tag1.xml><?xml version="1.0" encoding="utf-8"?>
<p:tagLst xmlns:p="http://schemas.openxmlformats.org/presentationml/2006/main">
  <p:tag name="TIMING" val="|0.882|5.558"/>
</p:tagLst>
</file>

<file path=ppt/tags/tag2.xml><?xml version="1.0" encoding="utf-8"?>
<p:tagLst xmlns:p="http://schemas.openxmlformats.org/presentationml/2006/main">
  <p:tag name="TIMING" val="|0.431"/>
</p:tagLst>
</file>

<file path=ppt/tags/tag3.xml><?xml version="1.0" encoding="utf-8"?>
<p:tagLst xmlns:p="http://schemas.openxmlformats.org/presentationml/2006/main">
  <p:tag name="__PE_HAS_URLS" val="oh hey this is notes box, due to this not being an empty string. woot."/>
</p:tagLst>
</file>

<file path=ppt/tags/tag4.xml><?xml version="1.0" encoding="utf-8"?>
<p:tagLst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en-US" sz="4000" b="1" i="0" u="none" strike="noStrike" cap="none" normalizeH="0" baseline="0" smtClean="0">
            <a:ln>
              <a:noFill/>
            </a:ln>
            <a:solidFill>
              <a:srgbClr val="FF00FF"/>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Kimono</Template>
  <TotalTime>0</TotalTime>
  <Words>12324</Words>
  <Application>WPS Presentation</Application>
  <PresentationFormat>On-screen Show (4:3)</PresentationFormat>
  <Paragraphs>446</Paragraphs>
  <Slides>38</Slides>
  <Notes>7</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38</vt:i4>
      </vt:variant>
    </vt:vector>
  </HeadingPairs>
  <TitlesOfParts>
    <vt:vector size="56" baseType="lpstr">
      <vt:lpstr>Arial</vt:lpstr>
      <vt:lpstr>SimSun</vt:lpstr>
      <vt:lpstr>Wingdings</vt:lpstr>
      <vt:lpstr>Times New Roman</vt:lpstr>
      <vt:lpstr>Parisienne</vt:lpstr>
      <vt:lpstr>Segoe Print</vt:lpstr>
      <vt:lpstr>Wingdings</vt:lpstr>
      <vt:lpstr>印品黑体</vt:lpstr>
      <vt:lpstr>Microsoft YaHei</vt:lpstr>
      <vt:lpstr>Arial Unicode MS</vt:lpstr>
      <vt:lpstr>Calibri</vt:lpstr>
      <vt:lpstr>Calibri</vt:lpstr>
      <vt:lpstr>.VnBlack</vt:lpstr>
      <vt:lpstr>Default Design</vt:lpstr>
      <vt:lpstr>1_Default Design</vt:lpstr>
      <vt:lpstr>2_Default Design</vt:lpstr>
      <vt:lpstr>4_Default Design</vt:lpstr>
      <vt:lpstr>5_Default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Chữ V: Chữ cái đầu của tên nước ta, đồng thời là chữ cái mở đầu một từ tiếng Anh có nghĩa là “chiến thắng”</vt:lpstr>
      <vt:lpstr>PowerPoint 演示文稿</vt:lpstr>
      <vt:lpstr>PowerPoint 演示文稿</vt:lpstr>
      <vt:lpstr>PowerPoint 演示文稿</vt:lpstr>
      <vt:lpstr>PowerPoint 演示文稿</vt:lpstr>
      <vt:lpstr>Động cơ: bộ phận dùng để biến xăng, dầu... thành năng lượng chạy máy.</vt:lpstr>
      <vt:lpstr>- Hai Long: Tên thường gọi của Thiếu tướng Vũ Ngọc Nhạ (1928 – 2002) là một chiến sĩ tình báo nổi tiếng hoạt động trong lòng địch trước miền Nam giải phóng.</vt:lpstr>
      <vt:lpstr>PowerPoint 演示文稿</vt:lpstr>
      <vt:lpstr>Hai Long phóng xe về phía Phú Lâm để tìm cái gì ?</vt:lpstr>
      <vt:lpstr>“ Hộp thư mật” là hộp thư như thế nào ?</vt:lpstr>
      <vt:lpstr>“ Hộp thư mật” là hộp thư như thế nào ?</vt:lpstr>
      <vt:lpstr>PowerPoint 演示文稿</vt:lpstr>
      <vt:lpstr>PowerPoint 演示文稿</vt:lpstr>
      <vt:lpstr>PowerPoint 演示文稿</vt:lpstr>
      <vt:lpstr>PowerPoint 演示文稿</vt:lpstr>
      <vt:lpstr>Nêu cách lấy thư và gửi báo cáo của chú Hai Long, vì sao chú làm như vậy?</vt:lpstr>
      <vt:lpstr>Nêu cách lấy thư và gửi báo cáo của chú Hai Long, vì sao chú làm như vậy?</vt:lpstr>
      <vt:lpstr>PowerPoint 演示文稿</vt:lpstr>
      <vt:lpstr>Những tài liệu, bút tích có liên quan đến hoạt động tình báo của Thiếu tướng Vũ Ngọc Nhạ</vt:lpstr>
      <vt:lpstr>   Hoạt động trong vùng địch của các chiến sĩ tình báo có ý nghĩa như thế nào đối với sự nghiệp bảo vệ Tổ quốc?</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VAN</dc:creator>
  <cp:lastModifiedBy>ASUS-PC</cp:lastModifiedBy>
  <cp:revision>275</cp:revision>
  <dcterms:created xsi:type="dcterms:W3CDTF">2009-02-23T17:32:00Z</dcterms:created>
  <dcterms:modified xsi:type="dcterms:W3CDTF">2022-03-19T15:02:22Z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452819CDCEC642829C3CF5B0D143DB42</vt:lpwstr>
  </property>
  <property fmtid="{D5CDD505-2E9C-101B-9397-08002B2CF9AE}" pid="3" name="KSOProductBuildVer">
    <vt:lpwstr>1033-11.2.0.11029</vt:lpwstr>
  </property>
</Properties>
</file>