
<file path=[Content_Types].xml><?xml version="1.0" encoding="utf-8"?>
<Types xmlns="http://schemas.openxmlformats.org/package/2006/content-types">
  <Default Extension="jpeg" ContentType="image/jpeg"/>
  <Default Extension="JPG" ContentType="image/.jpg"/>
  <Default Extension="gif" ContentType="image/gif"/>
  <Default Extension="png" ContentType="image/png"/>
  <Default Extension="wmf" ContentType="image/x-wmf"/>
  <Default Extension="wdp" ContentType="image/vnd.ms-photo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70" r:id="rId3"/>
    <p:sldId id="1487" r:id="rId5"/>
    <p:sldId id="1505" r:id="rId6"/>
    <p:sldId id="1488" r:id="rId7"/>
    <p:sldId id="1511" r:id="rId8"/>
    <p:sldId id="1503" r:id="rId9"/>
    <p:sldId id="1506" r:id="rId10"/>
    <p:sldId id="1512" r:id="rId11"/>
    <p:sldId id="1514" r:id="rId12"/>
    <p:sldId id="1508" r:id="rId13"/>
    <p:sldId id="1518" r:id="rId14"/>
  </p:sldIdLst>
  <p:sldSz cx="12601575" cy="7200900"/>
  <p:notesSz cx="6858000" cy="9144000"/>
  <p:defaultTextStyle>
    <a:defPPr>
      <a:defRPr lang="en-US"/>
    </a:defPPr>
    <a:lvl1pPr marL="0" algn="l" defTabSz="97028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85140" algn="l" defTabSz="97028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70280" algn="l" defTabSz="97028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55420" algn="l" defTabSz="97028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40560" algn="l" defTabSz="97028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425700" algn="l" defTabSz="97028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910840" algn="l" defTabSz="97028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95345" algn="l" defTabSz="97028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80485" algn="l" defTabSz="97028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  <a:srgbClr val="FF0000"/>
    <a:srgbClr val="0000FF"/>
    <a:srgbClr val="99FF66"/>
    <a:srgbClr val="FF0066"/>
    <a:srgbClr val="FF3300"/>
    <a:srgbClr val="CCECFF"/>
    <a:srgbClr val="00FF99"/>
    <a:srgbClr val="FFFF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41" autoAdjust="0"/>
    <p:restoredTop sz="92133" autoAdjust="0"/>
  </p:normalViewPr>
  <p:slideViewPr>
    <p:cSldViewPr snapToGrid="0">
      <p:cViewPr>
        <p:scale>
          <a:sx n="60" d="100"/>
          <a:sy n="60" d="100"/>
        </p:scale>
        <p:origin x="-1454" y="-624"/>
      </p:cViewPr>
      <p:guideLst>
        <p:guide orient="horz" pos="2378"/>
        <p:guide pos="396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-2814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4AEAF0-8E4A-4AC5-A77C-9118127B56E8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8625" y="685800"/>
            <a:ext cx="6000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F9FD70-84F4-40CA-A790-9ACBD6FB23D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7028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85140" algn="l" defTabSz="97028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70280" algn="l" defTabSz="97028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55420" algn="l" defTabSz="97028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40560" algn="l" defTabSz="97028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425700" algn="l" defTabSz="97028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910840" algn="l" defTabSz="97028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395345" algn="l" defTabSz="97028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880485" algn="l" defTabSz="97028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28625" y="685800"/>
            <a:ext cx="6000750" cy="3429000"/>
          </a:xfrm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EC4A742-2F68-48E4-BB94-B841C0989DB0}" type="slidenum">
              <a:rPr lang="en-US" sz="1200" smtClean="0"/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r" eaLnBrk="1" hangingPunct="1"/>
            <a:fld id="{8791C56A-A3A1-44B9-8871-AB93C0C6D95E}" type="slidenum">
              <a:rPr lang="en-US" altLang="en-US" sz="1200"/>
            </a:fld>
            <a:endParaRPr lang="en-US" altLang="en-US" sz="1200"/>
          </a:p>
        </p:txBody>
      </p:sp>
      <p:sp>
        <p:nvSpPr>
          <p:cNvPr id="21507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1508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/>
              <a:t>Gọi 1 HS đọc bài, xác định yêu cầu. </a:t>
            </a:r>
            <a:endParaRPr lang="en-US" altLang="en-US" smtClean="0"/>
          </a:p>
          <a:p>
            <a:pPr eaLnBrk="1" hangingPunct="1">
              <a:buFontTx/>
              <a:buChar char="-"/>
            </a:pPr>
            <a:r>
              <a:rPr lang="en-US" altLang="en-US" smtClean="0"/>
              <a:t> Bài tập a) chúng ta có thể đạt tính thực hiện ngay được không?( Được)</a:t>
            </a:r>
            <a:endParaRPr lang="en-US" altLang="en-US" smtClean="0"/>
          </a:p>
          <a:p>
            <a:pPr eaLnBrk="1" hangingPunct="1">
              <a:buFontTx/>
              <a:buChar char="-"/>
            </a:pPr>
            <a:r>
              <a:rPr lang="en-US" altLang="en-US" smtClean="0"/>
              <a:t> Vậy còn bài tập b và c: Chú ý đổi đơn vị đo.</a:t>
            </a:r>
            <a:endParaRPr lang="en-US" altLang="en-US" smtClean="0"/>
          </a:p>
          <a:p>
            <a:pPr eaLnBrk="1" hangingPunct="1">
              <a:buFontTx/>
              <a:buChar char="-"/>
            </a:pPr>
            <a:r>
              <a:rPr lang="en-US" altLang="en-US" smtClean="0"/>
              <a:t> 14 ngày 15 giờ= ? ngày? Giờ? = 13 ngày 39 giờ</a:t>
            </a:r>
            <a:endParaRPr lang="en-US" altLang="en-US" smtClean="0"/>
          </a:p>
          <a:p>
            <a:pPr eaLnBrk="1" hangingPunct="1">
              <a:buFontTx/>
              <a:buChar char="-"/>
            </a:pPr>
            <a:r>
              <a:rPr lang="en-US" altLang="en-US" smtClean="0"/>
              <a:t> 13 năm 2 tháng = ? Năm ? Tháng = 12 năm 14 tháng</a:t>
            </a:r>
            <a:endParaRPr lang="en-US" altLang="en-US" smtClean="0"/>
          </a:p>
          <a:p>
            <a:pPr eaLnBrk="1" hangingPunct="1">
              <a:buFontTx/>
              <a:buChar char="-"/>
            </a:pPr>
            <a:r>
              <a:rPr lang="en-US" altLang="en-US" smtClean="0"/>
              <a:t> Phân dãy giải bài( phát 3 bảng phụ cho 3 em giải)</a:t>
            </a:r>
            <a:endParaRPr lang="en-US" altLang="en-US" smtClean="0"/>
          </a:p>
          <a:p>
            <a:pPr eaLnBrk="1" hangingPunct="1">
              <a:buFontTx/>
              <a:buChar char="-"/>
            </a:pPr>
            <a:r>
              <a:rPr lang="en-US" altLang="en-US" smtClean="0"/>
              <a:t>GV chấm 1 số em. Treo bài giải của 3 em lên bảng nhận xét ghi điểm.</a:t>
            </a:r>
            <a:endParaRPr lang="en-US" altLang="en-US" smtClean="0"/>
          </a:p>
          <a:p>
            <a:pPr eaLnBrk="1" hangingPunct="1">
              <a:buFontTx/>
              <a:buChar char="-"/>
            </a:pPr>
            <a:r>
              <a:rPr lang="en-US" altLang="en-US" smtClean="0"/>
              <a:t>NHẬN XÉT BÀI TẬP 2</a:t>
            </a:r>
            <a:endParaRPr lang="en-US" altLang="en-US" smtClean="0"/>
          </a:p>
          <a:p>
            <a:pPr eaLnBrk="1" hangingPunct="1"/>
            <a:r>
              <a:rPr lang="en-US" altLang="en-US" smtClean="0"/>
              <a:t>- SAU 2 BÀI TẬP VỪA RỒI CÁC EM ĐÃ CỦNG CỐ ĐƯỢC KĨ NĂNG ĐẠT TÍNH VÀ TÍNH. BÂY GIỜ, CHÚNG TA SẼ CHUYỂN SANG GIẢI BÀI TOÁN ĐỐ.</a:t>
            </a:r>
            <a:endParaRPr lang="en-US" altLang="en-US" smtClean="0"/>
          </a:p>
        </p:txBody>
      </p:sp>
      <p:sp>
        <p:nvSpPr>
          <p:cNvPr id="21509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r" eaLnBrk="1" hangingPunct="1"/>
            <a:fld id="{FE792D4F-C974-45C7-9354-BB8B9BFFCAFB}" type="slidenum">
              <a:rPr lang="en-US" altLang="en-US" sz="1200">
                <a:latin typeface="Calibri" panose="020F0502020204030204" pitchFamily="34" charset="0"/>
              </a:rPr>
            </a:fld>
            <a:endParaRPr lang="en-US" altLang="en-US" sz="12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5121" y="2236948"/>
            <a:ext cx="10711339" cy="154352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90239" y="4080510"/>
            <a:ext cx="8821103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48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902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51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805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54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708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15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61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36142" y="288375"/>
            <a:ext cx="2835354" cy="61441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0079" y="288375"/>
            <a:ext cx="8296037" cy="61441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5438" y="4627249"/>
            <a:ext cx="10711339" cy="1430179"/>
          </a:xfrm>
        </p:spPr>
        <p:txBody>
          <a:bodyPr anchor="t"/>
          <a:lstStyle>
            <a:lvl1pPr algn="l">
              <a:defRPr sz="48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5438" y="3052049"/>
            <a:ext cx="10711339" cy="1575196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483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9029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3512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1805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254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27088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81571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36118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0082" y="1680215"/>
            <a:ext cx="5565695" cy="4752261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5802" y="1680215"/>
            <a:ext cx="5565695" cy="4752261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079" y="1611869"/>
            <a:ext cx="5567884" cy="671750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4830" indent="0">
              <a:buNone/>
              <a:defRPr sz="2400" b="1"/>
            </a:lvl2pPr>
            <a:lvl3pPr marL="1090295" indent="0">
              <a:buNone/>
              <a:defRPr sz="2100" b="1"/>
            </a:lvl3pPr>
            <a:lvl4pPr marL="1635125" indent="0">
              <a:buNone/>
              <a:defRPr sz="1900" b="1"/>
            </a:lvl4pPr>
            <a:lvl5pPr marL="2180590" indent="0">
              <a:buNone/>
              <a:defRPr sz="1900" b="1"/>
            </a:lvl5pPr>
            <a:lvl6pPr marL="2725420" indent="0">
              <a:buNone/>
              <a:defRPr sz="1900" b="1"/>
            </a:lvl6pPr>
            <a:lvl7pPr marL="3270885" indent="0">
              <a:buNone/>
              <a:defRPr sz="1900" b="1"/>
            </a:lvl7pPr>
            <a:lvl8pPr marL="3815715" indent="0">
              <a:buNone/>
              <a:defRPr sz="1900" b="1"/>
            </a:lvl8pPr>
            <a:lvl9pPr marL="4361180" indent="0">
              <a:buNone/>
              <a:defRPr sz="19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079" y="2283619"/>
            <a:ext cx="5567884" cy="4148852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1428" y="1611869"/>
            <a:ext cx="5570071" cy="671750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4830" indent="0">
              <a:buNone/>
              <a:defRPr sz="2400" b="1"/>
            </a:lvl2pPr>
            <a:lvl3pPr marL="1090295" indent="0">
              <a:buNone/>
              <a:defRPr sz="2100" b="1"/>
            </a:lvl3pPr>
            <a:lvl4pPr marL="1635125" indent="0">
              <a:buNone/>
              <a:defRPr sz="1900" b="1"/>
            </a:lvl4pPr>
            <a:lvl5pPr marL="2180590" indent="0">
              <a:buNone/>
              <a:defRPr sz="1900" b="1"/>
            </a:lvl5pPr>
            <a:lvl6pPr marL="2725420" indent="0">
              <a:buNone/>
              <a:defRPr sz="1900" b="1"/>
            </a:lvl6pPr>
            <a:lvl7pPr marL="3270885" indent="0">
              <a:buNone/>
              <a:defRPr sz="1900" b="1"/>
            </a:lvl7pPr>
            <a:lvl8pPr marL="3815715" indent="0">
              <a:buNone/>
              <a:defRPr sz="1900" b="1"/>
            </a:lvl8pPr>
            <a:lvl9pPr marL="4361180" indent="0">
              <a:buNone/>
              <a:defRPr sz="19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01428" y="2283619"/>
            <a:ext cx="5570071" cy="4148852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079" y="286705"/>
            <a:ext cx="4145832" cy="1220153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26867" y="286707"/>
            <a:ext cx="7044630" cy="6145769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9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079" y="1506857"/>
            <a:ext cx="4145832" cy="4925616"/>
          </a:xfrm>
        </p:spPr>
        <p:txBody>
          <a:bodyPr/>
          <a:lstStyle>
            <a:lvl1pPr marL="0" indent="0">
              <a:buNone/>
              <a:defRPr sz="1700"/>
            </a:lvl1pPr>
            <a:lvl2pPr marL="544830" indent="0">
              <a:buNone/>
              <a:defRPr sz="1400"/>
            </a:lvl2pPr>
            <a:lvl3pPr marL="1090295" indent="0">
              <a:buNone/>
              <a:defRPr sz="1200"/>
            </a:lvl3pPr>
            <a:lvl4pPr marL="1635125" indent="0">
              <a:buNone/>
              <a:defRPr sz="1100"/>
            </a:lvl4pPr>
            <a:lvl5pPr marL="2180590" indent="0">
              <a:buNone/>
              <a:defRPr sz="1100"/>
            </a:lvl5pPr>
            <a:lvl6pPr marL="2725420" indent="0">
              <a:buNone/>
              <a:defRPr sz="1100"/>
            </a:lvl6pPr>
            <a:lvl7pPr marL="3270885" indent="0">
              <a:buNone/>
              <a:defRPr sz="1100"/>
            </a:lvl7pPr>
            <a:lvl8pPr marL="3815715" indent="0">
              <a:buNone/>
              <a:defRPr sz="1100"/>
            </a:lvl8pPr>
            <a:lvl9pPr marL="4361180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69998" y="5040634"/>
            <a:ext cx="7560945" cy="595075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469998" y="643414"/>
            <a:ext cx="7560945" cy="4320540"/>
          </a:xfrm>
        </p:spPr>
        <p:txBody>
          <a:bodyPr/>
          <a:lstStyle>
            <a:lvl1pPr marL="0" indent="0">
              <a:buNone/>
              <a:defRPr sz="3800"/>
            </a:lvl1pPr>
            <a:lvl2pPr marL="544830" indent="0">
              <a:buNone/>
              <a:defRPr sz="3300"/>
            </a:lvl2pPr>
            <a:lvl3pPr marL="1090295" indent="0">
              <a:buNone/>
              <a:defRPr sz="2900"/>
            </a:lvl3pPr>
            <a:lvl4pPr marL="1635125" indent="0">
              <a:buNone/>
              <a:defRPr sz="2400"/>
            </a:lvl4pPr>
            <a:lvl5pPr marL="2180590" indent="0">
              <a:buNone/>
              <a:defRPr sz="2400"/>
            </a:lvl5pPr>
            <a:lvl6pPr marL="2725420" indent="0">
              <a:buNone/>
              <a:defRPr sz="2400"/>
            </a:lvl6pPr>
            <a:lvl7pPr marL="3270885" indent="0">
              <a:buNone/>
              <a:defRPr sz="2400"/>
            </a:lvl7pPr>
            <a:lvl8pPr marL="3815715" indent="0">
              <a:buNone/>
              <a:defRPr sz="2400"/>
            </a:lvl8pPr>
            <a:lvl9pPr marL="4361180" indent="0">
              <a:buNone/>
              <a:defRPr sz="24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69998" y="5635709"/>
            <a:ext cx="7560945" cy="845105"/>
          </a:xfrm>
        </p:spPr>
        <p:txBody>
          <a:bodyPr/>
          <a:lstStyle>
            <a:lvl1pPr marL="0" indent="0">
              <a:buNone/>
              <a:defRPr sz="1700"/>
            </a:lvl1pPr>
            <a:lvl2pPr marL="544830" indent="0">
              <a:buNone/>
              <a:defRPr sz="1400"/>
            </a:lvl2pPr>
            <a:lvl3pPr marL="1090295" indent="0">
              <a:buNone/>
              <a:defRPr sz="1200"/>
            </a:lvl3pPr>
            <a:lvl4pPr marL="1635125" indent="0">
              <a:buNone/>
              <a:defRPr sz="1100"/>
            </a:lvl4pPr>
            <a:lvl5pPr marL="2180590" indent="0">
              <a:buNone/>
              <a:defRPr sz="1100"/>
            </a:lvl5pPr>
            <a:lvl6pPr marL="2725420" indent="0">
              <a:buNone/>
              <a:defRPr sz="1100"/>
            </a:lvl6pPr>
            <a:lvl7pPr marL="3270885" indent="0">
              <a:buNone/>
              <a:defRPr sz="1100"/>
            </a:lvl7pPr>
            <a:lvl8pPr marL="3815715" indent="0">
              <a:buNone/>
              <a:defRPr sz="1100"/>
            </a:lvl8pPr>
            <a:lvl9pPr marL="4361180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0081" y="288370"/>
            <a:ext cx="11341418" cy="1200150"/>
          </a:xfrm>
          <a:prstGeom prst="rect">
            <a:avLst/>
          </a:prstGeom>
        </p:spPr>
        <p:txBody>
          <a:bodyPr vert="horz" lIns="109027" tIns="54514" rIns="109027" bIns="54514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081" y="1680215"/>
            <a:ext cx="11341418" cy="4752261"/>
          </a:xfrm>
          <a:prstGeom prst="rect">
            <a:avLst/>
          </a:prstGeom>
        </p:spPr>
        <p:txBody>
          <a:bodyPr vert="horz" lIns="109027" tIns="54514" rIns="109027" bIns="5451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0080" y="6674172"/>
            <a:ext cx="2940367" cy="383381"/>
          </a:xfrm>
          <a:prstGeom prst="rect">
            <a:avLst/>
          </a:prstGeom>
        </p:spPr>
        <p:txBody>
          <a:bodyPr vert="horz" lIns="109027" tIns="54514" rIns="109027" bIns="54514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17E3-6A89-4095-BD30-16657B828D0B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05541" y="6674172"/>
            <a:ext cx="3990499" cy="383381"/>
          </a:xfrm>
          <a:prstGeom prst="rect">
            <a:avLst/>
          </a:prstGeom>
        </p:spPr>
        <p:txBody>
          <a:bodyPr vert="horz" lIns="109027" tIns="54514" rIns="109027" bIns="54514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31130" y="6674172"/>
            <a:ext cx="2940367" cy="383381"/>
          </a:xfrm>
          <a:prstGeom prst="rect">
            <a:avLst/>
          </a:prstGeom>
        </p:spPr>
        <p:txBody>
          <a:bodyPr vert="horz" lIns="109027" tIns="54514" rIns="109027" bIns="54514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EA640-BE9C-4D34-8120-74047C17BD65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90295" rtl="0" eaLnBrk="1" latinLnBrk="0" hangingPunct="1">
        <a:spcBef>
          <a:spcPct val="0"/>
        </a:spcBef>
        <a:buNone/>
        <a:defRPr sz="5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8940" indent="-408940" algn="l" defTabSz="1090295" rtl="0" eaLnBrk="1" latinLnBrk="0" hangingPunct="1">
        <a:spcBef>
          <a:spcPct val="20000"/>
        </a:spcBef>
        <a:buFont typeface="Arial" panose="020B0604020202020204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85825" indent="-340995" algn="l" defTabSz="1090295" rtl="0" eaLnBrk="1" latinLnBrk="0" hangingPunct="1">
        <a:spcBef>
          <a:spcPct val="20000"/>
        </a:spcBef>
        <a:buFont typeface="Arial" panose="020B0604020202020204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62710" indent="-272415" algn="l" defTabSz="1090295" rtl="0" eaLnBrk="1" latinLnBrk="0" hangingPunct="1">
        <a:spcBef>
          <a:spcPct val="20000"/>
        </a:spcBef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908175" indent="-272415" algn="l" defTabSz="1090295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53005" indent="-272415" algn="l" defTabSz="1090295" rtl="0" eaLnBrk="1" latinLnBrk="0" hangingPunct="1">
        <a:spcBef>
          <a:spcPct val="20000"/>
        </a:spcBef>
        <a:buFont typeface="Arial" panose="020B0604020202020204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98470" indent="-272415" algn="l" defTabSz="1090295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43300" indent="-272415" algn="l" defTabSz="1090295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8765" indent="-272415" algn="l" defTabSz="1090295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33595" indent="-272415" algn="l" defTabSz="1090295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9029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4830" algn="l" defTabSz="109029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90295" algn="l" defTabSz="109029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35125" algn="l" defTabSz="109029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80590" algn="l" defTabSz="109029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25420" algn="l" defTabSz="109029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70885" algn="l" defTabSz="109029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815715" algn="l" defTabSz="109029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61180" algn="l" defTabSz="109029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microsoft.com/office/2007/relationships/hdphoto" Target="../media/image6.wdp"/><Relationship Id="rId1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9" Type="http://schemas.openxmlformats.org/officeDocument/2006/relationships/image" Target="../media/image15.png"/><Relationship Id="rId8" Type="http://schemas.openxmlformats.org/officeDocument/2006/relationships/image" Target="../media/image14.GIF"/><Relationship Id="rId7" Type="http://schemas.openxmlformats.org/officeDocument/2006/relationships/image" Target="../media/image13.GIF"/><Relationship Id="rId6" Type="http://schemas.openxmlformats.org/officeDocument/2006/relationships/image" Target="../media/image12.GIF"/><Relationship Id="rId5" Type="http://schemas.openxmlformats.org/officeDocument/2006/relationships/image" Target="../media/image11.GIF"/><Relationship Id="rId4" Type="http://schemas.openxmlformats.org/officeDocument/2006/relationships/image" Target="../media/image10.GIF"/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0" Type="http://schemas.openxmlformats.org/officeDocument/2006/relationships/slideLayout" Target="../slideLayouts/slideLayout7.xml"/><Relationship Id="rId1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microsoft.com/office/2007/relationships/hdphoto" Target="../media/image4.wdp"/><Relationship Id="rId1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310290" y="1896909"/>
            <a:ext cx="5460682" cy="65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018" tIns="48509" rIns="97018" bIns="48509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i="1" u="sng">
                <a:solidFill>
                  <a:srgbClr val="6600CC"/>
                </a:solidFill>
                <a:cs typeface="Times New Roman" panose="02020603050405020304" pitchFamily="18" charset="0"/>
              </a:rPr>
              <a:t>Kiểm tra bài cũ</a:t>
            </a:r>
            <a:r>
              <a:rPr lang="en-US" b="1" i="1">
                <a:solidFill>
                  <a:srgbClr val="6600CC"/>
                </a:solidFill>
                <a:cs typeface="Times New Roman" panose="02020603050405020304" pitchFamily="18" charset="0"/>
              </a:rPr>
              <a:t>:</a:t>
            </a:r>
            <a:endParaRPr lang="en-US" b="1" i="1">
              <a:solidFill>
                <a:srgbClr val="6600CC"/>
              </a:solidFill>
              <a:cs typeface="Times New Roman" panose="02020603050405020304" pitchFamily="18" charset="0"/>
            </a:endParaRPr>
          </a:p>
        </p:txBody>
      </p:sp>
      <p:pic>
        <p:nvPicPr>
          <p:cNvPr id="8" name="Picture 12" descr="Cau hoi"/>
          <p:cNvPicPr>
            <a:picLocks noChangeAspect="1" noChangeArrowheads="1" noCrop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59862" y="3253258"/>
            <a:ext cx="1575197" cy="13601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Rectangle 5"/>
          <p:cNvSpPr>
            <a:spLocks noChangeArrowheads="1"/>
          </p:cNvSpPr>
          <p:nvPr/>
        </p:nvSpPr>
        <p:spPr bwMode="auto">
          <a:xfrm>
            <a:off x="0" y="140970"/>
            <a:ext cx="12586335" cy="903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018" tIns="48509" rIns="97018" bIns="48509" anchor="ctr"/>
          <a:lstStyle/>
          <a:p>
            <a:pPr algn="ctr"/>
            <a:r>
              <a:rPr lang="en-US" altLang="en-US" sz="32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 năm, ngày 10 tháng 3 năm 2022</a:t>
            </a:r>
            <a:endParaRPr lang="en-US" altLang="en-US" sz="3200" b="1" dirty="0" err="1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en-US" sz="32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altLang="en-US" sz="3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102"/>
          <p:cNvSpPr>
            <a:spLocks noChangeArrowheads="1"/>
          </p:cNvSpPr>
          <p:nvPr/>
        </p:nvSpPr>
        <p:spPr bwMode="auto">
          <a:xfrm>
            <a:off x="2141818" y="1219200"/>
            <a:ext cx="8302625" cy="19050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lIns="95764" tIns="47881" rIns="95764" bIns="47881"/>
          <a:lstStyle/>
          <a:p>
            <a:pPr eaLnBrk="1" hangingPunct="1">
              <a:defRPr/>
            </a:pPr>
            <a:r>
              <a:rPr lang="en-US" sz="32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Tính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15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phút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+ 2 giờ10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phút</a:t>
            </a:r>
            <a:endParaRPr lang="vi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b) 2 ngày 6 giờ + 7 ngày 19 giờ</a:t>
            </a:r>
            <a:endParaRPr lang="vi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c) 5 năm 8 tháng + 2 năm 9 tháng</a:t>
            </a:r>
            <a:endParaRPr lang="vi-VN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420292" y="2810663"/>
            <a:ext cx="2895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3200"/>
              <a:t>3 gi</a:t>
            </a:r>
            <a:r>
              <a:rPr lang="vi-VN" altLang="en-US" sz="3200"/>
              <a:t>ờ</a:t>
            </a:r>
            <a:r>
              <a:rPr lang="en-US" altLang="en-US" sz="3200"/>
              <a:t> 15 phút</a:t>
            </a:r>
            <a:endParaRPr lang="en-US" altLang="en-US" sz="2400"/>
          </a:p>
        </p:txBody>
      </p:sp>
      <p:grpSp>
        <p:nvGrpSpPr>
          <p:cNvPr id="10" name="Group 14"/>
          <p:cNvGrpSpPr/>
          <p:nvPr/>
        </p:nvGrpSpPr>
        <p:grpSpPr bwMode="auto">
          <a:xfrm>
            <a:off x="22544" y="3079750"/>
            <a:ext cx="274637" cy="274637"/>
            <a:chOff x="528" y="2760"/>
            <a:chExt cx="173" cy="173"/>
          </a:xfrm>
        </p:grpSpPr>
        <p:sp>
          <p:nvSpPr>
            <p:cNvPr id="11" name="Minus 10"/>
            <p:cNvSpPr/>
            <p:nvPr/>
          </p:nvSpPr>
          <p:spPr>
            <a:xfrm>
              <a:off x="528" y="2832"/>
              <a:ext cx="173" cy="29"/>
            </a:xfrm>
            <a:prstGeom prst="mathMinus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2" name="Minus 56"/>
            <p:cNvSpPr/>
            <p:nvPr/>
          </p:nvSpPr>
          <p:spPr bwMode="auto">
            <a:xfrm rot="5400000">
              <a:off x="528" y="2832"/>
              <a:ext cx="173" cy="29"/>
            </a:xfrm>
            <a:custGeom>
              <a:avLst/>
              <a:gdLst>
                <a:gd name="T0" fmla="*/ 0 w 274320"/>
                <a:gd name="T1" fmla="*/ 0 h 45719"/>
                <a:gd name="T2" fmla="*/ 0 w 274320"/>
                <a:gd name="T3" fmla="*/ 0 h 45719"/>
                <a:gd name="T4" fmla="*/ 0 w 274320"/>
                <a:gd name="T5" fmla="*/ 0 h 45719"/>
                <a:gd name="T6" fmla="*/ 0 w 274320"/>
                <a:gd name="T7" fmla="*/ 0 h 45719"/>
                <a:gd name="T8" fmla="*/ 0 60000 65536"/>
                <a:gd name="T9" fmla="*/ 5898240 60000 65536"/>
                <a:gd name="T10" fmla="*/ 11796480 60000 65536"/>
                <a:gd name="T11" fmla="*/ 17694720 60000 65536"/>
                <a:gd name="T12" fmla="*/ 36470 w 274320"/>
                <a:gd name="T13" fmla="*/ 17342 h 45719"/>
                <a:gd name="T14" fmla="*/ 237850 w 274320"/>
                <a:gd name="T15" fmla="*/ 28377 h 4571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74320" h="45719">
                  <a:moveTo>
                    <a:pt x="36361" y="17483"/>
                  </a:moveTo>
                  <a:lnTo>
                    <a:pt x="237959" y="17483"/>
                  </a:lnTo>
                  <a:lnTo>
                    <a:pt x="237959" y="28236"/>
                  </a:lnTo>
                  <a:lnTo>
                    <a:pt x="36361" y="28236"/>
                  </a:lnTo>
                  <a:lnTo>
                    <a:pt x="36361" y="17483"/>
                  </a:lnTo>
                  <a:close/>
                </a:path>
              </a:pathLst>
            </a:custGeom>
            <a:solidFill>
              <a:schemeClr val="tx1"/>
            </a:solidFill>
            <a:ln w="25400" algn="ctr">
              <a:solidFill>
                <a:srgbClr val="000000"/>
              </a:solidFill>
              <a:round/>
            </a:ln>
          </p:spPr>
          <p:txBody>
            <a:bodyPr anchor="ctr"/>
            <a:lstStyle/>
            <a:p>
              <a:endParaRPr lang="en-US"/>
            </a:p>
          </p:txBody>
        </p:sp>
      </p:grp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420292" y="3439313"/>
            <a:ext cx="2667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3200" dirty="0"/>
              <a:t>2 </a:t>
            </a:r>
            <a:r>
              <a:rPr lang="en-US" altLang="en-US" sz="3200" dirty="0" err="1"/>
              <a:t>gi</a:t>
            </a:r>
            <a:r>
              <a:rPr lang="vi-VN" altLang="en-US" sz="3200" dirty="0"/>
              <a:t>ờ </a:t>
            </a:r>
            <a:r>
              <a:rPr lang="en-US" altLang="en-US" sz="3200" dirty="0"/>
              <a:t>10 </a:t>
            </a:r>
            <a:r>
              <a:rPr lang="en-US" altLang="en-US" sz="3200" dirty="0" err="1"/>
              <a:t>phút</a:t>
            </a:r>
            <a:endParaRPr lang="en-US" altLang="en-US" sz="2400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420292" y="4023513"/>
            <a:ext cx="2651125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404417" y="4085425"/>
            <a:ext cx="2667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3200" dirty="0">
                <a:solidFill>
                  <a:srgbClr val="000099"/>
                </a:solidFill>
              </a:rPr>
              <a:t>5 </a:t>
            </a:r>
            <a:r>
              <a:rPr lang="en-US" altLang="en-US" sz="3200" dirty="0" err="1">
                <a:solidFill>
                  <a:srgbClr val="000099"/>
                </a:solidFill>
              </a:rPr>
              <a:t>gi</a:t>
            </a:r>
            <a:r>
              <a:rPr lang="vi-VN" altLang="en-US" sz="3200" dirty="0">
                <a:solidFill>
                  <a:srgbClr val="000099"/>
                </a:solidFill>
              </a:rPr>
              <a:t>ờ</a:t>
            </a:r>
            <a:r>
              <a:rPr lang="en-US" altLang="en-US" sz="3200" dirty="0">
                <a:solidFill>
                  <a:srgbClr val="000099"/>
                </a:solidFill>
              </a:rPr>
              <a:t> 25 </a:t>
            </a:r>
            <a:r>
              <a:rPr lang="en-US" altLang="en-US" sz="3200" dirty="0" err="1">
                <a:solidFill>
                  <a:srgbClr val="000099"/>
                </a:solidFill>
              </a:rPr>
              <a:t>phút</a:t>
            </a:r>
            <a:endParaRPr lang="en-US" altLang="en-US" sz="2400" dirty="0">
              <a:solidFill>
                <a:srgbClr val="000099"/>
              </a:solidFill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8622969" y="1928187"/>
            <a:ext cx="3048000" cy="3200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vi-VN" altLang="en-US" sz="3200" dirty="0"/>
          </a:p>
          <a:p>
            <a:pPr eaLnBrk="1" hangingPunct="1"/>
            <a:endParaRPr lang="vi-VN" altLang="en-US" sz="3200" dirty="0"/>
          </a:p>
          <a:p>
            <a:pPr eaLnBrk="1" hangingPunct="1"/>
            <a:r>
              <a:rPr lang="vi-VN" altLang="en-US" sz="3200" dirty="0"/>
              <a:t>    2 ngày  6 giờ</a:t>
            </a:r>
            <a:endParaRPr lang="vi-VN" altLang="en-US" sz="3200" dirty="0"/>
          </a:p>
          <a:p>
            <a:pPr eaLnBrk="1" hangingPunct="1"/>
            <a:r>
              <a:rPr lang="vi-VN" altLang="en-US" sz="3200" dirty="0"/>
              <a:t>    7 ngày 19 giờ</a:t>
            </a:r>
            <a:endParaRPr lang="vi-VN" altLang="en-US" sz="3200" dirty="0"/>
          </a:p>
          <a:p>
            <a:pPr eaLnBrk="1" hangingPunct="1">
              <a:spcBef>
                <a:spcPts val="1200"/>
              </a:spcBef>
            </a:pPr>
            <a:r>
              <a:rPr lang="vi-VN" altLang="en-US" sz="3200" dirty="0" smtClean="0"/>
              <a:t>    </a:t>
            </a:r>
            <a:r>
              <a:rPr lang="vi-VN" altLang="en-US" sz="3200" dirty="0">
                <a:solidFill>
                  <a:srgbClr val="0000FF"/>
                </a:solidFill>
              </a:rPr>
              <a:t>9 ngày 25 giờ</a:t>
            </a:r>
            <a:endParaRPr lang="vi-VN" altLang="en-US" sz="3200" dirty="0">
              <a:solidFill>
                <a:srgbClr val="0000FF"/>
              </a:solidFill>
            </a:endParaRPr>
          </a:p>
          <a:p>
            <a:pPr eaLnBrk="1" hangingPunct="1"/>
            <a:r>
              <a:rPr lang="vi-VN" altLang="en-US" sz="3200" dirty="0">
                <a:solidFill>
                  <a:srgbClr val="FF0000"/>
                </a:solidFill>
              </a:rPr>
              <a:t>( 10 ngày  1 giờ)</a:t>
            </a:r>
            <a:endParaRPr lang="en-US" altLang="en-US" sz="3200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3622173" y="2547937"/>
            <a:ext cx="5056187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vi-VN" altLang="en-US" sz="2000"/>
          </a:p>
          <a:p>
            <a:pPr eaLnBrk="1" hangingPunct="1"/>
            <a:r>
              <a:rPr lang="vi-VN" altLang="en-US" sz="2000"/>
              <a:t>  </a:t>
            </a:r>
            <a:r>
              <a:rPr lang="vi-VN" altLang="en-US" sz="3200"/>
              <a:t>5 năm  8 tháng</a:t>
            </a:r>
            <a:endParaRPr lang="vi-VN" altLang="en-US" sz="3200"/>
          </a:p>
          <a:p>
            <a:pPr eaLnBrk="1" hangingPunct="1"/>
            <a:r>
              <a:rPr lang="vi-VN" altLang="en-US" sz="3200"/>
              <a:t> 2 năm  9 tháng</a:t>
            </a:r>
            <a:endParaRPr lang="vi-VN" altLang="en-US" sz="3200"/>
          </a:p>
        </p:txBody>
      </p:sp>
      <p:cxnSp>
        <p:nvCxnSpPr>
          <p:cNvPr id="18" name="Straight Connector 17"/>
          <p:cNvCxnSpPr/>
          <p:nvPr/>
        </p:nvCxnSpPr>
        <p:spPr>
          <a:xfrm>
            <a:off x="9148976" y="4014647"/>
            <a:ext cx="2362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3631698" y="3932237"/>
            <a:ext cx="3751262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vi-VN" altLang="en-US" sz="3200" dirty="0"/>
              <a:t> </a:t>
            </a:r>
            <a:r>
              <a:rPr lang="vi-VN" altLang="en-US" sz="3200" dirty="0">
                <a:solidFill>
                  <a:srgbClr val="0000FF"/>
                </a:solidFill>
              </a:rPr>
              <a:t>7 năm 17 tháng</a:t>
            </a:r>
            <a:endParaRPr lang="vi-VN" altLang="en-US" sz="3200" dirty="0">
              <a:solidFill>
                <a:srgbClr val="0000FF"/>
              </a:solidFill>
            </a:endParaRPr>
          </a:p>
          <a:p>
            <a:pPr eaLnBrk="1" hangingPunct="1"/>
            <a:r>
              <a:rPr lang="vi-VN" altLang="en-US" sz="3200" dirty="0">
                <a:solidFill>
                  <a:srgbClr val="FF0000"/>
                </a:solidFill>
              </a:rPr>
              <a:t>(8 năm  5 tháng)</a:t>
            </a:r>
            <a:endParaRPr lang="en-US" altLang="en-US" sz="3200" dirty="0">
              <a:solidFill>
                <a:srgbClr val="FF0000"/>
              </a:solidFill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3712660" y="3932237"/>
            <a:ext cx="2886075" cy="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grpSp>
        <p:nvGrpSpPr>
          <p:cNvPr id="21" name="Group 14"/>
          <p:cNvGrpSpPr/>
          <p:nvPr/>
        </p:nvGrpSpPr>
        <p:grpSpPr bwMode="auto">
          <a:xfrm>
            <a:off x="3347535" y="3240087"/>
            <a:ext cx="274638" cy="274638"/>
            <a:chOff x="528" y="2760"/>
            <a:chExt cx="173" cy="173"/>
          </a:xfrm>
        </p:grpSpPr>
        <p:sp>
          <p:nvSpPr>
            <p:cNvPr id="22" name="Minus 21"/>
            <p:cNvSpPr/>
            <p:nvPr/>
          </p:nvSpPr>
          <p:spPr>
            <a:xfrm>
              <a:off x="528" y="2832"/>
              <a:ext cx="173" cy="29"/>
            </a:xfrm>
            <a:prstGeom prst="mathMinus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Minus 56"/>
            <p:cNvSpPr/>
            <p:nvPr/>
          </p:nvSpPr>
          <p:spPr bwMode="auto">
            <a:xfrm rot="5400000">
              <a:off x="528" y="2832"/>
              <a:ext cx="173" cy="29"/>
            </a:xfrm>
            <a:custGeom>
              <a:avLst/>
              <a:gdLst>
                <a:gd name="T0" fmla="*/ 0 w 274320"/>
                <a:gd name="T1" fmla="*/ 0 h 45719"/>
                <a:gd name="T2" fmla="*/ 0 w 274320"/>
                <a:gd name="T3" fmla="*/ 0 h 45719"/>
                <a:gd name="T4" fmla="*/ 0 w 274320"/>
                <a:gd name="T5" fmla="*/ 0 h 45719"/>
                <a:gd name="T6" fmla="*/ 0 w 274320"/>
                <a:gd name="T7" fmla="*/ 0 h 45719"/>
                <a:gd name="T8" fmla="*/ 0 60000 65536"/>
                <a:gd name="T9" fmla="*/ 5898240 60000 65536"/>
                <a:gd name="T10" fmla="*/ 11796480 60000 65536"/>
                <a:gd name="T11" fmla="*/ 17694720 60000 65536"/>
                <a:gd name="T12" fmla="*/ 36470 w 274320"/>
                <a:gd name="T13" fmla="*/ 17342 h 45719"/>
                <a:gd name="T14" fmla="*/ 237850 w 274320"/>
                <a:gd name="T15" fmla="*/ 28377 h 4571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74320" h="45719">
                  <a:moveTo>
                    <a:pt x="36361" y="17483"/>
                  </a:moveTo>
                  <a:lnTo>
                    <a:pt x="237959" y="17483"/>
                  </a:lnTo>
                  <a:lnTo>
                    <a:pt x="237959" y="28236"/>
                  </a:lnTo>
                  <a:lnTo>
                    <a:pt x="36361" y="28236"/>
                  </a:lnTo>
                  <a:lnTo>
                    <a:pt x="36361" y="17483"/>
                  </a:lnTo>
                  <a:close/>
                </a:path>
              </a:pathLst>
            </a:custGeom>
            <a:solidFill>
              <a:schemeClr val="tx1"/>
            </a:solidFill>
            <a:ln w="25400" algn="ctr">
              <a:solidFill>
                <a:srgbClr val="000000"/>
              </a:solidFill>
              <a:round/>
            </a:ln>
          </p:spPr>
          <p:txBody>
            <a:bodyPr anchor="ctr"/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16" dur="1"/>
                                        <p:tgtEl>
                                          <p:spTgt spid="8"/>
                                        </p:tgtEl>
                                      </p:cBhvr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41" presetClass="exit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1000" tmFilter="0,0; .5, 0; 1, 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6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6" grpId="0"/>
      <p:bldP spid="9" grpId="0"/>
      <p:bldP spid="13" grpId="0"/>
      <p:bldP spid="15" grpId="0"/>
      <p:bldP spid="16" grpId="0"/>
      <p:bldP spid="17" grpId="0"/>
      <p:bldP spid="1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1"/>
          <p:cNvSpPr txBox="1">
            <a:spLocks noChangeArrowheads="1"/>
          </p:cNvSpPr>
          <p:nvPr/>
        </p:nvSpPr>
        <p:spPr bwMode="auto">
          <a:xfrm>
            <a:off x="55599" y="1440928"/>
            <a:ext cx="12442387" cy="1591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13157" tIns="56579" rIns="113157" bIns="5657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Bài 3: 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Một người đi từ A lúc 6 giờ 45 phút và đến B lúc 8 giờ 30 phút. Giữa đường người đó nghỉ 15 phút. Hỏi nếu không kể thời gian 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nghỉ, 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người đó đi quãng đường AB hết bao nhiêu thời gian ?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8" name="Group 110"/>
          <p:cNvGrpSpPr/>
          <p:nvPr/>
        </p:nvGrpSpPr>
        <p:grpSpPr bwMode="auto">
          <a:xfrm>
            <a:off x="783196" y="3569751"/>
            <a:ext cx="10532235" cy="143770"/>
            <a:chOff x="661862" y="2427"/>
            <a:chExt cx="6862281" cy="63"/>
          </a:xfrm>
        </p:grpSpPr>
        <p:sp>
          <p:nvSpPr>
            <p:cNvPr id="39" name="Line 59"/>
            <p:cNvSpPr>
              <a:spLocks noChangeShapeType="1"/>
            </p:cNvSpPr>
            <p:nvPr/>
          </p:nvSpPr>
          <p:spPr bwMode="auto">
            <a:xfrm>
              <a:off x="661863" y="2456"/>
              <a:ext cx="4122872" cy="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60"/>
            <p:cNvSpPr>
              <a:spLocks noChangeShapeType="1"/>
            </p:cNvSpPr>
            <p:nvPr/>
          </p:nvSpPr>
          <p:spPr bwMode="auto">
            <a:xfrm>
              <a:off x="4092298" y="2427"/>
              <a:ext cx="0" cy="6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61"/>
            <p:cNvSpPr>
              <a:spLocks noChangeShapeType="1"/>
            </p:cNvSpPr>
            <p:nvPr/>
          </p:nvSpPr>
          <p:spPr bwMode="auto">
            <a:xfrm>
              <a:off x="4780103" y="2460"/>
              <a:ext cx="274161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62"/>
            <p:cNvSpPr>
              <a:spLocks noChangeShapeType="1"/>
            </p:cNvSpPr>
            <p:nvPr/>
          </p:nvSpPr>
          <p:spPr bwMode="auto">
            <a:xfrm>
              <a:off x="7524143" y="2427"/>
              <a:ext cx="0" cy="6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Line 63"/>
            <p:cNvSpPr>
              <a:spLocks noChangeShapeType="1"/>
            </p:cNvSpPr>
            <p:nvPr/>
          </p:nvSpPr>
          <p:spPr bwMode="auto">
            <a:xfrm>
              <a:off x="661862" y="2427"/>
              <a:ext cx="0" cy="6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4" name="Text Box 27"/>
          <p:cNvSpPr txBox="1">
            <a:spLocks noChangeArrowheads="1"/>
          </p:cNvSpPr>
          <p:nvPr/>
        </p:nvSpPr>
        <p:spPr bwMode="auto">
          <a:xfrm>
            <a:off x="150175" y="3734698"/>
            <a:ext cx="2787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6 giờ 45 phút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AutoShape 28"/>
          <p:cNvSpPr/>
          <p:nvPr/>
        </p:nvSpPr>
        <p:spPr bwMode="auto">
          <a:xfrm rot="5400000">
            <a:off x="5865901" y="-1769498"/>
            <a:ext cx="360000" cy="10476000"/>
          </a:xfrm>
          <a:prstGeom prst="leftBrace">
            <a:avLst>
              <a:gd name="adj1" fmla="val 79167"/>
              <a:gd name="adj2" fmla="val 50000"/>
            </a:avLst>
          </a:prstGeom>
          <a:noFill/>
          <a:ln w="9525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1" hangingPunct="1"/>
            <a:endParaRPr lang="en-US" alt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Text Box 31"/>
          <p:cNvSpPr txBox="1">
            <a:spLocks noChangeArrowheads="1"/>
          </p:cNvSpPr>
          <p:nvPr/>
        </p:nvSpPr>
        <p:spPr bwMode="auto">
          <a:xfrm>
            <a:off x="9998777" y="3663863"/>
            <a:ext cx="24620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8 giờ 30 phút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Text Box 6"/>
          <p:cNvSpPr txBox="1">
            <a:spLocks noChangeArrowheads="1"/>
          </p:cNvSpPr>
          <p:nvPr/>
        </p:nvSpPr>
        <p:spPr bwMode="auto">
          <a:xfrm>
            <a:off x="0" y="4103184"/>
            <a:ext cx="12497985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US" altLang="en-US" sz="3200" i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giải</a:t>
            </a:r>
            <a:endParaRPr lang="en-US" altLang="en-US" sz="3200" i="1" u="sng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Thời gian người ấy đi từ A đến B kể cả thời gian nghỉ hết là: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8 giờ 30 phút – 6 giờ 45 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phút = 1 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giờ 45 phút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Nếu không kể thời gian nghỉ thì người ấy chỉ đi mất là: 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1 giờ 45 phút – 15 phút = 1 giờ 30 phút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en-US" alt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Đáp </a:t>
            </a:r>
            <a:r>
              <a:rPr lang="en-US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1 giờ 30 phút</a:t>
            </a:r>
            <a:endParaRPr lang="en-US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Text Box 24"/>
          <p:cNvSpPr txBox="1">
            <a:spLocks noChangeArrowheads="1"/>
          </p:cNvSpPr>
          <p:nvPr/>
        </p:nvSpPr>
        <p:spPr bwMode="auto">
          <a:xfrm>
            <a:off x="273057" y="3287386"/>
            <a:ext cx="58897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mtClean="0">
                <a:latin typeface="Times New Roman" panose="02020603050405020304" pitchFamily="18" charset="0"/>
              </a:rPr>
              <a:t>A </a:t>
            </a:r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50" name="Text Box 25"/>
          <p:cNvSpPr txBox="1">
            <a:spLocks noChangeArrowheads="1"/>
          </p:cNvSpPr>
          <p:nvPr/>
        </p:nvSpPr>
        <p:spPr bwMode="auto">
          <a:xfrm>
            <a:off x="4529876" y="3652634"/>
            <a:ext cx="274002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Nghỉ 15 phút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Text Box 26"/>
          <p:cNvSpPr txBox="1">
            <a:spLocks noChangeArrowheads="1"/>
          </p:cNvSpPr>
          <p:nvPr/>
        </p:nvSpPr>
        <p:spPr bwMode="auto">
          <a:xfrm>
            <a:off x="11346963" y="3289607"/>
            <a:ext cx="59291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mtClean="0">
                <a:latin typeface="Times New Roman" panose="02020603050405020304" pitchFamily="18" charset="0"/>
              </a:rPr>
              <a:t>B</a:t>
            </a:r>
            <a:endParaRPr lang="en-US" altLang="en-US">
              <a:latin typeface="Times New Roman" panose="02020603050405020304" pitchFamily="18" charset="0"/>
            </a:endParaRPr>
          </a:p>
        </p:txBody>
      </p:sp>
      <p:pic>
        <p:nvPicPr>
          <p:cNvPr id="56" name="Picture 11" descr="hinh1-1"/>
          <p:cNvPicPr>
            <a:picLocks noChangeAspect="1" noChangeArrowheads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saturation sat="200000"/>
                    </a14:imgEffect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087" y="2973181"/>
            <a:ext cx="457200" cy="773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5867760" y="2832819"/>
            <a:ext cx="36740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800">
              <a:solidFill>
                <a:srgbClr val="FF0000"/>
              </a:solidFill>
            </a:endParaRPr>
          </a:p>
        </p:txBody>
      </p:sp>
      <p:sp>
        <p:nvSpPr>
          <p:cNvPr id="5124" name="Rectangle 5"/>
          <p:cNvSpPr>
            <a:spLocks noChangeArrowheads="1"/>
          </p:cNvSpPr>
          <p:nvPr/>
        </p:nvSpPr>
        <p:spPr bwMode="auto">
          <a:xfrm>
            <a:off x="0" y="345440"/>
            <a:ext cx="12586335" cy="903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018" tIns="48509" rIns="97018" bIns="48509" anchor="ctr"/>
          <a:p>
            <a:pPr algn="ctr"/>
            <a:r>
              <a:rPr lang="en-US" altLang="en-US" sz="32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 năm, ngày 10 tháng 3 năm 2022</a:t>
            </a:r>
            <a:endParaRPr lang="en-US" altLang="en-US" sz="3200" b="1" dirty="0" err="1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en-US" sz="32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altLang="en-US" sz="3200" b="1" dirty="0" err="1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 số đo thời gian</a:t>
            </a:r>
            <a:endParaRPr lang="en-US" altLang="en-US" sz="3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92E-6 -7.18378E-7 L 0.41424 0.00066 " pathEditMode="relative" rAng="0" ptsTypes="AA">
                                      <p:cBhvr>
                                        <p:cTn id="31" dur="4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706" y="22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1424 0.00066 L 0.82596 -0.00088 " pathEditMode="relative" rAng="0" ptsTypes="AA">
                                      <p:cBhvr>
                                        <p:cTn id="44" dur="4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580" y="-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0"/>
                            </p:stCondLst>
                            <p:childTnLst>
                              <p:par>
                                <p:cTn id="4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0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0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4" grpId="0"/>
      <p:bldP spid="45" grpId="0" animBg="1"/>
      <p:bldP spid="47" grpId="0"/>
      <p:bldP spid="48" grpId="0"/>
      <p:bldP spid="49" grpId="0"/>
      <p:bldP spid="50" grpId="0"/>
      <p:bldP spid="51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4" descr="5B5Bwallcoo_com5D_CG_Bac43143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0" y="0"/>
            <a:ext cx="12601575" cy="720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4"/>
          <p:cNvGrpSpPr/>
          <p:nvPr/>
        </p:nvGrpSpPr>
        <p:grpSpPr bwMode="auto">
          <a:xfrm>
            <a:off x="0" y="1353504"/>
            <a:ext cx="12601575" cy="1671876"/>
            <a:chOff x="0" y="2976"/>
            <a:chExt cx="5760" cy="1003"/>
          </a:xfrm>
        </p:grpSpPr>
        <p:sp>
          <p:nvSpPr>
            <p:cNvPr id="6" name="Text Box 3"/>
            <p:cNvSpPr txBox="1">
              <a:spLocks noChangeArrowheads="1"/>
            </p:cNvSpPr>
            <p:nvPr/>
          </p:nvSpPr>
          <p:spPr bwMode="auto">
            <a:xfrm>
              <a:off x="0" y="3600"/>
              <a:ext cx="5760" cy="379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endParaRPr lang="en-US" sz="3500" dirty="0">
                <a:solidFill>
                  <a:srgbClr val="0000CC"/>
                </a:solidFill>
                <a:latin typeface=".VnArabiaH" pitchFamily="34" charset="0"/>
              </a:endParaRPr>
            </a:p>
          </p:txBody>
        </p:sp>
        <p:pic>
          <p:nvPicPr>
            <p:cNvPr id="24616" name="Picture 4" descr="Picture5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176" y="2976"/>
              <a:ext cx="1200" cy="1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617" name="Picture 5" descr="Picture10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84" y="2976"/>
              <a:ext cx="1200" cy="1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9" name="Picture 8" descr="sun14[1]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131391" y="160020"/>
            <a:ext cx="1470184" cy="971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1" name="Picture 7" descr="68598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921365" y="5040630"/>
            <a:ext cx="1680210" cy="128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2" name="Picture 8" descr="Picture4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-5400000">
            <a:off x="618202" y="5477560"/>
            <a:ext cx="890111" cy="65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3" name="Picture 9" descr="blumen-pflanzen051[1]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5529025"/>
            <a:ext cx="1050131" cy="16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4" name="Picture 10" descr="blumen-pflanzen051[1]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785223" y="5529025"/>
            <a:ext cx="525066" cy="16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5" name="Picture 11" descr="blumen-pflanzen051[1]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050131" y="5280661"/>
            <a:ext cx="1050131" cy="1671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6" name="Picture 12" descr="blumen-pflanzen051[1]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835355" y="5680710"/>
            <a:ext cx="1050131" cy="1520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7" name="Picture 13" descr="blumen-pflanzen051[1]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360420" y="5529025"/>
            <a:ext cx="1050131" cy="16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8" name="Picture 14" descr="blumen-pflanzen051[1]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095512" y="5529025"/>
            <a:ext cx="1050131" cy="16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9" name="Picture 15" descr="blumen-pflanzen051[1]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145643" y="5529025"/>
            <a:ext cx="735092" cy="16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90" name="Picture 16" descr="blumen-pflanzen051[1]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090761" y="5529025"/>
            <a:ext cx="735092" cy="16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91" name="Picture 17" descr="blumen-pflanzen051[1]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615827" y="5529025"/>
            <a:ext cx="735092" cy="16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92" name="Picture 18" descr="blumen-pflanzen051[1]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455932" y="5529025"/>
            <a:ext cx="630079" cy="16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93" name="Picture 19" descr="blumen-pflanzen051[1]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086011" y="5529025"/>
            <a:ext cx="1050131" cy="16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94" name="Picture 20" descr="blumen-pflanzen051[1]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1971496" y="5529025"/>
            <a:ext cx="630079" cy="16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95" name="Picture 21" descr="blumen-pflanzen051[1]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1236405" y="5529025"/>
            <a:ext cx="1050131" cy="16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96" name="Picture 22" descr="blumen-pflanzen051[1]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0501313" y="5529025"/>
            <a:ext cx="1050131" cy="16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97" name="Picture 23" descr="blumen-pflanzen051[1]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0081260" y="5529025"/>
            <a:ext cx="840105" cy="16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98" name="Picture 24" descr="blumen-pflanzen051[1]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10026" y="5689045"/>
            <a:ext cx="1050131" cy="16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99" name="Picture 25" descr="Picture4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-5400000">
            <a:off x="6666772" y="5734780"/>
            <a:ext cx="410051" cy="301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600" name="Picture 26" descr="Picture4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-5400000">
            <a:off x="5196588" y="5814790"/>
            <a:ext cx="410051" cy="301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601" name="Picture 27" descr="Picture4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-5400000">
            <a:off x="3800007" y="5846200"/>
            <a:ext cx="650081" cy="4791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602" name="Picture 28" descr="Picture4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-5400000">
            <a:off x="10479435" y="5357545"/>
            <a:ext cx="490061" cy="65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603" name="Picture 29" descr="Picture4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-5400000">
            <a:off x="2037755" y="5448182"/>
            <a:ext cx="650081" cy="315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604" name="Picture 30" descr="Picture4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-5400000">
            <a:off x="1355170" y="5075635"/>
            <a:ext cx="650081" cy="420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605" name="Picture 32" descr="Chimbaywhite_dove_graceful_fly_lg_clr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0" y="240030"/>
            <a:ext cx="1155144" cy="5734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606" name="Picture 33" descr="Chimbaywhite_dove_graceful_fly_lg_clr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050131" y="0"/>
            <a:ext cx="1155144" cy="5734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607" name="Picture 34" descr="Chimbaywhite_dove_graceful_fly_lg_clr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100263" y="240030"/>
            <a:ext cx="1155144" cy="5734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608" name="Picture 35" descr="Chimbaywhite_dove_graceful_fly_lg_clr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20053" y="320040"/>
            <a:ext cx="1155144" cy="5734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609" name="Picture 36" descr="Chimbaywhite_dove_graceful_fly_lg_clr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840105" y="400050"/>
            <a:ext cx="1155144" cy="5734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610" name="Picture 37" descr="Chimbaywhite_dove_graceful_fly_lg_clr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995250" y="0"/>
            <a:ext cx="1155144" cy="5734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611" name="Picture 38" descr="Chimbaywhite_dove_graceful_fly_lg_clr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365171" y="480060"/>
            <a:ext cx="945118" cy="46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612" name="Picture 39" descr="Chimbaywhite_dove_graceful_fly_lg_clr"/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25066" y="240030"/>
            <a:ext cx="630079" cy="3133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2" name="Rectangle 41"/>
          <p:cNvSpPr/>
          <p:nvPr/>
        </p:nvSpPr>
        <p:spPr>
          <a:xfrm>
            <a:off x="2189511" y="622345"/>
            <a:ext cx="8401049" cy="945260"/>
          </a:xfrm>
          <a:prstGeom prst="rect">
            <a:avLst/>
          </a:prstGeom>
        </p:spPr>
        <p:txBody>
          <a:bodyPr lIns="113157" tIns="56579" rIns="113157" bIns="56579">
            <a:spAutoFit/>
          </a:bodyPr>
          <a:lstStyle/>
          <a:p>
            <a:pPr algn="ctr">
              <a:defRPr/>
            </a:pPr>
            <a:r>
              <a:rPr lang="en-US" sz="5400" kern="10" spc="-248" dirty="0" err="1">
                <a:ln w="12700">
                  <a:solidFill>
                    <a:srgbClr val="FF0000"/>
                  </a:solidFill>
                  <a:round/>
                </a:ln>
                <a:solidFill>
                  <a:srgbClr val="0000FF"/>
                </a:solidFill>
                <a:effectLst>
                  <a:prstShdw prst="shdw13" dist="53882" dir="13500000">
                    <a:srgbClr val="808080">
                      <a:alpha val="50000"/>
                    </a:srgbClr>
                  </a:prst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5400" kern="10" spc="-248" dirty="0">
                <a:ln w="12700">
                  <a:solidFill>
                    <a:srgbClr val="FF0000"/>
                  </a:solidFill>
                  <a:round/>
                </a:ln>
                <a:solidFill>
                  <a:srgbClr val="0000FF"/>
                </a:solidFill>
                <a:effectLst>
                  <a:prstShdw prst="shdw13" dist="53882" dir="13500000">
                    <a:srgbClr val="808080">
                      <a:alpha val="50000"/>
                    </a:srgbClr>
                  </a:prst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kern="10" spc="-248" dirty="0" err="1">
                <a:ln w="12700">
                  <a:solidFill>
                    <a:srgbClr val="FF0000"/>
                  </a:solidFill>
                  <a:round/>
                </a:ln>
                <a:solidFill>
                  <a:srgbClr val="0000FF"/>
                </a:solidFill>
                <a:effectLst>
                  <a:prstShdw prst="shdw13" dist="53882" dir="13500000">
                    <a:srgbClr val="808080">
                      <a:alpha val="50000"/>
                    </a:srgbClr>
                  </a:prst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5400" kern="10" spc="-248" dirty="0">
                <a:ln w="12700">
                  <a:solidFill>
                    <a:srgbClr val="FF0000"/>
                  </a:solidFill>
                  <a:round/>
                </a:ln>
                <a:solidFill>
                  <a:srgbClr val="0000FF"/>
                </a:solidFill>
                <a:effectLst>
                  <a:prstShdw prst="shdw13" dist="53882" dir="13500000">
                    <a:srgbClr val="808080">
                      <a:alpha val="50000"/>
                    </a:srgbClr>
                  </a:prst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kern="10" spc="-248" dirty="0" err="1">
                <a:ln w="12700">
                  <a:solidFill>
                    <a:srgbClr val="FF0000"/>
                  </a:solidFill>
                  <a:round/>
                </a:ln>
                <a:solidFill>
                  <a:srgbClr val="0000FF"/>
                </a:solidFill>
                <a:effectLst>
                  <a:prstShdw prst="shdw13" dist="53882" dir="13500000">
                    <a:srgbClr val="808080">
                      <a:alpha val="50000"/>
                    </a:srgbClr>
                  </a:prst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5400" kern="10" spc="-248" dirty="0">
                <a:ln w="12700">
                  <a:solidFill>
                    <a:srgbClr val="FF0000"/>
                  </a:solidFill>
                  <a:round/>
                </a:ln>
                <a:solidFill>
                  <a:srgbClr val="0000FF"/>
                </a:solidFill>
                <a:effectLst>
                  <a:prstShdw prst="shdw13" dist="53882" dir="13500000">
                    <a:srgbClr val="808080">
                      <a:alpha val="50000"/>
                    </a:srgbClr>
                  </a:prst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kern="10" spc="-248" dirty="0" err="1">
                <a:ln w="12700">
                  <a:solidFill>
                    <a:srgbClr val="FF0000"/>
                  </a:solidFill>
                  <a:round/>
                </a:ln>
                <a:solidFill>
                  <a:srgbClr val="0000FF"/>
                </a:solidFill>
                <a:effectLst>
                  <a:prstShdw prst="shdw13" dist="53882" dir="13500000">
                    <a:srgbClr val="808080">
                      <a:alpha val="50000"/>
                    </a:srgbClr>
                  </a:prst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5400" kern="10" spc="-248" dirty="0">
                <a:ln w="12700">
                  <a:solidFill>
                    <a:srgbClr val="FF0000"/>
                  </a:solidFill>
                  <a:round/>
                </a:ln>
                <a:solidFill>
                  <a:srgbClr val="0000FF"/>
                </a:solidFill>
                <a:effectLst>
                  <a:prstShdw prst="shdw13" dist="53882" dir="13500000">
                    <a:srgbClr val="808080">
                      <a:alpha val="50000"/>
                    </a:srgbClr>
                  </a:prst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kern="10" spc="-248" dirty="0" err="1">
                <a:ln w="12700">
                  <a:solidFill>
                    <a:srgbClr val="FF0000"/>
                  </a:solidFill>
                  <a:round/>
                </a:ln>
                <a:solidFill>
                  <a:srgbClr val="0000FF"/>
                </a:solidFill>
                <a:effectLst>
                  <a:prstShdw prst="shdw13" dist="53882" dir="13500000">
                    <a:srgbClr val="808080">
                      <a:alpha val="50000"/>
                    </a:srgbClr>
                  </a:prst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5400" kern="10" spc="-248" dirty="0">
                <a:ln w="12700">
                  <a:solidFill>
                    <a:srgbClr val="FF0000"/>
                  </a:solidFill>
                  <a:round/>
                </a:ln>
                <a:solidFill>
                  <a:srgbClr val="0000FF"/>
                </a:solidFill>
                <a:effectLst>
                  <a:prstShdw prst="shdw13" dist="53882" dir="13500000">
                    <a:srgbClr val="808080">
                      <a:alpha val="50000"/>
                    </a:srgbClr>
                  </a:prst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kern="10" spc="-248" dirty="0" err="1">
                <a:ln w="12700">
                  <a:solidFill>
                    <a:srgbClr val="FF0000"/>
                  </a:solidFill>
                  <a:round/>
                </a:ln>
                <a:solidFill>
                  <a:srgbClr val="0000FF"/>
                </a:solidFill>
                <a:effectLst>
                  <a:prstShdw prst="shdw13" dist="53882" dir="13500000">
                    <a:srgbClr val="808080">
                      <a:alpha val="50000"/>
                    </a:srgbClr>
                  </a:prst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5400" kern="10" spc="-248" dirty="0">
                <a:ln w="12700">
                  <a:solidFill>
                    <a:srgbClr val="FF0000"/>
                  </a:solidFill>
                  <a:round/>
                </a:ln>
                <a:solidFill>
                  <a:srgbClr val="0000FF"/>
                </a:solidFill>
                <a:effectLst>
                  <a:prstShdw prst="shdw13" dist="53882" dir="13500000">
                    <a:srgbClr val="808080">
                      <a:alpha val="50000"/>
                    </a:srgbClr>
                  </a:prst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kern="10" spc="-248" dirty="0" err="1">
                <a:ln w="12700">
                  <a:solidFill>
                    <a:srgbClr val="FF0000"/>
                  </a:solidFill>
                  <a:round/>
                </a:ln>
                <a:solidFill>
                  <a:srgbClr val="0000FF"/>
                </a:solidFill>
                <a:effectLst>
                  <a:prstShdw prst="shdw13" dist="53882" dir="13500000">
                    <a:srgbClr val="808080">
                      <a:alpha val="50000"/>
                    </a:srgbClr>
                  </a:prst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thúc</a:t>
            </a:r>
            <a:endParaRPr lang="en-US" sz="5400" kern="10" spc="-248" dirty="0">
              <a:ln w="12700">
                <a:solidFill>
                  <a:srgbClr val="FF0000"/>
                </a:solidFill>
                <a:round/>
              </a:ln>
              <a:solidFill>
                <a:srgbClr val="0000FF"/>
              </a:solidFill>
              <a:effectLst>
                <a:prstShdw prst="shdw13" dist="53882" dir="13500000">
                  <a:srgbClr val="808080">
                    <a:alpha val="50000"/>
                  </a:srgbClr>
                </a:prst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2751317" y="4221276"/>
            <a:ext cx="7350919" cy="1653146"/>
          </a:xfrm>
          <a:prstGeom prst="rect">
            <a:avLst/>
          </a:prstGeom>
        </p:spPr>
        <p:txBody>
          <a:bodyPr lIns="113157" tIns="56579" rIns="113157" bIns="56579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5000" b="1" dirty="0" err="1" smtClean="0">
                <a:solidFill>
                  <a:srgbClr val="CC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5000" b="1" dirty="0" smtClean="0">
                <a:solidFill>
                  <a:srgbClr val="CC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000" b="1" dirty="0" err="1" smtClean="0">
                <a:solidFill>
                  <a:srgbClr val="CC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5000" b="1" dirty="0" smtClean="0">
                <a:solidFill>
                  <a:srgbClr val="CC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000" b="1" dirty="0" err="1">
                <a:solidFill>
                  <a:srgbClr val="CC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5000" b="1" dirty="0">
                <a:solidFill>
                  <a:srgbClr val="CC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000" b="1" dirty="0" err="1">
                <a:solidFill>
                  <a:srgbClr val="CC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5000" b="1" dirty="0">
                <a:solidFill>
                  <a:srgbClr val="CC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000" b="1" dirty="0" err="1">
                <a:solidFill>
                  <a:srgbClr val="CC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5000" b="1" dirty="0">
                <a:solidFill>
                  <a:srgbClr val="CC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000" b="1" dirty="0" err="1" smtClean="0">
                <a:solidFill>
                  <a:srgbClr val="CC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sz="5000" b="1" dirty="0" smtClean="0">
                <a:solidFill>
                  <a:srgbClr val="CC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000" b="1" dirty="0" err="1" smtClean="0">
                <a:solidFill>
                  <a:srgbClr val="CC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ngoan</a:t>
            </a:r>
            <a:r>
              <a:rPr lang="en-US" sz="5000" b="1" dirty="0" smtClean="0">
                <a:solidFill>
                  <a:srgbClr val="CC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000" b="1" dirty="0" err="1" smtClean="0">
                <a:solidFill>
                  <a:srgbClr val="CC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5000" b="1" dirty="0" smtClean="0">
                <a:solidFill>
                  <a:srgbClr val="CC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000" b="1" dirty="0" err="1" smtClean="0">
                <a:solidFill>
                  <a:srgbClr val="CC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endParaRPr lang="en-US" sz="5000" b="1" dirty="0">
              <a:solidFill>
                <a:srgbClr val="CC00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0121462" y="3736428"/>
            <a:ext cx="184731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441434" y="3263462"/>
            <a:ext cx="123601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Xin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khỏe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hạnh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phúc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7000"/>
                            </p:stCondLst>
                            <p:childTnLst>
                              <p:par>
                                <p:cTn id="2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500"/>
                            </p:stCondLst>
                            <p:childTnLst>
                              <p:par>
                                <p:cTn id="29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1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9500"/>
                            </p:stCondLst>
                            <p:childTnLst>
                              <p:par>
                                <p:cTn id="3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43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0" y="1819300"/>
            <a:ext cx="12442387" cy="10991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13157" tIns="56579" rIns="113157" bIns="5657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Huế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13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Đà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Nẵng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15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55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Huế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Đà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Nẵng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thời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7" name="Group 110"/>
          <p:cNvGrpSpPr/>
          <p:nvPr/>
        </p:nvGrpSpPr>
        <p:grpSpPr bwMode="auto">
          <a:xfrm>
            <a:off x="783196" y="4499945"/>
            <a:ext cx="11524105" cy="143770"/>
            <a:chOff x="661862" y="2427"/>
            <a:chExt cx="6859854" cy="63"/>
          </a:xfrm>
        </p:grpSpPr>
        <p:sp>
          <p:nvSpPr>
            <p:cNvPr id="18" name="Line 59"/>
            <p:cNvSpPr>
              <a:spLocks noChangeShapeType="1"/>
            </p:cNvSpPr>
            <p:nvPr/>
          </p:nvSpPr>
          <p:spPr bwMode="auto">
            <a:xfrm>
              <a:off x="661863" y="2456"/>
              <a:ext cx="4122872" cy="4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60"/>
            <p:cNvSpPr>
              <a:spLocks noChangeShapeType="1"/>
            </p:cNvSpPr>
            <p:nvPr/>
          </p:nvSpPr>
          <p:spPr bwMode="auto">
            <a:xfrm>
              <a:off x="6772477" y="2427"/>
              <a:ext cx="0" cy="63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61"/>
            <p:cNvSpPr>
              <a:spLocks noChangeShapeType="1"/>
            </p:cNvSpPr>
            <p:nvPr/>
          </p:nvSpPr>
          <p:spPr bwMode="auto">
            <a:xfrm>
              <a:off x="4780103" y="2460"/>
              <a:ext cx="2741613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tailEnd type="stealth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63"/>
            <p:cNvSpPr>
              <a:spLocks noChangeShapeType="1"/>
            </p:cNvSpPr>
            <p:nvPr/>
          </p:nvSpPr>
          <p:spPr bwMode="auto">
            <a:xfrm>
              <a:off x="661862" y="2427"/>
              <a:ext cx="0" cy="63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" name="Rectangle 65"/>
          <p:cNvSpPr>
            <a:spLocks noChangeArrowheads="1"/>
          </p:cNvSpPr>
          <p:nvPr/>
        </p:nvSpPr>
        <p:spPr bwMode="auto">
          <a:xfrm>
            <a:off x="10347827" y="4580901"/>
            <a:ext cx="165622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Đà Nẳng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Rectangle 64"/>
          <p:cNvSpPr>
            <a:spLocks noChangeArrowheads="1"/>
          </p:cNvSpPr>
          <p:nvPr/>
        </p:nvSpPr>
        <p:spPr bwMode="auto">
          <a:xfrm>
            <a:off x="24067" y="4580901"/>
            <a:ext cx="164623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Huế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4" name="Picture 56" descr="j0212957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-25946" y="4086009"/>
            <a:ext cx="809626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Rectangle 15"/>
          <p:cNvSpPr>
            <a:spLocks noChangeArrowheads="1"/>
          </p:cNvSpPr>
          <p:nvPr/>
        </p:nvSpPr>
        <p:spPr bwMode="auto">
          <a:xfrm>
            <a:off x="55599" y="3465454"/>
            <a:ext cx="335007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</a:rPr>
              <a:t>13 </a:t>
            </a:r>
            <a:r>
              <a:rPr lang="en-US" sz="3200" dirty="0" err="1">
                <a:latin typeface="Times New Roman" panose="02020603050405020304" pitchFamily="18" charset="0"/>
              </a:rPr>
              <a:t>giờ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smtClean="0">
                <a:latin typeface="Times New Roman" panose="02020603050405020304" pitchFamily="18" charset="0"/>
              </a:rPr>
              <a:t>10 </a:t>
            </a:r>
            <a:r>
              <a:rPr lang="en-US" sz="3200" dirty="0" err="1">
                <a:latin typeface="Times New Roman" panose="02020603050405020304" pitchFamily="18" charset="0"/>
              </a:rPr>
              <a:t>phút</a:t>
            </a:r>
            <a:endParaRPr lang="en-US" sz="3200" dirty="0">
              <a:latin typeface="Times New Roman" panose="02020603050405020304" pitchFamily="18" charset="0"/>
            </a:endParaRPr>
          </a:p>
        </p:txBody>
      </p:sp>
      <p:sp>
        <p:nvSpPr>
          <p:cNvPr id="43" name="Rectangle 15"/>
          <p:cNvSpPr>
            <a:spLocks noChangeArrowheads="1"/>
          </p:cNvSpPr>
          <p:nvPr/>
        </p:nvSpPr>
        <p:spPr bwMode="auto">
          <a:xfrm>
            <a:off x="9155717" y="5190426"/>
            <a:ext cx="335007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3200" smtClean="0">
                <a:latin typeface="Times New Roman" panose="02020603050405020304" pitchFamily="18" charset="0"/>
              </a:rPr>
              <a:t>15 </a:t>
            </a:r>
            <a:r>
              <a:rPr lang="en-US" sz="3200">
                <a:latin typeface="Times New Roman" panose="02020603050405020304" pitchFamily="18" charset="0"/>
              </a:rPr>
              <a:t>giờ </a:t>
            </a:r>
            <a:r>
              <a:rPr lang="en-US" sz="3200" smtClean="0">
                <a:latin typeface="Times New Roman" panose="02020603050405020304" pitchFamily="18" charset="0"/>
              </a:rPr>
              <a:t>55 </a:t>
            </a:r>
            <a:r>
              <a:rPr lang="en-US" sz="3200">
                <a:latin typeface="Times New Roman" panose="02020603050405020304" pitchFamily="18" charset="0"/>
              </a:rPr>
              <a:t>phút</a:t>
            </a:r>
            <a:endParaRPr lang="en-US" sz="3200">
              <a:latin typeface="Times New Roman" panose="02020603050405020304" pitchFamily="18" charset="0"/>
            </a:endParaRPr>
          </a:p>
        </p:txBody>
      </p:sp>
      <p:sp>
        <p:nvSpPr>
          <p:cNvPr id="45" name="AutoShape 23"/>
          <p:cNvSpPr/>
          <p:nvPr/>
        </p:nvSpPr>
        <p:spPr bwMode="auto">
          <a:xfrm rot="16200000">
            <a:off x="5772155" y="-341903"/>
            <a:ext cx="288000" cy="10264948"/>
          </a:xfrm>
          <a:prstGeom prst="leftBrace">
            <a:avLst>
              <a:gd name="adj1" fmla="val 88976"/>
              <a:gd name="adj2" fmla="val 50000"/>
            </a:avLst>
          </a:prstGeom>
          <a:noFill/>
          <a:ln w="19050">
            <a:solidFill>
              <a:srgbClr val="FF0000"/>
            </a:solidFill>
            <a:prstDash val="solid"/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Rectangle 18"/>
          <p:cNvSpPr>
            <a:spLocks noChangeArrowheads="1"/>
          </p:cNvSpPr>
          <p:nvPr/>
        </p:nvSpPr>
        <p:spPr bwMode="auto">
          <a:xfrm>
            <a:off x="4661811" y="4934571"/>
            <a:ext cx="2809875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...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thời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gian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 ?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24" name="Rectangle 5"/>
          <p:cNvSpPr>
            <a:spLocks noChangeArrowheads="1"/>
          </p:cNvSpPr>
          <p:nvPr/>
        </p:nvSpPr>
        <p:spPr bwMode="auto">
          <a:xfrm>
            <a:off x="0" y="345440"/>
            <a:ext cx="12586335" cy="903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018" tIns="48509" rIns="97018" bIns="48509" anchor="ctr"/>
          <a:p>
            <a:pPr algn="ctr"/>
            <a:r>
              <a:rPr lang="en-US" altLang="en-US" sz="32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 năm, ngày 10 tháng 3 năm 2022</a:t>
            </a:r>
            <a:endParaRPr lang="en-US" altLang="en-US" sz="3200" b="1" dirty="0" err="1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en-US" sz="32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altLang="en-US" sz="3200" b="1" dirty="0" err="1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 số đo thời gian</a:t>
            </a:r>
            <a:endParaRPr lang="en-US" altLang="en-US" sz="3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253E-7 4.48215E-6 L 0.8276 4.48215E-6 " pathEditMode="relative" rAng="0" ptsTypes="AA">
                                      <p:cBhvr>
                                        <p:cTn id="28" dur="5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37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500"/>
                            </p:stCondLst>
                            <p:childTnLst>
                              <p:par>
                                <p:cTn id="3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7" grpId="0"/>
      <p:bldP spid="31" grpId="0"/>
      <p:bldP spid="35" grpId="0"/>
      <p:bldP spid="43" grpId="0"/>
      <p:bldP spid="45" grpId="0" animBg="1"/>
      <p:bldP spid="46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55599" y="1440928"/>
            <a:ext cx="12442387" cy="606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13157" tIns="56579" rIns="113157" bIns="5657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Ta phải thực hiện phép </a:t>
            </a:r>
            <a:r>
              <a:rPr lang="en-US" alt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trừ:     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15 giờ 55 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phút </a:t>
            </a:r>
            <a:r>
              <a:rPr lang="en-US" alt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13 giờ 10 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phút </a:t>
            </a:r>
            <a:r>
              <a:rPr lang="en-US" alt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?</a:t>
            </a:r>
            <a:endParaRPr lang="en-US" alt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9"/>
          <p:cNvSpPr>
            <a:spLocks noChangeArrowheads="1"/>
          </p:cNvSpPr>
          <p:nvPr/>
        </p:nvSpPr>
        <p:spPr bwMode="auto">
          <a:xfrm>
            <a:off x="55598" y="2058200"/>
            <a:ext cx="1244238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 eaLnBrk="1" hangingPunct="1"/>
            <a:r>
              <a:rPr lang="en-US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Ta đặt tính và tính như sau:</a:t>
            </a:r>
            <a:endParaRPr lang="en-US" alt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Line 5"/>
          <p:cNvSpPr>
            <a:spLocks noChangeShapeType="1"/>
          </p:cNvSpPr>
          <p:nvPr/>
        </p:nvSpPr>
        <p:spPr bwMode="auto">
          <a:xfrm>
            <a:off x="1634254" y="3812525"/>
            <a:ext cx="2736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 Box 7"/>
          <p:cNvSpPr txBox="1">
            <a:spLocks noChangeArrowheads="1"/>
          </p:cNvSpPr>
          <p:nvPr/>
        </p:nvSpPr>
        <p:spPr bwMode="auto">
          <a:xfrm>
            <a:off x="1466093" y="2935362"/>
            <a:ext cx="609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Rectangle 10"/>
          <p:cNvSpPr>
            <a:spLocks noChangeArrowheads="1"/>
          </p:cNvSpPr>
          <p:nvPr/>
        </p:nvSpPr>
        <p:spPr bwMode="auto">
          <a:xfrm>
            <a:off x="1808961" y="2642975"/>
            <a:ext cx="2653290" cy="584775"/>
          </a:xfrm>
          <a:prstGeom prst="rect">
            <a:avLst/>
          </a:prstGeom>
          <a:noFill/>
          <a:ln w="9525">
            <a:noFill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15 giờ 55 phút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11"/>
          <p:cNvSpPr>
            <a:spLocks noChangeArrowheads="1"/>
          </p:cNvSpPr>
          <p:nvPr/>
        </p:nvSpPr>
        <p:spPr bwMode="auto">
          <a:xfrm>
            <a:off x="1808961" y="3227750"/>
            <a:ext cx="2653290" cy="584775"/>
          </a:xfrm>
          <a:prstGeom prst="rect">
            <a:avLst/>
          </a:prstGeom>
          <a:noFill/>
          <a:ln w="9525">
            <a:noFill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13 giờ 10 phút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 Box 6"/>
          <p:cNvSpPr txBox="1">
            <a:spLocks noChangeArrowheads="1"/>
          </p:cNvSpPr>
          <p:nvPr/>
        </p:nvSpPr>
        <p:spPr bwMode="auto">
          <a:xfrm>
            <a:off x="81775" y="4816507"/>
            <a:ext cx="12225739" cy="58477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giơ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̀ 55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phút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giơ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̀ 10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phút</a:t>
            </a:r>
            <a:r>
              <a:rPr lang="en-US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alt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45 </a:t>
            </a:r>
            <a:r>
              <a:rPr lang="en-US" alt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endParaRPr lang="en-US" alt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Text Box 20"/>
          <p:cNvSpPr txBox="1">
            <a:spLocks noChangeArrowheads="1"/>
          </p:cNvSpPr>
          <p:nvPr/>
        </p:nvSpPr>
        <p:spPr bwMode="auto">
          <a:xfrm>
            <a:off x="5261139" y="2642975"/>
            <a:ext cx="7236845" cy="1077218"/>
          </a:xfrm>
          <a:prstGeom prst="rect">
            <a:avLst/>
          </a:prstGeom>
          <a:noFill/>
          <a:ln w="9525">
            <a:noFill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3200">
                <a:latin typeface="Times New Roman" panose="02020603050405020304" pitchFamily="18" charset="0"/>
              </a:rPr>
              <a:t>- Đặt </a:t>
            </a:r>
            <a:r>
              <a:rPr lang="vi-VN" sz="3200">
                <a:latin typeface="Times New Roman" panose="02020603050405020304" pitchFamily="18" charset="0"/>
              </a:rPr>
              <a:t>tính</a:t>
            </a:r>
            <a:r>
              <a:rPr lang="en-US" sz="3200">
                <a:latin typeface="Times New Roman" panose="02020603050405020304" pitchFamily="18" charset="0"/>
              </a:rPr>
              <a:t> sao cho các </a:t>
            </a:r>
            <a:r>
              <a:rPr lang="vi-VN" sz="3200">
                <a:latin typeface="Times New Roman" panose="02020603050405020304" pitchFamily="18" charset="0"/>
              </a:rPr>
              <a:t>đơn vị cùng loại </a:t>
            </a:r>
            <a:r>
              <a:rPr lang="en-US" sz="3200">
                <a:latin typeface="Times New Roman" panose="02020603050405020304" pitchFamily="18" charset="0"/>
              </a:rPr>
              <a:t>thẳng cột với nhau.</a:t>
            </a:r>
            <a:endParaRPr lang="en-US" sz="3200">
              <a:latin typeface="Times New Roman" panose="02020603050405020304" pitchFamily="18" charset="0"/>
            </a:endParaRPr>
          </a:p>
        </p:txBody>
      </p:sp>
      <p:sp>
        <p:nvSpPr>
          <p:cNvPr id="40" name="Rectangle 21"/>
          <p:cNvSpPr>
            <a:spLocks noChangeArrowheads="1"/>
          </p:cNvSpPr>
          <p:nvPr/>
        </p:nvSpPr>
        <p:spPr bwMode="auto">
          <a:xfrm>
            <a:off x="5261140" y="3717058"/>
            <a:ext cx="7236844" cy="1077218"/>
          </a:xfrm>
          <a:prstGeom prst="rect">
            <a:avLst/>
          </a:prstGeom>
          <a:noFill/>
          <a:ln w="9525">
            <a:noFill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n-US" sz="3200">
                <a:latin typeface="Times New Roman" panose="02020603050405020304" pitchFamily="18" charset="0"/>
              </a:rPr>
              <a:t>- </a:t>
            </a:r>
            <a:r>
              <a:rPr lang="en-US" sz="3200" smtClean="0">
                <a:latin typeface="Times New Roman" panose="02020603050405020304" pitchFamily="18" charset="0"/>
              </a:rPr>
              <a:t>Trừ </a:t>
            </a:r>
            <a:r>
              <a:rPr lang="vi-VN" sz="3200">
                <a:latin typeface="Times New Roman" panose="02020603050405020304" pitchFamily="18" charset="0"/>
              </a:rPr>
              <a:t>như </a:t>
            </a:r>
            <a:r>
              <a:rPr lang="en-US" sz="3200" smtClean="0">
                <a:latin typeface="Times New Roman" panose="02020603050405020304" pitchFamily="18" charset="0"/>
              </a:rPr>
              <a:t>trừ</a:t>
            </a:r>
            <a:r>
              <a:rPr lang="vi-VN" sz="3200" smtClean="0">
                <a:latin typeface="Times New Roman" panose="02020603050405020304" pitchFamily="18" charset="0"/>
              </a:rPr>
              <a:t> </a:t>
            </a:r>
            <a:r>
              <a:rPr lang="vi-VN" sz="3200">
                <a:latin typeface="Times New Roman" panose="02020603050405020304" pitchFamily="18" charset="0"/>
              </a:rPr>
              <a:t>các số tự nhiên theo từng loại đơn vị và </a:t>
            </a:r>
            <a:r>
              <a:rPr lang="en-US" sz="3200">
                <a:latin typeface="Times New Roman" panose="02020603050405020304" pitchFamily="18" charset="0"/>
              </a:rPr>
              <a:t>giữ nguyên tên đơn vị ở từng cột</a:t>
            </a:r>
            <a:endParaRPr lang="en-US" sz="3200">
              <a:latin typeface="Times New Roman" panose="02020603050405020304" pitchFamily="18" charset="0"/>
            </a:endParaRPr>
          </a:p>
        </p:txBody>
      </p:sp>
      <p:sp>
        <p:nvSpPr>
          <p:cNvPr id="41" name="Rectangle 12"/>
          <p:cNvSpPr>
            <a:spLocks noChangeArrowheads="1"/>
          </p:cNvSpPr>
          <p:nvPr/>
        </p:nvSpPr>
        <p:spPr bwMode="auto">
          <a:xfrm>
            <a:off x="2925460" y="3820058"/>
            <a:ext cx="595035" cy="584775"/>
          </a:xfrm>
          <a:prstGeom prst="rect">
            <a:avLst/>
          </a:prstGeom>
          <a:noFill/>
          <a:ln w="9525">
            <a:noFill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</a:t>
            </a:r>
            <a:endParaRPr lang="en-US" altLang="en-US" sz="32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Rectangle 12"/>
          <p:cNvSpPr>
            <a:spLocks noChangeArrowheads="1"/>
          </p:cNvSpPr>
          <p:nvPr/>
        </p:nvSpPr>
        <p:spPr bwMode="auto">
          <a:xfrm>
            <a:off x="3466115" y="3235283"/>
            <a:ext cx="914033" cy="584775"/>
          </a:xfrm>
          <a:prstGeom prst="rect">
            <a:avLst/>
          </a:prstGeom>
          <a:noFill/>
          <a:ln w="9525">
            <a:noFill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endParaRPr lang="en-US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Rectangle 12"/>
          <p:cNvSpPr>
            <a:spLocks noChangeArrowheads="1"/>
          </p:cNvSpPr>
          <p:nvPr/>
        </p:nvSpPr>
        <p:spPr bwMode="auto">
          <a:xfrm>
            <a:off x="1966621" y="3806750"/>
            <a:ext cx="389850" cy="584775"/>
          </a:xfrm>
          <a:prstGeom prst="rect">
            <a:avLst/>
          </a:prstGeom>
          <a:noFill/>
          <a:ln w="9525">
            <a:noFill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en-US" sz="32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Rectangle 12"/>
          <p:cNvSpPr>
            <a:spLocks noChangeArrowheads="1"/>
          </p:cNvSpPr>
          <p:nvPr/>
        </p:nvSpPr>
        <p:spPr bwMode="auto">
          <a:xfrm>
            <a:off x="2314941" y="3240552"/>
            <a:ext cx="731290" cy="584775"/>
          </a:xfrm>
          <a:prstGeom prst="rect">
            <a:avLst/>
          </a:prstGeom>
          <a:noFill/>
          <a:ln w="9525">
            <a:noFill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iờ</a:t>
            </a:r>
            <a:endParaRPr lang="en-US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1775" y="5401282"/>
            <a:ext cx="1241621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1950" algn="just"/>
            <a:r>
              <a:rPr lang="en-US" altLang="en-US" sz="3200" b="1" i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altLang="en-US" sz="3200" b="1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</a:t>
            </a:r>
            <a:r>
              <a:rPr lang="en-US" altLang="en-US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alt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 </a:t>
            </a:r>
            <a:r>
              <a:rPr lang="vi-VN" alt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 số đo thời gian có nhiều đơn vị </a:t>
            </a:r>
            <a:r>
              <a:rPr lang="vi-VN" alt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vi-VN" alt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 các số đo thời gian theo hàng dọc </a:t>
            </a:r>
            <a:r>
              <a:rPr lang="vi-VN" alt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 </a:t>
            </a:r>
            <a:r>
              <a:rPr lang="vi-VN" alt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 các số đo và đơn vị thời gian thẳng </a:t>
            </a:r>
            <a:r>
              <a:rPr lang="vi-VN" alt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vi-VN" alt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Sau đó ta trừ như trừ số tự nhiên, kèm theo đơn vị đo sau mỗi kết quả trừ.</a:t>
            </a:r>
            <a:endParaRPr lang="en-US" alt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4" name="Rectangle 5"/>
          <p:cNvSpPr>
            <a:spLocks noChangeArrowheads="1"/>
          </p:cNvSpPr>
          <p:nvPr/>
        </p:nvSpPr>
        <p:spPr bwMode="auto">
          <a:xfrm>
            <a:off x="0" y="313055"/>
            <a:ext cx="12586335" cy="903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018" tIns="48509" rIns="97018" bIns="48509" anchor="ctr"/>
          <a:p>
            <a:pPr algn="ctr"/>
            <a:r>
              <a:rPr lang="en-US" altLang="en-US" sz="32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 năm, ngày 10 tháng 3 năm 2022</a:t>
            </a:r>
            <a:endParaRPr lang="en-US" altLang="en-US" sz="3200" b="1" dirty="0" err="1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en-US" sz="32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altLang="en-US" sz="3200" b="1" dirty="0" err="1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 số đo thời gian</a:t>
            </a:r>
            <a:endParaRPr lang="en-US" altLang="en-US" sz="3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2187E-6 5.99383E-7 L -0.00126 0.08153 " pathEditMode="relative" rAng="0" ptsTypes="AA">
                                      <p:cBhvr>
                                        <p:cTn id="5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3" y="40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9011E-6 -4.84795E-7 L -0.00126 0.08131 " pathEditMode="relative" rAng="0" ptsTypes="AA">
                                      <p:cBhvr>
                                        <p:cTn id="6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3" y="40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8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7" grpId="0"/>
      <p:bldP spid="31" grpId="0"/>
      <p:bldP spid="32" grpId="0" animBg="1"/>
      <p:bldP spid="33" grpId="0"/>
      <p:bldP spid="34" grpId="0"/>
      <p:bldP spid="35" grpId="0"/>
      <p:bldP spid="37" grpId="0"/>
      <p:bldP spid="39" grpId="0"/>
      <p:bldP spid="40" grpId="0"/>
      <p:bldP spid="41" grpId="0"/>
      <p:bldP spid="42" grpId="0"/>
      <p:bldP spid="42" grpId="1"/>
      <p:bldP spid="43" grpId="0"/>
      <p:bldP spid="44" grpId="0"/>
      <p:bldP spid="44" grpId="1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55599" y="1440928"/>
            <a:ext cx="12442387" cy="10991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13157" tIns="56579" rIns="113157" bIns="5657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defRPr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ên cùng một đoạn đường, Hòa chạy hết 3 phút 20 giây, Bình chạy hết 2 phút 45 giây. Hỏi Bình chạy ít hơn Hòa bao nhiêu giây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Picture 19"/>
          <p:cNvPicPr>
            <a:picLocks noChangeAspect="1" noChangeArrowheads="1"/>
          </p:cNvPicPr>
          <p:nvPr/>
        </p:nvPicPr>
        <p:blipFill>
          <a:blip r:embed="rId1"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brightnessContrast contrast="40000"/>
                    </a14:imgEffect>
                    <a14:imgEffect>
                      <a14:colorTemperature colorTemp="5300"/>
                    </a14:imgEffect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8115" y="2681964"/>
            <a:ext cx="4347415" cy="3908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Rectangle 5"/>
          <p:cNvSpPr>
            <a:spLocks noChangeArrowheads="1"/>
          </p:cNvSpPr>
          <p:nvPr/>
        </p:nvSpPr>
        <p:spPr bwMode="auto">
          <a:xfrm>
            <a:off x="0" y="345440"/>
            <a:ext cx="12586335" cy="903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018" tIns="48509" rIns="97018" bIns="48509" anchor="ctr"/>
          <a:p>
            <a:pPr algn="ctr"/>
            <a:r>
              <a:rPr lang="en-US" altLang="en-US" sz="32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 năm, ngày 10 tháng 3 năm 2022</a:t>
            </a:r>
            <a:endParaRPr lang="en-US" altLang="en-US" sz="3200" b="1" dirty="0" err="1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en-US" sz="32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altLang="en-US" sz="3200" b="1" dirty="0" err="1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 số đo thời gian</a:t>
            </a:r>
            <a:endParaRPr lang="en-US" altLang="en-US" sz="3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55599" y="1456694"/>
            <a:ext cx="12442387" cy="606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13157" tIns="56579" rIns="113157" bIns="5657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    3 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</a:t>
            </a:r>
            <a:r>
              <a:rPr lang="vi-VN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út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</a:t>
            </a:r>
            <a:r>
              <a:rPr lang="vi-VN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â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vi-VN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2 ph</a:t>
            </a:r>
            <a:r>
              <a:rPr lang="vi-VN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 45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</a:t>
            </a:r>
            <a:r>
              <a:rPr lang="vi-VN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â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= ?</a:t>
            </a:r>
            <a:endParaRPr lang="en-US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9"/>
          <p:cNvSpPr>
            <a:spLocks noChangeArrowheads="1"/>
          </p:cNvSpPr>
          <p:nvPr/>
        </p:nvSpPr>
        <p:spPr bwMode="auto">
          <a:xfrm>
            <a:off x="55598" y="2058200"/>
            <a:ext cx="1244238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 eaLnBrk="1" hangingPunct="1"/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Line 5"/>
          <p:cNvSpPr>
            <a:spLocks noChangeShapeType="1"/>
          </p:cNvSpPr>
          <p:nvPr/>
        </p:nvSpPr>
        <p:spPr bwMode="auto">
          <a:xfrm>
            <a:off x="294144" y="3812525"/>
            <a:ext cx="2880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 Box 7"/>
          <p:cNvSpPr txBox="1">
            <a:spLocks noChangeArrowheads="1"/>
          </p:cNvSpPr>
          <p:nvPr/>
        </p:nvSpPr>
        <p:spPr bwMode="auto">
          <a:xfrm>
            <a:off x="62919" y="2935362"/>
            <a:ext cx="609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Rectangle 10"/>
          <p:cNvSpPr>
            <a:spLocks noChangeArrowheads="1"/>
          </p:cNvSpPr>
          <p:nvPr/>
        </p:nvSpPr>
        <p:spPr bwMode="auto">
          <a:xfrm>
            <a:off x="468851" y="2642975"/>
            <a:ext cx="2544286" cy="584775"/>
          </a:xfrm>
          <a:prstGeom prst="rect">
            <a:avLst/>
          </a:prstGeom>
          <a:noFill/>
          <a:ln w="9525">
            <a:noFill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r>
              <a:rPr lang="en-US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3 ph</a:t>
            </a:r>
            <a:r>
              <a:rPr lang="vi-VN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út</a:t>
            </a:r>
            <a:r>
              <a:rPr lang="en-US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20 gi</a:t>
            </a:r>
            <a:r>
              <a:rPr lang="vi-VN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â</a:t>
            </a:r>
            <a:r>
              <a:rPr lang="en-US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lang="en-US" alt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11"/>
          <p:cNvSpPr>
            <a:spLocks noChangeArrowheads="1"/>
          </p:cNvSpPr>
          <p:nvPr/>
        </p:nvSpPr>
        <p:spPr bwMode="auto">
          <a:xfrm>
            <a:off x="468851" y="3227750"/>
            <a:ext cx="2544286" cy="584775"/>
          </a:xfrm>
          <a:prstGeom prst="rect">
            <a:avLst/>
          </a:prstGeom>
          <a:noFill/>
          <a:ln w="9525">
            <a:noFill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r>
              <a:rPr lang="en-US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2 ph</a:t>
            </a:r>
            <a:r>
              <a:rPr lang="vi-VN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ú</a:t>
            </a:r>
            <a:r>
              <a:rPr lang="en-US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t 45 gi</a:t>
            </a:r>
            <a:r>
              <a:rPr lang="vi-VN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â</a:t>
            </a:r>
            <a:r>
              <a:rPr lang="en-US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lang="en-US" alt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 Box 6"/>
          <p:cNvSpPr txBox="1">
            <a:spLocks noChangeArrowheads="1"/>
          </p:cNvSpPr>
          <p:nvPr/>
        </p:nvSpPr>
        <p:spPr bwMode="auto">
          <a:xfrm>
            <a:off x="55598" y="4404997"/>
            <a:ext cx="12225739" cy="58477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Vậy: </a:t>
            </a:r>
            <a:r>
              <a:rPr lang="en-US" altLang="en-US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altLang="en-US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phút </a:t>
            </a:r>
            <a:r>
              <a:rPr lang="en-US" altLang="en-US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 </a:t>
            </a:r>
            <a:r>
              <a:rPr lang="en-US" altLang="en-US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giây </a:t>
            </a:r>
            <a:r>
              <a:rPr lang="en-US" altLang="en-US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 2 </a:t>
            </a:r>
            <a:r>
              <a:rPr lang="en-US" altLang="en-US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phút </a:t>
            </a:r>
            <a:r>
              <a:rPr lang="en-US" altLang="en-US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 </a:t>
            </a:r>
            <a:r>
              <a:rPr lang="en-US" altLang="en-US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giây = </a:t>
            </a:r>
            <a:r>
              <a:rPr lang="en-US" altLang="en-US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 giây</a:t>
            </a:r>
            <a:endParaRPr lang="en-US" altLang="en-US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Rectangle 12"/>
          <p:cNvSpPr>
            <a:spLocks noChangeArrowheads="1"/>
          </p:cNvSpPr>
          <p:nvPr/>
        </p:nvSpPr>
        <p:spPr bwMode="auto">
          <a:xfrm>
            <a:off x="7320162" y="3798294"/>
            <a:ext cx="595035" cy="584775"/>
          </a:xfrm>
          <a:prstGeom prst="rect">
            <a:avLst/>
          </a:prstGeom>
          <a:noFill/>
          <a:ln w="9525">
            <a:noFill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</a:t>
            </a:r>
            <a:endParaRPr lang="en-US" altLang="en-US" sz="32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Rectangle 12"/>
          <p:cNvSpPr>
            <a:spLocks noChangeArrowheads="1"/>
          </p:cNvSpPr>
          <p:nvPr/>
        </p:nvSpPr>
        <p:spPr bwMode="auto">
          <a:xfrm>
            <a:off x="7812800" y="3223634"/>
            <a:ext cx="891591" cy="584775"/>
          </a:xfrm>
          <a:prstGeom prst="rect">
            <a:avLst/>
          </a:prstGeom>
          <a:noFill/>
          <a:ln w="9525">
            <a:noFill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giây</a:t>
            </a:r>
            <a:endParaRPr lang="en-US" alt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Rectangle 12"/>
          <p:cNvSpPr>
            <a:spLocks noChangeArrowheads="1"/>
          </p:cNvSpPr>
          <p:nvPr/>
        </p:nvSpPr>
        <p:spPr bwMode="auto">
          <a:xfrm>
            <a:off x="6203663" y="3784986"/>
            <a:ext cx="389850" cy="584775"/>
          </a:xfrm>
          <a:prstGeom prst="rect">
            <a:avLst/>
          </a:prstGeom>
          <a:noFill/>
          <a:ln w="9525">
            <a:noFill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altLang="en-US" sz="32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Rectangle 12"/>
          <p:cNvSpPr>
            <a:spLocks noChangeArrowheads="1"/>
          </p:cNvSpPr>
          <p:nvPr/>
        </p:nvSpPr>
        <p:spPr bwMode="auto">
          <a:xfrm>
            <a:off x="6472434" y="3213137"/>
            <a:ext cx="914033" cy="584775"/>
          </a:xfrm>
          <a:prstGeom prst="rect">
            <a:avLst/>
          </a:prstGeom>
          <a:noFill/>
          <a:ln w="9525">
            <a:noFill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endParaRPr lang="en-US" alt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3552516" y="3059291"/>
            <a:ext cx="19496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vi-VN" altLang="en-US" sz="3200"/>
              <a:t>Đổi thành</a:t>
            </a:r>
            <a:endParaRPr lang="en-US" altLang="en-US" sz="3200"/>
          </a:p>
        </p:txBody>
      </p:sp>
      <p:sp>
        <p:nvSpPr>
          <p:cNvPr id="19" name="Rectangle 10"/>
          <p:cNvSpPr>
            <a:spLocks noChangeArrowheads="1"/>
          </p:cNvSpPr>
          <p:nvPr/>
        </p:nvSpPr>
        <p:spPr bwMode="auto">
          <a:xfrm>
            <a:off x="6168467" y="2635477"/>
            <a:ext cx="2544286" cy="584775"/>
          </a:xfrm>
          <a:prstGeom prst="rect">
            <a:avLst/>
          </a:prstGeom>
          <a:noFill/>
          <a:ln w="9525">
            <a:noFill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r>
              <a:rPr lang="en-US" alt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ph</a:t>
            </a:r>
            <a:r>
              <a:rPr lang="vi-VN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út</a:t>
            </a:r>
            <a:r>
              <a:rPr lang="en-US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80 </a:t>
            </a:r>
            <a:r>
              <a:rPr lang="en-US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gi</a:t>
            </a:r>
            <a:r>
              <a:rPr lang="vi-VN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â</a:t>
            </a:r>
            <a:r>
              <a:rPr lang="en-US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lang="en-US" alt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Oval Callout 19"/>
          <p:cNvSpPr/>
          <p:nvPr/>
        </p:nvSpPr>
        <p:spPr>
          <a:xfrm>
            <a:off x="3499534" y="1399962"/>
            <a:ext cx="5975541" cy="1527902"/>
          </a:xfrm>
          <a:prstGeom prst="wedgeEllipseCallout">
            <a:avLst>
              <a:gd name="adj1" fmla="val -75468"/>
              <a:gd name="adj2" fmla="val 43758"/>
            </a:avLst>
          </a:prstGeom>
          <a:solidFill>
            <a:srgbClr val="99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giây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giây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giây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= 2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80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giây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Line 5"/>
          <p:cNvSpPr>
            <a:spLocks noChangeShapeType="1"/>
          </p:cNvSpPr>
          <p:nvPr/>
        </p:nvSpPr>
        <p:spPr bwMode="auto">
          <a:xfrm>
            <a:off x="5977999" y="3812525"/>
            <a:ext cx="2880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 Box 7"/>
          <p:cNvSpPr txBox="1">
            <a:spLocks noChangeArrowheads="1"/>
          </p:cNvSpPr>
          <p:nvPr/>
        </p:nvSpPr>
        <p:spPr bwMode="auto">
          <a:xfrm>
            <a:off x="5746774" y="2935362"/>
            <a:ext cx="609600" cy="584775"/>
          </a:xfrm>
          <a:prstGeom prst="rect">
            <a:avLst/>
          </a:prstGeom>
          <a:noFill/>
          <a:ln w="9525">
            <a:noFill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11"/>
          <p:cNvSpPr>
            <a:spLocks noChangeArrowheads="1"/>
          </p:cNvSpPr>
          <p:nvPr/>
        </p:nvSpPr>
        <p:spPr bwMode="auto">
          <a:xfrm>
            <a:off x="6168472" y="3211984"/>
            <a:ext cx="2544286" cy="584775"/>
          </a:xfrm>
          <a:prstGeom prst="rect">
            <a:avLst/>
          </a:prstGeom>
          <a:noFill/>
          <a:ln w="9525">
            <a:noFill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r>
              <a:rPr lang="en-US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2 ph</a:t>
            </a:r>
            <a:r>
              <a:rPr lang="vi-VN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ú</a:t>
            </a:r>
            <a:r>
              <a:rPr lang="en-US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t 45 gi</a:t>
            </a:r>
            <a:r>
              <a:rPr lang="vi-VN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â</a:t>
            </a:r>
            <a:r>
              <a:rPr lang="en-US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lang="en-US" alt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2919" y="4989772"/>
            <a:ext cx="1243506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sz="3200" b="1" i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Lưu ý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32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 </a:t>
            </a:r>
            <a:r>
              <a:rPr lang="vi-VN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hiện phép trừ số đo thời gian, ta trừ theo từng loại đơn vị, gặp trường hợp số đo ở đơn vị số bị trừ nhỏ hơn số đo tương ứng ở số trừ thì ta chuyển 1 đơn vị ở hàng lớn hơn liền kề sang đơn vị nhỏ hơn rồi thực hiện phép trừ như bình thường.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4" name="Rectangle 5"/>
          <p:cNvSpPr>
            <a:spLocks noChangeArrowheads="1"/>
          </p:cNvSpPr>
          <p:nvPr/>
        </p:nvSpPr>
        <p:spPr bwMode="auto">
          <a:xfrm>
            <a:off x="0" y="291465"/>
            <a:ext cx="12586335" cy="903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018" tIns="48509" rIns="97018" bIns="48509" anchor="ctr"/>
          <a:p>
            <a:pPr algn="ctr"/>
            <a:r>
              <a:rPr lang="en-US" altLang="en-US" sz="32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 năm, ngày 10 tháng 3 năm 2022</a:t>
            </a:r>
            <a:endParaRPr lang="en-US" altLang="en-US" sz="3200" b="1" dirty="0" err="1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en-US" sz="32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altLang="en-US" sz="3200" b="1" dirty="0" err="1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 số đo thời gian</a:t>
            </a:r>
            <a:endParaRPr lang="en-US" altLang="en-US" sz="3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"/>
                            </p:stCondLst>
                            <p:childTnLst>
                              <p:par>
                                <p:cTn id="4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500"/>
                            </p:stCondLst>
                            <p:childTnLst>
                              <p:par>
                                <p:cTn id="5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500"/>
                            </p:stCondLst>
                            <p:childTnLst>
                              <p:par>
                                <p:cTn id="6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2187E-6 5.99383E-7 L -0.00126 0.08153 " pathEditMode="relative" rAng="0" ptsTypes="AA">
                                      <p:cBhvr>
                                        <p:cTn id="7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3" y="40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9011E-6 -4.84795E-7 L -0.00126 0.08131 " pathEditMode="relative" rAng="0" ptsTypes="AA">
                                      <p:cBhvr>
                                        <p:cTn id="8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3" y="40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9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7" grpId="0"/>
      <p:bldP spid="31" grpId="0"/>
      <p:bldP spid="32" grpId="0" animBg="1"/>
      <p:bldP spid="33" grpId="0"/>
      <p:bldP spid="34" grpId="0"/>
      <p:bldP spid="35" grpId="0"/>
      <p:bldP spid="37" grpId="0"/>
      <p:bldP spid="41" grpId="0"/>
      <p:bldP spid="42" grpId="0"/>
      <p:bldP spid="42" grpId="1"/>
      <p:bldP spid="43" grpId="0"/>
      <p:bldP spid="44" grpId="0"/>
      <p:bldP spid="44" grpId="1"/>
      <p:bldP spid="18" grpId="0"/>
      <p:bldP spid="19" grpId="0"/>
      <p:bldP spid="20" grpId="0" animBg="1"/>
      <p:bldP spid="20" grpId="1" animBg="1"/>
      <p:bldP spid="21" grpId="0" animBg="1"/>
      <p:bldP spid="22" grpId="0"/>
      <p:bldP spid="23" grpId="0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55599" y="1440928"/>
            <a:ext cx="12442387" cy="606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13157" tIns="56579" rIns="113157" bIns="5657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Vậy muốn </a:t>
            </a:r>
            <a:r>
              <a:rPr lang="en-US" alt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trừ </a:t>
            </a:r>
            <a:r>
              <a:rPr lang="en-US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đơn vị </a:t>
            </a:r>
            <a:r>
              <a:rPr lang="en-US" alt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đo thời </a:t>
            </a:r>
            <a:r>
              <a:rPr lang="en-US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gian ta làm thế nào ?</a:t>
            </a:r>
            <a:endParaRPr lang="en-US" alt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5598" y="2089276"/>
            <a:ext cx="12442387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1950" algn="just"/>
            <a:r>
              <a:rPr lang="vi-VN" sz="3200">
                <a:solidFill>
                  <a:srgbClr val="FF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 thực hiện phép trừ số đo thời gian, ta trừ theo từng loại đơn vị, </a:t>
            </a:r>
            <a:r>
              <a:rPr lang="en-US" sz="3200">
                <a:solidFill>
                  <a:srgbClr val="FF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 </a:t>
            </a:r>
            <a:r>
              <a:rPr lang="vi-VN" sz="3200">
                <a:solidFill>
                  <a:srgbClr val="FF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 vị </a:t>
            </a:r>
            <a:r>
              <a:rPr lang="en-US" sz="3200">
                <a:solidFill>
                  <a:srgbClr val="FF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 của </a:t>
            </a:r>
            <a:r>
              <a:rPr lang="vi-VN" sz="3200">
                <a:solidFill>
                  <a:srgbClr val="FF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 bị trừ nhỏ hơn số đo tương ứng ở số trừ thì ta chuyển 1 đơn vị ở hàng lớn hơn liền kề sang đơn vị nhỏ hơn rồi</a:t>
            </a:r>
            <a:r>
              <a:rPr lang="en-US" sz="3200">
                <a:solidFill>
                  <a:srgbClr val="FF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cộng với số đơn vị đã có ở số bị trừ để trừ</a:t>
            </a:r>
            <a:r>
              <a:rPr lang="vi-VN" sz="3200">
                <a:solidFill>
                  <a:srgbClr val="FF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như bình thường.</a:t>
            </a:r>
            <a:endParaRPr lang="en-US" sz="3200">
              <a:solidFill>
                <a:srgbClr val="FF111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4" name="Rectangle 5"/>
          <p:cNvSpPr>
            <a:spLocks noChangeArrowheads="1"/>
          </p:cNvSpPr>
          <p:nvPr/>
        </p:nvSpPr>
        <p:spPr bwMode="auto">
          <a:xfrm>
            <a:off x="0" y="345440"/>
            <a:ext cx="12586335" cy="903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018" tIns="48509" rIns="97018" bIns="48509" anchor="ctr"/>
          <a:p>
            <a:pPr algn="ctr"/>
            <a:r>
              <a:rPr lang="en-US" altLang="en-US" sz="32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 năm, ngày 10 tháng 3 năm 2022</a:t>
            </a:r>
            <a:endParaRPr lang="en-US" altLang="en-US" sz="3200" b="1" dirty="0" err="1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en-US" sz="32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altLang="en-US" sz="3200" b="1" dirty="0" err="1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 số đo thời gian</a:t>
            </a:r>
            <a:endParaRPr lang="en-US" altLang="en-US" sz="3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7" grpId="0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55599" y="1440928"/>
            <a:ext cx="12442387" cy="606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13157" tIns="56579" rIns="113157" bIns="5657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Bài 1: </a:t>
            </a:r>
            <a:r>
              <a:rPr lang="en-US" sz="3200">
                <a:latin typeface="Times New Roman" panose="02020603050405020304" pitchFamily="18" charset="0"/>
              </a:rPr>
              <a:t>Tính</a:t>
            </a:r>
            <a:r>
              <a:rPr lang="vi-VN" sz="3200">
                <a:latin typeface="Times New Roman" panose="02020603050405020304" pitchFamily="18" charset="0"/>
              </a:rPr>
              <a:t>:</a:t>
            </a:r>
            <a:endParaRPr lang="en-US" sz="3200">
              <a:latin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55143" y="2048649"/>
            <a:ext cx="6316153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a) 23 phút 25 giây – 15 phút 12 giây</a:t>
            </a:r>
            <a:endParaRPr lang="en-US" alt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) 54 phút 21 giây – 21 phút 34 giây</a:t>
            </a:r>
            <a:endParaRPr lang="en-US" alt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)  22 giờ 15 phút – 12 giờ 35 phút </a:t>
            </a:r>
            <a:endParaRPr lang="en-US" alt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4" name="Rectangle 5"/>
          <p:cNvSpPr>
            <a:spLocks noChangeArrowheads="1"/>
          </p:cNvSpPr>
          <p:nvPr/>
        </p:nvSpPr>
        <p:spPr bwMode="auto">
          <a:xfrm>
            <a:off x="0" y="345440"/>
            <a:ext cx="12586335" cy="903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018" tIns="48509" rIns="97018" bIns="48509" anchor="ctr"/>
          <a:p>
            <a:pPr algn="ctr"/>
            <a:r>
              <a:rPr lang="en-US" altLang="en-US" sz="32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 năm, ngày 10 tháng 3 năm 2022</a:t>
            </a:r>
            <a:endParaRPr lang="en-US" altLang="en-US" sz="3200" b="1" dirty="0" err="1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en-US" sz="32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altLang="en-US" sz="3200" b="1" dirty="0" err="1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 số đo thời gian</a:t>
            </a:r>
            <a:endParaRPr lang="en-US" altLang="en-US" sz="3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7" grpId="0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ext Box 6"/>
          <p:cNvSpPr txBox="1">
            <a:spLocks noChangeArrowheads="1"/>
          </p:cNvSpPr>
          <p:nvPr/>
        </p:nvSpPr>
        <p:spPr bwMode="auto">
          <a:xfrm>
            <a:off x="1264534" y="638992"/>
            <a:ext cx="3255407" cy="606706"/>
          </a:xfrm>
          <a:prstGeom prst="rect">
            <a:avLst/>
          </a:prstGeom>
          <a:noFill/>
          <a:ln w="9525">
            <a:noFill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13157" tIns="56579" rIns="113157" bIns="56579"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23 phút 25 giây</a:t>
            </a:r>
            <a:endParaRPr lang="en-US" sz="3200">
              <a:latin typeface="Times New Roman" panose="02020603050405020304" pitchFamily="18" charset="0"/>
            </a:endParaRPr>
          </a:p>
        </p:txBody>
      </p:sp>
      <p:sp>
        <p:nvSpPr>
          <p:cNvPr id="11271" name="Rectangle 11"/>
          <p:cNvSpPr>
            <a:spLocks noChangeArrowheads="1"/>
          </p:cNvSpPr>
          <p:nvPr/>
        </p:nvSpPr>
        <p:spPr bwMode="auto">
          <a:xfrm>
            <a:off x="1264534" y="1178981"/>
            <a:ext cx="2793329" cy="606706"/>
          </a:xfrm>
          <a:prstGeom prst="rect">
            <a:avLst/>
          </a:prstGeom>
          <a:noFill/>
          <a:ln w="9525">
            <a:noFill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13157" tIns="56579" rIns="113157" bIns="56579">
            <a:spAutoFit/>
          </a:bodyPr>
          <a:lstStyle/>
          <a:p>
            <a:r>
              <a:rPr lang="en-US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15 phút 12 giây</a:t>
            </a:r>
            <a:endParaRPr lang="en-US" sz="3200">
              <a:latin typeface="Times New Roman" panose="02020603050405020304" pitchFamily="18" charset="0"/>
            </a:endParaRPr>
          </a:p>
        </p:txBody>
      </p:sp>
      <p:sp>
        <p:nvSpPr>
          <p:cNvPr id="11277" name="Rectangle 17"/>
          <p:cNvSpPr>
            <a:spLocks noChangeArrowheads="1"/>
          </p:cNvSpPr>
          <p:nvPr/>
        </p:nvSpPr>
        <p:spPr bwMode="auto">
          <a:xfrm>
            <a:off x="859757" y="847749"/>
            <a:ext cx="529441" cy="606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3157" tIns="56579" rIns="113157" bIns="56579">
            <a:spAutoFit/>
          </a:bodyPr>
          <a:lstStyle/>
          <a:p>
            <a:r>
              <a:rPr lang="en-US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endParaRPr lang="en-US" sz="3200">
              <a:latin typeface="Times New Roman" panose="02020603050405020304" pitchFamily="18" charset="0"/>
            </a:endParaRPr>
          </a:p>
        </p:txBody>
      </p:sp>
      <p:sp>
        <p:nvSpPr>
          <p:cNvPr id="11279" name="Text Box 19"/>
          <p:cNvSpPr txBox="1">
            <a:spLocks noChangeArrowheads="1"/>
          </p:cNvSpPr>
          <p:nvPr/>
        </p:nvSpPr>
        <p:spPr bwMode="auto">
          <a:xfrm>
            <a:off x="1437960" y="1761400"/>
            <a:ext cx="3780473" cy="606706"/>
          </a:xfrm>
          <a:prstGeom prst="rect">
            <a:avLst/>
          </a:prstGeom>
          <a:noFill/>
          <a:ln w="9525">
            <a:noFill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13157" tIns="56579" rIns="113157" bIns="56579"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just">
              <a:defRPr/>
            </a:pPr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phút 13 giây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83" name="Line 24"/>
          <p:cNvSpPr>
            <a:spLocks noChangeShapeType="1"/>
          </p:cNvSpPr>
          <p:nvPr/>
        </p:nvSpPr>
        <p:spPr bwMode="auto">
          <a:xfrm>
            <a:off x="945118" y="1755487"/>
            <a:ext cx="336042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13157" tIns="56579" rIns="113157" bIns="56579"/>
          <a:lstStyle/>
          <a:p>
            <a:endParaRPr lang="en-US"/>
          </a:p>
        </p:txBody>
      </p:sp>
      <p:sp>
        <p:nvSpPr>
          <p:cNvPr id="11288" name="Text Box 29"/>
          <p:cNvSpPr txBox="1">
            <a:spLocks noChangeArrowheads="1"/>
          </p:cNvSpPr>
          <p:nvPr/>
        </p:nvSpPr>
        <p:spPr bwMode="auto">
          <a:xfrm>
            <a:off x="34031" y="47298"/>
            <a:ext cx="6209114" cy="606706"/>
          </a:xfrm>
          <a:prstGeom prst="rect">
            <a:avLst/>
          </a:prstGeom>
          <a:noFill/>
          <a:ln w="9525">
            <a:noFill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113157" tIns="56579" rIns="113157" bIns="5657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>
                <a:latin typeface="Times New Roman" panose="02020603050405020304" pitchFamily="18" charset="0"/>
              </a:rPr>
              <a:t>a)</a:t>
            </a:r>
            <a:r>
              <a:rPr lang="vi-VN" sz="3200">
                <a:latin typeface="Times New Roman" panose="02020603050405020304" pitchFamily="18" charset="0"/>
              </a:rPr>
              <a:t> </a:t>
            </a:r>
            <a:r>
              <a:rPr lang="en-US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23 phút 25 giây – 15 phút 12 giây</a:t>
            </a:r>
            <a:endParaRPr lang="en-US" sz="3200">
              <a:latin typeface="Times New Roman" panose="02020603050405020304" pitchFamily="18" charset="0"/>
            </a:endParaRPr>
          </a:p>
        </p:txBody>
      </p:sp>
      <p:sp>
        <p:nvSpPr>
          <p:cNvPr id="30" name="Text Box 6"/>
          <p:cNvSpPr txBox="1">
            <a:spLocks noChangeArrowheads="1"/>
          </p:cNvSpPr>
          <p:nvPr/>
        </p:nvSpPr>
        <p:spPr bwMode="auto">
          <a:xfrm>
            <a:off x="1259274" y="2967100"/>
            <a:ext cx="3255407" cy="606706"/>
          </a:xfrm>
          <a:prstGeom prst="rect">
            <a:avLst/>
          </a:prstGeom>
          <a:noFill/>
          <a:ln w="9525">
            <a:noFill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13157" tIns="56579" rIns="113157" bIns="56579"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54 phút 21 </a:t>
            </a:r>
            <a:r>
              <a:rPr lang="en-US" alt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giây</a:t>
            </a:r>
            <a:endParaRPr lang="en-US" sz="3200">
              <a:latin typeface="Times New Roman" panose="02020603050405020304" pitchFamily="18" charset="0"/>
            </a:endParaRPr>
          </a:p>
        </p:txBody>
      </p:sp>
      <p:sp>
        <p:nvSpPr>
          <p:cNvPr id="31" name="Rectangle 11"/>
          <p:cNvSpPr>
            <a:spLocks noChangeArrowheads="1"/>
          </p:cNvSpPr>
          <p:nvPr/>
        </p:nvSpPr>
        <p:spPr bwMode="auto">
          <a:xfrm>
            <a:off x="1259274" y="3507089"/>
            <a:ext cx="2793329" cy="606706"/>
          </a:xfrm>
          <a:prstGeom prst="rect">
            <a:avLst/>
          </a:prstGeom>
          <a:noFill/>
          <a:ln w="9525">
            <a:noFill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13157" tIns="56579" rIns="113157" bIns="56579">
            <a:spAutoFit/>
          </a:bodyPr>
          <a:lstStyle/>
          <a:p>
            <a:r>
              <a:rPr lang="en-US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21 phút 34 giây</a:t>
            </a:r>
            <a:endParaRPr lang="en-US" sz="3200">
              <a:latin typeface="Times New Roman" panose="02020603050405020304" pitchFamily="18" charset="0"/>
            </a:endParaRPr>
          </a:p>
        </p:txBody>
      </p:sp>
      <p:sp>
        <p:nvSpPr>
          <p:cNvPr id="32" name="Text Box 19"/>
          <p:cNvSpPr txBox="1">
            <a:spLocks noChangeArrowheads="1"/>
          </p:cNvSpPr>
          <p:nvPr/>
        </p:nvSpPr>
        <p:spPr bwMode="auto">
          <a:xfrm>
            <a:off x="4538827" y="3302310"/>
            <a:ext cx="1890236" cy="606706"/>
          </a:xfrm>
          <a:prstGeom prst="rect">
            <a:avLst/>
          </a:prstGeom>
          <a:noFill/>
          <a:ln w="9525">
            <a:noFill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113157" tIns="56579" rIns="113157" bIns="56579"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smtClean="0">
                <a:solidFill>
                  <a:srgbClr val="FF0000"/>
                </a:solidFill>
                <a:latin typeface="Times New Roman" panose="02020603050405020304" pitchFamily="18" charset="0"/>
              </a:rPr>
              <a:t>Đổi thành</a:t>
            </a:r>
            <a:endParaRPr lang="en-US" altLang="en-US" sz="32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4" name="Text Box 29"/>
          <p:cNvSpPr txBox="1">
            <a:spLocks noChangeArrowheads="1"/>
          </p:cNvSpPr>
          <p:nvPr/>
        </p:nvSpPr>
        <p:spPr bwMode="auto">
          <a:xfrm>
            <a:off x="28771" y="2375406"/>
            <a:ext cx="6214374" cy="606706"/>
          </a:xfrm>
          <a:prstGeom prst="rect">
            <a:avLst/>
          </a:prstGeom>
          <a:noFill/>
          <a:ln w="9525">
            <a:noFill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113157" tIns="56579" rIns="113157" bIns="5657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b) 54 phút 21 giây – 21 phút 34 giây</a:t>
            </a:r>
            <a:endParaRPr lang="en-US" alt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17"/>
          <p:cNvSpPr>
            <a:spLocks noChangeArrowheads="1"/>
          </p:cNvSpPr>
          <p:nvPr/>
        </p:nvSpPr>
        <p:spPr bwMode="auto">
          <a:xfrm>
            <a:off x="886029" y="3160091"/>
            <a:ext cx="529441" cy="606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3157" tIns="56579" rIns="113157" bIns="56579">
            <a:spAutoFit/>
          </a:bodyPr>
          <a:lstStyle/>
          <a:p>
            <a:r>
              <a:rPr lang="en-US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endParaRPr lang="en-US" sz="3200">
              <a:latin typeface="Times New Roman" panose="02020603050405020304" pitchFamily="18" charset="0"/>
            </a:endParaRPr>
          </a:p>
        </p:txBody>
      </p:sp>
      <p:sp>
        <p:nvSpPr>
          <p:cNvPr id="36" name="Line 24"/>
          <p:cNvSpPr>
            <a:spLocks noChangeShapeType="1"/>
          </p:cNvSpPr>
          <p:nvPr/>
        </p:nvSpPr>
        <p:spPr bwMode="auto">
          <a:xfrm>
            <a:off x="971390" y="4083595"/>
            <a:ext cx="336042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13157" tIns="56579" rIns="113157" bIns="56579"/>
          <a:lstStyle/>
          <a:p>
            <a:endParaRPr lang="en-US"/>
          </a:p>
        </p:txBody>
      </p:sp>
      <p:sp>
        <p:nvSpPr>
          <p:cNvPr id="37" name="Text Box 6"/>
          <p:cNvSpPr txBox="1">
            <a:spLocks noChangeArrowheads="1"/>
          </p:cNvSpPr>
          <p:nvPr/>
        </p:nvSpPr>
        <p:spPr bwMode="auto">
          <a:xfrm>
            <a:off x="7157666" y="2967425"/>
            <a:ext cx="3255407" cy="606706"/>
          </a:xfrm>
          <a:prstGeom prst="rect">
            <a:avLst/>
          </a:prstGeom>
          <a:noFill/>
          <a:ln w="9525">
            <a:noFill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13157" tIns="56579" rIns="113157" bIns="56579"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53 </a:t>
            </a:r>
            <a:r>
              <a:rPr lang="en-US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phút </a:t>
            </a:r>
            <a:r>
              <a:rPr lang="en-US" alt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81 </a:t>
            </a:r>
            <a:r>
              <a:rPr lang="en-US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giây</a:t>
            </a:r>
            <a:endParaRPr lang="en-US" sz="3200">
              <a:latin typeface="Times New Roman" panose="02020603050405020304" pitchFamily="18" charset="0"/>
            </a:endParaRPr>
          </a:p>
        </p:txBody>
      </p:sp>
      <p:sp>
        <p:nvSpPr>
          <p:cNvPr id="38" name="Rectangle 11"/>
          <p:cNvSpPr>
            <a:spLocks noChangeArrowheads="1"/>
          </p:cNvSpPr>
          <p:nvPr/>
        </p:nvSpPr>
        <p:spPr bwMode="auto">
          <a:xfrm>
            <a:off x="7157666" y="3507414"/>
            <a:ext cx="2793329" cy="606706"/>
          </a:xfrm>
          <a:prstGeom prst="rect">
            <a:avLst/>
          </a:prstGeom>
          <a:noFill/>
          <a:ln w="9525">
            <a:noFill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13157" tIns="56579" rIns="113157" bIns="56579">
            <a:spAutoFit/>
          </a:bodyPr>
          <a:lstStyle/>
          <a:p>
            <a:r>
              <a:rPr lang="en-US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21 phút 34 giây</a:t>
            </a:r>
            <a:endParaRPr lang="en-US" sz="3200">
              <a:latin typeface="Times New Roman" panose="02020603050405020304" pitchFamily="18" charset="0"/>
            </a:endParaRPr>
          </a:p>
        </p:txBody>
      </p:sp>
      <p:sp>
        <p:nvSpPr>
          <p:cNvPr id="39" name="Text Box 19"/>
          <p:cNvSpPr txBox="1">
            <a:spLocks noChangeArrowheads="1"/>
          </p:cNvSpPr>
          <p:nvPr/>
        </p:nvSpPr>
        <p:spPr bwMode="auto">
          <a:xfrm>
            <a:off x="7141900" y="4105599"/>
            <a:ext cx="3780473" cy="606706"/>
          </a:xfrm>
          <a:prstGeom prst="rect">
            <a:avLst/>
          </a:prstGeom>
          <a:noFill/>
          <a:ln w="9525">
            <a:noFill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13157" tIns="56579" rIns="113157" bIns="56579"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just">
              <a:defRPr/>
            </a:pPr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 phút 47 giây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Rectangle 17"/>
          <p:cNvSpPr>
            <a:spLocks noChangeArrowheads="1"/>
          </p:cNvSpPr>
          <p:nvPr/>
        </p:nvSpPr>
        <p:spPr bwMode="auto">
          <a:xfrm>
            <a:off x="6784421" y="3239246"/>
            <a:ext cx="529441" cy="606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3157" tIns="56579" rIns="113157" bIns="56579">
            <a:spAutoFit/>
          </a:bodyPr>
          <a:lstStyle/>
          <a:p>
            <a:r>
              <a:rPr lang="en-US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endParaRPr lang="en-US" sz="3200">
              <a:latin typeface="Times New Roman" panose="02020603050405020304" pitchFamily="18" charset="0"/>
            </a:endParaRPr>
          </a:p>
        </p:txBody>
      </p:sp>
      <p:sp>
        <p:nvSpPr>
          <p:cNvPr id="42" name="Line 24"/>
          <p:cNvSpPr>
            <a:spLocks noChangeShapeType="1"/>
          </p:cNvSpPr>
          <p:nvPr/>
        </p:nvSpPr>
        <p:spPr bwMode="auto">
          <a:xfrm>
            <a:off x="6869782" y="4099686"/>
            <a:ext cx="336042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13157" tIns="56579" rIns="113157" bIns="56579"/>
          <a:lstStyle/>
          <a:p>
            <a:endParaRPr lang="en-US"/>
          </a:p>
        </p:txBody>
      </p:sp>
      <p:sp>
        <p:nvSpPr>
          <p:cNvPr id="43" name="Text Box 6"/>
          <p:cNvSpPr txBox="1">
            <a:spLocks noChangeArrowheads="1"/>
          </p:cNvSpPr>
          <p:nvPr/>
        </p:nvSpPr>
        <p:spPr bwMode="auto">
          <a:xfrm>
            <a:off x="1272409" y="5282742"/>
            <a:ext cx="3255407" cy="606706"/>
          </a:xfrm>
          <a:prstGeom prst="rect">
            <a:avLst/>
          </a:prstGeom>
          <a:noFill/>
          <a:ln w="9525">
            <a:noFill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13157" tIns="56579" rIns="113157" bIns="56579"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22 giờ 15 phút</a:t>
            </a:r>
            <a:endParaRPr lang="en-US" sz="3200">
              <a:latin typeface="Times New Roman" panose="02020603050405020304" pitchFamily="18" charset="0"/>
            </a:endParaRPr>
          </a:p>
        </p:txBody>
      </p:sp>
      <p:sp>
        <p:nvSpPr>
          <p:cNvPr id="44" name="Rectangle 11"/>
          <p:cNvSpPr>
            <a:spLocks noChangeArrowheads="1"/>
          </p:cNvSpPr>
          <p:nvPr/>
        </p:nvSpPr>
        <p:spPr bwMode="auto">
          <a:xfrm>
            <a:off x="1272409" y="5822731"/>
            <a:ext cx="2621808" cy="606706"/>
          </a:xfrm>
          <a:prstGeom prst="rect">
            <a:avLst/>
          </a:prstGeom>
          <a:noFill/>
          <a:ln w="9525">
            <a:noFill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13157" tIns="56579" rIns="113157" bIns="56579">
            <a:spAutoFit/>
          </a:bodyPr>
          <a:lstStyle/>
          <a:p>
            <a:r>
              <a:rPr lang="en-US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12 giờ 35 phút</a:t>
            </a:r>
            <a:endParaRPr lang="en-US" sz="3200">
              <a:latin typeface="Times New Roman" panose="02020603050405020304" pitchFamily="18" charset="0"/>
            </a:endParaRPr>
          </a:p>
        </p:txBody>
      </p:sp>
      <p:sp>
        <p:nvSpPr>
          <p:cNvPr id="45" name="Text Box 19"/>
          <p:cNvSpPr txBox="1">
            <a:spLocks noChangeArrowheads="1"/>
          </p:cNvSpPr>
          <p:nvPr/>
        </p:nvSpPr>
        <p:spPr bwMode="auto">
          <a:xfrm>
            <a:off x="1083217" y="6405150"/>
            <a:ext cx="3780473" cy="606706"/>
          </a:xfrm>
          <a:prstGeom prst="rect">
            <a:avLst/>
          </a:prstGeom>
          <a:noFill/>
          <a:ln w="9525">
            <a:noFill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13157" tIns="56579" rIns="113157" bIns="56579"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>
                <a:solidFill>
                  <a:srgbClr val="FF0000"/>
                </a:solidFill>
                <a:latin typeface="Times New Roman" panose="02020603050405020304" pitchFamily="18" charset="0"/>
              </a:rPr>
              <a:t>12 giờ 77 phút</a:t>
            </a:r>
            <a:endParaRPr lang="en-US" altLang="en-US" sz="32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6" name="Text Box 29"/>
          <p:cNvSpPr txBox="1">
            <a:spLocks noChangeArrowheads="1"/>
          </p:cNvSpPr>
          <p:nvPr/>
        </p:nvSpPr>
        <p:spPr bwMode="auto">
          <a:xfrm>
            <a:off x="41906" y="4691048"/>
            <a:ext cx="5964749" cy="606706"/>
          </a:xfrm>
          <a:prstGeom prst="rect">
            <a:avLst/>
          </a:prstGeom>
          <a:noFill/>
          <a:ln w="9525">
            <a:noFill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113157" tIns="56579" rIns="113157" bIns="5657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22 </a:t>
            </a:r>
            <a:r>
              <a:rPr lang="en-US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giờ 15 phút – 12 giờ 35 phút</a:t>
            </a:r>
            <a:endParaRPr lang="en-US" sz="3200"/>
          </a:p>
        </p:txBody>
      </p:sp>
      <p:sp>
        <p:nvSpPr>
          <p:cNvPr id="47" name="Rectangle 17"/>
          <p:cNvSpPr>
            <a:spLocks noChangeArrowheads="1"/>
          </p:cNvSpPr>
          <p:nvPr/>
        </p:nvSpPr>
        <p:spPr bwMode="auto">
          <a:xfrm>
            <a:off x="899164" y="5475733"/>
            <a:ext cx="529441" cy="606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3157" tIns="56579" rIns="113157" bIns="56579">
            <a:spAutoFit/>
          </a:bodyPr>
          <a:lstStyle/>
          <a:p>
            <a:r>
              <a:rPr lang="en-US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endParaRPr lang="en-US" sz="3200">
              <a:latin typeface="Times New Roman" panose="02020603050405020304" pitchFamily="18" charset="0"/>
            </a:endParaRPr>
          </a:p>
        </p:txBody>
      </p:sp>
      <p:sp>
        <p:nvSpPr>
          <p:cNvPr id="48" name="Line 24"/>
          <p:cNvSpPr>
            <a:spLocks noChangeShapeType="1"/>
          </p:cNvSpPr>
          <p:nvPr/>
        </p:nvSpPr>
        <p:spPr bwMode="auto">
          <a:xfrm>
            <a:off x="984525" y="6399237"/>
            <a:ext cx="336042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13157" tIns="56579" rIns="113157" bIns="56579"/>
          <a:lstStyle/>
          <a:p>
            <a:endParaRPr lang="en-US"/>
          </a:p>
        </p:txBody>
      </p:sp>
      <p:sp>
        <p:nvSpPr>
          <p:cNvPr id="28" name="Text Box 19"/>
          <p:cNvSpPr txBox="1">
            <a:spLocks noChangeArrowheads="1"/>
          </p:cNvSpPr>
          <p:nvPr/>
        </p:nvSpPr>
        <p:spPr bwMode="auto">
          <a:xfrm>
            <a:off x="4533567" y="5614652"/>
            <a:ext cx="1890236" cy="606706"/>
          </a:xfrm>
          <a:prstGeom prst="rect">
            <a:avLst/>
          </a:prstGeom>
          <a:noFill/>
          <a:ln w="9525">
            <a:noFill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113157" tIns="56579" rIns="113157" bIns="56579"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smtClean="0">
                <a:solidFill>
                  <a:srgbClr val="FF0000"/>
                </a:solidFill>
                <a:latin typeface="Times New Roman" panose="02020603050405020304" pitchFamily="18" charset="0"/>
              </a:rPr>
              <a:t>Đổi thành</a:t>
            </a:r>
            <a:endParaRPr lang="en-US" altLang="en-US" sz="32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" name="Text Box 6"/>
          <p:cNvSpPr txBox="1">
            <a:spLocks noChangeArrowheads="1"/>
          </p:cNvSpPr>
          <p:nvPr/>
        </p:nvSpPr>
        <p:spPr bwMode="auto">
          <a:xfrm>
            <a:off x="7152406" y="5279767"/>
            <a:ext cx="3255407" cy="606706"/>
          </a:xfrm>
          <a:prstGeom prst="rect">
            <a:avLst/>
          </a:prstGeom>
          <a:noFill/>
          <a:ln w="9525">
            <a:noFill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13157" tIns="56579" rIns="113157" bIns="56579"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21 </a:t>
            </a:r>
            <a:r>
              <a:rPr lang="en-US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giờ </a:t>
            </a:r>
            <a:r>
              <a:rPr lang="en-US" alt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75 </a:t>
            </a:r>
            <a:r>
              <a:rPr lang="en-US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phút</a:t>
            </a:r>
            <a:endParaRPr lang="en-US" sz="3200">
              <a:latin typeface="Times New Roman" panose="02020603050405020304" pitchFamily="18" charset="0"/>
            </a:endParaRPr>
          </a:p>
        </p:txBody>
      </p:sp>
      <p:sp>
        <p:nvSpPr>
          <p:cNvPr id="33" name="Rectangle 11"/>
          <p:cNvSpPr>
            <a:spLocks noChangeArrowheads="1"/>
          </p:cNvSpPr>
          <p:nvPr/>
        </p:nvSpPr>
        <p:spPr bwMode="auto">
          <a:xfrm>
            <a:off x="7152406" y="5819756"/>
            <a:ext cx="2621808" cy="606706"/>
          </a:xfrm>
          <a:prstGeom prst="rect">
            <a:avLst/>
          </a:prstGeom>
          <a:noFill/>
          <a:ln w="9525">
            <a:noFill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13157" tIns="56579" rIns="113157" bIns="56579">
            <a:spAutoFit/>
          </a:bodyPr>
          <a:lstStyle/>
          <a:p>
            <a:r>
              <a:rPr lang="en-US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12 giờ 35 phút</a:t>
            </a:r>
            <a:endParaRPr lang="en-US" sz="3200">
              <a:latin typeface="Times New Roman" panose="02020603050405020304" pitchFamily="18" charset="0"/>
            </a:endParaRPr>
          </a:p>
        </p:txBody>
      </p:sp>
      <p:sp>
        <p:nvSpPr>
          <p:cNvPr id="50" name="Text Box 19"/>
          <p:cNvSpPr txBox="1">
            <a:spLocks noChangeArrowheads="1"/>
          </p:cNvSpPr>
          <p:nvPr/>
        </p:nvSpPr>
        <p:spPr bwMode="auto">
          <a:xfrm>
            <a:off x="7357364" y="6417941"/>
            <a:ext cx="3780473" cy="606706"/>
          </a:xfrm>
          <a:prstGeom prst="rect">
            <a:avLst/>
          </a:prstGeom>
          <a:noFill/>
          <a:ln w="9525">
            <a:noFill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13157" tIns="56579" rIns="113157" bIns="56579"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just">
              <a:defRPr/>
            </a:pPr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giờ 40 phút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Rectangle 17"/>
          <p:cNvSpPr>
            <a:spLocks noChangeArrowheads="1"/>
          </p:cNvSpPr>
          <p:nvPr/>
        </p:nvSpPr>
        <p:spPr bwMode="auto">
          <a:xfrm>
            <a:off x="6779161" y="5551588"/>
            <a:ext cx="529441" cy="606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3157" tIns="56579" rIns="113157" bIns="56579">
            <a:spAutoFit/>
          </a:bodyPr>
          <a:lstStyle/>
          <a:p>
            <a:r>
              <a:rPr lang="en-US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endParaRPr lang="en-US" sz="3200">
              <a:latin typeface="Times New Roman" panose="02020603050405020304" pitchFamily="18" charset="0"/>
            </a:endParaRPr>
          </a:p>
        </p:txBody>
      </p:sp>
      <p:sp>
        <p:nvSpPr>
          <p:cNvPr id="52" name="Line 24"/>
          <p:cNvSpPr>
            <a:spLocks noChangeShapeType="1"/>
          </p:cNvSpPr>
          <p:nvPr/>
        </p:nvSpPr>
        <p:spPr bwMode="auto">
          <a:xfrm>
            <a:off x="6864522" y="6412028"/>
            <a:ext cx="336042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13157" tIns="56579" rIns="113157" bIns="56579"/>
          <a:lstStyle/>
          <a:p>
            <a:endParaRPr lang="en-US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11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10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10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000"/>
                                        <p:tgtEl>
                                          <p:spTgt spid="11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10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1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000"/>
                            </p:stCondLst>
                            <p:childTnLst>
                              <p:par>
                                <p:cTn id="8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4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/>
      <p:bldP spid="11271" grpId="0"/>
      <p:bldP spid="11277" grpId="0"/>
      <p:bldP spid="11279" grpId="0"/>
      <p:bldP spid="11283" grpId="0" animBg="1"/>
      <p:bldP spid="11288" grpId="0"/>
      <p:bldP spid="30" grpId="0"/>
      <p:bldP spid="31" grpId="0"/>
      <p:bldP spid="32" grpId="0"/>
      <p:bldP spid="34" grpId="0"/>
      <p:bldP spid="35" grpId="0"/>
      <p:bldP spid="36" grpId="0" animBg="1"/>
      <p:bldP spid="37" grpId="0"/>
      <p:bldP spid="38" grpId="0"/>
      <p:bldP spid="39" grpId="0"/>
      <p:bldP spid="41" grpId="0"/>
      <p:bldP spid="42" grpId="0" animBg="1"/>
      <p:bldP spid="43" grpId="0"/>
      <p:bldP spid="44" grpId="0"/>
      <p:bldP spid="45" grpId="0"/>
      <p:bldP spid="46" grpId="0"/>
      <p:bldP spid="47" grpId="0"/>
      <p:bldP spid="48" grpId="0" animBg="1"/>
      <p:bldP spid="28" grpId="0"/>
      <p:bldP spid="29" grpId="0"/>
      <p:bldP spid="33" grpId="0"/>
      <p:bldP spid="50" grpId="0"/>
      <p:bldP spid="51" grpId="0"/>
      <p:bldP spid="5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1470184" y="1280160"/>
            <a:ext cx="1785223" cy="4000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lIns="113157" tIns="56579" rIns="113157" bIns="56579"/>
          <a:lstStyle/>
          <a:p>
            <a:pPr marL="424180" indent="-424180">
              <a:spcBef>
                <a:spcPct val="20000"/>
              </a:spcBef>
              <a:defRPr/>
            </a:pPr>
            <a:r>
              <a:rPr lang="en-US" sz="4000"/>
              <a:t> </a:t>
            </a:r>
            <a:r>
              <a:rPr 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Tính:</a:t>
            </a:r>
            <a:endParaRPr lang="en-US" sz="4000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607" name="Oval 7"/>
          <p:cNvSpPr>
            <a:spLocks noChangeArrowheads="1"/>
          </p:cNvSpPr>
          <p:nvPr/>
        </p:nvSpPr>
        <p:spPr bwMode="auto">
          <a:xfrm>
            <a:off x="735092" y="1200154"/>
            <a:ext cx="842293" cy="918062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113157" tIns="56579" rIns="113157" bIns="56579">
            <a:spAutoFit/>
          </a:bodyPr>
          <a:lstStyle/>
          <a:p>
            <a:pPr algn="ctr" eaLnBrk="1" hangingPunct="1">
              <a:defRPr/>
            </a:pPr>
            <a:r>
              <a:rPr lang="en-US" sz="3500" b="1">
                <a:ln w="12700">
                  <a:solidFill>
                    <a:srgbClr val="FFFF00"/>
                  </a:solidFill>
                  <a:prstDash val="solid"/>
                </a:ln>
                <a:solidFill>
                  <a:srgbClr val="FF33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anose="02020603050405020304" pitchFamily="18" charset="0"/>
              </a:rPr>
              <a:t>2</a:t>
            </a:r>
            <a:r>
              <a:rPr lang="en-US" sz="3000" b="1">
                <a:ln w="12700">
                  <a:solidFill>
                    <a:srgbClr val="FFFF00"/>
                  </a:solidFill>
                  <a:prstDash val="solid"/>
                </a:ln>
                <a:solidFill>
                  <a:srgbClr val="FF33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anose="02020603050405020304" pitchFamily="18" charset="0"/>
              </a:rPr>
              <a:t> </a:t>
            </a:r>
            <a:endParaRPr lang="en-US" b="1">
              <a:ln w="12700">
                <a:solidFill>
                  <a:srgbClr val="FFFF00"/>
                </a:solidFill>
                <a:prstDash val="solid"/>
              </a:ln>
              <a:solidFill>
                <a:srgbClr val="FF33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  <p:sp>
        <p:nvSpPr>
          <p:cNvPr id="8198" name="Text Box 4"/>
          <p:cNvSpPr txBox="1">
            <a:spLocks noChangeArrowheads="1"/>
          </p:cNvSpPr>
          <p:nvPr/>
        </p:nvSpPr>
        <p:spPr bwMode="auto">
          <a:xfrm>
            <a:off x="1135456" y="1791892"/>
            <a:ext cx="7685647" cy="18085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3157" tIns="56579" rIns="113157" bIns="56579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chemeClr val="tx2"/>
                </a:solidFill>
              </a:rPr>
              <a:t>  a) 23 ngày 12 giờ  – 3 ngày 8 </a:t>
            </a:r>
            <a:r>
              <a:rPr lang="en-US" altLang="en-US" sz="3200" b="1" smtClean="0">
                <a:solidFill>
                  <a:schemeClr val="tx2"/>
                </a:solidFill>
              </a:rPr>
              <a:t>giờ</a:t>
            </a:r>
            <a:endParaRPr lang="en-US" altLang="en-US" sz="900" b="1">
              <a:solidFill>
                <a:schemeClr val="tx2"/>
              </a:solidFill>
            </a:endParaRPr>
          </a:p>
          <a:p>
            <a:pPr eaLnBrk="1" hangingPunct="1"/>
            <a:r>
              <a:rPr lang="en-US" altLang="en-US" sz="3200" b="1">
                <a:solidFill>
                  <a:schemeClr val="tx2"/>
                </a:solidFill>
              </a:rPr>
              <a:t>  b) 14 ngày 15 giờ  – 3 ngày 17 </a:t>
            </a:r>
            <a:r>
              <a:rPr lang="en-US" altLang="en-US" sz="3200" b="1" smtClean="0">
                <a:solidFill>
                  <a:schemeClr val="tx2"/>
                </a:solidFill>
              </a:rPr>
              <a:t>giờ</a:t>
            </a:r>
            <a:endParaRPr lang="en-US" altLang="en-US" sz="900" b="1">
              <a:solidFill>
                <a:schemeClr val="tx2"/>
              </a:solidFill>
            </a:endParaRPr>
          </a:p>
          <a:p>
            <a:pPr eaLnBrk="1" hangingPunct="1"/>
            <a:r>
              <a:rPr lang="en-US" altLang="en-US" sz="3200" b="1">
                <a:solidFill>
                  <a:schemeClr val="tx2"/>
                </a:solidFill>
              </a:rPr>
              <a:t>  c) 13 năm 2 tháng – 8 năm 6 tháng</a:t>
            </a:r>
            <a:endParaRPr lang="en-US" altLang="en-US" sz="3200" b="1"/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135642" y="3562112"/>
            <a:ext cx="3990499" cy="4800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lIns="113157" tIns="56579" rIns="113157" bIns="56579"/>
          <a:lstStyle/>
          <a:p>
            <a:pPr algn="just" eaLnBrk="1" hangingPunct="1">
              <a:defRPr/>
            </a:pPr>
            <a:r>
              <a:rPr lang="en-US" sz="3000" b="1" dirty="0">
                <a:solidFill>
                  <a:srgbClr val="0000CC"/>
                </a:solidFill>
                <a:latin typeface="+mj-lt"/>
              </a:rPr>
              <a:t>a)  23 </a:t>
            </a:r>
            <a:r>
              <a:rPr lang="en-US" sz="3000" b="1" dirty="0" err="1">
                <a:solidFill>
                  <a:srgbClr val="0000CC"/>
                </a:solidFill>
                <a:latin typeface="+mj-lt"/>
              </a:rPr>
              <a:t>ngày</a:t>
            </a:r>
            <a:r>
              <a:rPr lang="en-US" sz="3000" b="1" dirty="0">
                <a:solidFill>
                  <a:srgbClr val="0000CC"/>
                </a:solidFill>
                <a:latin typeface="+mj-lt"/>
              </a:rPr>
              <a:t> 12 </a:t>
            </a:r>
            <a:r>
              <a:rPr lang="en-US" sz="3000" b="1" dirty="0" err="1">
                <a:solidFill>
                  <a:srgbClr val="0000CC"/>
                </a:solidFill>
                <a:latin typeface="+mj-lt"/>
              </a:rPr>
              <a:t>giơ</a:t>
            </a:r>
            <a:r>
              <a:rPr lang="en-US" sz="3000" b="1" dirty="0">
                <a:solidFill>
                  <a:srgbClr val="0000CC"/>
                </a:solidFill>
                <a:latin typeface="+mj-lt"/>
              </a:rPr>
              <a:t>̀</a:t>
            </a:r>
            <a:endParaRPr lang="en-US" sz="3000" b="1" dirty="0">
              <a:latin typeface="+mj-lt"/>
            </a:endParaRP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910114" y="3992167"/>
            <a:ext cx="2760970" cy="45005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lIns="113157" tIns="56579" rIns="113157" bIns="56579"/>
          <a:lstStyle/>
          <a:p>
            <a:pPr algn="just" eaLnBrk="1" hangingPunct="1">
              <a:defRPr/>
            </a:pPr>
            <a:r>
              <a:rPr lang="en-US" sz="3000" b="1">
                <a:solidFill>
                  <a:srgbClr val="0000CC"/>
                </a:solidFill>
                <a:latin typeface="+mj-lt"/>
              </a:rPr>
              <a:t>3 ngày   8 giờ</a:t>
            </a:r>
            <a:endParaRPr lang="en-US" sz="3000" b="1">
              <a:solidFill>
                <a:srgbClr val="0000CC"/>
              </a:solidFill>
              <a:latin typeface="+mj-lt"/>
            </a:endParaRPr>
          </a:p>
          <a:p>
            <a:pPr algn="just" eaLnBrk="1" hangingPunct="1">
              <a:defRPr/>
            </a:pPr>
            <a:r>
              <a:rPr lang="en-US" sz="3000" b="1">
                <a:solidFill>
                  <a:srgbClr val="0000CC"/>
                </a:solidFill>
                <a:latin typeface="+mj-lt"/>
              </a:rPr>
              <a:t>   </a:t>
            </a:r>
            <a:endParaRPr lang="en-US" sz="3000" b="1">
              <a:latin typeface="+mj-lt"/>
            </a:endParaRP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8686148" y="5684943"/>
            <a:ext cx="630079" cy="4800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lIns="113157" tIns="56579" rIns="113157" bIns="56579"/>
          <a:lstStyle/>
          <a:p>
            <a:pPr algn="ctr" eaLnBrk="1" hangingPunct="1">
              <a:defRPr/>
            </a:pPr>
            <a:r>
              <a:rPr lang="en-US" sz="3000" b="1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–</a:t>
            </a:r>
            <a:endParaRPr lang="en-US" sz="3000" b="1">
              <a:ln w="19050">
                <a:solidFill>
                  <a:schemeClr val="tx1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j-lt"/>
            </a:endParaRPr>
          </a:p>
          <a:p>
            <a:pPr algn="ctr" eaLnBrk="1" hangingPunct="1">
              <a:defRPr/>
            </a:pPr>
            <a:r>
              <a:rPr lang="en-US" sz="3000" b="1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endParaRPr lang="en-US" sz="3000" b="1">
              <a:ln w="19050">
                <a:solidFill>
                  <a:schemeClr val="tx1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j-lt"/>
            </a:endParaRP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303728" y="3758125"/>
            <a:ext cx="840105" cy="4800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lIns="113157" tIns="56579" rIns="113157" bIns="56579"/>
          <a:lstStyle/>
          <a:p>
            <a:pPr algn="just" eaLnBrk="1" hangingPunct="1">
              <a:defRPr/>
            </a:pPr>
            <a:r>
              <a:rPr lang="en-US" sz="3000" b="1" dirty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–</a:t>
            </a:r>
            <a:endParaRPr lang="en-US" sz="3000" b="1" dirty="0">
              <a:ln w="19050">
                <a:solidFill>
                  <a:schemeClr val="tx1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j-lt"/>
            </a:endParaRPr>
          </a:p>
          <a:p>
            <a:pPr algn="just" eaLnBrk="1" hangingPunct="1">
              <a:defRPr/>
            </a:pPr>
            <a:r>
              <a:rPr lang="en-US" sz="3000" b="1" dirty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endParaRPr lang="en-US" sz="3000" b="1" dirty="0">
              <a:ln w="19050">
                <a:solidFill>
                  <a:schemeClr val="tx1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j-lt"/>
            </a:endParaRP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4966246" y="4448890"/>
            <a:ext cx="284629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lIns="113157" tIns="56579" rIns="113157" bIns="56579"/>
          <a:lstStyle/>
          <a:p>
            <a:pPr eaLnBrk="1" hangingPunct="1">
              <a:defRPr/>
            </a:pPr>
            <a:endParaRPr lang="en-US" sz="3000" b="1">
              <a:latin typeface="+mj-lt"/>
            </a:endParaRPr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95712" y="4463891"/>
            <a:ext cx="2741281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lIns="113157" tIns="56579" rIns="113157" bIns="56579"/>
          <a:lstStyle/>
          <a:p>
            <a:pPr algn="just" eaLnBrk="1" hangingPunct="1">
              <a:defRPr/>
            </a:pPr>
            <a:endParaRPr lang="en-US" sz="3000" b="1">
              <a:latin typeface="+mj-lt"/>
            </a:endParaRPr>
          </a:p>
        </p:txBody>
      </p:sp>
      <p:sp>
        <p:nvSpPr>
          <p:cNvPr id="13323" name="Line 11"/>
          <p:cNvSpPr>
            <a:spLocks noChangeShapeType="1"/>
          </p:cNvSpPr>
          <p:nvPr/>
        </p:nvSpPr>
        <p:spPr bwMode="auto">
          <a:xfrm flipV="1">
            <a:off x="4329604" y="6240780"/>
            <a:ext cx="294036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lIns="113157" tIns="56579" rIns="113157" bIns="56579"/>
          <a:lstStyle/>
          <a:p>
            <a:pPr eaLnBrk="1" hangingPunct="1">
              <a:defRPr/>
            </a:pPr>
            <a:endParaRPr lang="en-US" sz="3000" b="1">
              <a:latin typeface="+mj-lt"/>
            </a:endParaRPr>
          </a:p>
        </p:txBody>
      </p:sp>
      <p:sp>
        <p:nvSpPr>
          <p:cNvPr id="13324" name="Line 12"/>
          <p:cNvSpPr>
            <a:spLocks noChangeShapeType="1"/>
          </p:cNvSpPr>
          <p:nvPr/>
        </p:nvSpPr>
        <p:spPr bwMode="auto">
          <a:xfrm>
            <a:off x="9162396" y="4433888"/>
            <a:ext cx="277191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lIns="113157" tIns="56579" rIns="113157" bIns="56579"/>
          <a:lstStyle/>
          <a:p>
            <a:pPr eaLnBrk="1" hangingPunct="1">
              <a:defRPr/>
            </a:pPr>
            <a:endParaRPr lang="en-US" sz="3000" b="1">
              <a:latin typeface="+mj-lt"/>
            </a:endParaRPr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4261377" y="5482080"/>
            <a:ext cx="525066" cy="49729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lIns="113157" tIns="56579" rIns="113157" bIns="56579"/>
          <a:lstStyle/>
          <a:p>
            <a:pPr algn="ctr" eaLnBrk="1" hangingPunct="1">
              <a:defRPr/>
            </a:pPr>
            <a:r>
              <a:rPr lang="en-US" sz="3000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–</a:t>
            </a:r>
            <a:endParaRPr lang="en-US" sz="3000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j-lt"/>
            </a:endParaRPr>
          </a:p>
          <a:p>
            <a:pPr algn="ctr" eaLnBrk="1" hangingPunct="1">
              <a:defRPr/>
            </a:pPr>
            <a:r>
              <a:rPr lang="en-US" sz="3000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endParaRPr lang="en-US" sz="3000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j-lt"/>
            </a:endParaRPr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4678740" y="3728582"/>
            <a:ext cx="851417" cy="36188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lIns="113157" tIns="56579" rIns="113157" bIns="56579"/>
          <a:lstStyle/>
          <a:p>
            <a:pPr algn="ctr" eaLnBrk="1" hangingPunct="1">
              <a:defRPr/>
            </a:pPr>
            <a:r>
              <a:rPr lang="en-US" sz="3000" b="1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– </a:t>
            </a:r>
            <a:endParaRPr lang="en-US" sz="3000" b="1">
              <a:ln w="19050">
                <a:solidFill>
                  <a:schemeClr val="tx1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j-lt"/>
            </a:endParaRPr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8821102" y="3722430"/>
            <a:ext cx="630079" cy="4800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lIns="113157" tIns="56579" rIns="113157" bIns="56579"/>
          <a:lstStyle/>
          <a:p>
            <a:pPr algn="ctr" eaLnBrk="1" hangingPunct="1">
              <a:defRPr/>
            </a:pPr>
            <a:r>
              <a:rPr lang="en-US" sz="3000" b="1" dirty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latin typeface="+mj-lt"/>
              </a:rPr>
              <a:t>–</a:t>
            </a:r>
            <a:endParaRPr lang="en-US" sz="3000" b="1" dirty="0">
              <a:ln w="19050">
                <a:solidFill>
                  <a:schemeClr val="tx1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latin typeface="+mj-lt"/>
            </a:endParaRPr>
          </a:p>
          <a:p>
            <a:pPr algn="ctr" eaLnBrk="1" hangingPunct="1">
              <a:defRPr/>
            </a:pPr>
            <a:r>
              <a:rPr lang="en-US" sz="3000" b="1" dirty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latin typeface="+mj-lt"/>
              </a:rPr>
              <a:t> </a:t>
            </a:r>
            <a:endParaRPr lang="en-US" sz="3000" b="1" dirty="0">
              <a:ln w="19050">
                <a:solidFill>
                  <a:schemeClr val="tx1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latin typeface="+mj-lt"/>
            </a:endParaRPr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700088" y="4420553"/>
            <a:ext cx="3056320" cy="4000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lIns="113157" tIns="56579" rIns="113157" bIns="56579"/>
          <a:lstStyle/>
          <a:p>
            <a:pPr algn="just" eaLnBrk="1" hangingPunct="1">
              <a:defRPr/>
            </a:pPr>
            <a:r>
              <a:rPr lang="en-US" sz="3000" b="1" dirty="0">
                <a:solidFill>
                  <a:srgbClr val="CC0000"/>
                </a:solidFill>
                <a:latin typeface="+mj-lt"/>
              </a:rPr>
              <a:t>20 </a:t>
            </a:r>
            <a:r>
              <a:rPr lang="en-US" sz="3000" b="1" dirty="0" err="1">
                <a:solidFill>
                  <a:srgbClr val="CC0000"/>
                </a:solidFill>
                <a:latin typeface="+mj-lt"/>
              </a:rPr>
              <a:t>ngày</a:t>
            </a:r>
            <a:r>
              <a:rPr lang="en-US" sz="3000" b="1" dirty="0">
                <a:solidFill>
                  <a:srgbClr val="CC0000"/>
                </a:solidFill>
                <a:latin typeface="+mj-lt"/>
              </a:rPr>
              <a:t>   4 </a:t>
            </a:r>
            <a:r>
              <a:rPr lang="en-US" sz="3000" b="1" dirty="0" err="1">
                <a:solidFill>
                  <a:srgbClr val="CC0000"/>
                </a:solidFill>
                <a:latin typeface="+mj-lt"/>
              </a:rPr>
              <a:t>giơ</a:t>
            </a:r>
            <a:r>
              <a:rPr lang="en-US" sz="3000" b="1" dirty="0">
                <a:solidFill>
                  <a:srgbClr val="CC0000"/>
                </a:solidFill>
                <a:latin typeface="+mj-lt"/>
              </a:rPr>
              <a:t>̀</a:t>
            </a:r>
            <a:endParaRPr lang="en-US" sz="3000" b="1" dirty="0">
              <a:latin typeface="+mj-lt"/>
            </a:endParaRPr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4305538" y="3530441"/>
            <a:ext cx="3885486" cy="4800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lIns="113157" tIns="56579" rIns="113157" bIns="56579"/>
          <a:lstStyle/>
          <a:p>
            <a:pPr eaLnBrk="1" hangingPunct="1">
              <a:defRPr/>
            </a:pPr>
            <a:r>
              <a:rPr lang="en-US" sz="3000" b="1">
                <a:solidFill>
                  <a:srgbClr val="0000CC"/>
                </a:solidFill>
                <a:latin typeface="+mj-lt"/>
              </a:rPr>
              <a:t>b)   14 ngày 15 giờ</a:t>
            </a:r>
            <a:endParaRPr lang="en-US" sz="3000" b="1">
              <a:latin typeface="+mj-lt"/>
            </a:endParaRPr>
          </a:p>
        </p:txBody>
      </p:sp>
      <p:sp>
        <p:nvSpPr>
          <p:cNvPr id="13330" name="Text Box 18"/>
          <p:cNvSpPr txBox="1">
            <a:spLocks noChangeArrowheads="1"/>
          </p:cNvSpPr>
          <p:nvPr/>
        </p:nvSpPr>
        <p:spPr bwMode="auto">
          <a:xfrm>
            <a:off x="4990312" y="3965496"/>
            <a:ext cx="3056319" cy="4800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lIns="113157" tIns="56579" rIns="113157" bIns="56579"/>
          <a:lstStyle/>
          <a:p>
            <a:pPr eaLnBrk="1" hangingPunct="1">
              <a:defRPr/>
            </a:pPr>
            <a:r>
              <a:rPr lang="en-US" sz="3000" b="1">
                <a:solidFill>
                  <a:srgbClr val="0000CC"/>
                </a:solidFill>
                <a:latin typeface="+mj-lt"/>
              </a:rPr>
              <a:t>  3 ngày 17 giờ</a:t>
            </a:r>
            <a:endParaRPr lang="en-US" sz="3000" b="1">
              <a:latin typeface="+mj-lt"/>
            </a:endParaRPr>
          </a:p>
        </p:txBody>
      </p:sp>
      <p:sp>
        <p:nvSpPr>
          <p:cNvPr id="13331" name="Text Box 19"/>
          <p:cNvSpPr txBox="1">
            <a:spLocks noChangeArrowheads="1"/>
          </p:cNvSpPr>
          <p:nvPr/>
        </p:nvSpPr>
        <p:spPr bwMode="auto">
          <a:xfrm>
            <a:off x="9116453" y="4463892"/>
            <a:ext cx="3126328" cy="45005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lIns="113157" tIns="56579" rIns="113157" bIns="56579"/>
          <a:lstStyle/>
          <a:p>
            <a:pPr algn="ctr" eaLnBrk="1" hangingPunct="1">
              <a:defRPr/>
            </a:pPr>
            <a:r>
              <a:rPr lang="en-US" sz="3000" b="1" dirty="0">
                <a:solidFill>
                  <a:srgbClr val="CC0000"/>
                </a:solidFill>
                <a:latin typeface="+mj-lt"/>
              </a:rPr>
              <a:t>10 </a:t>
            </a:r>
            <a:r>
              <a:rPr lang="en-US" sz="3000" b="1" dirty="0" err="1">
                <a:solidFill>
                  <a:srgbClr val="CC0000"/>
                </a:solidFill>
                <a:latin typeface="+mj-lt"/>
              </a:rPr>
              <a:t>ngày</a:t>
            </a:r>
            <a:r>
              <a:rPr lang="en-US" sz="3000" b="1" dirty="0">
                <a:solidFill>
                  <a:srgbClr val="CC0000"/>
                </a:solidFill>
                <a:latin typeface="+mj-lt"/>
              </a:rPr>
              <a:t> 22 </a:t>
            </a:r>
            <a:r>
              <a:rPr lang="en-US" sz="3000" b="1" dirty="0" err="1">
                <a:solidFill>
                  <a:srgbClr val="CC0000"/>
                </a:solidFill>
                <a:latin typeface="+mj-lt"/>
              </a:rPr>
              <a:t>giơ</a:t>
            </a:r>
            <a:r>
              <a:rPr lang="en-US" sz="3000" b="1" dirty="0">
                <a:solidFill>
                  <a:srgbClr val="CC0000"/>
                </a:solidFill>
                <a:latin typeface="+mj-lt"/>
              </a:rPr>
              <a:t>̀</a:t>
            </a:r>
            <a:endParaRPr lang="en-US" sz="3000" b="1" dirty="0">
              <a:solidFill>
                <a:srgbClr val="CC0000"/>
              </a:solidFill>
              <a:latin typeface="+mj-lt"/>
            </a:endParaRPr>
          </a:p>
          <a:p>
            <a:pPr algn="ctr" eaLnBrk="1" hangingPunct="1">
              <a:defRPr/>
            </a:pPr>
            <a:r>
              <a:rPr lang="en-US" sz="3000" b="1" dirty="0">
                <a:solidFill>
                  <a:srgbClr val="0000CC"/>
                </a:solidFill>
                <a:latin typeface="+mj-lt"/>
              </a:rPr>
              <a:t> </a:t>
            </a:r>
            <a:endParaRPr lang="en-US" sz="3000" b="1" dirty="0">
              <a:latin typeface="+mj-lt"/>
            </a:endParaRPr>
          </a:p>
        </p:txBody>
      </p:sp>
      <p:sp>
        <p:nvSpPr>
          <p:cNvPr id="13332" name="Text Box 20"/>
          <p:cNvSpPr txBox="1">
            <a:spLocks noChangeArrowheads="1"/>
          </p:cNvSpPr>
          <p:nvPr/>
        </p:nvSpPr>
        <p:spPr bwMode="auto">
          <a:xfrm>
            <a:off x="9241155" y="3978831"/>
            <a:ext cx="3360420" cy="45172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lIns="113157" tIns="56579" rIns="113157" bIns="56579"/>
          <a:lstStyle/>
          <a:p>
            <a:pPr eaLnBrk="1" hangingPunct="1">
              <a:defRPr/>
            </a:pPr>
            <a:r>
              <a:rPr lang="en-US" sz="3000" b="1">
                <a:solidFill>
                  <a:srgbClr val="0000CC"/>
                </a:solidFill>
                <a:latin typeface="+mj-lt"/>
              </a:rPr>
              <a:t>  3 ngày 17 giờ</a:t>
            </a:r>
            <a:endParaRPr lang="en-US" sz="3000" b="1">
              <a:latin typeface="+mj-lt"/>
            </a:endParaRPr>
          </a:p>
        </p:txBody>
      </p:sp>
      <p:sp>
        <p:nvSpPr>
          <p:cNvPr id="13333" name="Text Box 21"/>
          <p:cNvSpPr txBox="1">
            <a:spLocks noChangeArrowheads="1"/>
          </p:cNvSpPr>
          <p:nvPr/>
        </p:nvSpPr>
        <p:spPr bwMode="auto">
          <a:xfrm>
            <a:off x="9241155" y="3530441"/>
            <a:ext cx="3360420" cy="4800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lIns="113157" tIns="56579" rIns="113157" bIns="56579"/>
          <a:lstStyle/>
          <a:p>
            <a:pPr eaLnBrk="1" hangingPunct="1">
              <a:defRPr/>
            </a:pPr>
            <a:r>
              <a:rPr lang="en-US" sz="3000" b="1">
                <a:solidFill>
                  <a:srgbClr val="0000CC"/>
                </a:solidFill>
                <a:latin typeface="+mj-lt"/>
              </a:rPr>
              <a:t>13 ngày 39 giờ</a:t>
            </a:r>
            <a:endParaRPr lang="en-US" sz="3000" b="1">
              <a:solidFill>
                <a:srgbClr val="0000CC"/>
              </a:solidFill>
              <a:latin typeface="+mj-lt"/>
            </a:endParaRPr>
          </a:p>
          <a:p>
            <a:pPr eaLnBrk="1" hangingPunct="1">
              <a:defRPr/>
            </a:pPr>
            <a:r>
              <a:rPr lang="en-US" sz="3000" b="1">
                <a:solidFill>
                  <a:schemeClr val="tx2"/>
                </a:solidFill>
                <a:latin typeface="+mj-lt"/>
              </a:rPr>
              <a:t>  </a:t>
            </a:r>
            <a:endParaRPr lang="en-US" sz="3000" b="1">
              <a:latin typeface="+mj-lt"/>
            </a:endParaRPr>
          </a:p>
        </p:txBody>
      </p:sp>
      <p:sp>
        <p:nvSpPr>
          <p:cNvPr id="13334" name="AutoShape 22"/>
          <p:cNvSpPr>
            <a:spLocks noChangeArrowheads="1"/>
          </p:cNvSpPr>
          <p:nvPr/>
        </p:nvSpPr>
        <p:spPr bwMode="auto">
          <a:xfrm>
            <a:off x="7779723" y="5467350"/>
            <a:ext cx="1155144" cy="160020"/>
          </a:xfrm>
          <a:prstGeom prst="rightArrow">
            <a:avLst>
              <a:gd name="adj1" fmla="val 50000"/>
              <a:gd name="adj2" fmla="val 175000"/>
            </a:avLst>
          </a:prstGeom>
          <a:solidFill>
            <a:srgbClr val="FF0000"/>
          </a:solidFill>
          <a:ln w="28575">
            <a:solidFill>
              <a:schemeClr val="tx1"/>
            </a:solidFill>
            <a:miter lim="800000"/>
          </a:ln>
          <a:effectLst/>
        </p:spPr>
        <p:txBody>
          <a:bodyPr wrap="none" lIns="113157" tIns="56579" rIns="113157" bIns="56579" anchor="ctr"/>
          <a:lstStyle/>
          <a:p>
            <a:pPr eaLnBrk="1" hangingPunct="1">
              <a:defRPr/>
            </a:pPr>
            <a:endParaRPr lang="en-US" sz="3000" b="1">
              <a:ln>
                <a:solidFill>
                  <a:srgbClr val="FF3300"/>
                </a:solidFill>
              </a:ln>
              <a:latin typeface="+mj-lt"/>
            </a:endParaRPr>
          </a:p>
        </p:txBody>
      </p:sp>
      <p:sp>
        <p:nvSpPr>
          <p:cNvPr id="13335" name="AutoShape 23"/>
          <p:cNvSpPr>
            <a:spLocks noChangeArrowheads="1"/>
          </p:cNvSpPr>
          <p:nvPr/>
        </p:nvSpPr>
        <p:spPr bwMode="auto">
          <a:xfrm>
            <a:off x="8061946" y="3722132"/>
            <a:ext cx="1155144" cy="160020"/>
          </a:xfrm>
          <a:prstGeom prst="rightArrow">
            <a:avLst>
              <a:gd name="adj1" fmla="val 50000"/>
              <a:gd name="adj2" fmla="val 175000"/>
            </a:avLst>
          </a:prstGeom>
          <a:solidFill>
            <a:srgbClr val="FF0066"/>
          </a:solidFill>
          <a:ln w="28575">
            <a:solidFill>
              <a:schemeClr val="tx1"/>
            </a:solidFill>
            <a:miter lim="800000"/>
          </a:ln>
          <a:effectLst/>
        </p:spPr>
        <p:txBody>
          <a:bodyPr wrap="none" lIns="113157" tIns="56579" rIns="113157" bIns="56579" anchor="ctr"/>
          <a:lstStyle/>
          <a:p>
            <a:pPr eaLnBrk="1" hangingPunct="1">
              <a:defRPr/>
            </a:pPr>
            <a:endParaRPr lang="en-US" sz="3000" b="1">
              <a:ln>
                <a:solidFill>
                  <a:srgbClr val="FF3300"/>
                </a:solidFill>
              </a:ln>
              <a:latin typeface="+mj-lt"/>
            </a:endParaRPr>
          </a:p>
        </p:txBody>
      </p:sp>
      <p:sp>
        <p:nvSpPr>
          <p:cNvPr id="13336" name="Text Box 24"/>
          <p:cNvSpPr txBox="1">
            <a:spLocks noChangeArrowheads="1"/>
          </p:cNvSpPr>
          <p:nvPr/>
        </p:nvSpPr>
        <p:spPr bwMode="auto">
          <a:xfrm>
            <a:off x="4500251" y="5760720"/>
            <a:ext cx="3178834" cy="4000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lIns="113157" tIns="56579" rIns="113157" bIns="56579"/>
          <a:lstStyle/>
          <a:p>
            <a:pPr eaLnBrk="1" hangingPunct="1">
              <a:defRPr/>
            </a:pPr>
            <a:r>
              <a:rPr lang="en-US" sz="3000" b="1">
                <a:solidFill>
                  <a:srgbClr val="0000CC"/>
                </a:solidFill>
                <a:latin typeface="+mj-lt"/>
              </a:rPr>
              <a:t>  8 năm 6 tháng</a:t>
            </a:r>
            <a:endParaRPr lang="en-US" sz="3000" b="1">
              <a:latin typeface="+mj-lt"/>
            </a:endParaRPr>
          </a:p>
        </p:txBody>
      </p:sp>
      <p:sp>
        <p:nvSpPr>
          <p:cNvPr id="13337" name="Text Box 25"/>
          <p:cNvSpPr txBox="1">
            <a:spLocks noChangeArrowheads="1"/>
          </p:cNvSpPr>
          <p:nvPr/>
        </p:nvSpPr>
        <p:spPr bwMode="auto">
          <a:xfrm>
            <a:off x="3898612" y="5272326"/>
            <a:ext cx="3780473" cy="466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lIns="113157" tIns="56579" rIns="113157" bIns="56579"/>
          <a:lstStyle/>
          <a:p>
            <a:pPr eaLnBrk="1" hangingPunct="1">
              <a:defRPr/>
            </a:pPr>
            <a:r>
              <a:rPr lang="en-US" sz="3000" b="1" dirty="0">
                <a:solidFill>
                  <a:srgbClr val="0000CC"/>
                </a:solidFill>
                <a:latin typeface="+mj-lt"/>
              </a:rPr>
              <a:t>c)   13 </a:t>
            </a:r>
            <a:r>
              <a:rPr lang="en-US" sz="3000" b="1" dirty="0" err="1">
                <a:solidFill>
                  <a:srgbClr val="0000CC"/>
                </a:solidFill>
                <a:latin typeface="+mj-lt"/>
              </a:rPr>
              <a:t>năm</a:t>
            </a:r>
            <a:r>
              <a:rPr lang="en-US" sz="3000" b="1" dirty="0">
                <a:solidFill>
                  <a:srgbClr val="0000CC"/>
                </a:solidFill>
                <a:latin typeface="+mj-lt"/>
              </a:rPr>
              <a:t> 2 </a:t>
            </a:r>
            <a:r>
              <a:rPr lang="en-US" sz="3000" b="1" dirty="0" err="1">
                <a:solidFill>
                  <a:srgbClr val="0000CC"/>
                </a:solidFill>
                <a:latin typeface="+mj-lt"/>
              </a:rPr>
              <a:t>tháng</a:t>
            </a:r>
            <a:endParaRPr lang="en-US" sz="3000" b="1" dirty="0">
              <a:latin typeface="+mj-lt"/>
            </a:endParaRPr>
          </a:p>
        </p:txBody>
      </p:sp>
      <p:sp>
        <p:nvSpPr>
          <p:cNvPr id="13338" name="Text Box 26"/>
          <p:cNvSpPr txBox="1">
            <a:spLocks noChangeArrowheads="1"/>
          </p:cNvSpPr>
          <p:nvPr/>
        </p:nvSpPr>
        <p:spPr bwMode="auto">
          <a:xfrm>
            <a:off x="9039880" y="5278994"/>
            <a:ext cx="3574822" cy="466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lIns="113157" tIns="56579" rIns="113157" bIns="56579"/>
          <a:lstStyle/>
          <a:p>
            <a:pPr eaLnBrk="1" hangingPunct="1">
              <a:defRPr/>
            </a:pPr>
            <a:r>
              <a:rPr lang="en-US" sz="3000" b="1">
                <a:solidFill>
                  <a:srgbClr val="0000CC"/>
                </a:solidFill>
                <a:latin typeface="+mj-lt"/>
              </a:rPr>
              <a:t>12 năm 14 tháng</a:t>
            </a:r>
            <a:endParaRPr lang="en-US" sz="3000" b="1">
              <a:latin typeface="+mj-lt"/>
            </a:endParaRPr>
          </a:p>
        </p:txBody>
      </p:sp>
      <p:sp>
        <p:nvSpPr>
          <p:cNvPr id="13339" name="Line 27"/>
          <p:cNvSpPr>
            <a:spLocks noChangeShapeType="1"/>
          </p:cNvSpPr>
          <p:nvPr/>
        </p:nvSpPr>
        <p:spPr bwMode="auto">
          <a:xfrm flipV="1">
            <a:off x="8987373" y="6219111"/>
            <a:ext cx="315039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lIns="113157" tIns="56579" rIns="113157" bIns="56579"/>
          <a:lstStyle/>
          <a:p>
            <a:pPr eaLnBrk="1" hangingPunct="1">
              <a:defRPr/>
            </a:pPr>
            <a:endParaRPr lang="en-US" sz="3000" b="1">
              <a:latin typeface="+mj-lt"/>
            </a:endParaRPr>
          </a:p>
        </p:txBody>
      </p:sp>
      <p:sp>
        <p:nvSpPr>
          <p:cNvPr id="13340" name="Text Box 28"/>
          <p:cNvSpPr txBox="1">
            <a:spLocks noChangeArrowheads="1"/>
          </p:cNvSpPr>
          <p:nvPr/>
        </p:nvSpPr>
        <p:spPr bwMode="auto">
          <a:xfrm>
            <a:off x="9009251" y="5760721"/>
            <a:ext cx="3255407" cy="378381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lIns="113157" tIns="56579" rIns="113157" bIns="56579"/>
          <a:lstStyle/>
          <a:p>
            <a:pPr eaLnBrk="1" hangingPunct="1">
              <a:defRPr/>
            </a:pPr>
            <a:r>
              <a:rPr lang="en-US" sz="3000" b="1">
                <a:solidFill>
                  <a:srgbClr val="0000CC"/>
                </a:solidFill>
                <a:latin typeface="+mj-lt"/>
              </a:rPr>
              <a:t>  8 năm   6 tháng</a:t>
            </a:r>
            <a:endParaRPr lang="en-US" sz="3000" b="1">
              <a:latin typeface="+mj-lt"/>
            </a:endParaRPr>
          </a:p>
        </p:txBody>
      </p:sp>
      <p:sp>
        <p:nvSpPr>
          <p:cNvPr id="13341" name="Text Box 29"/>
          <p:cNvSpPr txBox="1">
            <a:spLocks noChangeArrowheads="1"/>
          </p:cNvSpPr>
          <p:nvPr/>
        </p:nvSpPr>
        <p:spPr bwMode="auto">
          <a:xfrm>
            <a:off x="9116453" y="6392467"/>
            <a:ext cx="3286036" cy="34170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lIns="113157" tIns="56579" rIns="113157" bIns="56579" anchorCtr="1"/>
          <a:lstStyle/>
          <a:p>
            <a:pPr algn="just" eaLnBrk="1" hangingPunct="1">
              <a:defRPr/>
            </a:pPr>
            <a:r>
              <a:rPr lang="en-US" sz="3000" b="1" dirty="0">
                <a:solidFill>
                  <a:srgbClr val="CC0000"/>
                </a:solidFill>
                <a:latin typeface="+mj-lt"/>
              </a:rPr>
              <a:t>4 </a:t>
            </a:r>
            <a:r>
              <a:rPr lang="en-US" sz="3000" b="1" dirty="0" err="1">
                <a:solidFill>
                  <a:srgbClr val="CC0000"/>
                </a:solidFill>
                <a:latin typeface="+mj-lt"/>
              </a:rPr>
              <a:t>năm</a:t>
            </a:r>
            <a:r>
              <a:rPr lang="en-US" sz="3000" b="1" dirty="0">
                <a:solidFill>
                  <a:srgbClr val="CC0000"/>
                </a:solidFill>
                <a:latin typeface="+mj-lt"/>
              </a:rPr>
              <a:t>   8 </a:t>
            </a:r>
            <a:r>
              <a:rPr lang="en-US" sz="3000" b="1" dirty="0" err="1">
                <a:solidFill>
                  <a:srgbClr val="CC0000"/>
                </a:solidFill>
                <a:latin typeface="+mj-lt"/>
              </a:rPr>
              <a:t>tháng</a:t>
            </a:r>
            <a:endParaRPr lang="en-US" sz="3000" b="1" dirty="0">
              <a:solidFill>
                <a:srgbClr val="CC0000"/>
              </a:solidFill>
              <a:latin typeface="+mj-lt"/>
            </a:endParaRPr>
          </a:p>
          <a:p>
            <a:pPr algn="just" eaLnBrk="1" hangingPunct="1">
              <a:defRPr/>
            </a:pPr>
            <a:r>
              <a:rPr lang="en-US" sz="3000" b="1" dirty="0">
                <a:solidFill>
                  <a:srgbClr val="0000CC"/>
                </a:solidFill>
                <a:latin typeface="+mj-lt"/>
              </a:rPr>
              <a:t> </a:t>
            </a:r>
            <a:endParaRPr lang="en-US" sz="3000" b="1" dirty="0">
              <a:latin typeface="+mj-lt"/>
            </a:endParaRPr>
          </a:p>
        </p:txBody>
      </p:sp>
      <p:sp>
        <p:nvSpPr>
          <p:cNvPr id="5124" name="Rectangle 5"/>
          <p:cNvSpPr>
            <a:spLocks noChangeArrowheads="1"/>
          </p:cNvSpPr>
          <p:nvPr/>
        </p:nvSpPr>
        <p:spPr bwMode="auto">
          <a:xfrm>
            <a:off x="0" y="345440"/>
            <a:ext cx="12586335" cy="903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018" tIns="48509" rIns="97018" bIns="48509" anchor="ctr"/>
          <a:p>
            <a:pPr algn="ctr"/>
            <a:r>
              <a:rPr lang="en-US" altLang="en-US" sz="32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 năm, ngày 10 tháng 3 năm 2022</a:t>
            </a:r>
            <a:endParaRPr lang="en-US" altLang="en-US" sz="3200" b="1" dirty="0" err="1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en-US" sz="32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altLang="en-US" sz="3200" b="1" dirty="0" err="1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 số đo thời gian</a:t>
            </a:r>
            <a:endParaRPr lang="en-US" altLang="en-US" sz="3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1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1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1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1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13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13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13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13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13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2000"/>
                                        <p:tgtEl>
                                          <p:spTgt spid="13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20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4" dur="2000"/>
                                        <p:tgtEl>
                                          <p:spTgt spid="13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9" dur="2000"/>
                                        <p:tgtEl>
                                          <p:spTgt spid="13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4" dur="2000"/>
                                        <p:tgtEl>
                                          <p:spTgt spid="13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7" dur="2000"/>
                                        <p:tgtEl>
                                          <p:spTgt spid="13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0" dur="2000"/>
                                        <p:tgtEl>
                                          <p:spTgt spid="13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3" dur="20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8" dur="2000"/>
                                        <p:tgtEl>
                                          <p:spTgt spid="13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3" dur="20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6" dur="2000"/>
                                        <p:tgtEl>
                                          <p:spTgt spid="13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9" dur="2000"/>
                                        <p:tgtEl>
                                          <p:spTgt spid="13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2" dur="2000"/>
                                        <p:tgtEl>
                                          <p:spTgt spid="13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7" dur="2000"/>
                                        <p:tgtEl>
                                          <p:spTgt spid="13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8" grpId="0" build="allAtOnce"/>
      <p:bldP spid="13317" grpId="0"/>
      <p:bldP spid="13318" grpId="0"/>
      <p:bldP spid="13328" grpId="0"/>
      <p:bldP spid="13329" grpId="0"/>
      <p:bldP spid="13330" grpId="0"/>
      <p:bldP spid="13331" grpId="0"/>
      <p:bldP spid="13332" grpId="0"/>
      <p:bldP spid="13333" grpId="0"/>
      <p:bldP spid="13334" grpId="0" animBg="1"/>
      <p:bldP spid="13335" grpId="0" animBg="1"/>
      <p:bldP spid="13336" grpId="0"/>
      <p:bldP spid="13337" grpId="0"/>
      <p:bldP spid="13338" grpId="0"/>
      <p:bldP spid="13340" grpId="0"/>
      <p:bldP spid="1334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4020</Words>
  <Application>WPS Presentation</Application>
  <PresentationFormat>Custom</PresentationFormat>
  <Paragraphs>270</Paragraphs>
  <Slides>11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1" baseType="lpstr">
      <vt:lpstr>Arial</vt:lpstr>
      <vt:lpstr>SimSun</vt:lpstr>
      <vt:lpstr>Wingdings</vt:lpstr>
      <vt:lpstr>Times New Roman</vt:lpstr>
      <vt:lpstr>Calibri</vt:lpstr>
      <vt:lpstr>.VnArabiaH</vt:lpstr>
      <vt:lpstr>Microsoft YaHei</vt:lpstr>
      <vt:lpstr>Arial Unicode MS</vt:lpstr>
      <vt:lpstr>Segoe Print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ASUS-PC</cp:lastModifiedBy>
  <cp:revision>2680</cp:revision>
  <cp:lastPrinted>2020-12-02T11:37:00Z</cp:lastPrinted>
  <dcterms:created xsi:type="dcterms:W3CDTF">2017-11-24T09:12:00Z</dcterms:created>
  <dcterms:modified xsi:type="dcterms:W3CDTF">2022-03-19T15:10:43Z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175D032311D343C29FE027E9EA8C94CD</vt:lpwstr>
  </property>
  <property fmtid="{D5CDD505-2E9C-101B-9397-08002B2CF9AE}" pid="3" name="KSOProductBuildVer">
    <vt:lpwstr>1033-11.2.0.11029</vt:lpwstr>
  </property>
</Properties>
</file>