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9" r:id="rId2"/>
    <p:sldId id="290" r:id="rId3"/>
    <p:sldId id="297" r:id="rId4"/>
    <p:sldId id="291" r:id="rId5"/>
    <p:sldId id="296" r:id="rId6"/>
    <p:sldId id="293" r:id="rId7"/>
    <p:sldId id="294" r:id="rId8"/>
    <p:sldId id="295" r:id="rId9"/>
    <p:sldId id="2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10" Type="http://schemas.openxmlformats.org/officeDocument/2006/relationships/image" Target="../media/image20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13" Type="http://schemas.openxmlformats.org/officeDocument/2006/relationships/image" Target="../media/image41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12" Type="http://schemas.openxmlformats.org/officeDocument/2006/relationships/image" Target="../media/image40.emf"/><Relationship Id="rId17" Type="http://schemas.openxmlformats.org/officeDocument/2006/relationships/image" Target="../media/image45.emf"/><Relationship Id="rId2" Type="http://schemas.openxmlformats.org/officeDocument/2006/relationships/image" Target="../media/image30.emf"/><Relationship Id="rId16" Type="http://schemas.openxmlformats.org/officeDocument/2006/relationships/image" Target="../media/image44.emf"/><Relationship Id="rId1" Type="http://schemas.openxmlformats.org/officeDocument/2006/relationships/image" Target="../media/image29.emf"/><Relationship Id="rId6" Type="http://schemas.openxmlformats.org/officeDocument/2006/relationships/image" Target="../media/image34.emf"/><Relationship Id="rId11" Type="http://schemas.openxmlformats.org/officeDocument/2006/relationships/image" Target="../media/image39.emf"/><Relationship Id="rId5" Type="http://schemas.openxmlformats.org/officeDocument/2006/relationships/image" Target="../media/image33.emf"/><Relationship Id="rId15" Type="http://schemas.openxmlformats.org/officeDocument/2006/relationships/image" Target="../media/image43.emf"/><Relationship Id="rId10" Type="http://schemas.openxmlformats.org/officeDocument/2006/relationships/image" Target="../media/image38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Relationship Id="rId14" Type="http://schemas.openxmlformats.org/officeDocument/2006/relationships/image" Target="../media/image4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image" Target="../media/image46.emf"/><Relationship Id="rId6" Type="http://schemas.openxmlformats.org/officeDocument/2006/relationships/image" Target="../media/image51.emf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70405-85EA-4E34-8128-25189E145BB2}" type="datetimeFigureOut">
              <a:rPr lang="en-US" smtClean="0"/>
              <a:pPr/>
              <a:t>10/6/21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6493C-FBB8-4FFA-B3B8-2E355B1D5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92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EC6C23D-E8B9-4517-937F-2F3189272DAA}" type="slidenum">
              <a:rPr lang="en-US" altLang="en-US" sz="1200"/>
              <a:pPr algn="r"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9389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EF747-BD7A-4091-BCF4-7D1C1F4ABA5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69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4744ED-4CC0-41AA-92D4-0BD7EBB038F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25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1797B2-8E1F-4A7C-B4F2-AD8ED4E7288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304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A1D67-2B22-4C33-B0EA-1663A35A6A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38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E7DC06-4515-4F09-ACBC-7D39938DBAC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09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AD7CC0-14FE-4934-AE3B-4315293FB4B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63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FD0E67-7F35-4392-A2D9-2CCC94CDF0A7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9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089F31-EB93-4849-B545-60FFBA01E5C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81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9DD41-B3F3-4607-AE8D-1334D49FA24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49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5DE3EE-9207-4C73-9148-4FCBC1A073B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26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0AD18A-A4F4-4C36-9889-121DEB3513E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05F90-A8A8-41CF-A63D-0DABC599AC3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24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5A9F17-A216-4A43-9E98-F1A482DA769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738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8.e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8.e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5.e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7.emf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0.e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4.e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6.emf"/><Relationship Id="rId22" Type="http://schemas.openxmlformats.org/officeDocument/2006/relationships/image" Target="../media/image1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13" Type="http://schemas.openxmlformats.org/officeDocument/2006/relationships/image" Target="../media/image26.e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e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5.bin"/><Relationship Id="rId15" Type="http://schemas.openxmlformats.org/officeDocument/2006/relationships/image" Target="../media/image27.emf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8.bin"/><Relationship Id="rId18" Type="http://schemas.openxmlformats.org/officeDocument/2006/relationships/image" Target="../media/image36.emf"/><Relationship Id="rId26" Type="http://schemas.openxmlformats.org/officeDocument/2006/relationships/image" Target="../media/image40.e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34" Type="http://schemas.openxmlformats.org/officeDocument/2006/relationships/image" Target="../media/image44.e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3.e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emf"/><Relationship Id="rId20" Type="http://schemas.openxmlformats.org/officeDocument/2006/relationships/image" Target="../media/image37.emf"/><Relationship Id="rId29" Type="http://schemas.openxmlformats.org/officeDocument/2006/relationships/oleObject" Target="../embeddings/oleObject4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e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39.emf"/><Relationship Id="rId32" Type="http://schemas.openxmlformats.org/officeDocument/2006/relationships/image" Target="../media/image43.e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1.emf"/><Relationship Id="rId36" Type="http://schemas.openxmlformats.org/officeDocument/2006/relationships/image" Target="../media/image45.emf"/><Relationship Id="rId10" Type="http://schemas.openxmlformats.org/officeDocument/2006/relationships/image" Target="../media/image32.e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" Type="http://schemas.openxmlformats.org/officeDocument/2006/relationships/image" Target="../media/image29.e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4.emf"/><Relationship Id="rId22" Type="http://schemas.openxmlformats.org/officeDocument/2006/relationships/image" Target="../media/image38.e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42.emf"/><Relationship Id="rId35" Type="http://schemas.openxmlformats.org/officeDocument/2006/relationships/oleObject" Target="../embeddings/oleObject49.bin"/><Relationship Id="rId8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59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0.e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6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e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49.emf"/><Relationship Id="rId19" Type="http://schemas.openxmlformats.org/officeDocument/2006/relationships/oleObject" Target="../embeddings/oleObject60.bin"/><Relationship Id="rId4" Type="http://schemas.openxmlformats.org/officeDocument/2006/relationships/image" Target="../media/image46.e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05783" y="2008042"/>
            <a:ext cx="7848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36607" y="2484202"/>
            <a:ext cx="838694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TẬP :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DF517C-D6A7-C543-8EC5-C7D877083712}"/>
              </a:ext>
            </a:extLst>
          </p:cNvPr>
          <p:cNvSpPr txBox="1"/>
          <p:nvPr/>
        </p:nvSpPr>
        <p:spPr>
          <a:xfrm>
            <a:off x="2509024" y="1361711"/>
            <a:ext cx="7614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 ngày 06 tháng 10 năm 2021</a:t>
            </a:r>
          </a:p>
        </p:txBody>
      </p:sp>
    </p:spTree>
    <p:extLst>
      <p:ext uri="{BB962C8B-B14F-4D97-AF65-F5344CB8AC3E}">
        <p14:creationId xmlns:p14="http://schemas.microsoft.com/office/powerpoint/2010/main" val="30956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524000" y="1447801"/>
            <a:ext cx="678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752600" y="19780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3657600" y="1981200"/>
          <a:ext cx="98583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Equation" r:id="rId4" imgW="241300" imgH="228600" progId="">
                  <p:embed/>
                </p:oleObj>
              </mc:Choice>
              <mc:Fallback>
                <p:oleObj name="Equation" r:id="rId4" imgW="241300" imgH="22860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985838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8" name="Object 26"/>
          <p:cNvGraphicFramePr>
            <a:graphicFrameLocks noChangeAspect="1"/>
          </p:cNvGraphicFramePr>
          <p:nvPr/>
        </p:nvGraphicFramePr>
        <p:xfrm>
          <a:off x="6096001" y="1981201"/>
          <a:ext cx="442913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Equation" r:id="rId6" imgW="203112" imgH="393529" progId="Equation.3">
                  <p:embed/>
                </p:oleObj>
              </mc:Choice>
              <mc:Fallback>
                <p:oleObj name="Equation" r:id="rId6" imgW="203112" imgH="393529" progId="Equation.3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1981201"/>
                        <a:ext cx="442913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524000" y="3124201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752600" y="43735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</a:p>
        </p:txBody>
      </p:sp>
      <p:graphicFrame>
        <p:nvGraphicFramePr>
          <p:cNvPr id="29" name="Object 29"/>
          <p:cNvGraphicFramePr>
            <a:graphicFrameLocks noChangeAspect="1"/>
          </p:cNvGraphicFramePr>
          <p:nvPr/>
        </p:nvGraphicFramePr>
        <p:xfrm>
          <a:off x="3429000" y="4191000"/>
          <a:ext cx="1136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4" name="Equation" r:id="rId8" imgW="317225" imgH="393359" progId="">
                  <p:embed/>
                </p:oleObj>
              </mc:Choice>
              <mc:Fallback>
                <p:oleObj name="Equation" r:id="rId8" imgW="317225" imgH="393359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91000"/>
                        <a:ext cx="11366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/>
          <p:cNvGraphicFramePr>
            <a:graphicFrameLocks noChangeAspect="1"/>
          </p:cNvGraphicFramePr>
          <p:nvPr/>
        </p:nvGraphicFramePr>
        <p:xfrm>
          <a:off x="6019801" y="4273550"/>
          <a:ext cx="4619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5"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4273550"/>
                        <a:ext cx="461963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524000" y="5410201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Nếu chia cả  tử số và mẫu số  của một phân số  với một số tự nhiên khác 0 thì được một phân số bằng phân số đã cho.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" name="Object 22"/>
          <p:cNvGraphicFramePr>
            <a:graphicFrameLocks noChangeAspect="1"/>
          </p:cNvGraphicFramePr>
          <p:nvPr/>
        </p:nvGraphicFramePr>
        <p:xfrm>
          <a:off x="4648200" y="1981201"/>
          <a:ext cx="140335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6" name="Equation" r:id="rId12" imgW="342751" imgH="228501" progId="">
                  <p:embed/>
                </p:oleObj>
              </mc:Choice>
              <mc:Fallback>
                <p:oleObj name="Equation" r:id="rId12" imgW="342751" imgH="228501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81201"/>
                        <a:ext cx="140335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9"/>
          <p:cNvGraphicFramePr>
            <a:graphicFrameLocks noChangeAspect="1"/>
          </p:cNvGraphicFramePr>
          <p:nvPr/>
        </p:nvGraphicFramePr>
        <p:xfrm>
          <a:off x="4419600" y="4191000"/>
          <a:ext cx="1727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" name="Equation" r:id="rId14" imgW="482391" imgH="393529" progId="">
                  <p:embed/>
                </p:oleObj>
              </mc:Choice>
              <mc:Fallback>
                <p:oleObj name="Equation" r:id="rId14" imgW="482391" imgH="393529" progId="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91000"/>
                        <a:ext cx="1727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2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/>
      <p:bldP spid="3093" grpId="0"/>
      <p:bldP spid="26" grpId="0"/>
      <p:bldP spid="28" grpId="0"/>
      <p:bldP spid="256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524001" y="1447801"/>
            <a:ext cx="67040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dụng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tính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chất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bản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sô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́: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524000" y="2590801"/>
            <a:ext cx="1423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* Ví dụ: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62400" y="2905126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343401" y="2667000"/>
            <a:ext cx="13827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  90 :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120 : 10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419600" y="31242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791200" y="2905126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127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57789"/>
              </p:ext>
            </p:extLst>
          </p:nvPr>
        </p:nvGraphicFramePr>
        <p:xfrm>
          <a:off x="6172200" y="2600325"/>
          <a:ext cx="831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Equation" r:id="rId3" imgW="152334" imgH="228501" progId="">
                  <p:embed/>
                </p:oleObj>
              </mc:Choice>
              <mc:Fallback>
                <p:oleObj name="Equation" r:id="rId3" imgW="152334" imgH="228501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600325"/>
                        <a:ext cx="8318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524000" y="1981201"/>
            <a:ext cx="3143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a. Rút gọn phân số: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8534400" y="2905126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129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433810"/>
              </p:ext>
            </p:extLst>
          </p:nvPr>
        </p:nvGraphicFramePr>
        <p:xfrm>
          <a:off x="8983664" y="2524125"/>
          <a:ext cx="6937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5" imgW="126890" imgH="228402" progId="">
                  <p:embed/>
                </p:oleObj>
              </mc:Choice>
              <mc:Fallback>
                <p:oleObj name="Equation" r:id="rId5" imgW="126890" imgH="228402" progId="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3664" y="2524125"/>
                        <a:ext cx="6937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956425" y="283845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337425" y="2600325"/>
            <a:ext cx="10223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  9 :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12 : 3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V="1">
            <a:off x="7413626" y="3057526"/>
            <a:ext cx="8921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1305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078907"/>
              </p:ext>
            </p:extLst>
          </p:nvPr>
        </p:nvGraphicFramePr>
        <p:xfrm>
          <a:off x="3048001" y="3765550"/>
          <a:ext cx="1109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Equation" r:id="rId7" imgW="203112" imgH="228501" progId="">
                  <p:embed/>
                </p:oleObj>
              </mc:Choice>
              <mc:Fallback>
                <p:oleObj name="Equation" r:id="rId7" imgW="203112" imgH="228501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3765550"/>
                        <a:ext cx="11096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4038600" y="399415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4495800" y="4191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5867400" y="399415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1309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496472"/>
              </p:ext>
            </p:extLst>
          </p:nvPr>
        </p:nvGraphicFramePr>
        <p:xfrm>
          <a:off x="6316664" y="3613150"/>
          <a:ext cx="6937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Equation" r:id="rId9" imgW="126890" imgH="228402" progId="">
                  <p:embed/>
                </p:oleObj>
              </mc:Choice>
              <mc:Fallback>
                <p:oleObj name="Equation" r:id="rId9" imgW="126890" imgH="228402" progId="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664" y="3613150"/>
                        <a:ext cx="6937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343401" y="3733800"/>
            <a:ext cx="13827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  90 :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120 : 30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6934200" y="3886201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,….</a:t>
            </a:r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1524001" y="3962401"/>
            <a:ext cx="1101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Hoặc: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249581"/>
              </p:ext>
            </p:extLst>
          </p:nvPr>
        </p:nvGraphicFramePr>
        <p:xfrm>
          <a:off x="2971801" y="2667000"/>
          <a:ext cx="11096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Equation" r:id="rId10" imgW="203112" imgH="228501" progId="">
                  <p:embed/>
                </p:oleObj>
              </mc:Choice>
              <mc:Fallback>
                <p:oleObj name="Equation" r:id="rId10" imgW="203112" imgH="228501" progId="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2667000"/>
                        <a:ext cx="110966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06713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3" grpId="0"/>
      <p:bldP spid="11274" grpId="0"/>
      <p:bldP spid="11275" grpId="0" animBg="1"/>
      <p:bldP spid="11276" grpId="0"/>
      <p:bldP spid="11284" grpId="0"/>
      <p:bldP spid="11291" grpId="0"/>
      <p:bldP spid="11293" grpId="0"/>
      <p:bldP spid="11294" grpId="0"/>
      <p:bldP spid="11295" grpId="0" animBg="1"/>
      <p:bldP spid="11306" grpId="0"/>
      <p:bldP spid="11307" grpId="0" animBg="1"/>
      <p:bldP spid="11308" grpId="0"/>
      <p:bldP spid="11310" grpId="0"/>
      <p:bldP spid="11311" grpId="0"/>
      <p:bldP spid="113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524001" y="1447801"/>
            <a:ext cx="67040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dụng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tính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chất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cơ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bản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của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sô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́: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0" y="1981201"/>
            <a:ext cx="5187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0" y="2632076"/>
            <a:ext cx="525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Ví dụ 1: Quy đồng mẫu số của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936730"/>
              </p:ext>
            </p:extLst>
          </p:nvPr>
        </p:nvGraphicFramePr>
        <p:xfrm>
          <a:off x="6934200" y="2438400"/>
          <a:ext cx="7620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0" name="Equation" r:id="rId3" imgW="126890" imgH="228402" progId="">
                  <p:embed/>
                </p:oleObj>
              </mc:Choice>
              <mc:Fallback>
                <p:oleObj name="Equation" r:id="rId3" imgW="126890" imgH="228402" progId="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438400"/>
                        <a:ext cx="762000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11199"/>
              </p:ext>
            </p:extLst>
          </p:nvPr>
        </p:nvGraphicFramePr>
        <p:xfrm>
          <a:off x="8305800" y="2408238"/>
          <a:ext cx="762000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1" name="Equation" r:id="rId5" imgW="126890" imgH="228402" progId="">
                  <p:embed/>
                </p:oleObj>
              </mc:Choice>
              <mc:Fallback>
                <p:oleObj name="Equation" r:id="rId5" imgW="126890" imgH="228402" progId="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408238"/>
                        <a:ext cx="762000" cy="1173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681913" y="2667001"/>
            <a:ext cx="633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 và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5271280"/>
              </p:ext>
            </p:extLst>
          </p:nvPr>
        </p:nvGraphicFramePr>
        <p:xfrm>
          <a:off x="2819400" y="3275014"/>
          <a:ext cx="6096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2" name="Equation" r:id="rId7" imgW="241300" imgH="228600" progId="">
                  <p:embed/>
                </p:oleObj>
              </mc:Choice>
              <mc:Fallback>
                <p:oleObj name="Equation" r:id="rId7" imgW="241300" imgH="228600" progId="">
                  <p:embed/>
                  <p:pic>
                    <p:nvPicPr>
                      <p:cNvPr id="0" name="Picture 19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75014"/>
                        <a:ext cx="6096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62267022"/>
              </p:ext>
            </p:extLst>
          </p:nvPr>
        </p:nvGraphicFramePr>
        <p:xfrm>
          <a:off x="3581400" y="3276600"/>
          <a:ext cx="1295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3" name="Equation" r:id="rId9" imgW="342751" imgH="228501" progId="">
                  <p:embed/>
                </p:oleObj>
              </mc:Choice>
              <mc:Fallback>
                <p:oleObj name="Equation" r:id="rId9" imgW="342751" imgH="228501" progId="">
                  <p:embed/>
                  <p:pic>
                    <p:nvPicPr>
                      <p:cNvPr id="0" name="Picture 19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276600"/>
                        <a:ext cx="1295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524000" y="3581401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68020351"/>
              </p:ext>
            </p:extLst>
          </p:nvPr>
        </p:nvGraphicFramePr>
        <p:xfrm>
          <a:off x="4876800" y="3271839"/>
          <a:ext cx="914400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4" name="Equation" r:id="rId11" imgW="165028" imgH="228501" progId="">
                  <p:embed/>
                </p:oleObj>
              </mc:Choice>
              <mc:Fallback>
                <p:oleObj name="Equation" r:id="rId11" imgW="165028" imgH="228501" progId="">
                  <p:embed/>
                  <p:pic>
                    <p:nvPicPr>
                      <p:cNvPr id="0" name="Picture 19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71839"/>
                        <a:ext cx="914400" cy="112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37591"/>
              </p:ext>
            </p:extLst>
          </p:nvPr>
        </p:nvGraphicFramePr>
        <p:xfrm>
          <a:off x="2590800" y="4330700"/>
          <a:ext cx="9652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5" name="Equation" r:id="rId13" imgW="241300" imgH="228600" progId="">
                  <p:embed/>
                </p:oleObj>
              </mc:Choice>
              <mc:Fallback>
                <p:oleObj name="Equation" r:id="rId13" imgW="241300" imgH="228600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30700"/>
                        <a:ext cx="965200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910538"/>
              </p:ext>
            </p:extLst>
          </p:nvPr>
        </p:nvGraphicFramePr>
        <p:xfrm>
          <a:off x="3581400" y="4343400"/>
          <a:ext cx="1371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6" name="Equation" r:id="rId15" imgW="342751" imgH="228501" progId="">
                  <p:embed/>
                </p:oleObj>
              </mc:Choice>
              <mc:Fallback>
                <p:oleObj name="Equation" r:id="rId15" imgW="342751" imgH="228501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343400"/>
                        <a:ext cx="13716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92753"/>
              </p:ext>
            </p:extLst>
          </p:nvPr>
        </p:nvGraphicFramePr>
        <p:xfrm>
          <a:off x="5029200" y="4343400"/>
          <a:ext cx="660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7" name="Equation" r:id="rId17" imgW="165028" imgH="228501" progId="">
                  <p:embed/>
                </p:oleObj>
              </mc:Choice>
              <mc:Fallback>
                <p:oleObj name="Equation" r:id="rId17" imgW="165028" imgH="228501" progId="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343400"/>
                        <a:ext cx="660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676400" y="46482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524000" y="56388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702035"/>
              </p:ext>
            </p:extLst>
          </p:nvPr>
        </p:nvGraphicFramePr>
        <p:xfrm>
          <a:off x="2514600" y="5410201"/>
          <a:ext cx="6096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8" name="Equation" r:id="rId19" imgW="241300" imgH="228600" progId="">
                  <p:embed/>
                </p:oleObj>
              </mc:Choice>
              <mc:Fallback>
                <p:oleObj name="Equation" r:id="rId19" imgW="241300" imgH="228600" progId="">
                  <p:embed/>
                  <p:pic>
                    <p:nvPicPr>
                      <p:cNvPr id="0" name="Picture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410201"/>
                        <a:ext cx="6096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531195"/>
              </p:ext>
            </p:extLst>
          </p:nvPr>
        </p:nvGraphicFramePr>
        <p:xfrm>
          <a:off x="3200400" y="5410200"/>
          <a:ext cx="9144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9" name="Equation" r:id="rId20" imgW="165028" imgH="228501" progId="">
                  <p:embed/>
                </p:oleObj>
              </mc:Choice>
              <mc:Fallback>
                <p:oleObj name="Equation" r:id="rId20" imgW="165028" imgH="228501" progId="">
                  <p:embed/>
                  <p:pic>
                    <p:nvPicPr>
                      <p:cNvPr id="0" name="Picture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410200"/>
                        <a:ext cx="9144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243396"/>
              </p:ext>
            </p:extLst>
          </p:nvPr>
        </p:nvGraphicFramePr>
        <p:xfrm>
          <a:off x="5130800" y="5319713"/>
          <a:ext cx="7366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0" name="Equation" r:id="rId21" imgW="241300" imgH="228600" progId="">
                  <p:embed/>
                </p:oleObj>
              </mc:Choice>
              <mc:Fallback>
                <p:oleObj name="Equation" r:id="rId21" imgW="241300" imgH="228600" progId="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5319713"/>
                        <a:ext cx="736600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266407"/>
              </p:ext>
            </p:extLst>
          </p:nvPr>
        </p:nvGraphicFramePr>
        <p:xfrm>
          <a:off x="6172200" y="5410200"/>
          <a:ext cx="660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1" name="Equation" r:id="rId23" imgW="165028" imgH="228501" progId="">
                  <p:embed/>
                </p:oleObj>
              </mc:Choice>
              <mc:Fallback>
                <p:oleObj name="Equation" r:id="rId23" imgW="165028" imgH="228501" progId="">
                  <p:embed/>
                  <p:pic>
                    <p:nvPicPr>
                      <p:cNvPr id="0" name="Picture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410200"/>
                        <a:ext cx="660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4267200" y="5638801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411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21" grpId="0"/>
      <p:bldP spid="24594" grpId="0"/>
      <p:bldP spid="24604" grpId="0"/>
      <p:bldP spid="24605" grpId="0"/>
      <p:bldP spid="246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1852613"/>
            <a:ext cx="298132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488" y="1650615"/>
            <a:ext cx="7253288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6D5E53-4DA9-4671-9C39-6BD20806C05B}"/>
              </a:ext>
            </a:extLst>
          </p:cNvPr>
          <p:cNvSpPr/>
          <p:nvPr/>
        </p:nvSpPr>
        <p:spPr>
          <a:xfrm>
            <a:off x="4217489" y="3204678"/>
            <a:ext cx="425849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333399">
                      <a:satMod val="175000"/>
                      <a:alpha val="40000"/>
                    </a:srgbClr>
                  </a:glow>
                  <a:outerShdw dist="38100" dir="2700000" algn="tl" rotWithShape="0">
                    <a:srgbClr val="333399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THỰC HÀNH</a:t>
            </a:r>
            <a:endParaRPr kumimoji="0" lang="en-US" sz="5200" b="1" i="0" u="none" strike="noStrike" kern="1200" cap="none" spc="0" normalizeH="0" baseline="0" noProof="0" dirty="0">
              <a:ln w="6600">
                <a:solidFill>
                  <a:srgbClr val="333399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rgbClr val="333399">
                    <a:satMod val="175000"/>
                    <a:alpha val="40000"/>
                  </a:srgbClr>
                </a:glow>
                <a:outerShdw dist="38100" dir="2700000" algn="tl" rotWithShape="0">
                  <a:srgbClr val="333399"/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08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79564" y="1150938"/>
            <a:ext cx="22113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3. Luyện tập: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524000" y="1603376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Bài 1:  Rút gọn các phân số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543817"/>
              </p:ext>
            </p:extLst>
          </p:nvPr>
        </p:nvGraphicFramePr>
        <p:xfrm>
          <a:off x="6400801" y="1357313"/>
          <a:ext cx="7604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8" name="Equation" r:id="rId3" imgW="165028" imgH="228501" progId="">
                  <p:embed/>
                </p:oleObj>
              </mc:Choice>
              <mc:Fallback>
                <p:oleObj name="Equation" r:id="rId3" imgW="165028" imgH="228501" progId="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1357313"/>
                        <a:ext cx="760413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60270"/>
              </p:ext>
            </p:extLst>
          </p:nvPr>
        </p:nvGraphicFramePr>
        <p:xfrm>
          <a:off x="7494588" y="1355725"/>
          <a:ext cx="6096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9" name="Equation" r:id="rId5" imgW="165028" imgH="228501" progId="">
                  <p:embed/>
                </p:oleObj>
              </mc:Choice>
              <mc:Fallback>
                <p:oleObj name="Equation" r:id="rId5" imgW="165028" imgH="228501" progId="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4588" y="1355725"/>
                        <a:ext cx="6096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40439"/>
              </p:ext>
            </p:extLst>
          </p:nvPr>
        </p:nvGraphicFramePr>
        <p:xfrm>
          <a:off x="8458201" y="1295400"/>
          <a:ext cx="7080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0" name="Equation" r:id="rId7" imgW="165028" imgH="228501" progId="">
                  <p:embed/>
                </p:oleObj>
              </mc:Choice>
              <mc:Fallback>
                <p:oleObj name="Equation" r:id="rId7" imgW="165028" imgH="228501" progId="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1" y="1295400"/>
                        <a:ext cx="7080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121650" y="1600201"/>
            <a:ext cx="287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162800" y="1600201"/>
            <a:ext cx="287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32306"/>
              </p:ext>
            </p:extLst>
          </p:nvPr>
        </p:nvGraphicFramePr>
        <p:xfrm>
          <a:off x="3973513" y="2763838"/>
          <a:ext cx="9128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1" name="Equation" r:id="rId9" imgW="165028" imgH="228501" progId="">
                  <p:embed/>
                </p:oleObj>
              </mc:Choice>
              <mc:Fallback>
                <p:oleObj name="Equation" r:id="rId9" imgW="165028" imgH="228501" progId="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3513" y="2763838"/>
                        <a:ext cx="9128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188837"/>
              </p:ext>
            </p:extLst>
          </p:nvPr>
        </p:nvGraphicFramePr>
        <p:xfrm>
          <a:off x="3890963" y="4038600"/>
          <a:ext cx="8366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2" name="Equation" r:id="rId10" imgW="165028" imgH="228501" progId="">
                  <p:embed/>
                </p:oleObj>
              </mc:Choice>
              <mc:Fallback>
                <p:oleObj name="Equation" r:id="rId10" imgW="165028" imgH="228501" progId="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4038600"/>
                        <a:ext cx="8366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49990"/>
              </p:ext>
            </p:extLst>
          </p:nvPr>
        </p:nvGraphicFramePr>
        <p:xfrm>
          <a:off x="3827463" y="5257800"/>
          <a:ext cx="901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3" name="Equation" r:id="rId11" imgW="165028" imgH="228501" progId="">
                  <p:embed/>
                </p:oleObj>
              </mc:Choice>
              <mc:Fallback>
                <p:oleObj name="Equation" r:id="rId11" imgW="165028" imgH="228501" progId="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463" y="5257800"/>
                        <a:ext cx="9017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729164" y="3016251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603751" y="5556251"/>
            <a:ext cx="360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646614" y="4287838"/>
            <a:ext cx="358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865814" y="4267201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018214" y="3057526"/>
            <a:ext cx="35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857876" y="5562601"/>
            <a:ext cx="360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10163" y="27432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15:5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5110163" y="3276600"/>
            <a:ext cx="838200" cy="0"/>
          </a:xfrm>
          <a:prstGeom prst="line">
            <a:avLst/>
          </a:prstGeom>
          <a:noFill/>
          <a:ln w="28575">
            <a:solidFill>
              <a:srgbClr val="0E0DD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033963" y="4495800"/>
            <a:ext cx="762000" cy="0"/>
          </a:xfrm>
          <a:prstGeom prst="line">
            <a:avLst/>
          </a:prstGeom>
          <a:noFill/>
          <a:ln w="28575">
            <a:solidFill>
              <a:srgbClr val="0E0DD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5033963" y="5791200"/>
            <a:ext cx="685800" cy="0"/>
          </a:xfrm>
          <a:prstGeom prst="line">
            <a:avLst/>
          </a:prstGeom>
          <a:noFill/>
          <a:ln w="28575">
            <a:solidFill>
              <a:srgbClr val="0E0DD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5110163" y="33528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25:5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5033963" y="39624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18:9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5033963" y="45720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27:9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4976813" y="52578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36:4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4957763" y="5867401"/>
            <a:ext cx="842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64:4</a:t>
            </a:r>
          </a:p>
        </p:txBody>
      </p:sp>
      <p:graphicFrame>
        <p:nvGraphicFramePr>
          <p:cNvPr id="1439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56567"/>
              </p:ext>
            </p:extLst>
          </p:nvPr>
        </p:nvGraphicFramePr>
        <p:xfrm>
          <a:off x="6324601" y="2736850"/>
          <a:ext cx="5635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4" name="Equation" r:id="rId12" imgW="114250" imgH="228501" progId="">
                  <p:embed/>
                </p:oleObj>
              </mc:Choice>
              <mc:Fallback>
                <p:oleObj name="Equation" r:id="rId12" imgW="114250" imgH="228501" progId="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1" y="2736850"/>
                        <a:ext cx="5635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364840"/>
              </p:ext>
            </p:extLst>
          </p:nvPr>
        </p:nvGraphicFramePr>
        <p:xfrm>
          <a:off x="6172200" y="3962400"/>
          <a:ext cx="6937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5" name="Equation" r:id="rId14" imgW="126890" imgH="228402" progId="">
                  <p:embed/>
                </p:oleObj>
              </mc:Choice>
              <mc:Fallback>
                <p:oleObj name="Equation" r:id="rId14" imgW="126890" imgH="228402" progId="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962400"/>
                        <a:ext cx="69373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4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438458"/>
              </p:ext>
            </p:extLst>
          </p:nvPr>
        </p:nvGraphicFramePr>
        <p:xfrm>
          <a:off x="6172200" y="5257800"/>
          <a:ext cx="8334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6" name="Equation" r:id="rId16" imgW="152334" imgH="228501" progId="">
                  <p:embed/>
                </p:oleObj>
              </mc:Choice>
              <mc:Fallback>
                <p:oleObj name="Equation" r:id="rId16" imgW="152334" imgH="228501" progId="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257800"/>
                        <a:ext cx="83343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5029201" y="2219326"/>
            <a:ext cx="1349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chemeClr val="bg1"/>
                </a:solidFill>
                <a:latin typeface="Times New Roman" panose="02020603050405020304" pitchFamily="18" charset="0"/>
              </a:rPr>
              <a:t>Bài giải</a:t>
            </a: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51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9" grpId="0"/>
      <p:bldP spid="14350" grpId="0"/>
      <p:bldP spid="14351" grpId="0"/>
      <p:bldP spid="14352" grpId="0"/>
      <p:bldP spid="14353" grpId="0"/>
      <p:bldP spid="14355" grpId="0"/>
      <p:bldP spid="14364" grpId="0"/>
      <p:bldP spid="14365" grpId="0" animBg="1"/>
      <p:bldP spid="14366" grpId="0" animBg="1"/>
      <p:bldP spid="14367" grpId="0" animBg="1"/>
      <p:bldP spid="14373" grpId="0"/>
      <p:bldP spid="14380" grpId="0"/>
      <p:bldP spid="14381" grpId="0"/>
      <p:bldP spid="14382" grpId="0"/>
      <p:bldP spid="14383" grpId="0"/>
      <p:bldP spid="143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958975" y="1193801"/>
            <a:ext cx="6240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Bài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2: 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đồng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mẫu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sô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sô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́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099772"/>
              </p:ext>
            </p:extLst>
          </p:nvPr>
        </p:nvGraphicFramePr>
        <p:xfrm>
          <a:off x="6380164" y="1816101"/>
          <a:ext cx="7016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5" name="Equation" r:id="rId3" imgW="152334" imgH="228501" progId="">
                  <p:embed/>
                </p:oleObj>
              </mc:Choice>
              <mc:Fallback>
                <p:oleObj name="Equation" r:id="rId3" imgW="152334" imgH="228501" progId="">
                  <p:embed/>
                  <p:pic>
                    <p:nvPicPr>
                      <p:cNvPr id="0" name="Picture 2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164" y="1816101"/>
                        <a:ext cx="70167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88132"/>
              </p:ext>
            </p:extLst>
          </p:nvPr>
        </p:nvGraphicFramePr>
        <p:xfrm>
          <a:off x="8443913" y="1790700"/>
          <a:ext cx="488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6" name="Equation" r:id="rId5" imgW="114250" imgH="228501" progId="">
                  <p:embed/>
                </p:oleObj>
              </mc:Choice>
              <mc:Fallback>
                <p:oleObj name="Equation" r:id="rId5" imgW="114250" imgH="228501" progId="">
                  <p:embed/>
                  <p:pic>
                    <p:nvPicPr>
                      <p:cNvPr id="0" name="Picture 2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3913" y="1790700"/>
                        <a:ext cx="4889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150664"/>
              </p:ext>
            </p:extLst>
          </p:nvPr>
        </p:nvGraphicFramePr>
        <p:xfrm>
          <a:off x="9531350" y="1790700"/>
          <a:ext cx="49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7" name="Equation" r:id="rId7" imgW="114250" imgH="228501" progId="">
                  <p:embed/>
                </p:oleObj>
              </mc:Choice>
              <mc:Fallback>
                <p:oleObj name="Equation" r:id="rId7" imgW="114250" imgH="228501" progId="">
                  <p:embed/>
                  <p:pic>
                    <p:nvPicPr>
                      <p:cNvPr id="0" name="Picture 2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1350" y="1790700"/>
                        <a:ext cx="4905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921000" y="19685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9931400" y="2273301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185599"/>
              </p:ext>
            </p:extLst>
          </p:nvPr>
        </p:nvGraphicFramePr>
        <p:xfrm>
          <a:off x="2339976" y="2933700"/>
          <a:ext cx="701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8" name="Equation" r:id="rId9" imgW="126890" imgH="228402" progId="">
                  <p:embed/>
                </p:oleObj>
              </mc:Choice>
              <mc:Fallback>
                <p:oleObj name="Equation" r:id="rId9" imgW="126890" imgH="228402" progId="">
                  <p:embed/>
                  <p:pic>
                    <p:nvPicPr>
                      <p:cNvPr id="0" name="Picture 2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6" y="2933700"/>
                        <a:ext cx="701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082398"/>
              </p:ext>
            </p:extLst>
          </p:nvPr>
        </p:nvGraphicFramePr>
        <p:xfrm>
          <a:off x="6935789" y="2933700"/>
          <a:ext cx="5794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9" name="Equation" r:id="rId11" imgW="114250" imgH="228501" progId="">
                  <p:embed/>
                </p:oleObj>
              </mc:Choice>
              <mc:Fallback>
                <p:oleObj name="Equation" r:id="rId11" imgW="114250" imgH="228501" progId="">
                  <p:embed/>
                  <p:pic>
                    <p:nvPicPr>
                      <p:cNvPr id="0" name="Picture 2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5789" y="2933700"/>
                        <a:ext cx="5794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489459"/>
              </p:ext>
            </p:extLst>
          </p:nvPr>
        </p:nvGraphicFramePr>
        <p:xfrm>
          <a:off x="2389189" y="4064000"/>
          <a:ext cx="6937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0" name="Equation" r:id="rId13" imgW="126890" imgH="228402" progId="">
                  <p:embed/>
                </p:oleObj>
              </mc:Choice>
              <mc:Fallback>
                <p:oleObj name="Equation" r:id="rId13" imgW="126890" imgH="228402" progId="">
                  <p:embed/>
                  <p:pic>
                    <p:nvPicPr>
                      <p:cNvPr id="0" name="Picture 2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9" y="4064000"/>
                        <a:ext cx="6937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073400" y="32385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187700" y="44450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637463" y="32385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8856663" y="31623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368800" y="31623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4483100" y="43688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454400" y="2806701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2x8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454400" y="33909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7950200" y="33909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492500" y="4597400"/>
            <a:ext cx="622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3454400" y="3390901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3x8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942263" y="28575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5x3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942263" y="34671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8x3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3492500" y="4064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1x3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492500" y="46736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4x3</a:t>
            </a:r>
          </a:p>
        </p:txBody>
      </p:sp>
      <p:graphicFrame>
        <p:nvGraphicFramePr>
          <p:cNvPr id="2460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120776"/>
              </p:ext>
            </p:extLst>
          </p:nvPr>
        </p:nvGraphicFramePr>
        <p:xfrm>
          <a:off x="4749801" y="2933700"/>
          <a:ext cx="5064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1" name="Equation" r:id="rId15" imgW="165028" imgH="228501" progId="">
                  <p:embed/>
                </p:oleObj>
              </mc:Choice>
              <mc:Fallback>
                <p:oleObj name="Equation" r:id="rId15" imgW="165028" imgH="228501" progId="">
                  <p:embed/>
                  <p:pic>
                    <p:nvPicPr>
                      <p:cNvPr id="0" name="Picture 2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1" y="2933700"/>
                        <a:ext cx="5064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554028"/>
              </p:ext>
            </p:extLst>
          </p:nvPr>
        </p:nvGraphicFramePr>
        <p:xfrm>
          <a:off x="9209089" y="2781300"/>
          <a:ext cx="9032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" name="Equation" r:id="rId17" imgW="165028" imgH="228501" progId="">
                  <p:embed/>
                </p:oleObj>
              </mc:Choice>
              <mc:Fallback>
                <p:oleObj name="Equation" r:id="rId17" imgW="165028" imgH="228501" progId="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9089" y="2781300"/>
                        <a:ext cx="90328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40157"/>
              </p:ext>
            </p:extLst>
          </p:nvPr>
        </p:nvGraphicFramePr>
        <p:xfrm>
          <a:off x="4840289" y="4140200"/>
          <a:ext cx="5619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" name="Equation" r:id="rId19" imgW="152334" imgH="228501" progId="">
                  <p:embed/>
                </p:oleObj>
              </mc:Choice>
              <mc:Fallback>
                <p:oleObj name="Equation" r:id="rId19" imgW="152334" imgH="228501" progId="">
                  <p:embed/>
                  <p:pic>
                    <p:nvPicPr>
                      <p:cNvPr id="0" name="Picture 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9" y="4140200"/>
                        <a:ext cx="5619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30870"/>
              </p:ext>
            </p:extLst>
          </p:nvPr>
        </p:nvGraphicFramePr>
        <p:xfrm>
          <a:off x="2322513" y="1816101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4" name="Equation" r:id="rId21" imgW="126890" imgH="228402" progId="">
                  <p:embed/>
                </p:oleObj>
              </mc:Choice>
              <mc:Fallback>
                <p:oleObj name="Equation" r:id="rId21" imgW="126890" imgH="228402" progId="">
                  <p:embed/>
                  <p:pic>
                    <p:nvPicPr>
                      <p:cNvPr id="0" name="Picture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1816101"/>
                        <a:ext cx="58420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664524"/>
              </p:ext>
            </p:extLst>
          </p:nvPr>
        </p:nvGraphicFramePr>
        <p:xfrm>
          <a:off x="5364163" y="1816100"/>
          <a:ext cx="544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5" name="Equation" r:id="rId23" imgW="126890" imgH="228402" progId="">
                  <p:embed/>
                </p:oleObj>
              </mc:Choice>
              <mc:Fallback>
                <p:oleObj name="Equation" r:id="rId23" imgW="126890" imgH="228402" progId="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816100"/>
                        <a:ext cx="5445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06557"/>
              </p:ext>
            </p:extLst>
          </p:nvPr>
        </p:nvGraphicFramePr>
        <p:xfrm>
          <a:off x="3417888" y="1816101"/>
          <a:ext cx="5270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6" name="Equation" r:id="rId25" imgW="114250" imgH="228501" progId="">
                  <p:embed/>
                </p:oleObj>
              </mc:Choice>
              <mc:Fallback>
                <p:oleObj name="Equation" r:id="rId25" imgW="114250" imgH="228501" progId="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1816101"/>
                        <a:ext cx="52705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8" name="Text Box 47"/>
          <p:cNvSpPr txBox="1">
            <a:spLocks noChangeArrowheads="1"/>
          </p:cNvSpPr>
          <p:nvPr/>
        </p:nvSpPr>
        <p:spPr bwMode="auto">
          <a:xfrm>
            <a:off x="5969000" y="19685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14369" name="Text Box 48"/>
          <p:cNvSpPr txBox="1">
            <a:spLocks noChangeArrowheads="1"/>
          </p:cNvSpPr>
          <p:nvPr/>
        </p:nvSpPr>
        <p:spPr bwMode="auto">
          <a:xfrm>
            <a:off x="7834314" y="1892300"/>
            <a:ext cx="420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4370" name="Text Box 49"/>
          <p:cNvSpPr txBox="1">
            <a:spLocks noChangeArrowheads="1"/>
          </p:cNvSpPr>
          <p:nvPr/>
        </p:nvSpPr>
        <p:spPr bwMode="auto">
          <a:xfrm>
            <a:off x="8864600" y="18923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14371" name="Text Box 50"/>
          <p:cNvSpPr txBox="1">
            <a:spLocks noChangeArrowheads="1"/>
          </p:cNvSpPr>
          <p:nvPr/>
        </p:nvSpPr>
        <p:spPr bwMode="auto">
          <a:xfrm>
            <a:off x="4749801" y="19685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4372" name="Text Box 52"/>
          <p:cNvSpPr txBox="1">
            <a:spLocks noChangeArrowheads="1"/>
          </p:cNvSpPr>
          <p:nvPr/>
        </p:nvSpPr>
        <p:spPr bwMode="auto">
          <a:xfrm>
            <a:off x="1854200" y="20447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4373" name="Text Box 54"/>
          <p:cNvSpPr txBox="1">
            <a:spLocks noChangeArrowheads="1"/>
          </p:cNvSpPr>
          <p:nvPr/>
        </p:nvSpPr>
        <p:spPr bwMode="auto">
          <a:xfrm>
            <a:off x="7112000" y="18923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4374" name="Text Box 55"/>
          <p:cNvSpPr txBox="1">
            <a:spLocks noChangeArrowheads="1"/>
          </p:cNvSpPr>
          <p:nvPr/>
        </p:nvSpPr>
        <p:spPr bwMode="auto">
          <a:xfrm>
            <a:off x="3911600" y="19685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graphicFrame>
        <p:nvGraphicFramePr>
          <p:cNvPr id="2463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202369"/>
              </p:ext>
            </p:extLst>
          </p:nvPr>
        </p:nvGraphicFramePr>
        <p:xfrm>
          <a:off x="6938963" y="4064000"/>
          <a:ext cx="84296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7" name="Equation" r:id="rId27" imgW="152334" imgH="228501" progId="">
                  <p:embed/>
                </p:oleObj>
              </mc:Choice>
              <mc:Fallback>
                <p:oleObj name="Equation" r:id="rId27" imgW="152334" imgH="228501" progId="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8963" y="4064000"/>
                        <a:ext cx="84296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35" name="Text Box 59"/>
          <p:cNvSpPr txBox="1">
            <a:spLocks noChangeArrowheads="1"/>
          </p:cNvSpPr>
          <p:nvPr/>
        </p:nvSpPr>
        <p:spPr bwMode="auto">
          <a:xfrm>
            <a:off x="7924801" y="4292600"/>
            <a:ext cx="162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giữ nguyên</a:t>
            </a:r>
          </a:p>
        </p:txBody>
      </p:sp>
      <p:graphicFrame>
        <p:nvGraphicFramePr>
          <p:cNvPr id="24639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326684"/>
              </p:ext>
            </p:extLst>
          </p:nvPr>
        </p:nvGraphicFramePr>
        <p:xfrm>
          <a:off x="2330450" y="5334000"/>
          <a:ext cx="577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8" name="Equation" r:id="rId29" imgW="114250" imgH="228501" progId="">
                  <p:embed/>
                </p:oleObj>
              </mc:Choice>
              <mc:Fallback>
                <p:oleObj name="Equation" r:id="rId29" imgW="114250" imgH="228501" progId="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5334000"/>
                        <a:ext cx="5778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3040063" y="56388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4259263" y="55626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642" name="Line 66"/>
          <p:cNvSpPr>
            <a:spLocks noChangeShapeType="1"/>
          </p:cNvSpPr>
          <p:nvPr/>
        </p:nvSpPr>
        <p:spPr bwMode="auto">
          <a:xfrm>
            <a:off x="3352800" y="5791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643" name="Text Box 67"/>
          <p:cNvSpPr txBox="1">
            <a:spLocks noChangeArrowheads="1"/>
          </p:cNvSpPr>
          <p:nvPr/>
        </p:nvSpPr>
        <p:spPr bwMode="auto">
          <a:xfrm>
            <a:off x="3344863" y="52578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5x4</a:t>
            </a:r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3344863" y="58674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6x4</a:t>
            </a:r>
          </a:p>
        </p:txBody>
      </p:sp>
      <p:graphicFrame>
        <p:nvGraphicFramePr>
          <p:cNvPr id="24645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916722"/>
              </p:ext>
            </p:extLst>
          </p:nvPr>
        </p:nvGraphicFramePr>
        <p:xfrm>
          <a:off x="4756151" y="5334000"/>
          <a:ext cx="5318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9" name="Equation" r:id="rId31" imgW="165028" imgH="228501" progId="">
                  <p:embed/>
                </p:oleObj>
              </mc:Choice>
              <mc:Fallback>
                <p:oleObj name="Equation" r:id="rId31" imgW="165028" imgH="228501" progId="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1" y="5334000"/>
                        <a:ext cx="5318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4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936375"/>
              </p:ext>
            </p:extLst>
          </p:nvPr>
        </p:nvGraphicFramePr>
        <p:xfrm>
          <a:off x="7054851" y="5181600"/>
          <a:ext cx="5492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0" name="Equation" r:id="rId33" imgW="114250" imgH="228501" progId="">
                  <p:embed/>
                </p:oleObj>
              </mc:Choice>
              <mc:Fallback>
                <p:oleObj name="Equation" r:id="rId33" imgW="114250" imgH="228501" progId="">
                  <p:embed/>
                  <p:pic>
                    <p:nvPicPr>
                      <p:cNvPr id="0" name="Picture 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851" y="5181600"/>
                        <a:ext cx="5492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7742238" y="54864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9113838" y="54864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650" name="Text Box 74"/>
          <p:cNvSpPr txBox="1">
            <a:spLocks noChangeArrowheads="1"/>
          </p:cNvSpPr>
          <p:nvPr/>
        </p:nvSpPr>
        <p:spPr bwMode="auto">
          <a:xfrm>
            <a:off x="8123238" y="51054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3x3</a:t>
            </a:r>
          </a:p>
        </p:txBody>
      </p:sp>
      <p:sp>
        <p:nvSpPr>
          <p:cNvPr id="24651" name="Line 75"/>
          <p:cNvSpPr>
            <a:spLocks noChangeShapeType="1"/>
          </p:cNvSpPr>
          <p:nvPr/>
        </p:nvSpPr>
        <p:spPr bwMode="auto">
          <a:xfrm>
            <a:off x="8199438" y="5638800"/>
            <a:ext cx="563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8123238" y="5715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8x3</a:t>
            </a:r>
          </a:p>
        </p:txBody>
      </p:sp>
      <p:graphicFrame>
        <p:nvGraphicFramePr>
          <p:cNvPr id="2465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79990"/>
              </p:ext>
            </p:extLst>
          </p:nvPr>
        </p:nvGraphicFramePr>
        <p:xfrm>
          <a:off x="9582150" y="5181600"/>
          <a:ext cx="5778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1" name="Equation" r:id="rId35" imgW="165028" imgH="228501" progId="">
                  <p:embed/>
                </p:oleObj>
              </mc:Choice>
              <mc:Fallback>
                <p:oleObj name="Equation" r:id="rId35" imgW="165028" imgH="228501" progId="">
                  <p:embed/>
                  <p:pic>
                    <p:nvPicPr>
                      <p:cNvPr id="0" name="Picture 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2150" y="5181600"/>
                        <a:ext cx="5778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5207000" y="2654301"/>
            <a:ext cx="1022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Ta có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1854200" y="32385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5969000" y="31623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24657" name="Text Box 81"/>
          <p:cNvSpPr txBox="1">
            <a:spLocks noChangeArrowheads="1"/>
          </p:cNvSpPr>
          <p:nvPr/>
        </p:nvSpPr>
        <p:spPr bwMode="auto">
          <a:xfrm>
            <a:off x="6096000" y="4216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24658" name="Text Box 82"/>
          <p:cNvSpPr txBox="1">
            <a:spLocks noChangeArrowheads="1"/>
          </p:cNvSpPr>
          <p:nvPr/>
        </p:nvSpPr>
        <p:spPr bwMode="auto">
          <a:xfrm>
            <a:off x="1828801" y="42926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24659" name="Text Box 83"/>
          <p:cNvSpPr txBox="1">
            <a:spLocks noChangeArrowheads="1"/>
          </p:cNvSpPr>
          <p:nvPr/>
        </p:nvSpPr>
        <p:spPr bwMode="auto">
          <a:xfrm>
            <a:off x="1828800" y="55626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24661" name="Text Box 85"/>
          <p:cNvSpPr txBox="1">
            <a:spLocks noChangeArrowheads="1"/>
          </p:cNvSpPr>
          <p:nvPr/>
        </p:nvSpPr>
        <p:spPr bwMode="auto">
          <a:xfrm>
            <a:off x="60960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117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  <p:bldP spid="24590" grpId="0"/>
      <p:bldP spid="24591" grpId="0"/>
      <p:bldP spid="24592" grpId="0"/>
      <p:bldP spid="24593" grpId="0"/>
      <p:bldP spid="24594" grpId="0"/>
      <p:bldP spid="24595" grpId="0"/>
      <p:bldP spid="24596" grpId="0" animBg="1"/>
      <p:bldP spid="24597" grpId="0" animBg="1"/>
      <p:bldP spid="24598" grpId="0" animBg="1"/>
      <p:bldP spid="24599" grpId="0"/>
      <p:bldP spid="24600" grpId="0"/>
      <p:bldP spid="24601" grpId="0"/>
      <p:bldP spid="24602" grpId="0"/>
      <p:bldP spid="24603" grpId="0"/>
      <p:bldP spid="24635" grpId="0"/>
      <p:bldP spid="24640" grpId="0"/>
      <p:bldP spid="24641" grpId="0"/>
      <p:bldP spid="24642" grpId="0" animBg="1"/>
      <p:bldP spid="24643" grpId="0"/>
      <p:bldP spid="24644" grpId="0"/>
      <p:bldP spid="24648" grpId="0"/>
      <p:bldP spid="24649" grpId="0"/>
      <p:bldP spid="24650" grpId="0"/>
      <p:bldP spid="24651" grpId="0" animBg="1"/>
      <p:bldP spid="24652" grpId="0"/>
      <p:bldP spid="24654" grpId="0"/>
      <p:bldP spid="24655" grpId="0"/>
      <p:bldP spid="24656" grpId="0"/>
      <p:bldP spid="24657" grpId="0"/>
      <p:bldP spid="24658" grpId="0"/>
      <p:bldP spid="24659" grpId="0"/>
      <p:bldP spid="246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4000" y="1612901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Bài 3: Tìm các phân số bằng nhau trong các phân số dưới đây: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005341"/>
              </p:ext>
            </p:extLst>
          </p:nvPr>
        </p:nvGraphicFramePr>
        <p:xfrm>
          <a:off x="6661151" y="2108201"/>
          <a:ext cx="76041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2" name="Equation" r:id="rId3" imgW="165028" imgH="228501" progId="">
                  <p:embed/>
                </p:oleObj>
              </mc:Choice>
              <mc:Fallback>
                <p:oleObj name="Equation" r:id="rId3" imgW="165028" imgH="228501" progId="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151" y="2108201"/>
                        <a:ext cx="760413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213912"/>
              </p:ext>
            </p:extLst>
          </p:nvPr>
        </p:nvGraphicFramePr>
        <p:xfrm>
          <a:off x="8197850" y="2032000"/>
          <a:ext cx="7064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3" name="Equation" r:id="rId5" imgW="165028" imgH="228501" progId="">
                  <p:embed/>
                </p:oleObj>
              </mc:Choice>
              <mc:Fallback>
                <p:oleObj name="Equation" r:id="rId5" imgW="165028" imgH="228501" progId="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2032000"/>
                        <a:ext cx="7064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475089"/>
              </p:ext>
            </p:extLst>
          </p:nvPr>
        </p:nvGraphicFramePr>
        <p:xfrm>
          <a:off x="9366251" y="2084388"/>
          <a:ext cx="873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4" name="Equation" r:id="rId7" imgW="203112" imgH="228501" progId="">
                  <p:embed/>
                </p:oleObj>
              </mc:Choice>
              <mc:Fallback>
                <p:oleObj name="Equation" r:id="rId7" imgW="203112" imgH="228501" progId="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1" y="2084388"/>
                        <a:ext cx="8731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46675" y="38989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3352800" y="2374901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070475" y="54229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061075" y="54229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137275" y="3898901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37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875305"/>
              </p:ext>
            </p:extLst>
          </p:nvPr>
        </p:nvGraphicFramePr>
        <p:xfrm>
          <a:off x="2601913" y="2108201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5" name="Equation" r:id="rId9" imgW="126890" imgH="228402" progId="">
                  <p:embed/>
                </p:oleObj>
              </mc:Choice>
              <mc:Fallback>
                <p:oleObj name="Equation" r:id="rId9" imgW="126890" imgH="228402" progId="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2108201"/>
                        <a:ext cx="58420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412104"/>
              </p:ext>
            </p:extLst>
          </p:nvPr>
        </p:nvGraphicFramePr>
        <p:xfrm>
          <a:off x="5253039" y="2108200"/>
          <a:ext cx="7080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6" name="Equation" r:id="rId11" imgW="165028" imgH="228501" progId="">
                  <p:embed/>
                </p:oleObj>
              </mc:Choice>
              <mc:Fallback>
                <p:oleObj name="Equation" r:id="rId11" imgW="165028" imgH="228501" progId="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9" y="2108200"/>
                        <a:ext cx="7080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22728"/>
              </p:ext>
            </p:extLst>
          </p:nvPr>
        </p:nvGraphicFramePr>
        <p:xfrm>
          <a:off x="3940175" y="2108201"/>
          <a:ext cx="58578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7" name="Equation" r:id="rId13" imgW="126890" imgH="228402" progId="">
                  <p:embed/>
                </p:oleObj>
              </mc:Choice>
              <mc:Fallback>
                <p:oleObj name="Equation" r:id="rId13" imgW="126890" imgH="228402" progId="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2108201"/>
                        <a:ext cx="585788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Text Box 17"/>
          <p:cNvSpPr txBox="1">
            <a:spLocks noChangeArrowheads="1"/>
          </p:cNvSpPr>
          <p:nvPr/>
        </p:nvSpPr>
        <p:spPr bwMode="auto">
          <a:xfrm>
            <a:off x="4876800" y="2374901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5375" name="Text Box 18"/>
          <p:cNvSpPr txBox="1">
            <a:spLocks noChangeArrowheads="1"/>
          </p:cNvSpPr>
          <p:nvPr/>
        </p:nvSpPr>
        <p:spPr bwMode="auto">
          <a:xfrm>
            <a:off x="6248400" y="2374901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5376" name="Text Box 19"/>
          <p:cNvSpPr txBox="1">
            <a:spLocks noChangeArrowheads="1"/>
          </p:cNvSpPr>
          <p:nvPr/>
        </p:nvSpPr>
        <p:spPr bwMode="auto">
          <a:xfrm>
            <a:off x="7696200" y="2374901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9067800" y="2298701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Times New Roman" panose="02020603050405020304" pitchFamily="18" charset="0"/>
              </a:rPr>
              <a:t>;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334000" y="3060701"/>
            <a:ext cx="1003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chemeClr val="bg1"/>
                </a:solidFill>
                <a:latin typeface="Times New Roman" panose="02020603050405020304" pitchFamily="18" charset="0"/>
              </a:rPr>
              <a:t>Ta có</a:t>
            </a:r>
          </a:p>
        </p:txBody>
      </p:sp>
      <p:graphicFrame>
        <p:nvGraphicFramePr>
          <p:cNvPr id="123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192699"/>
              </p:ext>
            </p:extLst>
          </p:nvPr>
        </p:nvGraphicFramePr>
        <p:xfrm>
          <a:off x="6365875" y="5118100"/>
          <a:ext cx="914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" name="Equation" r:id="rId15" imgW="165028" imgH="228501" progId="">
                  <p:embed/>
                </p:oleObj>
              </mc:Choice>
              <mc:Fallback>
                <p:oleObj name="Equation" r:id="rId15" imgW="165028" imgH="228501" progId="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5118100"/>
                        <a:ext cx="9144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0739"/>
              </p:ext>
            </p:extLst>
          </p:nvPr>
        </p:nvGraphicFramePr>
        <p:xfrm>
          <a:off x="4384675" y="5194300"/>
          <a:ext cx="7064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9" name="Equation" r:id="rId16" imgW="165028" imgH="228501" progId="">
                  <p:embed/>
                </p:oleObj>
              </mc:Choice>
              <mc:Fallback>
                <p:oleObj name="Equation" r:id="rId16" imgW="165028" imgH="228501" progId="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5194300"/>
                        <a:ext cx="7064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286563"/>
              </p:ext>
            </p:extLst>
          </p:nvPr>
        </p:nvGraphicFramePr>
        <p:xfrm>
          <a:off x="6518276" y="3670300"/>
          <a:ext cx="873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0" name="Equation" r:id="rId17" imgW="203112" imgH="228501" progId="">
                  <p:embed/>
                </p:oleObj>
              </mc:Choice>
              <mc:Fallback>
                <p:oleObj name="Equation" r:id="rId17" imgW="203112" imgH="228501" progId="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6" y="3670300"/>
                        <a:ext cx="8731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403852"/>
              </p:ext>
            </p:extLst>
          </p:nvPr>
        </p:nvGraphicFramePr>
        <p:xfrm>
          <a:off x="5451475" y="3670301"/>
          <a:ext cx="5842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1" name="Equation" r:id="rId18" imgW="126890" imgH="228402" progId="">
                  <p:embed/>
                </p:oleObj>
              </mc:Choice>
              <mc:Fallback>
                <p:oleObj name="Equation" r:id="rId18" imgW="126890" imgH="228402" progId="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475" y="3670301"/>
                        <a:ext cx="58420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663368"/>
              </p:ext>
            </p:extLst>
          </p:nvPr>
        </p:nvGraphicFramePr>
        <p:xfrm>
          <a:off x="4438651" y="3670300"/>
          <a:ext cx="7080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2" name="Equation" r:id="rId19" imgW="165028" imgH="228501" progId="">
                  <p:embed/>
                </p:oleObj>
              </mc:Choice>
              <mc:Fallback>
                <p:oleObj name="Equation" r:id="rId19" imgW="165028" imgH="228501" progId="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1" y="3670300"/>
                        <a:ext cx="7080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3920"/>
              </p:ext>
            </p:extLst>
          </p:nvPr>
        </p:nvGraphicFramePr>
        <p:xfrm>
          <a:off x="5378450" y="5118100"/>
          <a:ext cx="704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3" name="Equation" r:id="rId20" imgW="126890" imgH="228402" progId="">
                  <p:embed/>
                </p:oleObj>
              </mc:Choice>
              <mc:Fallback>
                <p:oleObj name="Equation" r:id="rId20" imgW="126890" imgH="228402" progId="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5118100"/>
                        <a:ext cx="70485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549650" y="53879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và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524000" y="5207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750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8" grpId="0"/>
      <p:bldP spid="12300" grpId="0"/>
      <p:bldP spid="12301" grpId="0"/>
      <p:bldP spid="12309" grpId="0"/>
      <p:bldP spid="12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3112" y="634898"/>
            <a:ext cx="11066217" cy="7270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nhớ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nội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dung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vừa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học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3003" y="1628996"/>
            <a:ext cx="9990127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cơ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bản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6896" y="2764931"/>
            <a:ext cx="9986234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Rút</a:t>
            </a:r>
            <a:r>
              <a:rPr lang="en-US" sz="4000" noProof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noProof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gọn</a:t>
            </a:r>
            <a:r>
              <a:rPr lang="en-US" sz="4000" noProof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noProof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kumimoji="0" lang="vi-VN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phân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đến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tối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giản</a:t>
            </a:r>
            <a:r>
              <a:rPr kumimoji="0" lang="vi-VN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3003" y="3914367"/>
            <a:ext cx="9990126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đồng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mẫu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phân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2012" y="1468691"/>
            <a:ext cx="801823" cy="9705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Calibri"/>
                <a:cs typeface="Times New Roman"/>
                <a:sym typeface="Wingdings"/>
              </a:rPr>
              <a:t></a:t>
            </a:r>
            <a:endParaRPr kumimoji="0" lang="en-US" sz="20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1212" y="2612531"/>
            <a:ext cx="801823" cy="986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Calibri"/>
                <a:cs typeface="Times New Roman"/>
                <a:sym typeface="Wingdings"/>
              </a:rPr>
              <a:t></a:t>
            </a:r>
            <a:endParaRPr kumimoji="0" lang="en-US" sz="20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5812" y="3711167"/>
            <a:ext cx="801823" cy="986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Calibri"/>
                <a:cs typeface="Times New Roman"/>
                <a:sym typeface="Wingdings"/>
              </a:rPr>
              <a:t></a:t>
            </a:r>
            <a:endParaRPr kumimoji="0" lang="en-US" sz="20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862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421</Words>
  <Application>Microsoft Macintosh PowerPoint</Application>
  <PresentationFormat>Widescreen</PresentationFormat>
  <Paragraphs>116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NGA</dc:creator>
  <cp:lastModifiedBy>Dieu Linh Nguyen Thi</cp:lastModifiedBy>
  <cp:revision>66</cp:revision>
  <dcterms:created xsi:type="dcterms:W3CDTF">2021-08-27T00:18:31Z</dcterms:created>
  <dcterms:modified xsi:type="dcterms:W3CDTF">2021-10-06T07:28:46Z</dcterms:modified>
</cp:coreProperties>
</file>