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0"/>
  </p:notesMasterIdLst>
  <p:sldIdLst>
    <p:sldId id="319" r:id="rId2"/>
    <p:sldId id="297" r:id="rId3"/>
    <p:sldId id="327" r:id="rId4"/>
    <p:sldId id="328" r:id="rId5"/>
    <p:sldId id="302" r:id="rId6"/>
    <p:sldId id="304" r:id="rId7"/>
    <p:sldId id="305" r:id="rId8"/>
    <p:sldId id="309" r:id="rId9"/>
    <p:sldId id="329" r:id="rId10"/>
    <p:sldId id="307" r:id="rId11"/>
    <p:sldId id="308" r:id="rId12"/>
    <p:sldId id="330" r:id="rId13"/>
    <p:sldId id="331" r:id="rId14"/>
    <p:sldId id="312" r:id="rId15"/>
    <p:sldId id="313" r:id="rId16"/>
    <p:sldId id="317" r:id="rId17"/>
    <p:sldId id="323" r:id="rId18"/>
    <p:sldId id="32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F4F456"/>
    <a:srgbClr val="CCFF66"/>
    <a:srgbClr val="00FF00"/>
    <a:srgbClr val="CC3300"/>
    <a:srgbClr val="990000"/>
    <a:srgbClr val="FFFF00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58" autoAdjust="0"/>
  </p:normalViewPr>
  <p:slideViewPr>
    <p:cSldViewPr>
      <p:cViewPr varScale="1">
        <p:scale>
          <a:sx n="66" d="100"/>
          <a:sy n="66" d="100"/>
        </p:scale>
        <p:origin x="996" y="60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72D71-740E-4797-B7AA-F7DEED14460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E179B-86FE-4C0B-8650-43046E55B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85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E179B-86FE-4C0B-8650-43046E55B2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9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60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C6918-AF26-419E-BC00-25385715A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6CDE9-6A67-4841-93D5-8220D6BDA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4400E-25EE-4812-982F-F70CCBE26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8087-C5B6-45B2-B0CF-817D2947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31E82-DE6C-432F-90C9-32C0FBB53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09B42-EABA-47D6-9EFC-2A31FE3B4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2513-7BE0-4B03-A903-B6997F700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C1594-41D4-4195-8BD3-B4FC783DA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93235-0AC1-4EC3-9D50-495418D2C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C3B7-9776-4D33-9319-16944B6AC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5FC4F-761E-48B4-AA5F-385305ADC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F8936-D0D3-4B23-979F-9E79EDC56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2B296-790C-4256-8D58-0F5462957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9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236C5A9E-43FD-4A63-B75B-9CBCD7EA0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file:///G:\tin%208\TTDD3.ppt" TargetMode="External"/><Relationship Id="rId3" Type="http://schemas.openxmlformats.org/officeDocument/2006/relationships/audio" Target="../media/audio2.wav"/><Relationship Id="rId7" Type="http://schemas.openxmlformats.org/officeDocument/2006/relationships/hyperlink" Target="file:///G:\tin%208\Ngoai%20kh&#243;a1\TT3.ppt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G:\tin%208\TTDD2.ppt" TargetMode="External"/><Relationship Id="rId11" Type="http://schemas.openxmlformats.org/officeDocument/2006/relationships/image" Target="../media/image15.png"/><Relationship Id="rId5" Type="http://schemas.openxmlformats.org/officeDocument/2006/relationships/hyperlink" Target="file:///G:\tin%208\TTDD1.ppt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2.jpeg"/><Relationship Id="rId9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file:///G:\tin%208\Ngoai%20kh&#243;a1\TT3.ppt" TargetMode="External"/><Relationship Id="rId3" Type="http://schemas.openxmlformats.org/officeDocument/2006/relationships/audio" Target="../media/audio2.wav"/><Relationship Id="rId7" Type="http://schemas.openxmlformats.org/officeDocument/2006/relationships/hyperlink" Target="file:///G:\tin%208\TTDD2.ppt" TargetMode="External"/><Relationship Id="rId12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G:\tin%208\TTDD1.ppt" TargetMode="External"/><Relationship Id="rId11" Type="http://schemas.openxmlformats.org/officeDocument/2006/relationships/image" Target="../media/image14.png"/><Relationship Id="rId5" Type="http://schemas.openxmlformats.org/officeDocument/2006/relationships/image" Target="../media/image12.jpeg"/><Relationship Id="rId10" Type="http://schemas.openxmlformats.org/officeDocument/2006/relationships/image" Target="../media/image13.emf"/><Relationship Id="rId4" Type="http://schemas.openxmlformats.org/officeDocument/2006/relationships/audio" Target="../media/audio3.wav"/><Relationship Id="rId9" Type="http://schemas.openxmlformats.org/officeDocument/2006/relationships/hyperlink" Target="file:///G:\tin%208\TTDD3.ppt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file:///G:\tin%208\TTDD3.ppt" TargetMode="External"/><Relationship Id="rId3" Type="http://schemas.openxmlformats.org/officeDocument/2006/relationships/audio" Target="../media/audio2.wav"/><Relationship Id="rId7" Type="http://schemas.openxmlformats.org/officeDocument/2006/relationships/hyperlink" Target="file:///G:\tin%208\Ngoai%20kh&#243;a1\TT3.ppt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G:\tin%208\TTDD2.ppt" TargetMode="External"/><Relationship Id="rId11" Type="http://schemas.openxmlformats.org/officeDocument/2006/relationships/image" Target="../media/image15.png"/><Relationship Id="rId5" Type="http://schemas.openxmlformats.org/officeDocument/2006/relationships/hyperlink" Target="file:///G:\tin%208\TTDD1.ppt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2.jpeg"/><Relationship Id="rId9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0"/>
            <a:ext cx="0" cy="4333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47625"/>
            <a:ext cx="4546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04800" y="0"/>
            <a:ext cx="0" cy="3279775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0" y="228600"/>
            <a:ext cx="3673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 rot="10800000">
            <a:off x="4597400" y="2524125"/>
            <a:ext cx="4546600" cy="4333875"/>
            <a:chOff x="1105" y="686"/>
            <a:chExt cx="2864" cy="2730"/>
          </a:xfrm>
        </p:grpSpPr>
        <p:sp>
          <p:nvSpPr>
            <p:cNvPr id="3100" name="Line 7"/>
            <p:cNvSpPr>
              <a:spLocks noChangeShapeType="1"/>
            </p:cNvSpPr>
            <p:nvPr/>
          </p:nvSpPr>
          <p:spPr bwMode="auto">
            <a:xfrm>
              <a:off x="1200" y="686"/>
              <a:ext cx="0" cy="273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8"/>
            <p:cNvSpPr>
              <a:spLocks noChangeShapeType="1"/>
            </p:cNvSpPr>
            <p:nvPr/>
          </p:nvSpPr>
          <p:spPr bwMode="auto">
            <a:xfrm>
              <a:off x="1105" y="766"/>
              <a:ext cx="2864" cy="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9"/>
            <p:cNvSpPr>
              <a:spLocks noChangeShapeType="1"/>
            </p:cNvSpPr>
            <p:nvPr/>
          </p:nvSpPr>
          <p:spPr bwMode="auto">
            <a:xfrm>
              <a:off x="1287" y="758"/>
              <a:ext cx="0" cy="2066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10"/>
            <p:cNvSpPr>
              <a:spLocks noChangeShapeType="1"/>
            </p:cNvSpPr>
            <p:nvPr/>
          </p:nvSpPr>
          <p:spPr bwMode="auto">
            <a:xfrm>
              <a:off x="1193" y="837"/>
              <a:ext cx="2314" cy="0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79" name="Picture 11" descr="Bo hoa 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89438"/>
            <a:ext cx="593725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350" y="5986463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3" descr="Flash Buom va hoa 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5488" y="5792788"/>
            <a:ext cx="1296987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 descr="Day hoa va buo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380956" y="-1791493"/>
            <a:ext cx="569913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5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6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75" y="6038850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7" descr="Flash Buom va hoa 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7842250" y="14288"/>
            <a:ext cx="136683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8" descr="Day hoa 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759825" y="0"/>
            <a:ext cx="38417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9" descr="Day hoa va buo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3062288" y="5048250"/>
            <a:ext cx="569912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20" descr="Con chim 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6416675"/>
            <a:ext cx="14605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2598" name="WordArt 22"/>
          <p:cNvSpPr>
            <a:spLocks noChangeArrowheads="1" noChangeShapeType="1" noTextEdit="1"/>
          </p:cNvSpPr>
          <p:nvPr/>
        </p:nvSpPr>
        <p:spPr bwMode="auto">
          <a:xfrm>
            <a:off x="711200" y="4525964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ĐỊA HÌNH VÀ KHOÁNG SẢN</a:t>
            </a:r>
          </a:p>
        </p:txBody>
      </p:sp>
      <p:sp>
        <p:nvSpPr>
          <p:cNvPr id="152599" name="Text Box 23"/>
          <p:cNvSpPr txBox="1">
            <a:spLocks noChangeArrowheads="1"/>
          </p:cNvSpPr>
          <p:nvPr/>
        </p:nvSpPr>
        <p:spPr bwMode="auto">
          <a:xfrm>
            <a:off x="2175670" y="3068199"/>
            <a:ext cx="1904999" cy="641350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 dirty="0" err="1">
                <a:solidFill>
                  <a:srgbClr val="0000FF"/>
                </a:solidFill>
                <a:latin typeface="Arial" charset="0"/>
              </a:rPr>
              <a:t>Địa</a:t>
            </a:r>
            <a:r>
              <a:rPr lang="en-US" sz="3600" b="1" u="sng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charset="0"/>
              </a:rPr>
              <a:t>lí</a:t>
            </a:r>
            <a:r>
              <a:rPr lang="en-US" sz="3600" b="1" u="sng" dirty="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grpSp>
        <p:nvGrpSpPr>
          <p:cNvPr id="3093" name="Group 28"/>
          <p:cNvGrpSpPr>
            <a:grpSpLocks/>
          </p:cNvGrpSpPr>
          <p:nvPr/>
        </p:nvGrpSpPr>
        <p:grpSpPr bwMode="auto">
          <a:xfrm>
            <a:off x="7315200" y="5029200"/>
            <a:ext cx="8763000" cy="1103313"/>
            <a:chOff x="144" y="108"/>
            <a:chExt cx="5520" cy="695"/>
          </a:xfrm>
        </p:grpSpPr>
        <p:sp>
          <p:nvSpPr>
            <p:cNvPr id="152605" name="Text Box 29"/>
            <p:cNvSpPr txBox="1">
              <a:spLocks noChangeArrowheads="1"/>
            </p:cNvSpPr>
            <p:nvPr/>
          </p:nvSpPr>
          <p:spPr bwMode="auto">
            <a:xfrm>
              <a:off x="1920" y="471"/>
              <a:ext cx="220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800" b="1"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</a:t>
              </a:r>
              <a:endPara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sp>
          <p:nvSpPr>
            <p:cNvPr id="152606" name="Text Box 30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pic>
          <p:nvPicPr>
            <p:cNvPr id="3096" name="Picture 31" descr="red_mushroom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C35BE70D-4DD9-40D8-830E-872F1CE4BF61}"/>
              </a:ext>
            </a:extLst>
          </p:cNvPr>
          <p:cNvSpPr/>
          <p:nvPr/>
        </p:nvSpPr>
        <p:spPr>
          <a:xfrm>
            <a:off x="387807" y="1713265"/>
            <a:ext cx="8605380" cy="8802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0"/>
              </a:avLst>
            </a:prstTxWarp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Trường </a:t>
            </a:r>
            <a:r>
              <a:rPr lang="en-US" sz="5400" b="1" dirty="0" smtClean="0">
                <a:ln w="66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 VĨNH HÒA A</a:t>
            </a:r>
            <a:endParaRPr lang="en-US" sz="5400" b="1" cap="none" spc="0" dirty="0">
              <a:ln w="6600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8" grpId="0" animBg="1"/>
      <p:bldP spid="152599" grpId="0" animBg="1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83" name="Line 19"/>
          <p:cNvSpPr>
            <a:spLocks noChangeShapeType="1"/>
          </p:cNvSpPr>
          <p:nvPr/>
        </p:nvSpPr>
        <p:spPr bwMode="auto">
          <a:xfrm flipH="1">
            <a:off x="2717800" y="5257800"/>
            <a:ext cx="2133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84" name="Line 20"/>
          <p:cNvSpPr>
            <a:spLocks noChangeShapeType="1"/>
          </p:cNvSpPr>
          <p:nvPr/>
        </p:nvSpPr>
        <p:spPr bwMode="auto">
          <a:xfrm flipH="1">
            <a:off x="2514600" y="5257800"/>
            <a:ext cx="2286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85" name="Line 21"/>
          <p:cNvSpPr>
            <a:spLocks noChangeShapeType="1"/>
          </p:cNvSpPr>
          <p:nvPr/>
        </p:nvSpPr>
        <p:spPr bwMode="auto">
          <a:xfrm flipH="1">
            <a:off x="2819400" y="5257800"/>
            <a:ext cx="19812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87" name="Line 23"/>
          <p:cNvSpPr>
            <a:spLocks noChangeShapeType="1"/>
          </p:cNvSpPr>
          <p:nvPr/>
        </p:nvSpPr>
        <p:spPr bwMode="auto">
          <a:xfrm flipH="1">
            <a:off x="2743200" y="5257800"/>
            <a:ext cx="2057400" cy="1447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 flipH="1">
            <a:off x="2438400" y="5410200"/>
            <a:ext cx="2362200" cy="838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95" name="Line 31"/>
          <p:cNvSpPr>
            <a:spLocks noChangeShapeType="1"/>
          </p:cNvSpPr>
          <p:nvPr/>
        </p:nvSpPr>
        <p:spPr bwMode="auto">
          <a:xfrm flipH="1" flipV="1">
            <a:off x="1219200" y="990600"/>
            <a:ext cx="3581400" cy="42672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96" name="Line 32"/>
          <p:cNvSpPr>
            <a:spLocks noChangeShapeType="1"/>
          </p:cNvSpPr>
          <p:nvPr/>
        </p:nvSpPr>
        <p:spPr bwMode="auto">
          <a:xfrm flipH="1" flipV="1">
            <a:off x="1676400" y="990600"/>
            <a:ext cx="3124200" cy="42672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97" name="Line 33"/>
          <p:cNvSpPr>
            <a:spLocks noChangeShapeType="1"/>
          </p:cNvSpPr>
          <p:nvPr/>
        </p:nvSpPr>
        <p:spPr bwMode="auto">
          <a:xfrm flipH="1" flipV="1">
            <a:off x="1600200" y="2362200"/>
            <a:ext cx="3200400" cy="28956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298" name="Line 34"/>
          <p:cNvSpPr>
            <a:spLocks noChangeShapeType="1"/>
          </p:cNvSpPr>
          <p:nvPr/>
        </p:nvSpPr>
        <p:spPr bwMode="auto">
          <a:xfrm flipH="1" flipV="1">
            <a:off x="1676400" y="533400"/>
            <a:ext cx="3124200" cy="4724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1" name="Line 37"/>
          <p:cNvSpPr>
            <a:spLocks noChangeShapeType="1"/>
          </p:cNvSpPr>
          <p:nvPr/>
        </p:nvSpPr>
        <p:spPr bwMode="auto">
          <a:xfrm flipH="1" flipV="1">
            <a:off x="609600" y="533400"/>
            <a:ext cx="4114800" cy="47244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2" name="Line 38"/>
          <p:cNvSpPr>
            <a:spLocks noChangeShapeType="1"/>
          </p:cNvSpPr>
          <p:nvPr/>
        </p:nvSpPr>
        <p:spPr bwMode="auto">
          <a:xfrm flipH="1" flipV="1">
            <a:off x="2590800" y="3962400"/>
            <a:ext cx="2209800" cy="1295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3" name="Line 39"/>
          <p:cNvSpPr>
            <a:spLocks noChangeShapeType="1"/>
          </p:cNvSpPr>
          <p:nvPr/>
        </p:nvSpPr>
        <p:spPr bwMode="auto">
          <a:xfrm flipH="1" flipV="1">
            <a:off x="2514600" y="4343400"/>
            <a:ext cx="228600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4" name="Line 40"/>
          <p:cNvSpPr>
            <a:spLocks noChangeShapeType="1"/>
          </p:cNvSpPr>
          <p:nvPr/>
        </p:nvSpPr>
        <p:spPr bwMode="auto">
          <a:xfrm flipH="1" flipV="1">
            <a:off x="2667000" y="4648200"/>
            <a:ext cx="2133600" cy="609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5" name="Line 41"/>
          <p:cNvSpPr>
            <a:spLocks noChangeShapeType="1"/>
          </p:cNvSpPr>
          <p:nvPr/>
        </p:nvSpPr>
        <p:spPr bwMode="auto">
          <a:xfrm flipH="1" flipV="1">
            <a:off x="2362200" y="5029200"/>
            <a:ext cx="243840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06" name="Line 42"/>
          <p:cNvSpPr>
            <a:spLocks noChangeShapeType="1"/>
          </p:cNvSpPr>
          <p:nvPr/>
        </p:nvSpPr>
        <p:spPr bwMode="auto">
          <a:xfrm flipH="1">
            <a:off x="2514600" y="5257800"/>
            <a:ext cx="228600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11" name="Line 47"/>
          <p:cNvSpPr>
            <a:spLocks noChangeShapeType="1"/>
          </p:cNvSpPr>
          <p:nvPr/>
        </p:nvSpPr>
        <p:spPr bwMode="auto">
          <a:xfrm flipH="1" flipV="1">
            <a:off x="762000" y="533400"/>
            <a:ext cx="3962400" cy="47244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9312" name="Rectangle 48"/>
          <p:cNvSpPr>
            <a:spLocks noChangeArrowheads="1"/>
          </p:cNvSpPr>
          <p:nvPr/>
        </p:nvSpPr>
        <p:spPr bwMode="auto">
          <a:xfrm>
            <a:off x="5029200" y="304800"/>
            <a:ext cx="411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Kể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tên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loại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khoáng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sản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ta?</a:t>
            </a:r>
          </a:p>
        </p:txBody>
      </p:sp>
      <p:pic>
        <p:nvPicPr>
          <p:cNvPr id="11285" name="Picture 61" descr="Luoc_do_mot_so_khoang_san_Viet_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0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6" name="Rectangle 6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4" name="Text Box 47">
            <a:extLst>
              <a:ext uri="{FF2B5EF4-FFF2-40B4-BE49-F238E27FC236}">
                <a16:creationId xmlns:a16="http://schemas.microsoft.com/office/drawing/2014/main" id="{4C0BDF1B-E6D7-4B92-B297-B81123B88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1376363"/>
            <a:ext cx="4191000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569913" algn="just" eaLnBrk="1" hangingPunct="1">
              <a:buFont typeface="Wingdings" pitchFamily="2" charset="2"/>
              <a:buNone/>
              <a:defRPr/>
            </a:pP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Nước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nhiều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loại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khoáng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sản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: Than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Quảng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Ninh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dầu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mỏ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khí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tự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nhiên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Biển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Đông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Thái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Bình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bô-xit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Tây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sắt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Hà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Tĩnh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Yên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Bái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Thái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a-pa-tit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Lào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Cai,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thiếc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ở Cao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vàng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Tây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indent="569913" algn="just" eaLnBrk="1" hangingPunct="1">
              <a:buFont typeface="Wingdings" pitchFamily="2" charset="2"/>
              <a:buNone/>
              <a:defRPr/>
            </a:pPr>
            <a:endParaRPr lang="en-US" sz="2900" b="1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5" name="Group 51">
            <a:extLst>
              <a:ext uri="{FF2B5EF4-FFF2-40B4-BE49-F238E27FC236}">
                <a16:creationId xmlns:a16="http://schemas.microsoft.com/office/drawing/2014/main" id="{26086BCC-8A4B-45BF-AA0A-C4D03EDCAAEA}"/>
              </a:ext>
            </a:extLst>
          </p:cNvPr>
          <p:cNvGrpSpPr>
            <a:grpSpLocks/>
          </p:cNvGrpSpPr>
          <p:nvPr/>
        </p:nvGrpSpPr>
        <p:grpSpPr bwMode="auto">
          <a:xfrm>
            <a:off x="4844321" y="1441450"/>
            <a:ext cx="4114800" cy="3511550"/>
            <a:chOff x="2976" y="1192"/>
            <a:chExt cx="2352" cy="1928"/>
          </a:xfrm>
        </p:grpSpPr>
        <p:sp>
          <p:nvSpPr>
            <p:cNvPr id="36" name="Text Box 8">
              <a:extLst>
                <a:ext uri="{FF2B5EF4-FFF2-40B4-BE49-F238E27FC236}">
                  <a16:creationId xmlns:a16="http://schemas.microsoft.com/office/drawing/2014/main" id="{518865A1-19F8-4F13-9796-B73192DB2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192"/>
              <a:ext cx="2352" cy="19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 u="sng" dirty="0">
                  <a:latin typeface="Arial" charset="0"/>
                </a:rPr>
                <a:t>CHÚ GIẢI</a:t>
              </a:r>
            </a:p>
            <a:p>
              <a:pPr algn="ctr"/>
              <a:r>
                <a:rPr lang="en-US" sz="1200" b="1" dirty="0">
                  <a:latin typeface="Arial" charset="0"/>
                </a:rPr>
                <a:t>                </a:t>
              </a:r>
            </a:p>
            <a:p>
              <a:pPr algn="ctr"/>
              <a:r>
                <a:rPr lang="en-US" sz="1800" b="1" dirty="0">
                  <a:latin typeface="Arial" charset="0"/>
                </a:rPr>
                <a:t> </a:t>
              </a:r>
              <a:r>
                <a:rPr lang="en-US" sz="1800" b="1" dirty="0" err="1">
                  <a:latin typeface="Arial" charset="0"/>
                </a:rPr>
                <a:t>Dầu</a:t>
              </a:r>
              <a:r>
                <a:rPr lang="en-US" sz="1800" b="1" dirty="0">
                  <a:latin typeface="Arial" charset="0"/>
                </a:rPr>
                <a:t> </a:t>
              </a:r>
              <a:r>
                <a:rPr lang="en-US" sz="1800" b="1" dirty="0" err="1">
                  <a:latin typeface="Arial" charset="0"/>
                </a:rPr>
                <a:t>mỏ</a:t>
              </a:r>
              <a:r>
                <a:rPr lang="en-US" sz="1800" b="1" dirty="0">
                  <a:latin typeface="Arial" charset="0"/>
                </a:rPr>
                <a:t>	                        </a:t>
              </a:r>
              <a:r>
                <a:rPr lang="en-US" sz="1800" b="1" dirty="0" err="1">
                  <a:latin typeface="Arial" charset="0"/>
                </a:rPr>
                <a:t>Đồng</a:t>
              </a:r>
              <a:endParaRPr lang="en-US" sz="1800" b="1" dirty="0">
                <a:latin typeface="Arial" charset="0"/>
              </a:endParaRPr>
            </a:p>
            <a:p>
              <a:endParaRPr lang="en-US" sz="1800" b="1" dirty="0">
                <a:latin typeface="Arial" charset="0"/>
              </a:endParaRPr>
            </a:p>
            <a:p>
              <a:r>
                <a:rPr lang="en-US" sz="1800" b="1" dirty="0">
                  <a:latin typeface="Arial" charset="0"/>
                </a:rPr>
                <a:t>           </a:t>
              </a:r>
              <a:r>
                <a:rPr lang="en-US" sz="1800" b="1" dirty="0" err="1">
                  <a:latin typeface="Arial" charset="0"/>
                </a:rPr>
                <a:t>Khí</a:t>
              </a:r>
              <a:r>
                <a:rPr lang="en-US" sz="1800" b="1" dirty="0">
                  <a:latin typeface="Arial" charset="0"/>
                </a:rPr>
                <a:t> </a:t>
              </a:r>
              <a:r>
                <a:rPr lang="en-US" sz="1800" b="1" dirty="0" err="1">
                  <a:latin typeface="Arial" charset="0"/>
                </a:rPr>
                <a:t>tự</a:t>
              </a:r>
              <a:r>
                <a:rPr lang="en-US" sz="1800" b="1" dirty="0">
                  <a:latin typeface="Arial" charset="0"/>
                </a:rPr>
                <a:t> </a:t>
              </a:r>
              <a:r>
                <a:rPr lang="en-US" sz="1800" b="1" dirty="0" err="1">
                  <a:latin typeface="Arial" charset="0"/>
                </a:rPr>
                <a:t>nhiên</a:t>
              </a:r>
              <a:r>
                <a:rPr lang="en-US" sz="1800" b="1" dirty="0">
                  <a:latin typeface="Arial" charset="0"/>
                </a:rPr>
                <a:t>	</a:t>
              </a:r>
              <a:r>
                <a:rPr lang="en-US" sz="1800" b="1" dirty="0" err="1">
                  <a:latin typeface="Arial" charset="0"/>
                </a:rPr>
                <a:t>Bô-xit</a:t>
              </a:r>
              <a:r>
                <a:rPr lang="en-US" sz="1800" b="1" dirty="0">
                  <a:latin typeface="Arial" charset="0"/>
                </a:rPr>
                <a:t>	</a:t>
              </a:r>
            </a:p>
            <a:p>
              <a:r>
                <a:rPr lang="en-US" sz="1800" b="1" dirty="0">
                  <a:latin typeface="Arial" charset="0"/>
                </a:rPr>
                <a:t>           </a:t>
              </a:r>
            </a:p>
            <a:p>
              <a:endParaRPr lang="en-US" sz="1800" b="1" dirty="0">
                <a:latin typeface="Arial" charset="0"/>
              </a:endParaRPr>
            </a:p>
            <a:p>
              <a:r>
                <a:rPr lang="en-US" sz="1800" b="1" dirty="0">
                  <a:latin typeface="Arial" charset="0"/>
                </a:rPr>
                <a:t>	Than	                </a:t>
              </a:r>
              <a:r>
                <a:rPr lang="en-US" sz="1800" b="1" dirty="0" err="1">
                  <a:latin typeface="Arial" charset="0"/>
                </a:rPr>
                <a:t>Vàng</a:t>
              </a:r>
              <a:endParaRPr lang="en-US" sz="1800" b="1" dirty="0">
                <a:latin typeface="Arial" charset="0"/>
              </a:endParaRPr>
            </a:p>
            <a:p>
              <a:endParaRPr lang="en-US" sz="1800" b="1" dirty="0">
                <a:latin typeface="Arial" charset="0"/>
              </a:endParaRPr>
            </a:p>
            <a:p>
              <a:r>
                <a:rPr lang="en-US" sz="1800" b="1" dirty="0">
                  <a:latin typeface="Arial" charset="0"/>
                </a:rPr>
                <a:t>           </a:t>
              </a:r>
              <a:r>
                <a:rPr lang="en-US" sz="1800" b="1" dirty="0" err="1">
                  <a:latin typeface="Arial" charset="0"/>
                </a:rPr>
                <a:t>Sắt</a:t>
              </a:r>
              <a:r>
                <a:rPr lang="en-US" sz="1800" b="1" dirty="0">
                  <a:latin typeface="Arial" charset="0"/>
                </a:rPr>
                <a:t>	                A-pa-tit</a:t>
              </a:r>
            </a:p>
            <a:p>
              <a:endParaRPr lang="en-US" sz="1800" b="1" dirty="0">
                <a:latin typeface="Arial" charset="0"/>
              </a:endParaRPr>
            </a:p>
            <a:p>
              <a:r>
                <a:rPr lang="en-US" sz="1800" b="1" dirty="0">
                  <a:latin typeface="Arial" charset="0"/>
                </a:rPr>
                <a:t>           </a:t>
              </a:r>
              <a:r>
                <a:rPr lang="en-US" sz="1800" b="1" dirty="0" err="1">
                  <a:latin typeface="Arial" charset="0"/>
                </a:rPr>
                <a:t>Thiếc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37" name="AutoShape 9">
              <a:extLst>
                <a:ext uri="{FF2B5EF4-FFF2-40B4-BE49-F238E27FC236}">
                  <a16:creationId xmlns:a16="http://schemas.microsoft.com/office/drawing/2014/main" id="{D8F14E8D-0FA3-4E45-9245-980E970D67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121" y="1483"/>
              <a:ext cx="152" cy="209"/>
            </a:xfrm>
            <a:custGeom>
              <a:avLst/>
              <a:gdLst>
                <a:gd name="T0" fmla="*/ 1 w 21600"/>
                <a:gd name="T1" fmla="*/ 1 h 21600"/>
                <a:gd name="T2" fmla="*/ 1 w 21600"/>
                <a:gd name="T3" fmla="*/ 2 h 21600"/>
                <a:gd name="T4" fmla="*/ 0 w 21600"/>
                <a:gd name="T5" fmla="*/ 1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47 w 21600"/>
                <a:gd name="T13" fmla="*/ 4547 h 21600"/>
                <a:gd name="T14" fmla="*/ 1705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10">
              <a:extLst>
                <a:ext uri="{FF2B5EF4-FFF2-40B4-BE49-F238E27FC236}">
                  <a16:creationId xmlns:a16="http://schemas.microsoft.com/office/drawing/2014/main" id="{0200CD25-90B7-404B-A984-50207EEEA8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132" y="1826"/>
              <a:ext cx="152" cy="208"/>
            </a:xfrm>
            <a:custGeom>
              <a:avLst/>
              <a:gdLst>
                <a:gd name="T0" fmla="*/ 1 w 21600"/>
                <a:gd name="T1" fmla="*/ 1 h 21600"/>
                <a:gd name="T2" fmla="*/ 1 w 21600"/>
                <a:gd name="T3" fmla="*/ 2 h 21600"/>
                <a:gd name="T4" fmla="*/ 0 w 21600"/>
                <a:gd name="T5" fmla="*/ 1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47 w 21600"/>
                <a:gd name="T13" fmla="*/ 4465 h 21600"/>
                <a:gd name="T14" fmla="*/ 17053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1">
              <a:extLst>
                <a:ext uri="{FF2B5EF4-FFF2-40B4-BE49-F238E27FC236}">
                  <a16:creationId xmlns:a16="http://schemas.microsoft.com/office/drawing/2014/main" id="{1677753E-0294-4024-A8E9-C711896A6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4" y="2226"/>
              <a:ext cx="152" cy="14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0" name="AutoShape 12">
              <a:extLst>
                <a:ext uri="{FF2B5EF4-FFF2-40B4-BE49-F238E27FC236}">
                  <a16:creationId xmlns:a16="http://schemas.microsoft.com/office/drawing/2014/main" id="{99A5AC8A-F824-4D64-9CCC-7E3E5CEEB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513"/>
              <a:ext cx="151" cy="209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" name="AutoShape 13">
              <a:extLst>
                <a:ext uri="{FF2B5EF4-FFF2-40B4-BE49-F238E27FC236}">
                  <a16:creationId xmlns:a16="http://schemas.microsoft.com/office/drawing/2014/main" id="{53CFCDCB-D43A-4E8D-9201-616A8917A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2946"/>
              <a:ext cx="303" cy="139"/>
            </a:xfrm>
            <a:prstGeom prst="diamond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2" name="Rectangle 14">
              <a:extLst>
                <a:ext uri="{FF2B5EF4-FFF2-40B4-BE49-F238E27FC236}">
                  <a16:creationId xmlns:a16="http://schemas.microsoft.com/office/drawing/2014/main" id="{75C57B12-6328-43D0-9F0D-81BA6FC9F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1576"/>
              <a:ext cx="228" cy="7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3" name="Text Box 16">
              <a:extLst>
                <a:ext uri="{FF2B5EF4-FFF2-40B4-BE49-F238E27FC236}">
                  <a16:creationId xmlns:a16="http://schemas.microsoft.com/office/drawing/2014/main" id="{31BA9593-570D-4CF2-8517-C3F886932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2" y="2542"/>
              <a:ext cx="227" cy="2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4" name="Text Box 17">
              <a:extLst>
                <a:ext uri="{FF2B5EF4-FFF2-40B4-BE49-F238E27FC236}">
                  <a16:creationId xmlns:a16="http://schemas.microsoft.com/office/drawing/2014/main" id="{9DC935C2-CEAD-4002-8E2B-F09FAB071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8" y="1740"/>
              <a:ext cx="266" cy="2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AI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5" name="Oval 15">
              <a:extLst>
                <a:ext uri="{FF2B5EF4-FFF2-40B4-BE49-F238E27FC236}">
                  <a16:creationId xmlns:a16="http://schemas.microsoft.com/office/drawing/2014/main" id="{B53C615E-171D-42A3-B9CF-38956BF1F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192"/>
              <a:ext cx="227" cy="20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6" name="AutoShape 18">
              <a:extLst>
                <a:ext uri="{FF2B5EF4-FFF2-40B4-BE49-F238E27FC236}">
                  <a16:creationId xmlns:a16="http://schemas.microsoft.com/office/drawing/2014/main" id="{68C9F3A3-4385-487E-B4E3-0170E42276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447" y="2207"/>
              <a:ext cx="76" cy="174"/>
            </a:xfrm>
            <a:prstGeom prst="moon">
              <a:avLst>
                <a:gd name="adj" fmla="val 87500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3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87" grpId="1" animBg="1"/>
      <p:bldP spid="139288" grpId="1" animBg="1"/>
      <p:bldP spid="139295" grpId="0" animBg="1"/>
      <p:bldP spid="139295" grpId="1" animBg="1"/>
      <p:bldP spid="139296" grpId="0" animBg="1"/>
      <p:bldP spid="139296" grpId="1" animBg="1"/>
      <p:bldP spid="139297" grpId="0" animBg="1"/>
      <p:bldP spid="139297" grpId="1" animBg="1"/>
      <p:bldP spid="139298" grpId="0" animBg="1"/>
      <p:bldP spid="139298" grpId="1" animBg="1"/>
      <p:bldP spid="139301" grpId="0" animBg="1"/>
      <p:bldP spid="139301" grpId="1" animBg="1"/>
      <p:bldP spid="139302" grpId="0" animBg="1"/>
      <p:bldP spid="139303" grpId="0" animBg="1"/>
      <p:bldP spid="139304" grpId="0" animBg="1"/>
      <p:bldP spid="139305" grpId="0" animBg="1"/>
      <p:bldP spid="139311" grpId="0" animBg="1"/>
      <p:bldP spid="139311" grpId="1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9" descr="Luoc_do_mot_so_khoang_san_Viet_N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495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5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3FE67CDE-33E8-4F76-832B-5950DC5E2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192" y="609600"/>
            <a:ext cx="411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lược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đồ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nơi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bố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loại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khoáng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sản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0" y="0"/>
            <a:ext cx="8763000" cy="1103313"/>
            <a:chOff x="144" y="108"/>
            <a:chExt cx="5520" cy="695"/>
          </a:xfrm>
        </p:grpSpPr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pic>
          <p:nvPicPr>
            <p:cNvPr id="5138" name="Picture 8" descr="red_mushroom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08752" y="2689595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&amp;"/>
              <a:defRPr/>
            </a:pPr>
            <a:r>
              <a:rPr 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a)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vốn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eaLnBrk="1" hangingPunct="1">
              <a:defRPr/>
            </a:pPr>
            <a:endParaRPr lang="en-US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30523" y="2003306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288E97-CA60-4BC5-997D-D19C663B11AE}"/>
              </a:ext>
            </a:extLst>
          </p:cNvPr>
          <p:cNvSpPr txBox="1"/>
          <p:nvPr/>
        </p:nvSpPr>
        <p:spPr>
          <a:xfrm>
            <a:off x="241054" y="4079917"/>
            <a:ext cx="8381598" cy="20621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sắt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thép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nhôm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xi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17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0" y="0"/>
            <a:ext cx="8763000" cy="1103313"/>
            <a:chOff x="144" y="108"/>
            <a:chExt cx="5520" cy="695"/>
          </a:xfrm>
        </p:grpSpPr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pic>
          <p:nvPicPr>
            <p:cNvPr id="5138" name="Picture 8" descr="red_mushroom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-77874" y="3788628"/>
            <a:ext cx="8305800" cy="2369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</a:p>
          <a:p>
            <a:pPr eaLnBrk="1" hangingPunct="1">
              <a:defRPr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bụi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79652" y="1781252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Quan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8, 9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khó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nay.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thác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32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4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00200" y="5486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2438400"/>
            <a:ext cx="86868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Câu 1:</a:t>
            </a: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 </a:t>
            </a: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Vùng đồi núi nước ta chiếm khoảng mấy phần diện tích đất liền?</a:t>
            </a:r>
            <a:endParaRPr lang="en-US" b="1">
              <a:solidFill>
                <a:srgbClr val="0000FF"/>
              </a:solidFill>
              <a:latin typeface="Arial"/>
            </a:endParaRPr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3124200" y="3810000"/>
            <a:ext cx="4114800" cy="4572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1/4</a:t>
            </a:r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3124200" y="5029200"/>
            <a:ext cx="4114800" cy="5334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3/4</a:t>
            </a:r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3124200" y="4419600"/>
            <a:ext cx="4114800" cy="5334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2/4</a:t>
            </a:r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3124200" y="5715000"/>
            <a:ext cx="4114800" cy="609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4/4</a:t>
            </a:r>
          </a:p>
        </p:txBody>
      </p:sp>
      <p:sp>
        <p:nvSpPr>
          <p:cNvPr id="13320" name="Rectangle 2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1" name="WordArt 29"/>
          <p:cNvSpPr>
            <a:spLocks noChangeArrowheads="1" noChangeShapeType="1" noTextEdit="1"/>
          </p:cNvSpPr>
          <p:nvPr/>
        </p:nvSpPr>
        <p:spPr bwMode="auto">
          <a:xfrm>
            <a:off x="2743200" y="685800"/>
            <a:ext cx="3962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latin typeface="Arial"/>
                <a:cs typeface="Arial"/>
              </a:rPr>
              <a:t>Củng cố bài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4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94" grpId="0" animBg="1"/>
      <p:bldP spid="144395" grpId="0" animBg="1"/>
      <p:bldP spid="144395" grpId="1" animBg="1"/>
      <p:bldP spid="144395" grpId="2" animBg="1"/>
      <p:bldP spid="144395" grpId="3" animBg="1"/>
      <p:bldP spid="144396" grpId="0" animBg="1"/>
      <p:bldP spid="1443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00200" y="5486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152400" y="2286000"/>
            <a:ext cx="86868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Câu 2:</a:t>
            </a: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 </a:t>
            </a: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ingdings 2" pitchFamily="18" charset="2"/>
              </a:rPr>
              <a:t>Tỉnh nào của nước ta có nhiều mỏ than nhất?</a:t>
            </a:r>
            <a:endParaRPr lang="en-US" b="1">
              <a:solidFill>
                <a:srgbClr val="0000FF"/>
              </a:solidFill>
              <a:latin typeface="Arial"/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048000" y="3378200"/>
            <a:ext cx="4114800" cy="4572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Khánh Hòa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048000" y="4610100"/>
            <a:ext cx="4114800" cy="5334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Tây Nguyên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3048000" y="3962400"/>
            <a:ext cx="4114800" cy="5334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Hà Tĩnh</a:t>
            </a:r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3048000" y="5257800"/>
            <a:ext cx="4114800" cy="609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  <a:latin typeface="Arial" charset="0"/>
              </a:rPr>
              <a:t>Quảng Ninh</a:t>
            </a:r>
          </a:p>
        </p:txBody>
      </p:sp>
      <p:sp>
        <p:nvSpPr>
          <p:cNvPr id="146446" name="Rectangle 14"/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2</a:t>
            </a: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ĐỊA HÌNH VÀ KHOÁNG SẢN</a:t>
            </a:r>
          </a:p>
        </p:txBody>
      </p:sp>
      <p:sp>
        <p:nvSpPr>
          <p:cNvPr id="14346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457200" y="1200943"/>
            <a:ext cx="4038600" cy="4456113"/>
          </a:xfrm>
        </p:spPr>
        <p:txBody>
          <a:bodyPr/>
          <a:lstStyle/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AutoShape 27"/>
          <p:cNvSpPr>
            <a:spLocks noChangeArrowheads="1"/>
          </p:cNvSpPr>
          <p:nvPr/>
        </p:nvSpPr>
        <p:spPr bwMode="gray">
          <a:xfrm>
            <a:off x="2971800" y="1676400"/>
            <a:ext cx="5529263" cy="833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Tây bắc- đông nam</a:t>
            </a:r>
          </a:p>
        </p:txBody>
      </p:sp>
      <p:sp>
        <p:nvSpPr>
          <p:cNvPr id="6200" name="AutoShape 56"/>
          <p:cNvSpPr>
            <a:spLocks noChangeArrowheads="1"/>
          </p:cNvSpPr>
          <p:nvPr/>
        </p:nvSpPr>
        <p:spPr bwMode="gray">
          <a:xfrm>
            <a:off x="2895600" y="5791200"/>
            <a:ext cx="5610225" cy="8270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CCCC00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Bắc- nam</a:t>
            </a:r>
          </a:p>
        </p:txBody>
      </p:sp>
      <p:sp>
        <p:nvSpPr>
          <p:cNvPr id="2" name="AutoShape 56"/>
          <p:cNvSpPr>
            <a:spLocks noChangeArrowheads="1"/>
          </p:cNvSpPr>
          <p:nvPr/>
        </p:nvSpPr>
        <p:spPr bwMode="gray">
          <a:xfrm>
            <a:off x="2924175" y="4464050"/>
            <a:ext cx="5610225" cy="8270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Đông bắc- tây nam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gray">
          <a:xfrm>
            <a:off x="2895600" y="3124200"/>
            <a:ext cx="5700713" cy="838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Cánh cung</a:t>
            </a:r>
          </a:p>
        </p:txBody>
      </p:sp>
      <p:sp>
        <p:nvSpPr>
          <p:cNvPr id="15366" name="AutoShape 17" descr="Pink tissue paper"/>
          <p:cNvSpPr>
            <a:spLocks noChangeArrowheads="1"/>
          </p:cNvSpPr>
          <p:nvPr/>
        </p:nvSpPr>
        <p:spPr bwMode="auto">
          <a:xfrm>
            <a:off x="1066800" y="247650"/>
            <a:ext cx="7772400" cy="971550"/>
          </a:xfrm>
          <a:prstGeom prst="roundRect">
            <a:avLst>
              <a:gd name="adj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 eaLnBrk="1" hangingPunct="1"/>
            <a:endParaRPr lang="en-US" sz="18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060450" y="2003425"/>
            <a:ext cx="1563688" cy="203200"/>
            <a:chOff x="0" y="1896"/>
            <a:chExt cx="5760" cy="120"/>
          </a:xfrm>
        </p:grpSpPr>
        <p:sp>
          <p:nvSpPr>
            <p:cNvPr id="15453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454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346075" y="1284288"/>
            <a:ext cx="720725" cy="1219200"/>
            <a:chOff x="1474" y="2341"/>
            <a:chExt cx="454" cy="679"/>
          </a:xfrm>
        </p:grpSpPr>
        <p:grpSp>
          <p:nvGrpSpPr>
            <p:cNvPr id="15440" name="Group 11"/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15451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52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5441" name="Group 14"/>
            <p:cNvGrpSpPr>
              <a:grpSpLocks/>
            </p:cNvGrpSpPr>
            <p:nvPr/>
          </p:nvGrpSpPr>
          <p:grpSpPr bwMode="auto">
            <a:xfrm rot="5400000">
              <a:off x="1474" y="2567"/>
              <a:ext cx="453" cy="454"/>
              <a:chOff x="1844" y="1824"/>
              <a:chExt cx="2017" cy="1823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1" y="2541"/>
                <a:ext cx="309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43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44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45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46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gray">
              <a:xfrm>
                <a:off x="2056" y="2842"/>
                <a:ext cx="1606" cy="3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48" name="Oval 21"/>
              <p:cNvSpPr>
                <a:spLocks noChangeArrowheads="1"/>
              </p:cNvSpPr>
              <p:nvPr/>
            </p:nvSpPr>
            <p:spPr bwMode="gray">
              <a:xfrm>
                <a:off x="2082" y="2840"/>
                <a:ext cx="1610" cy="32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gray">
              <a:xfrm>
                <a:off x="2056" y="2111"/>
                <a:ext cx="1610" cy="109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50" name="Oval 23"/>
              <p:cNvSpPr>
                <a:spLocks noChangeArrowheads="1"/>
              </p:cNvSpPr>
              <p:nvPr/>
            </p:nvSpPr>
            <p:spPr bwMode="gray">
              <a:xfrm>
                <a:off x="2082" y="2085"/>
                <a:ext cx="1610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1917700" y="2460625"/>
            <a:ext cx="1173163" cy="144463"/>
            <a:chOff x="0" y="1896"/>
            <a:chExt cx="5760" cy="120"/>
          </a:xfrm>
        </p:grpSpPr>
        <p:sp>
          <p:nvSpPr>
            <p:cNvPr id="15438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439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1890713" y="1619250"/>
            <a:ext cx="1066800" cy="989013"/>
            <a:chOff x="3257" y="860"/>
            <a:chExt cx="581" cy="623"/>
          </a:xfrm>
        </p:grpSpPr>
        <p:grpSp>
          <p:nvGrpSpPr>
            <p:cNvPr id="15427" name="Group 29"/>
            <p:cNvGrpSpPr>
              <a:grpSpLocks/>
            </p:cNvGrpSpPr>
            <p:nvPr/>
          </p:nvGrpSpPr>
          <p:grpSpPr bwMode="auto">
            <a:xfrm rot="5400000">
              <a:off x="3236" y="881"/>
              <a:ext cx="623" cy="581"/>
              <a:chOff x="1871" y="1824"/>
              <a:chExt cx="2007" cy="1807"/>
            </a:xfrm>
          </p:grpSpPr>
          <p:sp>
            <p:nvSpPr>
              <p:cNvPr id="6174" name="AutoShape 30"/>
              <p:cNvSpPr>
                <a:spLocks noChangeArrowheads="1"/>
              </p:cNvSpPr>
              <p:nvPr/>
            </p:nvSpPr>
            <p:spPr bwMode="gray">
              <a:xfrm rot="16200000" flipH="1">
                <a:off x="1818" y="2511"/>
                <a:ext cx="312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30" name="AutoShape 31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31" name="AutoShape 32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32" name="Oval 3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33" name="Oval 34">
                <a:hlinkClick r:id="rId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9" name="Oval 35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8" cy="2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35" name="Oval 36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7" cy="22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1" name="Oval 37"/>
              <p:cNvSpPr>
                <a:spLocks noChangeArrowheads="1"/>
              </p:cNvSpPr>
              <p:nvPr/>
            </p:nvSpPr>
            <p:spPr bwMode="gray">
              <a:xfrm>
                <a:off x="2222" y="2066"/>
                <a:ext cx="1318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37" name="Oval 38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428" name="WordArt 39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5" name="Group 40"/>
          <p:cNvGrpSpPr>
            <a:grpSpLocks/>
          </p:cNvGrpSpPr>
          <p:nvPr/>
        </p:nvGrpSpPr>
        <p:grpSpPr bwMode="auto">
          <a:xfrm rot="5400000">
            <a:off x="1930400" y="4060825"/>
            <a:ext cx="1173163" cy="144463"/>
            <a:chOff x="0" y="1896"/>
            <a:chExt cx="5760" cy="120"/>
          </a:xfrm>
        </p:grpSpPr>
        <p:sp>
          <p:nvSpPr>
            <p:cNvPr id="15425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426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2006600" y="2981325"/>
            <a:ext cx="908050" cy="989013"/>
            <a:chOff x="3260" y="1700"/>
            <a:chExt cx="581" cy="623"/>
          </a:xfrm>
        </p:grpSpPr>
        <p:grpSp>
          <p:nvGrpSpPr>
            <p:cNvPr id="15414" name="Group 45"/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6190" name="AutoShape 46"/>
              <p:cNvSpPr>
                <a:spLocks noChangeArrowheads="1"/>
              </p:cNvSpPr>
              <p:nvPr/>
            </p:nvSpPr>
            <p:spPr bwMode="gray">
              <a:xfrm rot="16200000" flipH="1">
                <a:off x="1819" y="2511"/>
                <a:ext cx="310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17" name="AutoShape 47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18" name="AutoShape 48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19" name="Oval 49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20" name="Oval 50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5" name="Oval 51"/>
              <p:cNvSpPr>
                <a:spLocks noChangeArrowheads="1"/>
              </p:cNvSpPr>
              <p:nvPr/>
            </p:nvSpPr>
            <p:spPr bwMode="gray">
              <a:xfrm>
                <a:off x="2229" y="2885"/>
                <a:ext cx="1318" cy="25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22" name="Oval 52">
                <a:hlinkClick r:id="rId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7" name="Oval 53"/>
              <p:cNvSpPr>
                <a:spLocks noChangeArrowheads="1"/>
              </p:cNvSpPr>
              <p:nvPr/>
            </p:nvSpPr>
            <p:spPr bwMode="gray">
              <a:xfrm>
                <a:off x="2222" y="2067"/>
                <a:ext cx="1318" cy="109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24" name="Oval 54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415" name="WordArt 55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2003425" y="4341813"/>
            <a:ext cx="922338" cy="989012"/>
            <a:chOff x="3247" y="2516"/>
            <a:chExt cx="581" cy="623"/>
          </a:xfrm>
        </p:grpSpPr>
        <p:grpSp>
          <p:nvGrpSpPr>
            <p:cNvPr id="15403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06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07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08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09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11" name="Oval 65">
                <a:hlinkClick r:id="rId7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413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404" name="WordArt 68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0" name="Group 69"/>
          <p:cNvGrpSpPr>
            <a:grpSpLocks/>
          </p:cNvGrpSpPr>
          <p:nvPr/>
        </p:nvGrpSpPr>
        <p:grpSpPr bwMode="auto">
          <a:xfrm>
            <a:off x="152400" y="171450"/>
            <a:ext cx="1143000" cy="1219200"/>
            <a:chOff x="196" y="292"/>
            <a:chExt cx="616" cy="507"/>
          </a:xfrm>
        </p:grpSpPr>
        <p:grpSp>
          <p:nvGrpSpPr>
            <p:cNvPr id="15397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5401" name="Oval 19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02" name="Oval 24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solidFill>
                <a:srgbClr val="55497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5398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5399" name="Oval 25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5400" name="Picture 27" descr="Picture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3" name="Group 40"/>
          <p:cNvGrpSpPr>
            <a:grpSpLocks/>
          </p:cNvGrpSpPr>
          <p:nvPr/>
        </p:nvGrpSpPr>
        <p:grpSpPr bwMode="auto">
          <a:xfrm rot="5400000">
            <a:off x="2133600" y="5486400"/>
            <a:ext cx="762000" cy="152400"/>
            <a:chOff x="0" y="1896"/>
            <a:chExt cx="5760" cy="120"/>
          </a:xfrm>
        </p:grpSpPr>
        <p:sp>
          <p:nvSpPr>
            <p:cNvPr id="15395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96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4" name="Group 57"/>
          <p:cNvGrpSpPr>
            <a:grpSpLocks/>
          </p:cNvGrpSpPr>
          <p:nvPr/>
        </p:nvGrpSpPr>
        <p:grpSpPr bwMode="auto">
          <a:xfrm>
            <a:off x="1974850" y="5684838"/>
            <a:ext cx="922338" cy="989012"/>
            <a:chOff x="3247" y="2516"/>
            <a:chExt cx="581" cy="623"/>
          </a:xfrm>
        </p:grpSpPr>
        <p:grpSp>
          <p:nvGrpSpPr>
            <p:cNvPr id="15384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620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387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88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89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90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08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392" name="Oval 65">
                <a:hlinkClick r:id="rId7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10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5394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385" name="WordArt 68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15377" name="Group 93"/>
          <p:cNvGrpSpPr>
            <a:grpSpLocks/>
          </p:cNvGrpSpPr>
          <p:nvPr/>
        </p:nvGrpSpPr>
        <p:grpSpPr bwMode="auto">
          <a:xfrm>
            <a:off x="1219200" y="304800"/>
            <a:ext cx="7543800" cy="801688"/>
            <a:chOff x="720" y="240"/>
            <a:chExt cx="4752" cy="505"/>
          </a:xfrm>
        </p:grpSpPr>
        <p:sp>
          <p:nvSpPr>
            <p:cNvPr id="15382" name="AutoShape 23"/>
            <p:cNvSpPr>
              <a:spLocks noChangeArrowheads="1"/>
            </p:cNvSpPr>
            <p:nvPr/>
          </p:nvSpPr>
          <p:spPr bwMode="gray">
            <a:xfrm>
              <a:off x="720" y="240"/>
              <a:ext cx="4752" cy="505"/>
            </a:xfrm>
            <a:prstGeom prst="roundRect">
              <a:avLst>
                <a:gd name="adj" fmla="val 50000"/>
              </a:avLst>
            </a:prstGeom>
            <a:solidFill>
              <a:schemeClr val="hlink">
                <a:alpha val="63921"/>
              </a:schemeClr>
            </a:solidFill>
            <a:ln w="38100" algn="ctr">
              <a:solidFill>
                <a:srgbClr val="FFCC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83" name="Text Box 26"/>
            <p:cNvSpPr txBox="1">
              <a:spLocks noChangeArrowheads="1"/>
            </p:cNvSpPr>
            <p:nvPr/>
          </p:nvSpPr>
          <p:spPr bwMode="gray">
            <a:xfrm>
              <a:off x="1027" y="293"/>
              <a:ext cx="41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5378" name="Picture 9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895600"/>
            <a:ext cx="16446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9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143000" y="1647825"/>
            <a:ext cx="7334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0" name="Text Box 98"/>
          <p:cNvSpPr txBox="1">
            <a:spLocks noChangeArrowheads="1"/>
          </p:cNvSpPr>
          <p:nvPr/>
        </p:nvSpPr>
        <p:spPr bwMode="auto">
          <a:xfrm>
            <a:off x="1524000" y="381000"/>
            <a:ext cx="6858000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Các dãy núi chủ yếu chạy theo hướng:</a:t>
            </a:r>
          </a:p>
        </p:txBody>
      </p:sp>
      <p:sp>
        <p:nvSpPr>
          <p:cNvPr id="15381" name="Rectangle 10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/>
      <p:bldP spid="6171" grpId="1" animBg="1"/>
      <p:bldP spid="6200" grpId="0" animBg="1"/>
      <p:bldP spid="2" grpId="0" animBg="1"/>
      <p:bldP spid="61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AutoShape 27"/>
          <p:cNvSpPr>
            <a:spLocks noChangeArrowheads="1"/>
          </p:cNvSpPr>
          <p:nvPr/>
        </p:nvSpPr>
        <p:spPr bwMode="gray">
          <a:xfrm>
            <a:off x="2971800" y="1676400"/>
            <a:ext cx="5529263" cy="833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Bà Rịa - Vũng Tàu</a:t>
            </a:r>
          </a:p>
        </p:txBody>
      </p:sp>
      <p:sp>
        <p:nvSpPr>
          <p:cNvPr id="6200" name="AutoShape 56"/>
          <p:cNvSpPr>
            <a:spLocks noChangeArrowheads="1"/>
          </p:cNvSpPr>
          <p:nvPr/>
        </p:nvSpPr>
        <p:spPr bwMode="gray">
          <a:xfrm>
            <a:off x="2895600" y="5791200"/>
            <a:ext cx="5610225" cy="8270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CCCC00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Kiên Giang</a:t>
            </a:r>
          </a:p>
        </p:txBody>
      </p:sp>
      <p:sp>
        <p:nvSpPr>
          <p:cNvPr id="2" name="AutoShape 56"/>
          <p:cNvSpPr>
            <a:spLocks noChangeArrowheads="1"/>
          </p:cNvSpPr>
          <p:nvPr/>
        </p:nvSpPr>
        <p:spPr bwMode="gray">
          <a:xfrm>
            <a:off x="2895600" y="4495800"/>
            <a:ext cx="5610225" cy="8270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Quảng Ninh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gray">
          <a:xfrm>
            <a:off x="2895600" y="3124200"/>
            <a:ext cx="5700713" cy="838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 dirty="0" err="1">
                <a:solidFill>
                  <a:srgbClr val="0000FF"/>
                </a:solidFill>
                <a:latin typeface="Arial" charset="0"/>
                <a:cs typeface="Arial" charset="0"/>
              </a:rPr>
              <a:t>Khánh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charset="0"/>
                <a:cs typeface="Arial" charset="0"/>
              </a:rPr>
              <a:t>Hòa</a:t>
            </a:r>
            <a:endParaRPr lang="en-US" b="1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16390" name="AutoShape 17" descr="Pink tissue paper"/>
          <p:cNvSpPr>
            <a:spLocks noChangeArrowheads="1"/>
          </p:cNvSpPr>
          <p:nvPr/>
        </p:nvSpPr>
        <p:spPr bwMode="auto">
          <a:xfrm>
            <a:off x="1066800" y="228600"/>
            <a:ext cx="7696200" cy="1219200"/>
          </a:xfrm>
          <a:prstGeom prst="roundRect">
            <a:avLst>
              <a:gd name="adj" fmla="val 5000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 eaLnBrk="1" hangingPunct="1"/>
            <a:endParaRPr lang="en-US" sz="18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060450" y="2003425"/>
            <a:ext cx="1563688" cy="203200"/>
            <a:chOff x="0" y="1896"/>
            <a:chExt cx="5760" cy="120"/>
          </a:xfrm>
        </p:grpSpPr>
        <p:sp>
          <p:nvSpPr>
            <p:cNvPr id="16477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478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346075" y="1284288"/>
            <a:ext cx="720725" cy="1219200"/>
            <a:chOff x="1474" y="2341"/>
            <a:chExt cx="454" cy="679"/>
          </a:xfrm>
        </p:grpSpPr>
        <p:grpSp>
          <p:nvGrpSpPr>
            <p:cNvPr id="16464" name="Group 11"/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16475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76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465" name="Group 14"/>
            <p:cNvGrpSpPr>
              <a:grpSpLocks/>
            </p:cNvGrpSpPr>
            <p:nvPr/>
          </p:nvGrpSpPr>
          <p:grpSpPr bwMode="auto">
            <a:xfrm rot="5400000">
              <a:off x="1474" y="2567"/>
              <a:ext cx="453" cy="454"/>
              <a:chOff x="1844" y="1824"/>
              <a:chExt cx="2017" cy="1823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1" y="2541"/>
                <a:ext cx="309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67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68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69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70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gray">
              <a:xfrm>
                <a:off x="2056" y="2842"/>
                <a:ext cx="1606" cy="3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72" name="Oval 21"/>
              <p:cNvSpPr>
                <a:spLocks noChangeArrowheads="1"/>
              </p:cNvSpPr>
              <p:nvPr/>
            </p:nvSpPr>
            <p:spPr bwMode="gray">
              <a:xfrm>
                <a:off x="2082" y="2840"/>
                <a:ext cx="1610" cy="32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gray">
              <a:xfrm>
                <a:off x="2056" y="2111"/>
                <a:ext cx="1610" cy="109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74" name="Oval 23"/>
              <p:cNvSpPr>
                <a:spLocks noChangeArrowheads="1"/>
              </p:cNvSpPr>
              <p:nvPr/>
            </p:nvSpPr>
            <p:spPr bwMode="gray">
              <a:xfrm>
                <a:off x="2082" y="2085"/>
                <a:ext cx="1610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1917700" y="2460625"/>
            <a:ext cx="1173163" cy="144463"/>
            <a:chOff x="0" y="1896"/>
            <a:chExt cx="5760" cy="120"/>
          </a:xfrm>
        </p:grpSpPr>
        <p:sp>
          <p:nvSpPr>
            <p:cNvPr id="16462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463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1890713" y="1619250"/>
            <a:ext cx="1066800" cy="989013"/>
            <a:chOff x="3257" y="860"/>
            <a:chExt cx="581" cy="623"/>
          </a:xfrm>
        </p:grpSpPr>
        <p:grpSp>
          <p:nvGrpSpPr>
            <p:cNvPr id="16451" name="Group 29"/>
            <p:cNvGrpSpPr>
              <a:grpSpLocks/>
            </p:cNvGrpSpPr>
            <p:nvPr/>
          </p:nvGrpSpPr>
          <p:grpSpPr bwMode="auto">
            <a:xfrm rot="5400000">
              <a:off x="3236" y="881"/>
              <a:ext cx="623" cy="581"/>
              <a:chOff x="1871" y="1824"/>
              <a:chExt cx="2007" cy="1807"/>
            </a:xfrm>
          </p:grpSpPr>
          <p:sp>
            <p:nvSpPr>
              <p:cNvPr id="6174" name="AutoShape 30"/>
              <p:cNvSpPr>
                <a:spLocks noChangeArrowheads="1"/>
              </p:cNvSpPr>
              <p:nvPr/>
            </p:nvSpPr>
            <p:spPr bwMode="gray">
              <a:xfrm rot="16200000" flipH="1">
                <a:off x="1818" y="2511"/>
                <a:ext cx="312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54" name="AutoShape 31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55" name="AutoShape 32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56" name="Oval 3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57" name="Oval 34">
                <a:hlinkClick r:id="rId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9" name="Oval 35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8" cy="2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59" name="Oval 36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7" cy="22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1" name="Oval 37"/>
              <p:cNvSpPr>
                <a:spLocks noChangeArrowheads="1"/>
              </p:cNvSpPr>
              <p:nvPr/>
            </p:nvSpPr>
            <p:spPr bwMode="gray">
              <a:xfrm>
                <a:off x="2222" y="2066"/>
                <a:ext cx="1318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61" name="Oval 38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452" name="WordArt 39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5" name="Group 40"/>
          <p:cNvGrpSpPr>
            <a:grpSpLocks/>
          </p:cNvGrpSpPr>
          <p:nvPr/>
        </p:nvGrpSpPr>
        <p:grpSpPr bwMode="auto">
          <a:xfrm rot="5400000">
            <a:off x="1930400" y="4060825"/>
            <a:ext cx="1173163" cy="144463"/>
            <a:chOff x="0" y="1896"/>
            <a:chExt cx="5760" cy="120"/>
          </a:xfrm>
        </p:grpSpPr>
        <p:sp>
          <p:nvSpPr>
            <p:cNvPr id="1644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45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2006600" y="2981325"/>
            <a:ext cx="908050" cy="989013"/>
            <a:chOff x="3260" y="1700"/>
            <a:chExt cx="581" cy="623"/>
          </a:xfrm>
        </p:grpSpPr>
        <p:grpSp>
          <p:nvGrpSpPr>
            <p:cNvPr id="16438" name="Group 45"/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6190" name="AutoShape 46"/>
              <p:cNvSpPr>
                <a:spLocks noChangeArrowheads="1"/>
              </p:cNvSpPr>
              <p:nvPr/>
            </p:nvSpPr>
            <p:spPr bwMode="gray">
              <a:xfrm rot="16200000" flipH="1">
                <a:off x="1819" y="2511"/>
                <a:ext cx="310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41" name="AutoShape 47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42" name="AutoShape 48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43" name="Oval 49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44" name="Oval 50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5" name="Oval 51"/>
              <p:cNvSpPr>
                <a:spLocks noChangeArrowheads="1"/>
              </p:cNvSpPr>
              <p:nvPr/>
            </p:nvSpPr>
            <p:spPr bwMode="gray">
              <a:xfrm>
                <a:off x="2229" y="2885"/>
                <a:ext cx="1318" cy="25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46" name="Oval 52">
                <a:hlinkClick r:id="rId7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7" name="Oval 53"/>
              <p:cNvSpPr>
                <a:spLocks noChangeArrowheads="1"/>
              </p:cNvSpPr>
              <p:nvPr/>
            </p:nvSpPr>
            <p:spPr bwMode="gray">
              <a:xfrm>
                <a:off x="2222" y="2067"/>
                <a:ext cx="1318" cy="109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48" name="Oval 54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439" name="WordArt 55">
              <a:hlinkClick r:id="rId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2003425" y="4341813"/>
            <a:ext cx="922338" cy="989012"/>
            <a:chOff x="3247" y="2516"/>
            <a:chExt cx="581" cy="623"/>
          </a:xfrm>
        </p:grpSpPr>
        <p:grpSp>
          <p:nvGrpSpPr>
            <p:cNvPr id="16427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30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31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32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33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35" name="Oval 65">
                <a:hlinkClick r:id="rId8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37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428" name="WordArt 68">
              <a:hlinkClick r:id="rId9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0" name="Group 69"/>
          <p:cNvGrpSpPr>
            <a:grpSpLocks/>
          </p:cNvGrpSpPr>
          <p:nvPr/>
        </p:nvGrpSpPr>
        <p:grpSpPr bwMode="auto">
          <a:xfrm>
            <a:off x="152400" y="171450"/>
            <a:ext cx="1143000" cy="1219200"/>
            <a:chOff x="196" y="292"/>
            <a:chExt cx="616" cy="507"/>
          </a:xfrm>
        </p:grpSpPr>
        <p:grpSp>
          <p:nvGrpSpPr>
            <p:cNvPr id="16421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6425" name="Oval 19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26" name="Oval 24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solidFill>
                <a:srgbClr val="55497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422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6423" name="Oval 25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6424" name="Picture 27" descr="Picture1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3" name="Group 40"/>
          <p:cNvGrpSpPr>
            <a:grpSpLocks/>
          </p:cNvGrpSpPr>
          <p:nvPr/>
        </p:nvGrpSpPr>
        <p:grpSpPr bwMode="auto">
          <a:xfrm rot="5400000">
            <a:off x="2133600" y="5486400"/>
            <a:ext cx="762000" cy="152400"/>
            <a:chOff x="0" y="1896"/>
            <a:chExt cx="5760" cy="120"/>
          </a:xfrm>
        </p:grpSpPr>
        <p:sp>
          <p:nvSpPr>
            <p:cNvPr id="1641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42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4" name="Group 57"/>
          <p:cNvGrpSpPr>
            <a:grpSpLocks/>
          </p:cNvGrpSpPr>
          <p:nvPr/>
        </p:nvGrpSpPr>
        <p:grpSpPr bwMode="auto">
          <a:xfrm>
            <a:off x="1974850" y="5684838"/>
            <a:ext cx="922338" cy="989012"/>
            <a:chOff x="3247" y="2516"/>
            <a:chExt cx="581" cy="623"/>
          </a:xfrm>
        </p:grpSpPr>
        <p:grpSp>
          <p:nvGrpSpPr>
            <p:cNvPr id="16408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620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11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12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13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14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08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16" name="Oval 65">
                <a:hlinkClick r:id="rId8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10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6418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409" name="WordArt 68">
              <a:hlinkClick r:id="rId9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16401" name="Group 88"/>
          <p:cNvGrpSpPr>
            <a:grpSpLocks/>
          </p:cNvGrpSpPr>
          <p:nvPr/>
        </p:nvGrpSpPr>
        <p:grpSpPr bwMode="auto">
          <a:xfrm>
            <a:off x="1143000" y="228600"/>
            <a:ext cx="7543800" cy="1219200"/>
            <a:chOff x="720" y="240"/>
            <a:chExt cx="4752" cy="505"/>
          </a:xfrm>
        </p:grpSpPr>
        <p:sp>
          <p:nvSpPr>
            <p:cNvPr id="16406" name="AutoShape 23"/>
            <p:cNvSpPr>
              <a:spLocks noChangeArrowheads="1"/>
            </p:cNvSpPr>
            <p:nvPr/>
          </p:nvSpPr>
          <p:spPr bwMode="gray">
            <a:xfrm>
              <a:off x="720" y="240"/>
              <a:ext cx="4752" cy="505"/>
            </a:xfrm>
            <a:prstGeom prst="roundRect">
              <a:avLst>
                <a:gd name="adj" fmla="val 50000"/>
              </a:avLst>
            </a:prstGeom>
            <a:solidFill>
              <a:schemeClr val="hlink">
                <a:alpha val="63921"/>
              </a:schemeClr>
            </a:solidFill>
            <a:ln w="38100" algn="ctr">
              <a:solidFill>
                <a:srgbClr val="FFCC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407" name="Text Box 26"/>
            <p:cNvSpPr txBox="1">
              <a:spLocks noChangeArrowheads="1"/>
            </p:cNvSpPr>
            <p:nvPr/>
          </p:nvSpPr>
          <p:spPr bwMode="gray">
            <a:xfrm>
              <a:off x="1027" y="293"/>
              <a:ext cx="4178" cy="2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6402" name="Picture 9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2895600"/>
            <a:ext cx="16446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9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143000" y="1647825"/>
            <a:ext cx="7334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4" name="Text Box 93"/>
          <p:cNvSpPr txBox="1">
            <a:spLocks noChangeArrowheads="1"/>
          </p:cNvSpPr>
          <p:nvPr/>
        </p:nvSpPr>
        <p:spPr bwMode="auto">
          <a:xfrm>
            <a:off x="1524000" y="381000"/>
            <a:ext cx="6858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Vùng biển thuộc tỉnh nào của nước ta có nhiều dầu mỏ?</a:t>
            </a:r>
          </a:p>
        </p:txBody>
      </p:sp>
      <p:sp>
        <p:nvSpPr>
          <p:cNvPr id="16405" name="Rectangle 9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/>
      <p:bldP spid="6171" grpId="1" animBg="1"/>
      <p:bldP spid="6200" grpId="0" animBg="1"/>
      <p:bldP spid="2" grpId="0" animBg="1"/>
      <p:bldP spid="6187" grpId="0" animBg="1"/>
      <p:bldP spid="6187" grpId="1" animBg="1"/>
      <p:bldP spid="6187" grpId="2" animBg="1"/>
      <p:bldP spid="6187" grpId="3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AutoShape 27"/>
          <p:cNvSpPr>
            <a:spLocks noChangeArrowheads="1"/>
          </p:cNvSpPr>
          <p:nvPr/>
        </p:nvSpPr>
        <p:spPr bwMode="gray">
          <a:xfrm>
            <a:off x="2971800" y="1676400"/>
            <a:ext cx="5638800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Vì các loại khoáng sản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rất hiếm</a:t>
            </a:r>
          </a:p>
        </p:txBody>
      </p:sp>
      <p:sp>
        <p:nvSpPr>
          <p:cNvPr id="6200" name="AutoShape 56"/>
          <p:cNvSpPr>
            <a:spLocks noChangeArrowheads="1"/>
          </p:cNvSpPr>
          <p:nvPr/>
        </p:nvSpPr>
        <p:spPr bwMode="gray">
          <a:xfrm>
            <a:off x="2895600" y="5715000"/>
            <a:ext cx="5715000" cy="1143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CCCC00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Vì các loại khoáng sản phải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Mua của nước ngoài. </a:t>
            </a:r>
          </a:p>
        </p:txBody>
      </p:sp>
      <p:sp>
        <p:nvSpPr>
          <p:cNvPr id="2" name="AutoShape 56"/>
          <p:cNvSpPr>
            <a:spLocks noChangeArrowheads="1"/>
          </p:cNvSpPr>
          <p:nvPr/>
        </p:nvSpPr>
        <p:spPr bwMode="gray">
          <a:xfrm>
            <a:off x="2895600" y="4495800"/>
            <a:ext cx="5610225" cy="9461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Vì các loại khoáng sản chỉ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có hạn.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gray">
          <a:xfrm>
            <a:off x="2895600" y="3124200"/>
            <a:ext cx="5715000" cy="990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Vì các loại khoáng sản là tài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nguyên vô tận.</a:t>
            </a:r>
          </a:p>
        </p:txBody>
      </p:sp>
      <p:sp>
        <p:nvSpPr>
          <p:cNvPr id="17414" name="AutoShape 17" descr="Pink tissue paper"/>
          <p:cNvSpPr>
            <a:spLocks noChangeArrowheads="1"/>
          </p:cNvSpPr>
          <p:nvPr/>
        </p:nvSpPr>
        <p:spPr bwMode="auto">
          <a:xfrm>
            <a:off x="1066800" y="247650"/>
            <a:ext cx="7772400" cy="971550"/>
          </a:xfrm>
          <a:prstGeom prst="roundRect">
            <a:avLst>
              <a:gd name="adj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 eaLnBrk="1" hangingPunct="1"/>
            <a:endParaRPr lang="en-US" sz="18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060450" y="2003425"/>
            <a:ext cx="1563688" cy="203200"/>
            <a:chOff x="0" y="1896"/>
            <a:chExt cx="5760" cy="120"/>
          </a:xfrm>
        </p:grpSpPr>
        <p:sp>
          <p:nvSpPr>
            <p:cNvPr id="17501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502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346075" y="1284288"/>
            <a:ext cx="720725" cy="1219200"/>
            <a:chOff x="1474" y="2341"/>
            <a:chExt cx="454" cy="679"/>
          </a:xfrm>
        </p:grpSpPr>
        <p:grpSp>
          <p:nvGrpSpPr>
            <p:cNvPr id="17488" name="Group 11"/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17499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00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489" name="Group 14"/>
            <p:cNvGrpSpPr>
              <a:grpSpLocks/>
            </p:cNvGrpSpPr>
            <p:nvPr/>
          </p:nvGrpSpPr>
          <p:grpSpPr bwMode="auto">
            <a:xfrm rot="5400000">
              <a:off x="1474" y="2567"/>
              <a:ext cx="453" cy="454"/>
              <a:chOff x="1844" y="1824"/>
              <a:chExt cx="2017" cy="1823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1" y="2541"/>
                <a:ext cx="309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91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92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93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94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gray">
              <a:xfrm>
                <a:off x="2056" y="2842"/>
                <a:ext cx="1606" cy="3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96" name="Oval 21"/>
              <p:cNvSpPr>
                <a:spLocks noChangeArrowheads="1"/>
              </p:cNvSpPr>
              <p:nvPr/>
            </p:nvSpPr>
            <p:spPr bwMode="gray">
              <a:xfrm>
                <a:off x="2082" y="2840"/>
                <a:ext cx="1610" cy="32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gray">
              <a:xfrm>
                <a:off x="2056" y="2111"/>
                <a:ext cx="1610" cy="109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98" name="Oval 23"/>
              <p:cNvSpPr>
                <a:spLocks noChangeArrowheads="1"/>
              </p:cNvSpPr>
              <p:nvPr/>
            </p:nvSpPr>
            <p:spPr bwMode="gray">
              <a:xfrm>
                <a:off x="2082" y="2085"/>
                <a:ext cx="1610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1917700" y="2460625"/>
            <a:ext cx="1173163" cy="144463"/>
            <a:chOff x="0" y="1896"/>
            <a:chExt cx="5760" cy="120"/>
          </a:xfrm>
        </p:grpSpPr>
        <p:sp>
          <p:nvSpPr>
            <p:cNvPr id="17486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87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1890713" y="1619250"/>
            <a:ext cx="1066800" cy="989013"/>
            <a:chOff x="3257" y="860"/>
            <a:chExt cx="581" cy="623"/>
          </a:xfrm>
        </p:grpSpPr>
        <p:grpSp>
          <p:nvGrpSpPr>
            <p:cNvPr id="17475" name="Group 29"/>
            <p:cNvGrpSpPr>
              <a:grpSpLocks/>
            </p:cNvGrpSpPr>
            <p:nvPr/>
          </p:nvGrpSpPr>
          <p:grpSpPr bwMode="auto">
            <a:xfrm rot="5400000">
              <a:off x="3236" y="881"/>
              <a:ext cx="623" cy="581"/>
              <a:chOff x="1871" y="1824"/>
              <a:chExt cx="2007" cy="1807"/>
            </a:xfrm>
          </p:grpSpPr>
          <p:sp>
            <p:nvSpPr>
              <p:cNvPr id="6174" name="AutoShape 30"/>
              <p:cNvSpPr>
                <a:spLocks noChangeArrowheads="1"/>
              </p:cNvSpPr>
              <p:nvPr/>
            </p:nvSpPr>
            <p:spPr bwMode="gray">
              <a:xfrm rot="16200000" flipH="1">
                <a:off x="1818" y="2511"/>
                <a:ext cx="312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78" name="AutoShape 31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79" name="AutoShape 32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80" name="Oval 3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81" name="Oval 34">
                <a:hlinkClick r:id="rId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9" name="Oval 35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8" cy="2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83" name="Oval 36"/>
              <p:cNvSpPr>
                <a:spLocks noChangeArrowheads="1"/>
              </p:cNvSpPr>
              <p:nvPr/>
            </p:nvSpPr>
            <p:spPr bwMode="gray">
              <a:xfrm>
                <a:off x="2235" y="2916"/>
                <a:ext cx="1317" cy="22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1" name="Oval 37"/>
              <p:cNvSpPr>
                <a:spLocks noChangeArrowheads="1"/>
              </p:cNvSpPr>
              <p:nvPr/>
            </p:nvSpPr>
            <p:spPr bwMode="gray">
              <a:xfrm>
                <a:off x="2222" y="2066"/>
                <a:ext cx="1318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85" name="Oval 38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476" name="WordArt 39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5" name="Group 40"/>
          <p:cNvGrpSpPr>
            <a:grpSpLocks/>
          </p:cNvGrpSpPr>
          <p:nvPr/>
        </p:nvGrpSpPr>
        <p:grpSpPr bwMode="auto">
          <a:xfrm rot="5400000">
            <a:off x="1930400" y="4060825"/>
            <a:ext cx="1173163" cy="144463"/>
            <a:chOff x="0" y="1896"/>
            <a:chExt cx="5760" cy="120"/>
          </a:xfrm>
        </p:grpSpPr>
        <p:sp>
          <p:nvSpPr>
            <p:cNvPr id="17473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74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2006600" y="2981325"/>
            <a:ext cx="908050" cy="989013"/>
            <a:chOff x="3260" y="1700"/>
            <a:chExt cx="581" cy="623"/>
          </a:xfrm>
        </p:grpSpPr>
        <p:grpSp>
          <p:nvGrpSpPr>
            <p:cNvPr id="17462" name="Group 45"/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6190" name="AutoShape 46"/>
              <p:cNvSpPr>
                <a:spLocks noChangeArrowheads="1"/>
              </p:cNvSpPr>
              <p:nvPr/>
            </p:nvSpPr>
            <p:spPr bwMode="gray">
              <a:xfrm rot="16200000" flipH="1">
                <a:off x="1819" y="2511"/>
                <a:ext cx="310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65" name="AutoShape 47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66" name="AutoShape 48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67" name="Oval 49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68" name="Oval 50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5" name="Oval 51"/>
              <p:cNvSpPr>
                <a:spLocks noChangeArrowheads="1"/>
              </p:cNvSpPr>
              <p:nvPr/>
            </p:nvSpPr>
            <p:spPr bwMode="gray">
              <a:xfrm>
                <a:off x="2229" y="2885"/>
                <a:ext cx="1318" cy="25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70" name="Oval 52">
                <a:hlinkClick r:id="rId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97" name="Oval 53"/>
              <p:cNvSpPr>
                <a:spLocks noChangeArrowheads="1"/>
              </p:cNvSpPr>
              <p:nvPr/>
            </p:nvSpPr>
            <p:spPr bwMode="gray">
              <a:xfrm>
                <a:off x="2222" y="2067"/>
                <a:ext cx="1318" cy="109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72" name="Oval 54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463" name="WordArt 55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2003425" y="4341813"/>
            <a:ext cx="922338" cy="989012"/>
            <a:chOff x="3247" y="2516"/>
            <a:chExt cx="581" cy="623"/>
          </a:xfrm>
        </p:grpSpPr>
        <p:grpSp>
          <p:nvGrpSpPr>
            <p:cNvPr id="17451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54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55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56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57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59" name="Oval 65">
                <a:hlinkClick r:id="rId7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61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452" name="WordArt 68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0" name="Group 69"/>
          <p:cNvGrpSpPr>
            <a:grpSpLocks/>
          </p:cNvGrpSpPr>
          <p:nvPr/>
        </p:nvGrpSpPr>
        <p:grpSpPr bwMode="auto">
          <a:xfrm>
            <a:off x="152400" y="171450"/>
            <a:ext cx="1143000" cy="1219200"/>
            <a:chOff x="196" y="292"/>
            <a:chExt cx="616" cy="507"/>
          </a:xfrm>
        </p:grpSpPr>
        <p:grpSp>
          <p:nvGrpSpPr>
            <p:cNvPr id="17445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7449" name="Oval 19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50" name="Oval 24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solidFill>
                <a:srgbClr val="55497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446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7447" name="Oval 25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 eaLnBrk="1" hangingPunct="1"/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7448" name="Picture 27" descr="Picture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3" name="Group 40"/>
          <p:cNvGrpSpPr>
            <a:grpSpLocks/>
          </p:cNvGrpSpPr>
          <p:nvPr/>
        </p:nvGrpSpPr>
        <p:grpSpPr bwMode="auto">
          <a:xfrm rot="5400000">
            <a:off x="2133600" y="5486400"/>
            <a:ext cx="762000" cy="152400"/>
            <a:chOff x="0" y="1896"/>
            <a:chExt cx="5760" cy="120"/>
          </a:xfrm>
        </p:grpSpPr>
        <p:sp>
          <p:nvSpPr>
            <p:cNvPr id="17443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44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4" name="Group 57"/>
          <p:cNvGrpSpPr>
            <a:grpSpLocks/>
          </p:cNvGrpSpPr>
          <p:nvPr/>
        </p:nvGrpSpPr>
        <p:grpSpPr bwMode="auto">
          <a:xfrm>
            <a:off x="1974850" y="5684838"/>
            <a:ext cx="922338" cy="989012"/>
            <a:chOff x="3247" y="2516"/>
            <a:chExt cx="581" cy="623"/>
          </a:xfrm>
        </p:grpSpPr>
        <p:grpSp>
          <p:nvGrpSpPr>
            <p:cNvPr id="17432" name="Group 58"/>
            <p:cNvGrpSpPr>
              <a:grpSpLocks/>
            </p:cNvGrpSpPr>
            <p:nvPr/>
          </p:nvGrpSpPr>
          <p:grpSpPr bwMode="auto">
            <a:xfrm rot="5400000">
              <a:off x="3226" y="2537"/>
              <a:ext cx="623" cy="581"/>
              <a:chOff x="1872" y="1824"/>
              <a:chExt cx="2006" cy="1807"/>
            </a:xfrm>
          </p:grpSpPr>
          <p:sp>
            <p:nvSpPr>
              <p:cNvPr id="6203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50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35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36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37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38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08" name="Oval 64"/>
              <p:cNvSpPr>
                <a:spLocks noChangeArrowheads="1"/>
              </p:cNvSpPr>
              <p:nvPr/>
            </p:nvSpPr>
            <p:spPr bwMode="gray">
              <a:xfrm>
                <a:off x="2229" y="2881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40" name="Oval 65">
                <a:hlinkClick r:id="rId7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29" y="2888"/>
                <a:ext cx="1317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10" name="Oval 66"/>
              <p:cNvSpPr>
                <a:spLocks noChangeArrowheads="1"/>
              </p:cNvSpPr>
              <p:nvPr/>
            </p:nvSpPr>
            <p:spPr bwMode="gray">
              <a:xfrm>
                <a:off x="2223" y="2060"/>
                <a:ext cx="1317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 b="1">
                  <a:solidFill>
                    <a:srgbClr val="0000FF"/>
                  </a:solidFill>
                  <a:latin typeface="Arial"/>
                  <a:cs typeface="Arial" charset="0"/>
                </a:endParaRPr>
              </a:p>
            </p:txBody>
          </p:sp>
          <p:sp>
            <p:nvSpPr>
              <p:cNvPr id="17442" name="Oval 67"/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433" name="WordArt 68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17425" name="Group 88"/>
          <p:cNvGrpSpPr>
            <a:grpSpLocks/>
          </p:cNvGrpSpPr>
          <p:nvPr/>
        </p:nvGrpSpPr>
        <p:grpSpPr bwMode="auto">
          <a:xfrm>
            <a:off x="1066800" y="304800"/>
            <a:ext cx="7848600" cy="990600"/>
            <a:chOff x="720" y="240"/>
            <a:chExt cx="4752" cy="505"/>
          </a:xfrm>
        </p:grpSpPr>
        <p:sp>
          <p:nvSpPr>
            <p:cNvPr id="17430" name="AutoShape 23"/>
            <p:cNvSpPr>
              <a:spLocks noChangeArrowheads="1"/>
            </p:cNvSpPr>
            <p:nvPr/>
          </p:nvSpPr>
          <p:spPr bwMode="gray">
            <a:xfrm>
              <a:off x="720" y="240"/>
              <a:ext cx="4752" cy="505"/>
            </a:xfrm>
            <a:prstGeom prst="roundRect">
              <a:avLst>
                <a:gd name="adj" fmla="val 50000"/>
              </a:avLst>
            </a:prstGeom>
            <a:solidFill>
              <a:schemeClr val="hlink">
                <a:alpha val="63921"/>
              </a:schemeClr>
            </a:solidFill>
            <a:ln w="38100" algn="ctr">
              <a:solidFill>
                <a:srgbClr val="FFCC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31" name="Text Box 26"/>
            <p:cNvSpPr txBox="1">
              <a:spLocks noChangeArrowheads="1"/>
            </p:cNvSpPr>
            <p:nvPr/>
          </p:nvSpPr>
          <p:spPr bwMode="gray">
            <a:xfrm>
              <a:off x="1027" y="293"/>
              <a:ext cx="4178" cy="26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8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7426" name="Picture 9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895600"/>
            <a:ext cx="16446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9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143000" y="1647825"/>
            <a:ext cx="7334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8" name="Text Box 93"/>
          <p:cNvSpPr txBox="1">
            <a:spLocks noChangeArrowheads="1"/>
          </p:cNvSpPr>
          <p:nvPr/>
        </p:nvSpPr>
        <p:spPr bwMode="auto">
          <a:xfrm>
            <a:off x="1524000" y="228600"/>
            <a:ext cx="6858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Vì sao phải sử dụng tiết kiệm và hiệu quả các loại khoáng sản?</a:t>
            </a:r>
          </a:p>
        </p:txBody>
      </p:sp>
      <p:sp>
        <p:nvSpPr>
          <p:cNvPr id="17429" name="Rectangle 9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/>
      <p:bldP spid="6200" grpId="0" animBg="1"/>
      <p:bldP spid="2" grpId="0" animBg="1"/>
      <p:bldP spid="2" grpId="1" animBg="1"/>
      <p:bldP spid="2" grpId="2" animBg="1"/>
      <p:bldP spid="2" grpId="3" animBg="1"/>
      <p:bldP spid="61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82238" y="2771696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&amp;"/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: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?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166998" y="1975746"/>
            <a:ext cx="4520948" cy="461665"/>
          </a:xfrm>
          <a:prstGeom prst="rect">
            <a:avLst/>
          </a:prstGeom>
          <a:noFill/>
          <a:ln w="9525">
            <a:solidFill>
              <a:schemeClr val="tx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Arial"/>
              </a:rPr>
              <a:t>1. </a:t>
            </a:r>
            <a:r>
              <a:rPr lang="en-US" sz="2400" dirty="0" err="1">
                <a:solidFill>
                  <a:srgbClr val="FF0000"/>
                </a:solidFill>
                <a:latin typeface="Arial"/>
              </a:rPr>
              <a:t>Khám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/>
              </a:rPr>
              <a:t>phá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/>
              </a:rPr>
              <a:t>địa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:</a:t>
            </a: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F6EB3655-156B-43E5-B2E3-6B870F143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38" y="4178930"/>
            <a:ext cx="830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ta: 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Bắc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ngòi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bồi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đắp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78810" y="3023644"/>
            <a:ext cx="8305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&amp;"/>
              <a:defRPr/>
            </a:pPr>
            <a:r>
              <a:rPr lang="en-US" dirty="0">
                <a:solidFill>
                  <a:srgbClr val="0000FF"/>
                </a:solidFill>
                <a:latin typeface="Arial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dãy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?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-72913" y="2229495"/>
            <a:ext cx="8809246" cy="584775"/>
          </a:xfrm>
          <a:prstGeom prst="rect">
            <a:avLst/>
          </a:prstGeom>
          <a:noFill/>
          <a:ln w="9525">
            <a:solidFill>
              <a:schemeClr val="tx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Nam:</a:t>
            </a: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4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0" y="0"/>
            <a:ext cx="8763000" cy="1103313"/>
            <a:chOff x="144" y="108"/>
            <a:chExt cx="5520" cy="695"/>
          </a:xfrm>
        </p:grpSpPr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pic>
          <p:nvPicPr>
            <p:cNvPr id="5138" name="Picture 8" descr="red_mushroom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70663" y="2606380"/>
            <a:ext cx="8305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&amp;"/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So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dãy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dãy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tây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bắc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?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70663" y="1741037"/>
            <a:ext cx="3296448" cy="461665"/>
          </a:xfrm>
          <a:prstGeom prst="rect">
            <a:avLst/>
          </a:prstGeom>
          <a:noFill/>
          <a:ln w="9525">
            <a:solidFill>
              <a:schemeClr val="tx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29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8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4851400" y="0"/>
            <a:ext cx="4267200" cy="138499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57200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Arial"/>
              </a:rPr>
              <a:t>So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sánh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tích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vùng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đồi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núi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5.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78000" y="5880100"/>
            <a:ext cx="2692400" cy="809625"/>
            <a:chOff x="1088" y="3680"/>
            <a:chExt cx="1696" cy="510"/>
          </a:xfrm>
        </p:grpSpPr>
        <p:sp>
          <p:nvSpPr>
            <p:cNvPr id="6186" name="AutoShape 14"/>
            <p:cNvSpPr>
              <a:spLocks noChangeArrowheads="1"/>
            </p:cNvSpPr>
            <p:nvPr/>
          </p:nvSpPr>
          <p:spPr bwMode="auto">
            <a:xfrm>
              <a:off x="1088" y="36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0063" name="Text Box 15"/>
            <p:cNvSpPr txBox="1">
              <a:spLocks noChangeArrowheads="1"/>
            </p:cNvSpPr>
            <p:nvPr/>
          </p:nvSpPr>
          <p:spPr bwMode="auto">
            <a:xfrm>
              <a:off x="1296" y="3744"/>
              <a:ext cx="1488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Đồng bằng Nam bộ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676400" y="1600200"/>
            <a:ext cx="2700338" cy="3124200"/>
            <a:chOff x="984" y="1008"/>
            <a:chExt cx="1701" cy="1968"/>
          </a:xfrm>
        </p:grpSpPr>
        <p:sp>
          <p:nvSpPr>
            <p:cNvPr id="6184" name="AutoShape 17"/>
            <p:cNvSpPr>
              <a:spLocks noChangeArrowheads="1"/>
            </p:cNvSpPr>
            <p:nvPr/>
          </p:nvSpPr>
          <p:spPr bwMode="auto">
            <a:xfrm rot="5243253">
              <a:off x="1127" y="1417"/>
              <a:ext cx="1968" cy="1149"/>
            </a:xfrm>
            <a:custGeom>
              <a:avLst/>
              <a:gdLst>
                <a:gd name="T0" fmla="*/ 91 w 21600"/>
                <a:gd name="T1" fmla="*/ 0 h 21600"/>
                <a:gd name="T2" fmla="*/ 22 w 21600"/>
                <a:gd name="T3" fmla="*/ 30 h 21600"/>
                <a:gd name="T4" fmla="*/ 90 w 21600"/>
                <a:gd name="T5" fmla="*/ 15 h 21600"/>
                <a:gd name="T6" fmla="*/ 202 w 21600"/>
                <a:gd name="T7" fmla="*/ 31 h 21600"/>
                <a:gd name="T8" fmla="*/ 157 w 21600"/>
                <a:gd name="T9" fmla="*/ 46 h 21600"/>
                <a:gd name="T10" fmla="*/ 112 w 21600"/>
                <a:gd name="T11" fmla="*/ 3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8 h 21600"/>
                <a:gd name="T20" fmla="*/ 18439 w 21600"/>
                <a:gd name="T21" fmla="*/ 1844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63" y="5399"/>
                    <a:pt x="5464" y="7747"/>
                    <a:pt x="5401" y="10683"/>
                  </a:cubicBezTo>
                  <a:lnTo>
                    <a:pt x="2" y="10566"/>
                  </a:lnTo>
                  <a:cubicBezTo>
                    <a:pt x="129" y="4694"/>
                    <a:pt x="4926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WordArt 18"/>
            <p:cNvSpPr>
              <a:spLocks noChangeArrowheads="1" noChangeShapeType="1" noTextEdit="1"/>
            </p:cNvSpPr>
            <p:nvPr/>
          </p:nvSpPr>
          <p:spPr bwMode="auto">
            <a:xfrm rot="5905978">
              <a:off x="885" y="1182"/>
              <a:ext cx="1789" cy="159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2247812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Đồng bằng duyên hải miền Trung</a:t>
              </a:r>
            </a:p>
          </p:txBody>
        </p:sp>
      </p:grp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5486400" y="6019800"/>
            <a:ext cx="31242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Vùng đồng bằng</a:t>
            </a:r>
          </a:p>
        </p:txBody>
      </p:sp>
      <p:sp>
        <p:nvSpPr>
          <p:cNvPr id="130069" name="Freeform 21"/>
          <p:cNvSpPr>
            <a:spLocks/>
          </p:cNvSpPr>
          <p:nvPr/>
        </p:nvSpPr>
        <p:spPr bwMode="auto">
          <a:xfrm>
            <a:off x="0" y="0"/>
            <a:ext cx="2946400" cy="5524500"/>
          </a:xfrm>
          <a:custGeom>
            <a:avLst/>
            <a:gdLst>
              <a:gd name="T0" fmla="*/ 2298700 w 1856"/>
              <a:gd name="T1" fmla="*/ 685800 h 3480"/>
              <a:gd name="T2" fmla="*/ 2070100 w 1856"/>
              <a:gd name="T3" fmla="*/ 685800 h 3480"/>
              <a:gd name="T4" fmla="*/ 1917700 w 1856"/>
              <a:gd name="T5" fmla="*/ 609600 h 3480"/>
              <a:gd name="T6" fmla="*/ 1917700 w 1856"/>
              <a:gd name="T7" fmla="*/ 533400 h 3480"/>
              <a:gd name="T8" fmla="*/ 1917700 w 1856"/>
              <a:gd name="T9" fmla="*/ 304800 h 3480"/>
              <a:gd name="T10" fmla="*/ 1689100 w 1856"/>
              <a:gd name="T11" fmla="*/ 228600 h 3480"/>
              <a:gd name="T12" fmla="*/ 1460500 w 1856"/>
              <a:gd name="T13" fmla="*/ 76200 h 3480"/>
              <a:gd name="T14" fmla="*/ 1155700 w 1856"/>
              <a:gd name="T15" fmla="*/ 76200 h 3480"/>
              <a:gd name="T16" fmla="*/ 1079500 w 1856"/>
              <a:gd name="T17" fmla="*/ 228600 h 3480"/>
              <a:gd name="T18" fmla="*/ 850900 w 1856"/>
              <a:gd name="T19" fmla="*/ 228600 h 3480"/>
              <a:gd name="T20" fmla="*/ 622300 w 1856"/>
              <a:gd name="T21" fmla="*/ 228600 h 3480"/>
              <a:gd name="T22" fmla="*/ 469900 w 1856"/>
              <a:gd name="T23" fmla="*/ 228600 h 3480"/>
              <a:gd name="T24" fmla="*/ 241300 w 1856"/>
              <a:gd name="T25" fmla="*/ 228600 h 3480"/>
              <a:gd name="T26" fmla="*/ 12700 w 1856"/>
              <a:gd name="T27" fmla="*/ 381000 h 3480"/>
              <a:gd name="T28" fmla="*/ 165100 w 1856"/>
              <a:gd name="T29" fmla="*/ 685800 h 3480"/>
              <a:gd name="T30" fmla="*/ 241300 w 1856"/>
              <a:gd name="T31" fmla="*/ 838200 h 3480"/>
              <a:gd name="T32" fmla="*/ 622300 w 1856"/>
              <a:gd name="T33" fmla="*/ 1143000 h 3480"/>
              <a:gd name="T34" fmla="*/ 1003300 w 1856"/>
              <a:gd name="T35" fmla="*/ 1143000 h 3480"/>
              <a:gd name="T36" fmla="*/ 1003300 w 1856"/>
              <a:gd name="T37" fmla="*/ 1219200 h 3480"/>
              <a:gd name="T38" fmla="*/ 1079500 w 1856"/>
              <a:gd name="T39" fmla="*/ 1447800 h 3480"/>
              <a:gd name="T40" fmla="*/ 774700 w 1856"/>
              <a:gd name="T41" fmla="*/ 1524000 h 3480"/>
              <a:gd name="T42" fmla="*/ 698500 w 1856"/>
              <a:gd name="T43" fmla="*/ 1828800 h 3480"/>
              <a:gd name="T44" fmla="*/ 1231900 w 1856"/>
              <a:gd name="T45" fmla="*/ 2133600 h 3480"/>
              <a:gd name="T46" fmla="*/ 1384300 w 1856"/>
              <a:gd name="T47" fmla="*/ 2362200 h 3480"/>
              <a:gd name="T48" fmla="*/ 1841500 w 1856"/>
              <a:gd name="T49" fmla="*/ 2819400 h 3480"/>
              <a:gd name="T50" fmla="*/ 1993900 w 1856"/>
              <a:gd name="T51" fmla="*/ 3124200 h 3480"/>
              <a:gd name="T52" fmla="*/ 2146300 w 1856"/>
              <a:gd name="T53" fmla="*/ 3429000 h 3480"/>
              <a:gd name="T54" fmla="*/ 2146300 w 1856"/>
              <a:gd name="T55" fmla="*/ 3581400 h 3480"/>
              <a:gd name="T56" fmla="*/ 2146300 w 1856"/>
              <a:gd name="T57" fmla="*/ 3810000 h 3480"/>
              <a:gd name="T58" fmla="*/ 2070100 w 1856"/>
              <a:gd name="T59" fmla="*/ 4114800 h 3480"/>
              <a:gd name="T60" fmla="*/ 2146300 w 1856"/>
              <a:gd name="T61" fmla="*/ 4495800 h 3480"/>
              <a:gd name="T62" fmla="*/ 2146300 w 1856"/>
              <a:gd name="T63" fmla="*/ 4724400 h 3480"/>
              <a:gd name="T64" fmla="*/ 1765300 w 1856"/>
              <a:gd name="T65" fmla="*/ 4876800 h 3480"/>
              <a:gd name="T66" fmla="*/ 1689100 w 1856"/>
              <a:gd name="T67" fmla="*/ 5029200 h 3480"/>
              <a:gd name="T68" fmla="*/ 1993900 w 1856"/>
              <a:gd name="T69" fmla="*/ 5181600 h 3480"/>
              <a:gd name="T70" fmla="*/ 1993900 w 1856"/>
              <a:gd name="T71" fmla="*/ 5334000 h 3480"/>
              <a:gd name="T72" fmla="*/ 2222500 w 1856"/>
              <a:gd name="T73" fmla="*/ 5486400 h 3480"/>
              <a:gd name="T74" fmla="*/ 2527300 w 1856"/>
              <a:gd name="T75" fmla="*/ 5181600 h 3480"/>
              <a:gd name="T76" fmla="*/ 2679700 w 1856"/>
              <a:gd name="T77" fmla="*/ 4724400 h 3480"/>
              <a:gd name="T78" fmla="*/ 2908300 w 1856"/>
              <a:gd name="T79" fmla="*/ 4495800 h 3480"/>
              <a:gd name="T80" fmla="*/ 2832100 w 1856"/>
              <a:gd name="T81" fmla="*/ 4191000 h 3480"/>
              <a:gd name="T82" fmla="*/ 2832100 w 1856"/>
              <a:gd name="T83" fmla="*/ 3886200 h 3480"/>
              <a:gd name="T84" fmla="*/ 2527300 w 1856"/>
              <a:gd name="T85" fmla="*/ 3429000 h 3480"/>
              <a:gd name="T86" fmla="*/ 2374900 w 1856"/>
              <a:gd name="T87" fmla="*/ 3124200 h 3480"/>
              <a:gd name="T88" fmla="*/ 2146300 w 1856"/>
              <a:gd name="T89" fmla="*/ 3048000 h 3480"/>
              <a:gd name="T90" fmla="*/ 1765300 w 1856"/>
              <a:gd name="T91" fmla="*/ 2590800 h 3480"/>
              <a:gd name="T92" fmla="*/ 1536700 w 1856"/>
              <a:gd name="T93" fmla="*/ 2209800 h 3480"/>
              <a:gd name="T94" fmla="*/ 1308100 w 1856"/>
              <a:gd name="T95" fmla="*/ 1828800 h 3480"/>
              <a:gd name="T96" fmla="*/ 1384300 w 1856"/>
              <a:gd name="T97" fmla="*/ 1676400 h 3480"/>
              <a:gd name="T98" fmla="*/ 1384300 w 1856"/>
              <a:gd name="T99" fmla="*/ 1371600 h 3480"/>
              <a:gd name="T100" fmla="*/ 1384300 w 1856"/>
              <a:gd name="T101" fmla="*/ 1219200 h 3480"/>
              <a:gd name="T102" fmla="*/ 1308100 w 1856"/>
              <a:gd name="T103" fmla="*/ 990600 h 3480"/>
              <a:gd name="T104" fmla="*/ 1231900 w 1856"/>
              <a:gd name="T105" fmla="*/ 685800 h 3480"/>
              <a:gd name="T106" fmla="*/ 1460500 w 1856"/>
              <a:gd name="T107" fmla="*/ 914400 h 3480"/>
              <a:gd name="T108" fmla="*/ 1536700 w 1856"/>
              <a:gd name="T109" fmla="*/ 762000 h 3480"/>
              <a:gd name="T110" fmla="*/ 1689100 w 1856"/>
              <a:gd name="T111" fmla="*/ 914400 h 3480"/>
              <a:gd name="T112" fmla="*/ 2146300 w 1856"/>
              <a:gd name="T113" fmla="*/ 838200 h 3480"/>
              <a:gd name="T114" fmla="*/ 2451100 w 1856"/>
              <a:gd name="T115" fmla="*/ 838200 h 348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56"/>
              <a:gd name="T175" fmla="*/ 0 h 3480"/>
              <a:gd name="T176" fmla="*/ 1856 w 1856"/>
              <a:gd name="T177" fmla="*/ 3480 h 348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56" h="3480">
                <a:moveTo>
                  <a:pt x="1544" y="528"/>
                </a:moveTo>
                <a:cubicBezTo>
                  <a:pt x="1552" y="520"/>
                  <a:pt x="1464" y="496"/>
                  <a:pt x="1448" y="480"/>
                </a:cubicBezTo>
                <a:cubicBezTo>
                  <a:pt x="1432" y="464"/>
                  <a:pt x="1456" y="448"/>
                  <a:pt x="1448" y="432"/>
                </a:cubicBezTo>
                <a:cubicBezTo>
                  <a:pt x="1440" y="416"/>
                  <a:pt x="1416" y="376"/>
                  <a:pt x="1400" y="384"/>
                </a:cubicBezTo>
                <a:cubicBezTo>
                  <a:pt x="1384" y="392"/>
                  <a:pt x="1368" y="472"/>
                  <a:pt x="1352" y="480"/>
                </a:cubicBezTo>
                <a:cubicBezTo>
                  <a:pt x="1336" y="488"/>
                  <a:pt x="1320" y="440"/>
                  <a:pt x="1304" y="432"/>
                </a:cubicBezTo>
                <a:cubicBezTo>
                  <a:pt x="1288" y="424"/>
                  <a:pt x="1264" y="440"/>
                  <a:pt x="1256" y="432"/>
                </a:cubicBezTo>
                <a:cubicBezTo>
                  <a:pt x="1248" y="424"/>
                  <a:pt x="1264" y="392"/>
                  <a:pt x="1256" y="384"/>
                </a:cubicBezTo>
                <a:cubicBezTo>
                  <a:pt x="1248" y="376"/>
                  <a:pt x="1224" y="384"/>
                  <a:pt x="1208" y="384"/>
                </a:cubicBezTo>
                <a:cubicBezTo>
                  <a:pt x="1192" y="384"/>
                  <a:pt x="1168" y="392"/>
                  <a:pt x="1160" y="384"/>
                </a:cubicBezTo>
                <a:cubicBezTo>
                  <a:pt x="1152" y="376"/>
                  <a:pt x="1152" y="344"/>
                  <a:pt x="1160" y="336"/>
                </a:cubicBezTo>
                <a:cubicBezTo>
                  <a:pt x="1168" y="328"/>
                  <a:pt x="1208" y="344"/>
                  <a:pt x="1208" y="336"/>
                </a:cubicBezTo>
                <a:cubicBezTo>
                  <a:pt x="1208" y="328"/>
                  <a:pt x="1168" y="304"/>
                  <a:pt x="1160" y="288"/>
                </a:cubicBezTo>
                <a:cubicBezTo>
                  <a:pt x="1152" y="272"/>
                  <a:pt x="1152" y="256"/>
                  <a:pt x="1160" y="240"/>
                </a:cubicBezTo>
                <a:cubicBezTo>
                  <a:pt x="1168" y="224"/>
                  <a:pt x="1200" y="208"/>
                  <a:pt x="1208" y="192"/>
                </a:cubicBezTo>
                <a:cubicBezTo>
                  <a:pt x="1216" y="176"/>
                  <a:pt x="1224" y="160"/>
                  <a:pt x="1208" y="144"/>
                </a:cubicBezTo>
                <a:cubicBezTo>
                  <a:pt x="1192" y="128"/>
                  <a:pt x="1136" y="96"/>
                  <a:pt x="1112" y="96"/>
                </a:cubicBezTo>
                <a:cubicBezTo>
                  <a:pt x="1088" y="96"/>
                  <a:pt x="1080" y="144"/>
                  <a:pt x="1064" y="144"/>
                </a:cubicBezTo>
                <a:cubicBezTo>
                  <a:pt x="1048" y="144"/>
                  <a:pt x="1032" y="104"/>
                  <a:pt x="1016" y="96"/>
                </a:cubicBezTo>
                <a:cubicBezTo>
                  <a:pt x="1000" y="88"/>
                  <a:pt x="984" y="104"/>
                  <a:pt x="968" y="96"/>
                </a:cubicBezTo>
                <a:cubicBezTo>
                  <a:pt x="952" y="88"/>
                  <a:pt x="936" y="56"/>
                  <a:pt x="920" y="48"/>
                </a:cubicBezTo>
                <a:cubicBezTo>
                  <a:pt x="904" y="40"/>
                  <a:pt x="888" y="56"/>
                  <a:pt x="872" y="48"/>
                </a:cubicBezTo>
                <a:cubicBezTo>
                  <a:pt x="856" y="40"/>
                  <a:pt x="848" y="0"/>
                  <a:pt x="824" y="0"/>
                </a:cubicBezTo>
                <a:cubicBezTo>
                  <a:pt x="800" y="0"/>
                  <a:pt x="752" y="40"/>
                  <a:pt x="728" y="48"/>
                </a:cubicBezTo>
                <a:cubicBezTo>
                  <a:pt x="704" y="56"/>
                  <a:pt x="688" y="40"/>
                  <a:pt x="680" y="48"/>
                </a:cubicBezTo>
                <a:cubicBezTo>
                  <a:pt x="672" y="56"/>
                  <a:pt x="680" y="80"/>
                  <a:pt x="680" y="96"/>
                </a:cubicBezTo>
                <a:cubicBezTo>
                  <a:pt x="680" y="112"/>
                  <a:pt x="688" y="144"/>
                  <a:pt x="680" y="144"/>
                </a:cubicBezTo>
                <a:cubicBezTo>
                  <a:pt x="672" y="144"/>
                  <a:pt x="648" y="88"/>
                  <a:pt x="632" y="96"/>
                </a:cubicBezTo>
                <a:cubicBezTo>
                  <a:pt x="616" y="104"/>
                  <a:pt x="600" y="184"/>
                  <a:pt x="584" y="192"/>
                </a:cubicBezTo>
                <a:cubicBezTo>
                  <a:pt x="568" y="200"/>
                  <a:pt x="552" y="144"/>
                  <a:pt x="536" y="144"/>
                </a:cubicBezTo>
                <a:cubicBezTo>
                  <a:pt x="520" y="144"/>
                  <a:pt x="496" y="176"/>
                  <a:pt x="488" y="192"/>
                </a:cubicBezTo>
                <a:cubicBezTo>
                  <a:pt x="480" y="208"/>
                  <a:pt x="504" y="248"/>
                  <a:pt x="488" y="240"/>
                </a:cubicBezTo>
                <a:cubicBezTo>
                  <a:pt x="472" y="232"/>
                  <a:pt x="416" y="160"/>
                  <a:pt x="392" y="144"/>
                </a:cubicBezTo>
                <a:cubicBezTo>
                  <a:pt x="368" y="128"/>
                  <a:pt x="352" y="136"/>
                  <a:pt x="344" y="144"/>
                </a:cubicBezTo>
                <a:cubicBezTo>
                  <a:pt x="336" y="152"/>
                  <a:pt x="352" y="192"/>
                  <a:pt x="344" y="192"/>
                </a:cubicBezTo>
                <a:cubicBezTo>
                  <a:pt x="336" y="192"/>
                  <a:pt x="312" y="136"/>
                  <a:pt x="296" y="144"/>
                </a:cubicBezTo>
                <a:cubicBezTo>
                  <a:pt x="280" y="152"/>
                  <a:pt x="264" y="224"/>
                  <a:pt x="248" y="240"/>
                </a:cubicBezTo>
                <a:cubicBezTo>
                  <a:pt x="232" y="256"/>
                  <a:pt x="216" y="256"/>
                  <a:pt x="200" y="240"/>
                </a:cubicBezTo>
                <a:cubicBezTo>
                  <a:pt x="184" y="224"/>
                  <a:pt x="168" y="160"/>
                  <a:pt x="152" y="144"/>
                </a:cubicBezTo>
                <a:cubicBezTo>
                  <a:pt x="136" y="128"/>
                  <a:pt x="120" y="136"/>
                  <a:pt x="104" y="144"/>
                </a:cubicBezTo>
                <a:cubicBezTo>
                  <a:pt x="88" y="152"/>
                  <a:pt x="72" y="176"/>
                  <a:pt x="56" y="192"/>
                </a:cubicBezTo>
                <a:cubicBezTo>
                  <a:pt x="40" y="208"/>
                  <a:pt x="0" y="216"/>
                  <a:pt x="8" y="240"/>
                </a:cubicBezTo>
                <a:cubicBezTo>
                  <a:pt x="16" y="264"/>
                  <a:pt x="80" y="304"/>
                  <a:pt x="104" y="336"/>
                </a:cubicBezTo>
                <a:cubicBezTo>
                  <a:pt x="128" y="368"/>
                  <a:pt x="152" y="416"/>
                  <a:pt x="152" y="432"/>
                </a:cubicBezTo>
                <a:cubicBezTo>
                  <a:pt x="152" y="448"/>
                  <a:pt x="96" y="432"/>
                  <a:pt x="104" y="432"/>
                </a:cubicBezTo>
                <a:cubicBezTo>
                  <a:pt x="112" y="432"/>
                  <a:pt x="184" y="424"/>
                  <a:pt x="200" y="432"/>
                </a:cubicBezTo>
                <a:cubicBezTo>
                  <a:pt x="216" y="440"/>
                  <a:pt x="208" y="464"/>
                  <a:pt x="200" y="480"/>
                </a:cubicBezTo>
                <a:cubicBezTo>
                  <a:pt x="192" y="496"/>
                  <a:pt x="136" y="488"/>
                  <a:pt x="152" y="528"/>
                </a:cubicBezTo>
                <a:cubicBezTo>
                  <a:pt x="168" y="568"/>
                  <a:pt x="272" y="696"/>
                  <a:pt x="296" y="720"/>
                </a:cubicBezTo>
                <a:cubicBezTo>
                  <a:pt x="320" y="744"/>
                  <a:pt x="280" y="672"/>
                  <a:pt x="296" y="672"/>
                </a:cubicBezTo>
                <a:cubicBezTo>
                  <a:pt x="312" y="672"/>
                  <a:pt x="368" y="720"/>
                  <a:pt x="392" y="720"/>
                </a:cubicBezTo>
                <a:cubicBezTo>
                  <a:pt x="416" y="720"/>
                  <a:pt x="416" y="680"/>
                  <a:pt x="440" y="672"/>
                </a:cubicBezTo>
                <a:cubicBezTo>
                  <a:pt x="464" y="664"/>
                  <a:pt x="504" y="664"/>
                  <a:pt x="536" y="672"/>
                </a:cubicBezTo>
                <a:cubicBezTo>
                  <a:pt x="568" y="680"/>
                  <a:pt x="624" y="704"/>
                  <a:pt x="632" y="720"/>
                </a:cubicBezTo>
                <a:cubicBezTo>
                  <a:pt x="640" y="736"/>
                  <a:pt x="592" y="752"/>
                  <a:pt x="584" y="768"/>
                </a:cubicBezTo>
                <a:cubicBezTo>
                  <a:pt x="576" y="784"/>
                  <a:pt x="576" y="816"/>
                  <a:pt x="584" y="816"/>
                </a:cubicBezTo>
                <a:cubicBezTo>
                  <a:pt x="592" y="816"/>
                  <a:pt x="624" y="768"/>
                  <a:pt x="632" y="768"/>
                </a:cubicBezTo>
                <a:cubicBezTo>
                  <a:pt x="640" y="768"/>
                  <a:pt x="616" y="800"/>
                  <a:pt x="632" y="816"/>
                </a:cubicBezTo>
                <a:cubicBezTo>
                  <a:pt x="648" y="832"/>
                  <a:pt x="720" y="848"/>
                  <a:pt x="728" y="864"/>
                </a:cubicBezTo>
                <a:cubicBezTo>
                  <a:pt x="736" y="880"/>
                  <a:pt x="696" y="888"/>
                  <a:pt x="680" y="912"/>
                </a:cubicBezTo>
                <a:cubicBezTo>
                  <a:pt x="664" y="936"/>
                  <a:pt x="648" y="992"/>
                  <a:pt x="632" y="1008"/>
                </a:cubicBezTo>
                <a:cubicBezTo>
                  <a:pt x="616" y="1024"/>
                  <a:pt x="608" y="1016"/>
                  <a:pt x="584" y="1008"/>
                </a:cubicBezTo>
                <a:cubicBezTo>
                  <a:pt x="560" y="1000"/>
                  <a:pt x="504" y="960"/>
                  <a:pt x="488" y="960"/>
                </a:cubicBezTo>
                <a:cubicBezTo>
                  <a:pt x="472" y="960"/>
                  <a:pt x="496" y="992"/>
                  <a:pt x="488" y="1008"/>
                </a:cubicBezTo>
                <a:cubicBezTo>
                  <a:pt x="480" y="1024"/>
                  <a:pt x="448" y="1032"/>
                  <a:pt x="440" y="1056"/>
                </a:cubicBezTo>
                <a:cubicBezTo>
                  <a:pt x="432" y="1080"/>
                  <a:pt x="408" y="1128"/>
                  <a:pt x="440" y="1152"/>
                </a:cubicBezTo>
                <a:cubicBezTo>
                  <a:pt x="472" y="1176"/>
                  <a:pt x="576" y="1176"/>
                  <a:pt x="632" y="1200"/>
                </a:cubicBezTo>
                <a:cubicBezTo>
                  <a:pt x="688" y="1224"/>
                  <a:pt x="752" y="1272"/>
                  <a:pt x="776" y="1296"/>
                </a:cubicBezTo>
                <a:cubicBezTo>
                  <a:pt x="800" y="1320"/>
                  <a:pt x="768" y="1320"/>
                  <a:pt x="776" y="1344"/>
                </a:cubicBezTo>
                <a:cubicBezTo>
                  <a:pt x="784" y="1368"/>
                  <a:pt x="800" y="1424"/>
                  <a:pt x="824" y="1440"/>
                </a:cubicBezTo>
                <a:cubicBezTo>
                  <a:pt x="848" y="1456"/>
                  <a:pt x="912" y="1432"/>
                  <a:pt x="920" y="1440"/>
                </a:cubicBezTo>
                <a:cubicBezTo>
                  <a:pt x="928" y="1448"/>
                  <a:pt x="848" y="1440"/>
                  <a:pt x="872" y="1488"/>
                </a:cubicBezTo>
                <a:cubicBezTo>
                  <a:pt x="896" y="1536"/>
                  <a:pt x="1024" y="1688"/>
                  <a:pt x="1064" y="1728"/>
                </a:cubicBezTo>
                <a:cubicBezTo>
                  <a:pt x="1104" y="1768"/>
                  <a:pt x="1096" y="1720"/>
                  <a:pt x="1112" y="1728"/>
                </a:cubicBezTo>
                <a:cubicBezTo>
                  <a:pt x="1128" y="1736"/>
                  <a:pt x="1160" y="1768"/>
                  <a:pt x="1160" y="1776"/>
                </a:cubicBezTo>
                <a:cubicBezTo>
                  <a:pt x="1160" y="1784"/>
                  <a:pt x="1104" y="1752"/>
                  <a:pt x="1112" y="1776"/>
                </a:cubicBezTo>
                <a:cubicBezTo>
                  <a:pt x="1120" y="1800"/>
                  <a:pt x="1184" y="1888"/>
                  <a:pt x="1208" y="1920"/>
                </a:cubicBezTo>
                <a:cubicBezTo>
                  <a:pt x="1232" y="1952"/>
                  <a:pt x="1232" y="1952"/>
                  <a:pt x="1256" y="1968"/>
                </a:cubicBezTo>
                <a:cubicBezTo>
                  <a:pt x="1280" y="1984"/>
                  <a:pt x="1352" y="2000"/>
                  <a:pt x="1352" y="2016"/>
                </a:cubicBezTo>
                <a:cubicBezTo>
                  <a:pt x="1352" y="2032"/>
                  <a:pt x="1256" y="2040"/>
                  <a:pt x="1256" y="2064"/>
                </a:cubicBezTo>
                <a:cubicBezTo>
                  <a:pt x="1256" y="2088"/>
                  <a:pt x="1328" y="2144"/>
                  <a:pt x="1352" y="2160"/>
                </a:cubicBezTo>
                <a:cubicBezTo>
                  <a:pt x="1376" y="2176"/>
                  <a:pt x="1392" y="2152"/>
                  <a:pt x="1400" y="2160"/>
                </a:cubicBezTo>
                <a:cubicBezTo>
                  <a:pt x="1408" y="2168"/>
                  <a:pt x="1408" y="2192"/>
                  <a:pt x="1400" y="2208"/>
                </a:cubicBezTo>
                <a:cubicBezTo>
                  <a:pt x="1392" y="2224"/>
                  <a:pt x="1360" y="2240"/>
                  <a:pt x="1352" y="2256"/>
                </a:cubicBezTo>
                <a:cubicBezTo>
                  <a:pt x="1344" y="2272"/>
                  <a:pt x="1344" y="2288"/>
                  <a:pt x="1352" y="2304"/>
                </a:cubicBezTo>
                <a:cubicBezTo>
                  <a:pt x="1360" y="2320"/>
                  <a:pt x="1400" y="2336"/>
                  <a:pt x="1400" y="2352"/>
                </a:cubicBezTo>
                <a:cubicBezTo>
                  <a:pt x="1400" y="2368"/>
                  <a:pt x="1360" y="2376"/>
                  <a:pt x="1352" y="2400"/>
                </a:cubicBezTo>
                <a:cubicBezTo>
                  <a:pt x="1344" y="2424"/>
                  <a:pt x="1360" y="2480"/>
                  <a:pt x="1352" y="2496"/>
                </a:cubicBezTo>
                <a:cubicBezTo>
                  <a:pt x="1344" y="2512"/>
                  <a:pt x="1312" y="2480"/>
                  <a:pt x="1304" y="2496"/>
                </a:cubicBezTo>
                <a:cubicBezTo>
                  <a:pt x="1296" y="2512"/>
                  <a:pt x="1288" y="2568"/>
                  <a:pt x="1304" y="2592"/>
                </a:cubicBezTo>
                <a:cubicBezTo>
                  <a:pt x="1320" y="2616"/>
                  <a:pt x="1392" y="2608"/>
                  <a:pt x="1400" y="2640"/>
                </a:cubicBezTo>
                <a:cubicBezTo>
                  <a:pt x="1408" y="2672"/>
                  <a:pt x="1360" y="2752"/>
                  <a:pt x="1352" y="2784"/>
                </a:cubicBezTo>
                <a:cubicBezTo>
                  <a:pt x="1344" y="2816"/>
                  <a:pt x="1344" y="2816"/>
                  <a:pt x="1352" y="2832"/>
                </a:cubicBezTo>
                <a:cubicBezTo>
                  <a:pt x="1360" y="2848"/>
                  <a:pt x="1400" y="2864"/>
                  <a:pt x="1400" y="2880"/>
                </a:cubicBezTo>
                <a:cubicBezTo>
                  <a:pt x="1400" y="2896"/>
                  <a:pt x="1360" y="2912"/>
                  <a:pt x="1352" y="2928"/>
                </a:cubicBezTo>
                <a:cubicBezTo>
                  <a:pt x="1344" y="2944"/>
                  <a:pt x="1376" y="2960"/>
                  <a:pt x="1352" y="2976"/>
                </a:cubicBezTo>
                <a:cubicBezTo>
                  <a:pt x="1328" y="2992"/>
                  <a:pt x="1232" y="3008"/>
                  <a:pt x="1208" y="3024"/>
                </a:cubicBezTo>
                <a:cubicBezTo>
                  <a:pt x="1184" y="3040"/>
                  <a:pt x="1224" y="3064"/>
                  <a:pt x="1208" y="3072"/>
                </a:cubicBezTo>
                <a:cubicBezTo>
                  <a:pt x="1192" y="3080"/>
                  <a:pt x="1136" y="3072"/>
                  <a:pt x="1112" y="3072"/>
                </a:cubicBezTo>
                <a:cubicBezTo>
                  <a:pt x="1088" y="3072"/>
                  <a:pt x="1072" y="3064"/>
                  <a:pt x="1064" y="3072"/>
                </a:cubicBezTo>
                <a:cubicBezTo>
                  <a:pt x="1056" y="3080"/>
                  <a:pt x="1064" y="3104"/>
                  <a:pt x="1064" y="3120"/>
                </a:cubicBezTo>
                <a:cubicBezTo>
                  <a:pt x="1064" y="3136"/>
                  <a:pt x="1072" y="3160"/>
                  <a:pt x="1064" y="3168"/>
                </a:cubicBezTo>
                <a:cubicBezTo>
                  <a:pt x="1056" y="3176"/>
                  <a:pt x="1016" y="3152"/>
                  <a:pt x="1016" y="3168"/>
                </a:cubicBezTo>
                <a:cubicBezTo>
                  <a:pt x="1016" y="3184"/>
                  <a:pt x="1024" y="3248"/>
                  <a:pt x="1064" y="3264"/>
                </a:cubicBezTo>
                <a:cubicBezTo>
                  <a:pt x="1104" y="3280"/>
                  <a:pt x="1216" y="3264"/>
                  <a:pt x="1256" y="3264"/>
                </a:cubicBezTo>
                <a:cubicBezTo>
                  <a:pt x="1296" y="3264"/>
                  <a:pt x="1296" y="3256"/>
                  <a:pt x="1304" y="3264"/>
                </a:cubicBezTo>
                <a:cubicBezTo>
                  <a:pt x="1312" y="3272"/>
                  <a:pt x="1312" y="3296"/>
                  <a:pt x="1304" y="3312"/>
                </a:cubicBezTo>
                <a:cubicBezTo>
                  <a:pt x="1296" y="3328"/>
                  <a:pt x="1272" y="3336"/>
                  <a:pt x="1256" y="3360"/>
                </a:cubicBezTo>
                <a:cubicBezTo>
                  <a:pt x="1240" y="3384"/>
                  <a:pt x="1200" y="3440"/>
                  <a:pt x="1208" y="3456"/>
                </a:cubicBezTo>
                <a:cubicBezTo>
                  <a:pt x="1216" y="3472"/>
                  <a:pt x="1272" y="3456"/>
                  <a:pt x="1304" y="3456"/>
                </a:cubicBezTo>
                <a:cubicBezTo>
                  <a:pt x="1336" y="3456"/>
                  <a:pt x="1368" y="3480"/>
                  <a:pt x="1400" y="3456"/>
                </a:cubicBezTo>
                <a:cubicBezTo>
                  <a:pt x="1432" y="3432"/>
                  <a:pt x="1472" y="3344"/>
                  <a:pt x="1496" y="3312"/>
                </a:cubicBezTo>
                <a:cubicBezTo>
                  <a:pt x="1520" y="3280"/>
                  <a:pt x="1528" y="3272"/>
                  <a:pt x="1544" y="3264"/>
                </a:cubicBezTo>
                <a:cubicBezTo>
                  <a:pt x="1560" y="3256"/>
                  <a:pt x="1560" y="3272"/>
                  <a:pt x="1592" y="3264"/>
                </a:cubicBezTo>
                <a:cubicBezTo>
                  <a:pt x="1624" y="3256"/>
                  <a:pt x="1704" y="3256"/>
                  <a:pt x="1736" y="3216"/>
                </a:cubicBezTo>
                <a:cubicBezTo>
                  <a:pt x="1768" y="3176"/>
                  <a:pt x="1792" y="3064"/>
                  <a:pt x="1784" y="3024"/>
                </a:cubicBezTo>
                <a:cubicBezTo>
                  <a:pt x="1776" y="2984"/>
                  <a:pt x="1704" y="2992"/>
                  <a:pt x="1688" y="2976"/>
                </a:cubicBezTo>
                <a:cubicBezTo>
                  <a:pt x="1672" y="2960"/>
                  <a:pt x="1664" y="2936"/>
                  <a:pt x="1688" y="2928"/>
                </a:cubicBezTo>
                <a:cubicBezTo>
                  <a:pt x="1712" y="2920"/>
                  <a:pt x="1808" y="2944"/>
                  <a:pt x="1832" y="2928"/>
                </a:cubicBezTo>
                <a:cubicBezTo>
                  <a:pt x="1856" y="2912"/>
                  <a:pt x="1832" y="2864"/>
                  <a:pt x="1832" y="2832"/>
                </a:cubicBezTo>
                <a:cubicBezTo>
                  <a:pt x="1832" y="2800"/>
                  <a:pt x="1840" y="2752"/>
                  <a:pt x="1832" y="2736"/>
                </a:cubicBezTo>
                <a:cubicBezTo>
                  <a:pt x="1824" y="2720"/>
                  <a:pt x="1792" y="2752"/>
                  <a:pt x="1784" y="2736"/>
                </a:cubicBezTo>
                <a:cubicBezTo>
                  <a:pt x="1776" y="2720"/>
                  <a:pt x="1792" y="2664"/>
                  <a:pt x="1784" y="2640"/>
                </a:cubicBezTo>
                <a:cubicBezTo>
                  <a:pt x="1776" y="2616"/>
                  <a:pt x="1744" y="2616"/>
                  <a:pt x="1736" y="2592"/>
                </a:cubicBezTo>
                <a:cubicBezTo>
                  <a:pt x="1728" y="2568"/>
                  <a:pt x="1728" y="2520"/>
                  <a:pt x="1736" y="2496"/>
                </a:cubicBezTo>
                <a:cubicBezTo>
                  <a:pt x="1744" y="2472"/>
                  <a:pt x="1784" y="2472"/>
                  <a:pt x="1784" y="2448"/>
                </a:cubicBezTo>
                <a:cubicBezTo>
                  <a:pt x="1784" y="2424"/>
                  <a:pt x="1744" y="2384"/>
                  <a:pt x="1736" y="2352"/>
                </a:cubicBezTo>
                <a:cubicBezTo>
                  <a:pt x="1728" y="2320"/>
                  <a:pt x="1760" y="2288"/>
                  <a:pt x="1736" y="2256"/>
                </a:cubicBezTo>
                <a:cubicBezTo>
                  <a:pt x="1712" y="2224"/>
                  <a:pt x="1616" y="2192"/>
                  <a:pt x="1592" y="2160"/>
                </a:cubicBezTo>
                <a:cubicBezTo>
                  <a:pt x="1568" y="2128"/>
                  <a:pt x="1608" y="2088"/>
                  <a:pt x="1592" y="2064"/>
                </a:cubicBezTo>
                <a:cubicBezTo>
                  <a:pt x="1576" y="2040"/>
                  <a:pt x="1512" y="2032"/>
                  <a:pt x="1496" y="2016"/>
                </a:cubicBezTo>
                <a:cubicBezTo>
                  <a:pt x="1480" y="2000"/>
                  <a:pt x="1496" y="1984"/>
                  <a:pt x="1496" y="1968"/>
                </a:cubicBezTo>
                <a:cubicBezTo>
                  <a:pt x="1496" y="1952"/>
                  <a:pt x="1512" y="1928"/>
                  <a:pt x="1496" y="1920"/>
                </a:cubicBezTo>
                <a:cubicBezTo>
                  <a:pt x="1480" y="1912"/>
                  <a:pt x="1424" y="1920"/>
                  <a:pt x="1400" y="1920"/>
                </a:cubicBezTo>
                <a:cubicBezTo>
                  <a:pt x="1376" y="1920"/>
                  <a:pt x="1368" y="1928"/>
                  <a:pt x="1352" y="1920"/>
                </a:cubicBezTo>
                <a:cubicBezTo>
                  <a:pt x="1336" y="1912"/>
                  <a:pt x="1328" y="1904"/>
                  <a:pt x="1304" y="1872"/>
                </a:cubicBezTo>
                <a:cubicBezTo>
                  <a:pt x="1280" y="1840"/>
                  <a:pt x="1240" y="1768"/>
                  <a:pt x="1208" y="1728"/>
                </a:cubicBezTo>
                <a:cubicBezTo>
                  <a:pt x="1176" y="1688"/>
                  <a:pt x="1136" y="1656"/>
                  <a:pt x="1112" y="1632"/>
                </a:cubicBezTo>
                <a:cubicBezTo>
                  <a:pt x="1088" y="1608"/>
                  <a:pt x="1072" y="1608"/>
                  <a:pt x="1064" y="1584"/>
                </a:cubicBezTo>
                <a:cubicBezTo>
                  <a:pt x="1056" y="1560"/>
                  <a:pt x="1080" y="1520"/>
                  <a:pt x="1064" y="1488"/>
                </a:cubicBezTo>
                <a:cubicBezTo>
                  <a:pt x="1048" y="1456"/>
                  <a:pt x="1000" y="1416"/>
                  <a:pt x="968" y="1392"/>
                </a:cubicBezTo>
                <a:cubicBezTo>
                  <a:pt x="936" y="1368"/>
                  <a:pt x="896" y="1368"/>
                  <a:pt x="872" y="1344"/>
                </a:cubicBezTo>
                <a:cubicBezTo>
                  <a:pt x="848" y="1320"/>
                  <a:pt x="832" y="1280"/>
                  <a:pt x="824" y="1248"/>
                </a:cubicBezTo>
                <a:cubicBezTo>
                  <a:pt x="816" y="1216"/>
                  <a:pt x="840" y="1184"/>
                  <a:pt x="824" y="1152"/>
                </a:cubicBezTo>
                <a:cubicBezTo>
                  <a:pt x="808" y="1120"/>
                  <a:pt x="736" y="1080"/>
                  <a:pt x="728" y="1056"/>
                </a:cubicBezTo>
                <a:cubicBezTo>
                  <a:pt x="720" y="1032"/>
                  <a:pt x="752" y="1008"/>
                  <a:pt x="776" y="1008"/>
                </a:cubicBezTo>
                <a:cubicBezTo>
                  <a:pt x="800" y="1008"/>
                  <a:pt x="848" y="1056"/>
                  <a:pt x="872" y="1056"/>
                </a:cubicBezTo>
                <a:cubicBezTo>
                  <a:pt x="896" y="1056"/>
                  <a:pt x="928" y="1032"/>
                  <a:pt x="920" y="1008"/>
                </a:cubicBezTo>
                <a:cubicBezTo>
                  <a:pt x="912" y="984"/>
                  <a:pt x="832" y="936"/>
                  <a:pt x="824" y="912"/>
                </a:cubicBezTo>
                <a:cubicBezTo>
                  <a:pt x="816" y="888"/>
                  <a:pt x="848" y="864"/>
                  <a:pt x="872" y="864"/>
                </a:cubicBezTo>
                <a:cubicBezTo>
                  <a:pt x="896" y="864"/>
                  <a:pt x="952" y="912"/>
                  <a:pt x="968" y="912"/>
                </a:cubicBezTo>
                <a:cubicBezTo>
                  <a:pt x="984" y="912"/>
                  <a:pt x="984" y="888"/>
                  <a:pt x="968" y="864"/>
                </a:cubicBezTo>
                <a:cubicBezTo>
                  <a:pt x="952" y="840"/>
                  <a:pt x="888" y="792"/>
                  <a:pt x="872" y="768"/>
                </a:cubicBezTo>
                <a:cubicBezTo>
                  <a:pt x="856" y="744"/>
                  <a:pt x="864" y="728"/>
                  <a:pt x="872" y="720"/>
                </a:cubicBezTo>
                <a:cubicBezTo>
                  <a:pt x="880" y="712"/>
                  <a:pt x="928" y="736"/>
                  <a:pt x="920" y="720"/>
                </a:cubicBezTo>
                <a:cubicBezTo>
                  <a:pt x="912" y="704"/>
                  <a:pt x="848" y="640"/>
                  <a:pt x="824" y="624"/>
                </a:cubicBezTo>
                <a:cubicBezTo>
                  <a:pt x="800" y="608"/>
                  <a:pt x="784" y="640"/>
                  <a:pt x="776" y="624"/>
                </a:cubicBezTo>
                <a:cubicBezTo>
                  <a:pt x="768" y="608"/>
                  <a:pt x="776" y="560"/>
                  <a:pt x="776" y="528"/>
                </a:cubicBezTo>
                <a:cubicBezTo>
                  <a:pt x="776" y="496"/>
                  <a:pt x="768" y="448"/>
                  <a:pt x="776" y="432"/>
                </a:cubicBezTo>
                <a:cubicBezTo>
                  <a:pt x="784" y="416"/>
                  <a:pt x="808" y="416"/>
                  <a:pt x="824" y="432"/>
                </a:cubicBezTo>
                <a:cubicBezTo>
                  <a:pt x="840" y="448"/>
                  <a:pt x="856" y="504"/>
                  <a:pt x="872" y="528"/>
                </a:cubicBezTo>
                <a:cubicBezTo>
                  <a:pt x="888" y="552"/>
                  <a:pt x="904" y="568"/>
                  <a:pt x="920" y="576"/>
                </a:cubicBezTo>
                <a:cubicBezTo>
                  <a:pt x="936" y="584"/>
                  <a:pt x="968" y="592"/>
                  <a:pt x="968" y="576"/>
                </a:cubicBezTo>
                <a:cubicBezTo>
                  <a:pt x="968" y="560"/>
                  <a:pt x="920" y="496"/>
                  <a:pt x="920" y="480"/>
                </a:cubicBezTo>
                <a:cubicBezTo>
                  <a:pt x="920" y="464"/>
                  <a:pt x="944" y="472"/>
                  <a:pt x="968" y="480"/>
                </a:cubicBezTo>
                <a:cubicBezTo>
                  <a:pt x="992" y="488"/>
                  <a:pt x="1040" y="528"/>
                  <a:pt x="1064" y="528"/>
                </a:cubicBezTo>
                <a:cubicBezTo>
                  <a:pt x="1088" y="528"/>
                  <a:pt x="1112" y="472"/>
                  <a:pt x="1112" y="480"/>
                </a:cubicBezTo>
                <a:cubicBezTo>
                  <a:pt x="1112" y="488"/>
                  <a:pt x="1048" y="552"/>
                  <a:pt x="1064" y="576"/>
                </a:cubicBezTo>
                <a:cubicBezTo>
                  <a:pt x="1080" y="600"/>
                  <a:pt x="1160" y="616"/>
                  <a:pt x="1208" y="624"/>
                </a:cubicBezTo>
                <a:cubicBezTo>
                  <a:pt x="1256" y="632"/>
                  <a:pt x="1328" y="640"/>
                  <a:pt x="1352" y="624"/>
                </a:cubicBezTo>
                <a:cubicBezTo>
                  <a:pt x="1376" y="608"/>
                  <a:pt x="1344" y="552"/>
                  <a:pt x="1352" y="528"/>
                </a:cubicBezTo>
                <a:cubicBezTo>
                  <a:pt x="1360" y="504"/>
                  <a:pt x="1392" y="480"/>
                  <a:pt x="1400" y="480"/>
                </a:cubicBezTo>
                <a:cubicBezTo>
                  <a:pt x="1408" y="480"/>
                  <a:pt x="1376" y="520"/>
                  <a:pt x="1400" y="528"/>
                </a:cubicBezTo>
                <a:cubicBezTo>
                  <a:pt x="1424" y="536"/>
                  <a:pt x="1536" y="536"/>
                  <a:pt x="1544" y="528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5638800" y="6019800"/>
            <a:ext cx="23622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Vùng đồi núi</a:t>
            </a:r>
          </a:p>
        </p:txBody>
      </p:sp>
      <p:sp>
        <p:nvSpPr>
          <p:cNvPr id="130072" name="Freeform 24"/>
          <p:cNvSpPr>
            <a:spLocks/>
          </p:cNvSpPr>
          <p:nvPr/>
        </p:nvSpPr>
        <p:spPr bwMode="auto">
          <a:xfrm>
            <a:off x="1282700" y="635000"/>
            <a:ext cx="1231900" cy="1130300"/>
          </a:xfrm>
          <a:custGeom>
            <a:avLst/>
            <a:gdLst>
              <a:gd name="T0" fmla="*/ 1231900 w 776"/>
              <a:gd name="T1" fmla="*/ 279400 h 712"/>
              <a:gd name="T2" fmla="*/ 1155700 w 776"/>
              <a:gd name="T3" fmla="*/ 355600 h 712"/>
              <a:gd name="T4" fmla="*/ 1079500 w 776"/>
              <a:gd name="T5" fmla="*/ 355600 h 712"/>
              <a:gd name="T6" fmla="*/ 1003300 w 776"/>
              <a:gd name="T7" fmla="*/ 431800 h 712"/>
              <a:gd name="T8" fmla="*/ 1003300 w 776"/>
              <a:gd name="T9" fmla="*/ 508000 h 712"/>
              <a:gd name="T10" fmla="*/ 927100 w 776"/>
              <a:gd name="T11" fmla="*/ 584200 h 712"/>
              <a:gd name="T12" fmla="*/ 850900 w 776"/>
              <a:gd name="T13" fmla="*/ 508000 h 712"/>
              <a:gd name="T14" fmla="*/ 774700 w 776"/>
              <a:gd name="T15" fmla="*/ 508000 h 712"/>
              <a:gd name="T16" fmla="*/ 774700 w 776"/>
              <a:gd name="T17" fmla="*/ 584200 h 712"/>
              <a:gd name="T18" fmla="*/ 698500 w 776"/>
              <a:gd name="T19" fmla="*/ 584200 h 712"/>
              <a:gd name="T20" fmla="*/ 622300 w 776"/>
              <a:gd name="T21" fmla="*/ 508000 h 712"/>
              <a:gd name="T22" fmla="*/ 546100 w 776"/>
              <a:gd name="T23" fmla="*/ 660400 h 712"/>
              <a:gd name="T24" fmla="*/ 622300 w 776"/>
              <a:gd name="T25" fmla="*/ 736600 h 712"/>
              <a:gd name="T26" fmla="*/ 546100 w 776"/>
              <a:gd name="T27" fmla="*/ 812800 h 712"/>
              <a:gd name="T28" fmla="*/ 469900 w 776"/>
              <a:gd name="T29" fmla="*/ 812800 h 712"/>
              <a:gd name="T30" fmla="*/ 393700 w 776"/>
              <a:gd name="T31" fmla="*/ 889000 h 712"/>
              <a:gd name="T32" fmla="*/ 393700 w 776"/>
              <a:gd name="T33" fmla="*/ 965200 h 712"/>
              <a:gd name="T34" fmla="*/ 317500 w 776"/>
              <a:gd name="T35" fmla="*/ 965200 h 712"/>
              <a:gd name="T36" fmla="*/ 317500 w 776"/>
              <a:gd name="T37" fmla="*/ 1117600 h 712"/>
              <a:gd name="T38" fmla="*/ 241300 w 776"/>
              <a:gd name="T39" fmla="*/ 1041400 h 712"/>
              <a:gd name="T40" fmla="*/ 88900 w 776"/>
              <a:gd name="T41" fmla="*/ 889000 h 712"/>
              <a:gd name="T42" fmla="*/ 88900 w 776"/>
              <a:gd name="T43" fmla="*/ 812800 h 712"/>
              <a:gd name="T44" fmla="*/ 241300 w 776"/>
              <a:gd name="T45" fmla="*/ 812800 h 712"/>
              <a:gd name="T46" fmla="*/ 317500 w 776"/>
              <a:gd name="T47" fmla="*/ 889000 h 712"/>
              <a:gd name="T48" fmla="*/ 317500 w 776"/>
              <a:gd name="T49" fmla="*/ 736600 h 712"/>
              <a:gd name="T50" fmla="*/ 88900 w 776"/>
              <a:gd name="T51" fmla="*/ 660400 h 712"/>
              <a:gd name="T52" fmla="*/ 165100 w 776"/>
              <a:gd name="T53" fmla="*/ 584200 h 712"/>
              <a:gd name="T54" fmla="*/ 241300 w 776"/>
              <a:gd name="T55" fmla="*/ 584200 h 712"/>
              <a:gd name="T56" fmla="*/ 88900 w 776"/>
              <a:gd name="T57" fmla="*/ 431800 h 712"/>
              <a:gd name="T58" fmla="*/ 12700 w 776"/>
              <a:gd name="T59" fmla="*/ 431800 h 712"/>
              <a:gd name="T60" fmla="*/ 12700 w 776"/>
              <a:gd name="T61" fmla="*/ 50800 h 712"/>
              <a:gd name="T62" fmla="*/ 88900 w 776"/>
              <a:gd name="T63" fmla="*/ 127000 h 712"/>
              <a:gd name="T64" fmla="*/ 165100 w 776"/>
              <a:gd name="T65" fmla="*/ 279400 h 712"/>
              <a:gd name="T66" fmla="*/ 241300 w 776"/>
              <a:gd name="T67" fmla="*/ 355600 h 712"/>
              <a:gd name="T68" fmla="*/ 317500 w 776"/>
              <a:gd name="T69" fmla="*/ 355600 h 712"/>
              <a:gd name="T70" fmla="*/ 241300 w 776"/>
              <a:gd name="T71" fmla="*/ 203200 h 712"/>
              <a:gd name="T72" fmla="*/ 393700 w 776"/>
              <a:gd name="T73" fmla="*/ 203200 h 712"/>
              <a:gd name="T74" fmla="*/ 469900 w 776"/>
              <a:gd name="T75" fmla="*/ 279400 h 712"/>
              <a:gd name="T76" fmla="*/ 546100 w 776"/>
              <a:gd name="T77" fmla="*/ 279400 h 712"/>
              <a:gd name="T78" fmla="*/ 469900 w 776"/>
              <a:gd name="T79" fmla="*/ 355600 h 712"/>
              <a:gd name="T80" fmla="*/ 774700 w 776"/>
              <a:gd name="T81" fmla="*/ 431800 h 712"/>
              <a:gd name="T82" fmla="*/ 927100 w 776"/>
              <a:gd name="T83" fmla="*/ 431800 h 712"/>
              <a:gd name="T84" fmla="*/ 927100 w 776"/>
              <a:gd name="T85" fmla="*/ 279400 h 712"/>
              <a:gd name="T86" fmla="*/ 1003300 w 776"/>
              <a:gd name="T87" fmla="*/ 203200 h 712"/>
              <a:gd name="T88" fmla="*/ 1003300 w 776"/>
              <a:gd name="T89" fmla="*/ 279400 h 712"/>
              <a:gd name="T90" fmla="*/ 1155700 w 776"/>
              <a:gd name="T91" fmla="*/ 279400 h 712"/>
              <a:gd name="T92" fmla="*/ 1231900 w 776"/>
              <a:gd name="T93" fmla="*/ 279400 h 7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76"/>
              <a:gd name="T142" fmla="*/ 0 h 712"/>
              <a:gd name="T143" fmla="*/ 776 w 776"/>
              <a:gd name="T144" fmla="*/ 712 h 7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76" h="712">
                <a:moveTo>
                  <a:pt x="776" y="176"/>
                </a:moveTo>
                <a:cubicBezTo>
                  <a:pt x="776" y="184"/>
                  <a:pt x="744" y="216"/>
                  <a:pt x="728" y="224"/>
                </a:cubicBezTo>
                <a:cubicBezTo>
                  <a:pt x="712" y="232"/>
                  <a:pt x="696" y="216"/>
                  <a:pt x="680" y="224"/>
                </a:cubicBezTo>
                <a:cubicBezTo>
                  <a:pt x="664" y="232"/>
                  <a:pt x="640" y="256"/>
                  <a:pt x="632" y="272"/>
                </a:cubicBezTo>
                <a:cubicBezTo>
                  <a:pt x="624" y="288"/>
                  <a:pt x="640" y="304"/>
                  <a:pt x="632" y="320"/>
                </a:cubicBezTo>
                <a:cubicBezTo>
                  <a:pt x="624" y="336"/>
                  <a:pt x="600" y="368"/>
                  <a:pt x="584" y="368"/>
                </a:cubicBezTo>
                <a:cubicBezTo>
                  <a:pt x="568" y="368"/>
                  <a:pt x="552" y="328"/>
                  <a:pt x="536" y="320"/>
                </a:cubicBezTo>
                <a:cubicBezTo>
                  <a:pt x="520" y="312"/>
                  <a:pt x="496" y="312"/>
                  <a:pt x="488" y="320"/>
                </a:cubicBezTo>
                <a:cubicBezTo>
                  <a:pt x="480" y="328"/>
                  <a:pt x="496" y="360"/>
                  <a:pt x="488" y="368"/>
                </a:cubicBezTo>
                <a:cubicBezTo>
                  <a:pt x="480" y="376"/>
                  <a:pt x="456" y="376"/>
                  <a:pt x="440" y="368"/>
                </a:cubicBezTo>
                <a:cubicBezTo>
                  <a:pt x="424" y="360"/>
                  <a:pt x="408" y="312"/>
                  <a:pt x="392" y="320"/>
                </a:cubicBezTo>
                <a:cubicBezTo>
                  <a:pt x="376" y="328"/>
                  <a:pt x="344" y="392"/>
                  <a:pt x="344" y="416"/>
                </a:cubicBezTo>
                <a:cubicBezTo>
                  <a:pt x="344" y="440"/>
                  <a:pt x="392" y="448"/>
                  <a:pt x="392" y="464"/>
                </a:cubicBezTo>
                <a:cubicBezTo>
                  <a:pt x="392" y="480"/>
                  <a:pt x="360" y="504"/>
                  <a:pt x="344" y="512"/>
                </a:cubicBezTo>
                <a:cubicBezTo>
                  <a:pt x="328" y="520"/>
                  <a:pt x="312" y="504"/>
                  <a:pt x="296" y="512"/>
                </a:cubicBezTo>
                <a:cubicBezTo>
                  <a:pt x="280" y="520"/>
                  <a:pt x="256" y="544"/>
                  <a:pt x="248" y="560"/>
                </a:cubicBezTo>
                <a:cubicBezTo>
                  <a:pt x="240" y="576"/>
                  <a:pt x="256" y="600"/>
                  <a:pt x="248" y="608"/>
                </a:cubicBezTo>
                <a:cubicBezTo>
                  <a:pt x="240" y="616"/>
                  <a:pt x="208" y="592"/>
                  <a:pt x="200" y="608"/>
                </a:cubicBezTo>
                <a:cubicBezTo>
                  <a:pt x="192" y="624"/>
                  <a:pt x="208" y="696"/>
                  <a:pt x="200" y="704"/>
                </a:cubicBezTo>
                <a:cubicBezTo>
                  <a:pt x="192" y="712"/>
                  <a:pt x="176" y="680"/>
                  <a:pt x="152" y="656"/>
                </a:cubicBezTo>
                <a:cubicBezTo>
                  <a:pt x="128" y="632"/>
                  <a:pt x="72" y="584"/>
                  <a:pt x="56" y="560"/>
                </a:cubicBezTo>
                <a:cubicBezTo>
                  <a:pt x="40" y="536"/>
                  <a:pt x="40" y="520"/>
                  <a:pt x="56" y="512"/>
                </a:cubicBezTo>
                <a:cubicBezTo>
                  <a:pt x="72" y="504"/>
                  <a:pt x="128" y="504"/>
                  <a:pt x="152" y="512"/>
                </a:cubicBezTo>
                <a:cubicBezTo>
                  <a:pt x="176" y="520"/>
                  <a:pt x="192" y="568"/>
                  <a:pt x="200" y="560"/>
                </a:cubicBezTo>
                <a:cubicBezTo>
                  <a:pt x="208" y="552"/>
                  <a:pt x="224" y="488"/>
                  <a:pt x="200" y="464"/>
                </a:cubicBezTo>
                <a:cubicBezTo>
                  <a:pt x="176" y="440"/>
                  <a:pt x="72" y="432"/>
                  <a:pt x="56" y="416"/>
                </a:cubicBezTo>
                <a:cubicBezTo>
                  <a:pt x="40" y="400"/>
                  <a:pt x="88" y="376"/>
                  <a:pt x="104" y="368"/>
                </a:cubicBezTo>
                <a:cubicBezTo>
                  <a:pt x="120" y="360"/>
                  <a:pt x="160" y="384"/>
                  <a:pt x="152" y="368"/>
                </a:cubicBezTo>
                <a:cubicBezTo>
                  <a:pt x="144" y="352"/>
                  <a:pt x="80" y="288"/>
                  <a:pt x="56" y="272"/>
                </a:cubicBezTo>
                <a:cubicBezTo>
                  <a:pt x="32" y="256"/>
                  <a:pt x="16" y="312"/>
                  <a:pt x="8" y="272"/>
                </a:cubicBezTo>
                <a:cubicBezTo>
                  <a:pt x="0" y="232"/>
                  <a:pt x="0" y="64"/>
                  <a:pt x="8" y="32"/>
                </a:cubicBezTo>
                <a:cubicBezTo>
                  <a:pt x="16" y="0"/>
                  <a:pt x="40" y="56"/>
                  <a:pt x="56" y="80"/>
                </a:cubicBezTo>
                <a:cubicBezTo>
                  <a:pt x="72" y="104"/>
                  <a:pt x="88" y="152"/>
                  <a:pt x="104" y="176"/>
                </a:cubicBezTo>
                <a:cubicBezTo>
                  <a:pt x="120" y="200"/>
                  <a:pt x="136" y="216"/>
                  <a:pt x="152" y="224"/>
                </a:cubicBezTo>
                <a:cubicBezTo>
                  <a:pt x="168" y="232"/>
                  <a:pt x="200" y="240"/>
                  <a:pt x="200" y="224"/>
                </a:cubicBezTo>
                <a:cubicBezTo>
                  <a:pt x="200" y="208"/>
                  <a:pt x="144" y="144"/>
                  <a:pt x="152" y="128"/>
                </a:cubicBezTo>
                <a:cubicBezTo>
                  <a:pt x="160" y="112"/>
                  <a:pt x="224" y="120"/>
                  <a:pt x="248" y="128"/>
                </a:cubicBezTo>
                <a:cubicBezTo>
                  <a:pt x="272" y="136"/>
                  <a:pt x="280" y="168"/>
                  <a:pt x="296" y="176"/>
                </a:cubicBezTo>
                <a:cubicBezTo>
                  <a:pt x="312" y="184"/>
                  <a:pt x="344" y="168"/>
                  <a:pt x="344" y="176"/>
                </a:cubicBezTo>
                <a:cubicBezTo>
                  <a:pt x="344" y="184"/>
                  <a:pt x="272" y="208"/>
                  <a:pt x="296" y="224"/>
                </a:cubicBezTo>
                <a:cubicBezTo>
                  <a:pt x="320" y="240"/>
                  <a:pt x="440" y="264"/>
                  <a:pt x="488" y="272"/>
                </a:cubicBezTo>
                <a:cubicBezTo>
                  <a:pt x="536" y="280"/>
                  <a:pt x="568" y="288"/>
                  <a:pt x="584" y="272"/>
                </a:cubicBezTo>
                <a:cubicBezTo>
                  <a:pt x="600" y="256"/>
                  <a:pt x="576" y="200"/>
                  <a:pt x="584" y="176"/>
                </a:cubicBezTo>
                <a:cubicBezTo>
                  <a:pt x="592" y="152"/>
                  <a:pt x="624" y="128"/>
                  <a:pt x="632" y="128"/>
                </a:cubicBezTo>
                <a:cubicBezTo>
                  <a:pt x="640" y="128"/>
                  <a:pt x="616" y="168"/>
                  <a:pt x="632" y="176"/>
                </a:cubicBezTo>
                <a:cubicBezTo>
                  <a:pt x="648" y="184"/>
                  <a:pt x="704" y="176"/>
                  <a:pt x="728" y="176"/>
                </a:cubicBezTo>
                <a:cubicBezTo>
                  <a:pt x="752" y="176"/>
                  <a:pt x="776" y="168"/>
                  <a:pt x="776" y="176"/>
                </a:cubicBezTo>
                <a:close/>
              </a:path>
            </a:pathLst>
          </a:cu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3" name="Freeform 25"/>
          <p:cNvSpPr>
            <a:spLocks/>
          </p:cNvSpPr>
          <p:nvPr/>
        </p:nvSpPr>
        <p:spPr bwMode="auto">
          <a:xfrm>
            <a:off x="914400" y="5080000"/>
            <a:ext cx="1409700" cy="1473200"/>
          </a:xfrm>
          <a:custGeom>
            <a:avLst/>
            <a:gdLst>
              <a:gd name="T0" fmla="*/ 1371600 w 888"/>
              <a:gd name="T1" fmla="*/ 482600 h 928"/>
              <a:gd name="T2" fmla="*/ 1143000 w 888"/>
              <a:gd name="T3" fmla="*/ 482600 h 928"/>
              <a:gd name="T4" fmla="*/ 1066800 w 888"/>
              <a:gd name="T5" fmla="*/ 406400 h 928"/>
              <a:gd name="T6" fmla="*/ 1219200 w 888"/>
              <a:gd name="T7" fmla="*/ 254000 h 928"/>
              <a:gd name="T8" fmla="*/ 1219200 w 888"/>
              <a:gd name="T9" fmla="*/ 177800 h 928"/>
              <a:gd name="T10" fmla="*/ 838200 w 888"/>
              <a:gd name="T11" fmla="*/ 177800 h 928"/>
              <a:gd name="T12" fmla="*/ 762000 w 888"/>
              <a:gd name="T13" fmla="*/ 25400 h 928"/>
              <a:gd name="T14" fmla="*/ 609600 w 888"/>
              <a:gd name="T15" fmla="*/ 25400 h 928"/>
              <a:gd name="T16" fmla="*/ 609600 w 888"/>
              <a:gd name="T17" fmla="*/ 177800 h 928"/>
              <a:gd name="T18" fmla="*/ 609600 w 888"/>
              <a:gd name="T19" fmla="*/ 254000 h 928"/>
              <a:gd name="T20" fmla="*/ 762000 w 888"/>
              <a:gd name="T21" fmla="*/ 330200 h 928"/>
              <a:gd name="T22" fmla="*/ 762000 w 888"/>
              <a:gd name="T23" fmla="*/ 406400 h 928"/>
              <a:gd name="T24" fmla="*/ 685800 w 888"/>
              <a:gd name="T25" fmla="*/ 330200 h 928"/>
              <a:gd name="T26" fmla="*/ 609600 w 888"/>
              <a:gd name="T27" fmla="*/ 330200 h 928"/>
              <a:gd name="T28" fmla="*/ 533400 w 888"/>
              <a:gd name="T29" fmla="*/ 254000 h 928"/>
              <a:gd name="T30" fmla="*/ 457200 w 888"/>
              <a:gd name="T31" fmla="*/ 330200 h 928"/>
              <a:gd name="T32" fmla="*/ 381000 w 888"/>
              <a:gd name="T33" fmla="*/ 330200 h 928"/>
              <a:gd name="T34" fmla="*/ 381000 w 888"/>
              <a:gd name="T35" fmla="*/ 482600 h 928"/>
              <a:gd name="T36" fmla="*/ 304800 w 888"/>
              <a:gd name="T37" fmla="*/ 330200 h 928"/>
              <a:gd name="T38" fmla="*/ 228600 w 888"/>
              <a:gd name="T39" fmla="*/ 330200 h 928"/>
              <a:gd name="T40" fmla="*/ 228600 w 888"/>
              <a:gd name="T41" fmla="*/ 406400 h 928"/>
              <a:gd name="T42" fmla="*/ 152400 w 888"/>
              <a:gd name="T43" fmla="*/ 482600 h 928"/>
              <a:gd name="T44" fmla="*/ 76200 w 888"/>
              <a:gd name="T45" fmla="*/ 482600 h 928"/>
              <a:gd name="T46" fmla="*/ 0 w 888"/>
              <a:gd name="T47" fmla="*/ 558800 h 928"/>
              <a:gd name="T48" fmla="*/ 76200 w 888"/>
              <a:gd name="T49" fmla="*/ 711200 h 928"/>
              <a:gd name="T50" fmla="*/ 228600 w 888"/>
              <a:gd name="T51" fmla="*/ 635000 h 928"/>
              <a:gd name="T52" fmla="*/ 152400 w 888"/>
              <a:gd name="T53" fmla="*/ 787400 h 928"/>
              <a:gd name="T54" fmla="*/ 152400 w 888"/>
              <a:gd name="T55" fmla="*/ 863600 h 928"/>
              <a:gd name="T56" fmla="*/ 152400 w 888"/>
              <a:gd name="T57" fmla="*/ 939800 h 928"/>
              <a:gd name="T58" fmla="*/ 76200 w 888"/>
              <a:gd name="T59" fmla="*/ 1092200 h 928"/>
              <a:gd name="T60" fmla="*/ 152400 w 888"/>
              <a:gd name="T61" fmla="*/ 1244600 h 928"/>
              <a:gd name="T62" fmla="*/ 152400 w 888"/>
              <a:gd name="T63" fmla="*/ 1320800 h 928"/>
              <a:gd name="T64" fmla="*/ 76200 w 888"/>
              <a:gd name="T65" fmla="*/ 1320800 h 928"/>
              <a:gd name="T66" fmla="*/ 76200 w 888"/>
              <a:gd name="T67" fmla="*/ 1397000 h 928"/>
              <a:gd name="T68" fmla="*/ 76200 w 888"/>
              <a:gd name="T69" fmla="*/ 1473200 h 928"/>
              <a:gd name="T70" fmla="*/ 228600 w 888"/>
              <a:gd name="T71" fmla="*/ 1397000 h 928"/>
              <a:gd name="T72" fmla="*/ 228600 w 888"/>
              <a:gd name="T73" fmla="*/ 1244600 h 928"/>
              <a:gd name="T74" fmla="*/ 381000 w 888"/>
              <a:gd name="T75" fmla="*/ 1244600 h 928"/>
              <a:gd name="T76" fmla="*/ 457200 w 888"/>
              <a:gd name="T77" fmla="*/ 1092200 h 928"/>
              <a:gd name="T78" fmla="*/ 609600 w 888"/>
              <a:gd name="T79" fmla="*/ 1092200 h 928"/>
              <a:gd name="T80" fmla="*/ 762000 w 888"/>
              <a:gd name="T81" fmla="*/ 1016000 h 928"/>
              <a:gd name="T82" fmla="*/ 838200 w 888"/>
              <a:gd name="T83" fmla="*/ 939800 h 928"/>
              <a:gd name="T84" fmla="*/ 914400 w 888"/>
              <a:gd name="T85" fmla="*/ 787400 h 928"/>
              <a:gd name="T86" fmla="*/ 914400 w 888"/>
              <a:gd name="T87" fmla="*/ 711200 h 928"/>
              <a:gd name="T88" fmla="*/ 990600 w 888"/>
              <a:gd name="T89" fmla="*/ 711200 h 928"/>
              <a:gd name="T90" fmla="*/ 990600 w 888"/>
              <a:gd name="T91" fmla="*/ 635000 h 928"/>
              <a:gd name="T92" fmla="*/ 1066800 w 888"/>
              <a:gd name="T93" fmla="*/ 558800 h 928"/>
              <a:gd name="T94" fmla="*/ 1143000 w 888"/>
              <a:gd name="T95" fmla="*/ 635000 h 928"/>
              <a:gd name="T96" fmla="*/ 1371600 w 888"/>
              <a:gd name="T97" fmla="*/ 558800 h 928"/>
              <a:gd name="T98" fmla="*/ 1371600 w 888"/>
              <a:gd name="T99" fmla="*/ 482600 h 9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8"/>
              <a:gd name="T151" fmla="*/ 0 h 928"/>
              <a:gd name="T152" fmla="*/ 888 w 888"/>
              <a:gd name="T153" fmla="*/ 928 h 92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8" h="928">
                <a:moveTo>
                  <a:pt x="864" y="304"/>
                </a:moveTo>
                <a:cubicBezTo>
                  <a:pt x="840" y="296"/>
                  <a:pt x="752" y="312"/>
                  <a:pt x="720" y="304"/>
                </a:cubicBezTo>
                <a:cubicBezTo>
                  <a:pt x="688" y="296"/>
                  <a:pt x="664" y="280"/>
                  <a:pt x="672" y="256"/>
                </a:cubicBezTo>
                <a:cubicBezTo>
                  <a:pt x="680" y="232"/>
                  <a:pt x="752" y="184"/>
                  <a:pt x="768" y="160"/>
                </a:cubicBezTo>
                <a:cubicBezTo>
                  <a:pt x="784" y="136"/>
                  <a:pt x="808" y="120"/>
                  <a:pt x="768" y="112"/>
                </a:cubicBezTo>
                <a:cubicBezTo>
                  <a:pt x="728" y="104"/>
                  <a:pt x="576" y="128"/>
                  <a:pt x="528" y="112"/>
                </a:cubicBezTo>
                <a:cubicBezTo>
                  <a:pt x="480" y="96"/>
                  <a:pt x="504" y="32"/>
                  <a:pt x="480" y="16"/>
                </a:cubicBezTo>
                <a:cubicBezTo>
                  <a:pt x="456" y="0"/>
                  <a:pt x="400" y="0"/>
                  <a:pt x="384" y="16"/>
                </a:cubicBezTo>
                <a:cubicBezTo>
                  <a:pt x="368" y="32"/>
                  <a:pt x="384" y="88"/>
                  <a:pt x="384" y="112"/>
                </a:cubicBezTo>
                <a:cubicBezTo>
                  <a:pt x="384" y="136"/>
                  <a:pt x="368" y="144"/>
                  <a:pt x="384" y="160"/>
                </a:cubicBezTo>
                <a:cubicBezTo>
                  <a:pt x="400" y="176"/>
                  <a:pt x="464" y="192"/>
                  <a:pt x="480" y="208"/>
                </a:cubicBezTo>
                <a:cubicBezTo>
                  <a:pt x="496" y="224"/>
                  <a:pt x="488" y="256"/>
                  <a:pt x="480" y="256"/>
                </a:cubicBezTo>
                <a:cubicBezTo>
                  <a:pt x="472" y="256"/>
                  <a:pt x="448" y="216"/>
                  <a:pt x="432" y="208"/>
                </a:cubicBezTo>
                <a:cubicBezTo>
                  <a:pt x="416" y="200"/>
                  <a:pt x="400" y="216"/>
                  <a:pt x="384" y="208"/>
                </a:cubicBezTo>
                <a:cubicBezTo>
                  <a:pt x="368" y="200"/>
                  <a:pt x="352" y="160"/>
                  <a:pt x="336" y="160"/>
                </a:cubicBezTo>
                <a:cubicBezTo>
                  <a:pt x="320" y="160"/>
                  <a:pt x="304" y="200"/>
                  <a:pt x="288" y="208"/>
                </a:cubicBezTo>
                <a:cubicBezTo>
                  <a:pt x="272" y="216"/>
                  <a:pt x="248" y="192"/>
                  <a:pt x="240" y="208"/>
                </a:cubicBezTo>
                <a:cubicBezTo>
                  <a:pt x="232" y="224"/>
                  <a:pt x="248" y="304"/>
                  <a:pt x="240" y="304"/>
                </a:cubicBezTo>
                <a:cubicBezTo>
                  <a:pt x="232" y="304"/>
                  <a:pt x="208" y="224"/>
                  <a:pt x="192" y="208"/>
                </a:cubicBezTo>
                <a:cubicBezTo>
                  <a:pt x="176" y="192"/>
                  <a:pt x="152" y="200"/>
                  <a:pt x="144" y="208"/>
                </a:cubicBezTo>
                <a:cubicBezTo>
                  <a:pt x="136" y="216"/>
                  <a:pt x="152" y="240"/>
                  <a:pt x="144" y="256"/>
                </a:cubicBezTo>
                <a:cubicBezTo>
                  <a:pt x="136" y="272"/>
                  <a:pt x="112" y="296"/>
                  <a:pt x="96" y="304"/>
                </a:cubicBezTo>
                <a:cubicBezTo>
                  <a:pt x="80" y="312"/>
                  <a:pt x="64" y="296"/>
                  <a:pt x="48" y="304"/>
                </a:cubicBezTo>
                <a:cubicBezTo>
                  <a:pt x="32" y="312"/>
                  <a:pt x="0" y="328"/>
                  <a:pt x="0" y="352"/>
                </a:cubicBezTo>
                <a:cubicBezTo>
                  <a:pt x="0" y="376"/>
                  <a:pt x="24" y="440"/>
                  <a:pt x="48" y="448"/>
                </a:cubicBezTo>
                <a:cubicBezTo>
                  <a:pt x="72" y="456"/>
                  <a:pt x="136" y="392"/>
                  <a:pt x="144" y="400"/>
                </a:cubicBezTo>
                <a:cubicBezTo>
                  <a:pt x="152" y="408"/>
                  <a:pt x="104" y="472"/>
                  <a:pt x="96" y="496"/>
                </a:cubicBezTo>
                <a:cubicBezTo>
                  <a:pt x="88" y="520"/>
                  <a:pt x="96" y="528"/>
                  <a:pt x="96" y="544"/>
                </a:cubicBezTo>
                <a:cubicBezTo>
                  <a:pt x="96" y="560"/>
                  <a:pt x="104" y="568"/>
                  <a:pt x="96" y="592"/>
                </a:cubicBezTo>
                <a:cubicBezTo>
                  <a:pt x="88" y="616"/>
                  <a:pt x="48" y="656"/>
                  <a:pt x="48" y="688"/>
                </a:cubicBezTo>
                <a:cubicBezTo>
                  <a:pt x="48" y="720"/>
                  <a:pt x="88" y="760"/>
                  <a:pt x="96" y="784"/>
                </a:cubicBezTo>
                <a:cubicBezTo>
                  <a:pt x="104" y="808"/>
                  <a:pt x="104" y="824"/>
                  <a:pt x="96" y="832"/>
                </a:cubicBezTo>
                <a:cubicBezTo>
                  <a:pt x="88" y="840"/>
                  <a:pt x="56" y="824"/>
                  <a:pt x="48" y="832"/>
                </a:cubicBezTo>
                <a:cubicBezTo>
                  <a:pt x="40" y="840"/>
                  <a:pt x="48" y="864"/>
                  <a:pt x="48" y="880"/>
                </a:cubicBezTo>
                <a:cubicBezTo>
                  <a:pt x="48" y="896"/>
                  <a:pt x="32" y="928"/>
                  <a:pt x="48" y="928"/>
                </a:cubicBezTo>
                <a:cubicBezTo>
                  <a:pt x="64" y="928"/>
                  <a:pt x="128" y="904"/>
                  <a:pt x="144" y="880"/>
                </a:cubicBezTo>
                <a:cubicBezTo>
                  <a:pt x="160" y="856"/>
                  <a:pt x="128" y="800"/>
                  <a:pt x="144" y="784"/>
                </a:cubicBezTo>
                <a:cubicBezTo>
                  <a:pt x="160" y="768"/>
                  <a:pt x="216" y="800"/>
                  <a:pt x="240" y="784"/>
                </a:cubicBezTo>
                <a:cubicBezTo>
                  <a:pt x="264" y="768"/>
                  <a:pt x="264" y="704"/>
                  <a:pt x="288" y="688"/>
                </a:cubicBezTo>
                <a:cubicBezTo>
                  <a:pt x="312" y="672"/>
                  <a:pt x="352" y="696"/>
                  <a:pt x="384" y="688"/>
                </a:cubicBezTo>
                <a:cubicBezTo>
                  <a:pt x="416" y="680"/>
                  <a:pt x="456" y="656"/>
                  <a:pt x="480" y="640"/>
                </a:cubicBezTo>
                <a:cubicBezTo>
                  <a:pt x="504" y="624"/>
                  <a:pt x="512" y="616"/>
                  <a:pt x="528" y="592"/>
                </a:cubicBezTo>
                <a:cubicBezTo>
                  <a:pt x="544" y="568"/>
                  <a:pt x="568" y="520"/>
                  <a:pt x="576" y="496"/>
                </a:cubicBezTo>
                <a:cubicBezTo>
                  <a:pt x="584" y="472"/>
                  <a:pt x="568" y="456"/>
                  <a:pt x="576" y="448"/>
                </a:cubicBezTo>
                <a:cubicBezTo>
                  <a:pt x="584" y="440"/>
                  <a:pt x="616" y="456"/>
                  <a:pt x="624" y="448"/>
                </a:cubicBezTo>
                <a:cubicBezTo>
                  <a:pt x="632" y="440"/>
                  <a:pt x="616" y="416"/>
                  <a:pt x="624" y="400"/>
                </a:cubicBezTo>
                <a:cubicBezTo>
                  <a:pt x="632" y="384"/>
                  <a:pt x="656" y="352"/>
                  <a:pt x="672" y="352"/>
                </a:cubicBezTo>
                <a:cubicBezTo>
                  <a:pt x="688" y="352"/>
                  <a:pt x="688" y="400"/>
                  <a:pt x="720" y="400"/>
                </a:cubicBezTo>
                <a:cubicBezTo>
                  <a:pt x="752" y="400"/>
                  <a:pt x="840" y="368"/>
                  <a:pt x="864" y="352"/>
                </a:cubicBezTo>
                <a:cubicBezTo>
                  <a:pt x="888" y="336"/>
                  <a:pt x="888" y="312"/>
                  <a:pt x="864" y="304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4" name="Freeform 26"/>
          <p:cNvSpPr>
            <a:spLocks/>
          </p:cNvSpPr>
          <p:nvPr/>
        </p:nvSpPr>
        <p:spPr bwMode="auto">
          <a:xfrm>
            <a:off x="1193800" y="1663700"/>
            <a:ext cx="1879600" cy="3987800"/>
          </a:xfrm>
          <a:custGeom>
            <a:avLst/>
            <a:gdLst>
              <a:gd name="T0" fmla="*/ 330200 w 1184"/>
              <a:gd name="T1" fmla="*/ 12700 h 2512"/>
              <a:gd name="T2" fmla="*/ 101600 w 1184"/>
              <a:gd name="T3" fmla="*/ 12700 h 2512"/>
              <a:gd name="T4" fmla="*/ 25400 w 1184"/>
              <a:gd name="T5" fmla="*/ 88900 h 2512"/>
              <a:gd name="T6" fmla="*/ 177800 w 1184"/>
              <a:gd name="T7" fmla="*/ 241300 h 2512"/>
              <a:gd name="T8" fmla="*/ 177800 w 1184"/>
              <a:gd name="T9" fmla="*/ 469900 h 2512"/>
              <a:gd name="T10" fmla="*/ 482600 w 1184"/>
              <a:gd name="T11" fmla="*/ 622300 h 2512"/>
              <a:gd name="T12" fmla="*/ 558800 w 1184"/>
              <a:gd name="T13" fmla="*/ 927100 h 2512"/>
              <a:gd name="T14" fmla="*/ 1016000 w 1184"/>
              <a:gd name="T15" fmla="*/ 1536700 h 2512"/>
              <a:gd name="T16" fmla="*/ 1244600 w 1184"/>
              <a:gd name="T17" fmla="*/ 1612900 h 2512"/>
              <a:gd name="T18" fmla="*/ 1397000 w 1184"/>
              <a:gd name="T19" fmla="*/ 1765300 h 2512"/>
              <a:gd name="T20" fmla="*/ 1473200 w 1184"/>
              <a:gd name="T21" fmla="*/ 1917700 h 2512"/>
              <a:gd name="T22" fmla="*/ 1625600 w 1184"/>
              <a:gd name="T23" fmla="*/ 2146300 h 2512"/>
              <a:gd name="T24" fmla="*/ 1701800 w 1184"/>
              <a:gd name="T25" fmla="*/ 2298700 h 2512"/>
              <a:gd name="T26" fmla="*/ 1625600 w 1184"/>
              <a:gd name="T27" fmla="*/ 2527300 h 2512"/>
              <a:gd name="T28" fmla="*/ 1701800 w 1184"/>
              <a:gd name="T29" fmla="*/ 2755900 h 2512"/>
              <a:gd name="T30" fmla="*/ 1778000 w 1184"/>
              <a:gd name="T31" fmla="*/ 2755900 h 2512"/>
              <a:gd name="T32" fmla="*/ 1778000 w 1184"/>
              <a:gd name="T33" fmla="*/ 3060700 h 2512"/>
              <a:gd name="T34" fmla="*/ 1473200 w 1184"/>
              <a:gd name="T35" fmla="*/ 3136900 h 2512"/>
              <a:gd name="T36" fmla="*/ 1701800 w 1184"/>
              <a:gd name="T37" fmla="*/ 3365500 h 2512"/>
              <a:gd name="T38" fmla="*/ 1473200 w 1184"/>
              <a:gd name="T39" fmla="*/ 3594100 h 2512"/>
              <a:gd name="T40" fmla="*/ 1092200 w 1184"/>
              <a:gd name="T41" fmla="*/ 3898900 h 2512"/>
              <a:gd name="T42" fmla="*/ 1320800 w 1184"/>
              <a:gd name="T43" fmla="*/ 3822700 h 2512"/>
              <a:gd name="T44" fmla="*/ 1473200 w 1184"/>
              <a:gd name="T45" fmla="*/ 3670300 h 2512"/>
              <a:gd name="T46" fmla="*/ 1778000 w 1184"/>
              <a:gd name="T47" fmla="*/ 3365500 h 2512"/>
              <a:gd name="T48" fmla="*/ 1701800 w 1184"/>
              <a:gd name="T49" fmla="*/ 3136900 h 2512"/>
              <a:gd name="T50" fmla="*/ 1854200 w 1184"/>
              <a:gd name="T51" fmla="*/ 2984500 h 2512"/>
              <a:gd name="T52" fmla="*/ 1778000 w 1184"/>
              <a:gd name="T53" fmla="*/ 2603500 h 2512"/>
              <a:gd name="T54" fmla="*/ 1778000 w 1184"/>
              <a:gd name="T55" fmla="*/ 2146300 h 2512"/>
              <a:gd name="T56" fmla="*/ 1397000 w 1184"/>
              <a:gd name="T57" fmla="*/ 1689100 h 2512"/>
              <a:gd name="T58" fmla="*/ 1244600 w 1184"/>
              <a:gd name="T59" fmla="*/ 1384300 h 2512"/>
              <a:gd name="T60" fmla="*/ 635000 w 1184"/>
              <a:gd name="T61" fmla="*/ 850900 h 2512"/>
              <a:gd name="T62" fmla="*/ 482600 w 1184"/>
              <a:gd name="T63" fmla="*/ 546100 h 2512"/>
              <a:gd name="T64" fmla="*/ 254000 w 1184"/>
              <a:gd name="T65" fmla="*/ 393700 h 2512"/>
              <a:gd name="T66" fmla="*/ 330200 w 1184"/>
              <a:gd name="T67" fmla="*/ 165100 h 251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84"/>
              <a:gd name="T103" fmla="*/ 0 h 2512"/>
              <a:gd name="T104" fmla="*/ 1184 w 1184"/>
              <a:gd name="T105" fmla="*/ 2512 h 251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84" h="2512">
                <a:moveTo>
                  <a:pt x="256" y="56"/>
                </a:moveTo>
                <a:cubicBezTo>
                  <a:pt x="256" y="40"/>
                  <a:pt x="224" y="8"/>
                  <a:pt x="208" y="8"/>
                </a:cubicBezTo>
                <a:cubicBezTo>
                  <a:pt x="192" y="8"/>
                  <a:pt x="184" y="56"/>
                  <a:pt x="160" y="56"/>
                </a:cubicBezTo>
                <a:cubicBezTo>
                  <a:pt x="136" y="56"/>
                  <a:pt x="88" y="16"/>
                  <a:pt x="64" y="8"/>
                </a:cubicBezTo>
                <a:cubicBezTo>
                  <a:pt x="40" y="0"/>
                  <a:pt x="24" y="0"/>
                  <a:pt x="16" y="8"/>
                </a:cubicBezTo>
                <a:cubicBezTo>
                  <a:pt x="8" y="16"/>
                  <a:pt x="16" y="40"/>
                  <a:pt x="16" y="56"/>
                </a:cubicBezTo>
                <a:cubicBezTo>
                  <a:pt x="16" y="72"/>
                  <a:pt x="0" y="88"/>
                  <a:pt x="16" y="104"/>
                </a:cubicBezTo>
                <a:cubicBezTo>
                  <a:pt x="32" y="120"/>
                  <a:pt x="96" y="128"/>
                  <a:pt x="112" y="152"/>
                </a:cubicBezTo>
                <a:cubicBezTo>
                  <a:pt x="128" y="176"/>
                  <a:pt x="112" y="224"/>
                  <a:pt x="112" y="248"/>
                </a:cubicBezTo>
                <a:cubicBezTo>
                  <a:pt x="112" y="272"/>
                  <a:pt x="96" y="272"/>
                  <a:pt x="112" y="296"/>
                </a:cubicBezTo>
                <a:cubicBezTo>
                  <a:pt x="128" y="320"/>
                  <a:pt x="176" y="376"/>
                  <a:pt x="208" y="392"/>
                </a:cubicBezTo>
                <a:cubicBezTo>
                  <a:pt x="240" y="408"/>
                  <a:pt x="280" y="376"/>
                  <a:pt x="304" y="392"/>
                </a:cubicBezTo>
                <a:cubicBezTo>
                  <a:pt x="328" y="408"/>
                  <a:pt x="344" y="456"/>
                  <a:pt x="352" y="488"/>
                </a:cubicBezTo>
                <a:cubicBezTo>
                  <a:pt x="360" y="520"/>
                  <a:pt x="320" y="536"/>
                  <a:pt x="352" y="584"/>
                </a:cubicBezTo>
                <a:cubicBezTo>
                  <a:pt x="384" y="632"/>
                  <a:pt x="496" y="712"/>
                  <a:pt x="544" y="776"/>
                </a:cubicBezTo>
                <a:cubicBezTo>
                  <a:pt x="592" y="840"/>
                  <a:pt x="600" y="944"/>
                  <a:pt x="640" y="968"/>
                </a:cubicBezTo>
                <a:cubicBezTo>
                  <a:pt x="680" y="992"/>
                  <a:pt x="760" y="912"/>
                  <a:pt x="784" y="920"/>
                </a:cubicBezTo>
                <a:cubicBezTo>
                  <a:pt x="808" y="928"/>
                  <a:pt x="768" y="992"/>
                  <a:pt x="784" y="1016"/>
                </a:cubicBezTo>
                <a:cubicBezTo>
                  <a:pt x="800" y="1040"/>
                  <a:pt x="864" y="1048"/>
                  <a:pt x="880" y="1064"/>
                </a:cubicBezTo>
                <a:cubicBezTo>
                  <a:pt x="896" y="1080"/>
                  <a:pt x="880" y="1096"/>
                  <a:pt x="880" y="1112"/>
                </a:cubicBezTo>
                <a:cubicBezTo>
                  <a:pt x="880" y="1128"/>
                  <a:pt x="872" y="1144"/>
                  <a:pt x="880" y="1160"/>
                </a:cubicBezTo>
                <a:cubicBezTo>
                  <a:pt x="888" y="1176"/>
                  <a:pt x="904" y="1192"/>
                  <a:pt x="928" y="1208"/>
                </a:cubicBezTo>
                <a:cubicBezTo>
                  <a:pt x="952" y="1224"/>
                  <a:pt x="1008" y="1232"/>
                  <a:pt x="1024" y="1256"/>
                </a:cubicBezTo>
                <a:cubicBezTo>
                  <a:pt x="1040" y="1280"/>
                  <a:pt x="1016" y="1328"/>
                  <a:pt x="1024" y="1352"/>
                </a:cubicBezTo>
                <a:cubicBezTo>
                  <a:pt x="1032" y="1376"/>
                  <a:pt x="1064" y="1384"/>
                  <a:pt x="1072" y="1400"/>
                </a:cubicBezTo>
                <a:cubicBezTo>
                  <a:pt x="1080" y="1416"/>
                  <a:pt x="1080" y="1432"/>
                  <a:pt x="1072" y="1448"/>
                </a:cubicBezTo>
                <a:cubicBezTo>
                  <a:pt x="1064" y="1464"/>
                  <a:pt x="1032" y="1472"/>
                  <a:pt x="1024" y="1496"/>
                </a:cubicBezTo>
                <a:cubicBezTo>
                  <a:pt x="1016" y="1520"/>
                  <a:pt x="1016" y="1568"/>
                  <a:pt x="1024" y="1592"/>
                </a:cubicBezTo>
                <a:cubicBezTo>
                  <a:pt x="1032" y="1616"/>
                  <a:pt x="1064" y="1616"/>
                  <a:pt x="1072" y="1640"/>
                </a:cubicBezTo>
                <a:cubicBezTo>
                  <a:pt x="1080" y="1664"/>
                  <a:pt x="1080" y="1720"/>
                  <a:pt x="1072" y="1736"/>
                </a:cubicBezTo>
                <a:cubicBezTo>
                  <a:pt x="1064" y="1752"/>
                  <a:pt x="1016" y="1736"/>
                  <a:pt x="1024" y="1736"/>
                </a:cubicBezTo>
                <a:cubicBezTo>
                  <a:pt x="1032" y="1736"/>
                  <a:pt x="1104" y="1712"/>
                  <a:pt x="1120" y="1736"/>
                </a:cubicBezTo>
                <a:cubicBezTo>
                  <a:pt x="1136" y="1760"/>
                  <a:pt x="1120" y="1848"/>
                  <a:pt x="1120" y="1880"/>
                </a:cubicBezTo>
                <a:cubicBezTo>
                  <a:pt x="1120" y="1912"/>
                  <a:pt x="1152" y="1920"/>
                  <a:pt x="1120" y="1928"/>
                </a:cubicBezTo>
                <a:cubicBezTo>
                  <a:pt x="1088" y="1936"/>
                  <a:pt x="960" y="1920"/>
                  <a:pt x="928" y="1928"/>
                </a:cubicBezTo>
                <a:cubicBezTo>
                  <a:pt x="896" y="1936"/>
                  <a:pt x="904" y="1960"/>
                  <a:pt x="928" y="1976"/>
                </a:cubicBezTo>
                <a:cubicBezTo>
                  <a:pt x="952" y="1992"/>
                  <a:pt x="1048" y="2000"/>
                  <a:pt x="1072" y="2024"/>
                </a:cubicBezTo>
                <a:cubicBezTo>
                  <a:pt x="1096" y="2048"/>
                  <a:pt x="1080" y="2088"/>
                  <a:pt x="1072" y="2120"/>
                </a:cubicBezTo>
                <a:cubicBezTo>
                  <a:pt x="1064" y="2152"/>
                  <a:pt x="1048" y="2192"/>
                  <a:pt x="1024" y="2216"/>
                </a:cubicBezTo>
                <a:cubicBezTo>
                  <a:pt x="1000" y="2240"/>
                  <a:pt x="968" y="2256"/>
                  <a:pt x="928" y="2264"/>
                </a:cubicBezTo>
                <a:cubicBezTo>
                  <a:pt x="888" y="2272"/>
                  <a:pt x="824" y="2232"/>
                  <a:pt x="784" y="2264"/>
                </a:cubicBezTo>
                <a:cubicBezTo>
                  <a:pt x="744" y="2296"/>
                  <a:pt x="704" y="2416"/>
                  <a:pt x="688" y="2456"/>
                </a:cubicBezTo>
                <a:cubicBezTo>
                  <a:pt x="672" y="2496"/>
                  <a:pt x="664" y="2512"/>
                  <a:pt x="688" y="2504"/>
                </a:cubicBezTo>
                <a:cubicBezTo>
                  <a:pt x="712" y="2496"/>
                  <a:pt x="808" y="2440"/>
                  <a:pt x="832" y="2408"/>
                </a:cubicBezTo>
                <a:cubicBezTo>
                  <a:pt x="856" y="2376"/>
                  <a:pt x="816" y="2328"/>
                  <a:pt x="832" y="2312"/>
                </a:cubicBezTo>
                <a:cubicBezTo>
                  <a:pt x="848" y="2296"/>
                  <a:pt x="896" y="2320"/>
                  <a:pt x="928" y="2312"/>
                </a:cubicBezTo>
                <a:cubicBezTo>
                  <a:pt x="960" y="2304"/>
                  <a:pt x="992" y="2296"/>
                  <a:pt x="1024" y="2264"/>
                </a:cubicBezTo>
                <a:cubicBezTo>
                  <a:pt x="1056" y="2232"/>
                  <a:pt x="1104" y="2160"/>
                  <a:pt x="1120" y="2120"/>
                </a:cubicBezTo>
                <a:cubicBezTo>
                  <a:pt x="1136" y="2080"/>
                  <a:pt x="1128" y="2048"/>
                  <a:pt x="1120" y="2024"/>
                </a:cubicBezTo>
                <a:cubicBezTo>
                  <a:pt x="1112" y="2000"/>
                  <a:pt x="1064" y="1992"/>
                  <a:pt x="1072" y="1976"/>
                </a:cubicBezTo>
                <a:cubicBezTo>
                  <a:pt x="1080" y="1960"/>
                  <a:pt x="1152" y="1944"/>
                  <a:pt x="1168" y="1928"/>
                </a:cubicBezTo>
                <a:cubicBezTo>
                  <a:pt x="1184" y="1912"/>
                  <a:pt x="1168" y="1920"/>
                  <a:pt x="1168" y="1880"/>
                </a:cubicBezTo>
                <a:cubicBezTo>
                  <a:pt x="1168" y="1840"/>
                  <a:pt x="1176" y="1728"/>
                  <a:pt x="1168" y="1688"/>
                </a:cubicBezTo>
                <a:cubicBezTo>
                  <a:pt x="1160" y="1648"/>
                  <a:pt x="1136" y="1680"/>
                  <a:pt x="1120" y="1640"/>
                </a:cubicBezTo>
                <a:cubicBezTo>
                  <a:pt x="1104" y="1600"/>
                  <a:pt x="1072" y="1496"/>
                  <a:pt x="1072" y="1448"/>
                </a:cubicBezTo>
                <a:cubicBezTo>
                  <a:pt x="1072" y="1400"/>
                  <a:pt x="1128" y="1392"/>
                  <a:pt x="1120" y="1352"/>
                </a:cubicBezTo>
                <a:cubicBezTo>
                  <a:pt x="1112" y="1312"/>
                  <a:pt x="1064" y="1256"/>
                  <a:pt x="1024" y="1208"/>
                </a:cubicBezTo>
                <a:cubicBezTo>
                  <a:pt x="984" y="1160"/>
                  <a:pt x="896" y="1096"/>
                  <a:pt x="880" y="1064"/>
                </a:cubicBezTo>
                <a:cubicBezTo>
                  <a:pt x="864" y="1032"/>
                  <a:pt x="944" y="1048"/>
                  <a:pt x="928" y="1016"/>
                </a:cubicBezTo>
                <a:cubicBezTo>
                  <a:pt x="912" y="984"/>
                  <a:pt x="848" y="920"/>
                  <a:pt x="784" y="872"/>
                </a:cubicBezTo>
                <a:cubicBezTo>
                  <a:pt x="720" y="824"/>
                  <a:pt x="608" y="784"/>
                  <a:pt x="544" y="728"/>
                </a:cubicBezTo>
                <a:cubicBezTo>
                  <a:pt x="480" y="672"/>
                  <a:pt x="424" y="584"/>
                  <a:pt x="400" y="536"/>
                </a:cubicBezTo>
                <a:cubicBezTo>
                  <a:pt x="376" y="488"/>
                  <a:pt x="416" y="472"/>
                  <a:pt x="400" y="440"/>
                </a:cubicBezTo>
                <a:cubicBezTo>
                  <a:pt x="384" y="408"/>
                  <a:pt x="336" y="360"/>
                  <a:pt x="304" y="344"/>
                </a:cubicBezTo>
                <a:cubicBezTo>
                  <a:pt x="272" y="328"/>
                  <a:pt x="232" y="360"/>
                  <a:pt x="208" y="344"/>
                </a:cubicBezTo>
                <a:cubicBezTo>
                  <a:pt x="184" y="328"/>
                  <a:pt x="160" y="280"/>
                  <a:pt x="160" y="248"/>
                </a:cubicBezTo>
                <a:cubicBezTo>
                  <a:pt x="160" y="216"/>
                  <a:pt x="200" y="176"/>
                  <a:pt x="208" y="152"/>
                </a:cubicBezTo>
                <a:cubicBezTo>
                  <a:pt x="216" y="128"/>
                  <a:pt x="200" y="120"/>
                  <a:pt x="208" y="104"/>
                </a:cubicBezTo>
                <a:cubicBezTo>
                  <a:pt x="216" y="88"/>
                  <a:pt x="256" y="72"/>
                  <a:pt x="256" y="56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 flipH="1" flipV="1">
            <a:off x="2514600" y="4038600"/>
            <a:ext cx="3124200" cy="2057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057400" y="990600"/>
            <a:ext cx="2692400" cy="809625"/>
            <a:chOff x="1152" y="480"/>
            <a:chExt cx="1696" cy="510"/>
          </a:xfrm>
        </p:grpSpPr>
        <p:sp>
          <p:nvSpPr>
            <p:cNvPr id="6182" name="AutoShape 11"/>
            <p:cNvSpPr>
              <a:spLocks noChangeArrowheads="1"/>
            </p:cNvSpPr>
            <p:nvPr/>
          </p:nvSpPr>
          <p:spPr bwMode="auto">
            <a:xfrm>
              <a:off x="1152" y="4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0060" name="Text Box 12"/>
            <p:cNvSpPr txBox="1">
              <a:spLocks noChangeArrowheads="1"/>
            </p:cNvSpPr>
            <p:nvPr/>
          </p:nvSpPr>
          <p:spPr bwMode="auto">
            <a:xfrm>
              <a:off x="1360" y="544"/>
              <a:ext cx="1488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Đồng bằng Bắc bộ</a:t>
              </a:r>
            </a:p>
          </p:txBody>
        </p:sp>
      </p:grpSp>
      <p:sp>
        <p:nvSpPr>
          <p:cNvPr id="130076" name="Line 28"/>
          <p:cNvSpPr>
            <a:spLocks noChangeShapeType="1"/>
          </p:cNvSpPr>
          <p:nvPr/>
        </p:nvSpPr>
        <p:spPr bwMode="auto">
          <a:xfrm flipH="1" flipV="1">
            <a:off x="1676400" y="1219200"/>
            <a:ext cx="3962400" cy="48768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7" name="Line 29"/>
          <p:cNvSpPr>
            <a:spLocks noChangeShapeType="1"/>
          </p:cNvSpPr>
          <p:nvPr/>
        </p:nvSpPr>
        <p:spPr bwMode="auto">
          <a:xfrm flipH="1" flipV="1">
            <a:off x="2590800" y="3276600"/>
            <a:ext cx="3048000" cy="28194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 flipH="1" flipV="1">
            <a:off x="1524000" y="5638800"/>
            <a:ext cx="4114800" cy="457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4813300" y="1336675"/>
            <a:ext cx="434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  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đất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liền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¾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đồi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chủ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yếu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đồi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thấp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sp>
        <p:nvSpPr>
          <p:cNvPr id="130080" name="Text Box 32"/>
          <p:cNvSpPr txBox="1">
            <a:spLocks noChangeArrowheads="1"/>
          </p:cNvSpPr>
          <p:nvPr/>
        </p:nvSpPr>
        <p:spPr bwMode="auto">
          <a:xfrm>
            <a:off x="4800600" y="3200400"/>
            <a:ext cx="4343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0000FF"/>
                </a:solidFill>
                <a:latin typeface="Arial"/>
              </a:rPr>
              <a:t>   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¼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đất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liền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grpSp>
        <p:nvGrpSpPr>
          <p:cNvPr id="6163" name="Group 86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6165" name="AutoShape 33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0082" name="Text Box 34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4. Cánh cung Đông Triều.</a:t>
              </a:r>
            </a:p>
          </p:txBody>
        </p:sp>
        <p:grpSp>
          <p:nvGrpSpPr>
            <p:cNvPr id="6167" name="Group 83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6169" name="Rectangle 40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6170" name="Rectangle 39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6171" name="Rectangle 38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6172" name="Rectangle 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6173" name="Rectangle 36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6174" name="Line 41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42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43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Line 44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45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46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47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48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8" name="Arc 80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Rectangle 8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60"/>
                            </p:stCondLst>
                            <p:childTnLst>
                              <p:par>
                                <p:cTn id="28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60"/>
                            </p:stCondLst>
                            <p:childTnLst>
                              <p:par>
                                <p:cTn id="34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0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0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0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5" grpId="0"/>
      <p:bldP spid="130067" grpId="0"/>
      <p:bldP spid="130069" grpId="0" animBg="1"/>
      <p:bldP spid="130070" grpId="0"/>
      <p:bldP spid="130070" grpId="1"/>
      <p:bldP spid="130072" grpId="0" animBg="1"/>
      <p:bldP spid="130072" grpId="1" animBg="1"/>
      <p:bldP spid="130073" grpId="0" animBg="1"/>
      <p:bldP spid="130073" grpId="1" animBg="1"/>
      <p:bldP spid="130074" grpId="0" animBg="1"/>
      <p:bldP spid="130074" grpId="1" animBg="1"/>
      <p:bldP spid="130075" grpId="0" animBg="1"/>
      <p:bldP spid="130075" grpId="1" animBg="1"/>
      <p:bldP spid="130076" grpId="0" animBg="1"/>
      <p:bldP spid="130077" grpId="0" animBg="1"/>
      <p:bldP spid="1300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-3886200" y="304800"/>
            <a:ext cx="3124200" cy="8302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 cung Sông Gâm</a:t>
            </a:r>
          </a:p>
        </p:txBody>
      </p:sp>
      <p:grpSp>
        <p:nvGrpSpPr>
          <p:cNvPr id="7172" name="Group 25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7199" name="AutoShape 26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195" name="Text Box 27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4. Cánh cung Đông Triều.</a:t>
              </a:r>
            </a:p>
          </p:txBody>
        </p:sp>
        <p:grpSp>
          <p:nvGrpSpPr>
            <p:cNvPr id="7201" name="Group 28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7203" name="Rectangle 29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7204" name="Rectangle 30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7205" name="Rectangle 31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7206" name="Rectangle 32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7207" name="Rectangle 33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7208" name="Line 34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Line 35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36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Line 37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Line 38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Line 39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Line 40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Line 41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2" name="Arc 42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5211" name="Arc 43"/>
          <p:cNvSpPr>
            <a:spLocks/>
          </p:cNvSpPr>
          <p:nvPr/>
        </p:nvSpPr>
        <p:spPr bwMode="auto">
          <a:xfrm rot="1785646">
            <a:off x="1087438" y="304800"/>
            <a:ext cx="387350" cy="381000"/>
          </a:xfrm>
          <a:custGeom>
            <a:avLst/>
            <a:gdLst>
              <a:gd name="T0" fmla="*/ 0 w 27442"/>
              <a:gd name="T1" fmla="*/ 200546 h 24139"/>
              <a:gd name="T2" fmla="*/ 5437650 w 27442"/>
              <a:gd name="T3" fmla="*/ 6013547 h 24139"/>
              <a:gd name="T4" fmla="*/ 1163956 w 27442"/>
              <a:gd name="T5" fmla="*/ 5381019 h 24139"/>
              <a:gd name="T6" fmla="*/ 0 60000 65536"/>
              <a:gd name="T7" fmla="*/ 0 60000 65536"/>
              <a:gd name="T8" fmla="*/ 0 60000 65536"/>
              <a:gd name="T9" fmla="*/ 0 w 27442"/>
              <a:gd name="T10" fmla="*/ 0 h 24139"/>
              <a:gd name="T11" fmla="*/ 27442 w 27442"/>
              <a:gd name="T12" fmla="*/ 24139 h 24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42" h="24139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</a:path>
              <a:path w="27442" h="24139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  <a:lnTo>
                  <a:pt x="5842" y="21600"/>
                </a:lnTo>
                <a:lnTo>
                  <a:pt x="0" y="80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2" name="Arc 44"/>
          <p:cNvSpPr>
            <a:spLocks/>
          </p:cNvSpPr>
          <p:nvPr/>
        </p:nvSpPr>
        <p:spPr bwMode="auto">
          <a:xfrm rot="1785646">
            <a:off x="1409700" y="282575"/>
            <a:ext cx="254000" cy="334963"/>
          </a:xfrm>
          <a:custGeom>
            <a:avLst/>
            <a:gdLst>
              <a:gd name="T0" fmla="*/ 0 w 23289"/>
              <a:gd name="T1" fmla="*/ 11594 h 25280"/>
              <a:gd name="T2" fmla="*/ 2732651 w 23289"/>
              <a:gd name="T3" fmla="*/ 4438300 h 25280"/>
              <a:gd name="T4" fmla="*/ 200907 w 23289"/>
              <a:gd name="T5" fmla="*/ 3792224 h 25280"/>
              <a:gd name="T6" fmla="*/ 0 60000 65536"/>
              <a:gd name="T7" fmla="*/ 0 60000 65536"/>
              <a:gd name="T8" fmla="*/ 0 60000 65536"/>
              <a:gd name="T9" fmla="*/ 0 w 23289"/>
              <a:gd name="T10" fmla="*/ 0 h 25280"/>
              <a:gd name="T11" fmla="*/ 23289 w 23289"/>
              <a:gd name="T12" fmla="*/ 25280 h 252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89" h="25280" fill="none" extrusionOk="0">
                <a:moveTo>
                  <a:pt x="0" y="66"/>
                </a:moveTo>
                <a:cubicBezTo>
                  <a:pt x="561" y="22"/>
                  <a:pt x="1125" y="-1"/>
                  <a:pt x="1689" y="0"/>
                </a:cubicBezTo>
                <a:cubicBezTo>
                  <a:pt x="13618" y="0"/>
                  <a:pt x="23289" y="9670"/>
                  <a:pt x="23289" y="21600"/>
                </a:cubicBezTo>
                <a:cubicBezTo>
                  <a:pt x="23289" y="22833"/>
                  <a:pt x="23183" y="24064"/>
                  <a:pt x="22973" y="25280"/>
                </a:cubicBezTo>
              </a:path>
              <a:path w="23289" h="25280" stroke="0" extrusionOk="0">
                <a:moveTo>
                  <a:pt x="0" y="66"/>
                </a:moveTo>
                <a:cubicBezTo>
                  <a:pt x="561" y="22"/>
                  <a:pt x="1125" y="-1"/>
                  <a:pt x="1689" y="0"/>
                </a:cubicBezTo>
                <a:cubicBezTo>
                  <a:pt x="13618" y="0"/>
                  <a:pt x="23289" y="9670"/>
                  <a:pt x="23289" y="21600"/>
                </a:cubicBezTo>
                <a:cubicBezTo>
                  <a:pt x="23289" y="22833"/>
                  <a:pt x="23183" y="24064"/>
                  <a:pt x="22973" y="25280"/>
                </a:cubicBezTo>
                <a:lnTo>
                  <a:pt x="1689" y="21600"/>
                </a:lnTo>
                <a:lnTo>
                  <a:pt x="0" y="66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3" name="Arc 45"/>
          <p:cNvSpPr>
            <a:spLocks/>
          </p:cNvSpPr>
          <p:nvPr/>
        </p:nvSpPr>
        <p:spPr bwMode="auto">
          <a:xfrm rot="7406706">
            <a:off x="1469231" y="538957"/>
            <a:ext cx="354013" cy="228600"/>
          </a:xfrm>
          <a:custGeom>
            <a:avLst/>
            <a:gdLst>
              <a:gd name="T0" fmla="*/ 0 w 25100"/>
              <a:gd name="T1" fmla="*/ 90170 h 21600"/>
              <a:gd name="T2" fmla="*/ 4993036 w 25100"/>
              <a:gd name="T3" fmla="*/ 1323700 h 21600"/>
              <a:gd name="T4" fmla="*/ 1162122 w 25100"/>
              <a:gd name="T5" fmla="*/ 2419350 h 21600"/>
              <a:gd name="T6" fmla="*/ 0 60000 65536"/>
              <a:gd name="T7" fmla="*/ 0 60000 65536"/>
              <a:gd name="T8" fmla="*/ 0 60000 65536"/>
              <a:gd name="T9" fmla="*/ 0 w 25100"/>
              <a:gd name="T10" fmla="*/ 0 h 21600"/>
              <a:gd name="T11" fmla="*/ 25100 w 251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00" h="21600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3974" y="0"/>
                  <a:pt x="21417" y="4567"/>
                  <a:pt x="25100" y="11817"/>
                </a:cubicBezTo>
              </a:path>
              <a:path w="25100" h="21600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3974" y="0"/>
                  <a:pt x="21417" y="4567"/>
                  <a:pt x="25100" y="11817"/>
                </a:cubicBezTo>
                <a:lnTo>
                  <a:pt x="5842" y="21600"/>
                </a:lnTo>
                <a:lnTo>
                  <a:pt x="0" y="80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4" name="Arc 46"/>
          <p:cNvSpPr>
            <a:spLocks/>
          </p:cNvSpPr>
          <p:nvPr/>
        </p:nvSpPr>
        <p:spPr bwMode="auto">
          <a:xfrm rot="9257025">
            <a:off x="1752600" y="838200"/>
            <a:ext cx="404813" cy="204788"/>
          </a:xfrm>
          <a:custGeom>
            <a:avLst/>
            <a:gdLst>
              <a:gd name="T0" fmla="*/ 0 w 27442"/>
              <a:gd name="T1" fmla="*/ 57935 h 24139"/>
              <a:gd name="T2" fmla="*/ 5938988 w 27442"/>
              <a:gd name="T3" fmla="*/ 1737360 h 24139"/>
              <a:gd name="T4" fmla="*/ 1271277 w 27442"/>
              <a:gd name="T5" fmla="*/ 1554621 h 24139"/>
              <a:gd name="T6" fmla="*/ 0 60000 65536"/>
              <a:gd name="T7" fmla="*/ 0 60000 65536"/>
              <a:gd name="T8" fmla="*/ 0 60000 65536"/>
              <a:gd name="T9" fmla="*/ 0 w 27442"/>
              <a:gd name="T10" fmla="*/ 0 h 24139"/>
              <a:gd name="T11" fmla="*/ 27442 w 27442"/>
              <a:gd name="T12" fmla="*/ 24139 h 24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42" h="24139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</a:path>
              <a:path w="27442" h="24139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  <a:lnTo>
                  <a:pt x="5842" y="21600"/>
                </a:lnTo>
                <a:lnTo>
                  <a:pt x="0" y="80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5" name="Line 47"/>
          <p:cNvSpPr>
            <a:spLocks noChangeShapeType="1"/>
          </p:cNvSpPr>
          <p:nvPr/>
        </p:nvSpPr>
        <p:spPr bwMode="auto">
          <a:xfrm>
            <a:off x="1371600" y="3810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18" name="Text Box 50"/>
          <p:cNvSpPr txBox="1">
            <a:spLocks noChangeArrowheads="1"/>
          </p:cNvSpPr>
          <p:nvPr/>
        </p:nvSpPr>
        <p:spPr bwMode="auto">
          <a:xfrm>
            <a:off x="-3810000" y="609600"/>
            <a:ext cx="3124200" cy="8302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 cung Ngân Sơn</a:t>
            </a:r>
          </a:p>
        </p:txBody>
      </p:sp>
      <p:sp>
        <p:nvSpPr>
          <p:cNvPr id="135219" name="Line 51"/>
          <p:cNvSpPr>
            <a:spLocks noChangeShapeType="1"/>
          </p:cNvSpPr>
          <p:nvPr/>
        </p:nvSpPr>
        <p:spPr bwMode="auto">
          <a:xfrm>
            <a:off x="1524000" y="6096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0" name="Text Box 52"/>
          <p:cNvSpPr txBox="1">
            <a:spLocks noChangeArrowheads="1"/>
          </p:cNvSpPr>
          <p:nvPr/>
        </p:nvSpPr>
        <p:spPr bwMode="auto">
          <a:xfrm>
            <a:off x="-3733800" y="990600"/>
            <a:ext cx="31242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 cung Bắc Sơn</a:t>
            </a:r>
          </a:p>
        </p:txBody>
      </p:sp>
      <p:sp>
        <p:nvSpPr>
          <p:cNvPr id="135221" name="Line 53"/>
          <p:cNvSpPr>
            <a:spLocks noChangeShapeType="1"/>
          </p:cNvSpPr>
          <p:nvPr/>
        </p:nvSpPr>
        <p:spPr bwMode="auto">
          <a:xfrm>
            <a:off x="1676400" y="7620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2" name="Text Box 54"/>
          <p:cNvSpPr txBox="1">
            <a:spLocks noChangeArrowheads="1"/>
          </p:cNvSpPr>
          <p:nvPr/>
        </p:nvSpPr>
        <p:spPr bwMode="auto">
          <a:xfrm>
            <a:off x="-3733800" y="1143000"/>
            <a:ext cx="3276600" cy="8302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 cung Đông Triều</a:t>
            </a:r>
          </a:p>
        </p:txBody>
      </p:sp>
      <p:sp>
        <p:nvSpPr>
          <p:cNvPr id="135223" name="Line 55"/>
          <p:cNvSpPr>
            <a:spLocks noChangeShapeType="1"/>
          </p:cNvSpPr>
          <p:nvPr/>
        </p:nvSpPr>
        <p:spPr bwMode="auto">
          <a:xfrm>
            <a:off x="1828800" y="9144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4" name="Arc 56"/>
          <p:cNvSpPr>
            <a:spLocks/>
          </p:cNvSpPr>
          <p:nvPr/>
        </p:nvSpPr>
        <p:spPr bwMode="auto">
          <a:xfrm rot="-734875">
            <a:off x="508000" y="342900"/>
            <a:ext cx="457200" cy="876300"/>
          </a:xfrm>
          <a:custGeom>
            <a:avLst/>
            <a:gdLst>
              <a:gd name="T0" fmla="*/ 3017023 w 21337"/>
              <a:gd name="T1" fmla="*/ 0 h 20576"/>
              <a:gd name="T2" fmla="*/ 9796684 w 21337"/>
              <a:gd name="T3" fmla="*/ 31224150 h 20576"/>
              <a:gd name="T4" fmla="*/ 0 w 21337"/>
              <a:gd name="T5" fmla="*/ 37320261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lnTo>
                  <a:pt x="6571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5" name="Arc 57"/>
          <p:cNvSpPr>
            <a:spLocks/>
          </p:cNvSpPr>
          <p:nvPr/>
        </p:nvSpPr>
        <p:spPr bwMode="auto">
          <a:xfrm rot="-3256208">
            <a:off x="1166019" y="1870869"/>
            <a:ext cx="80963" cy="339725"/>
          </a:xfrm>
          <a:custGeom>
            <a:avLst/>
            <a:gdLst>
              <a:gd name="T0" fmla="*/ 182598 w 21337"/>
              <a:gd name="T1" fmla="*/ 0 h 17485"/>
              <a:gd name="T2" fmla="*/ 307213 w 21337"/>
              <a:gd name="T3" fmla="*/ 5331885 h 17485"/>
              <a:gd name="T4" fmla="*/ 0 w 21337"/>
              <a:gd name="T5" fmla="*/ 6600691 h 17485"/>
              <a:gd name="T6" fmla="*/ 0 60000 65536"/>
              <a:gd name="T7" fmla="*/ 0 60000 65536"/>
              <a:gd name="T8" fmla="*/ 0 60000 65536"/>
              <a:gd name="T9" fmla="*/ 0 w 21337"/>
              <a:gd name="T10" fmla="*/ 0 h 17485"/>
              <a:gd name="T11" fmla="*/ 21337 w 21337"/>
              <a:gd name="T12" fmla="*/ 17485 h 174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7485" fill="none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</a:path>
              <a:path w="21337" h="17485" stroke="0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  <a:lnTo>
                  <a:pt x="0" y="17485"/>
                </a:lnTo>
                <a:lnTo>
                  <a:pt x="12682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6" name="Arc 58"/>
          <p:cNvSpPr>
            <a:spLocks/>
          </p:cNvSpPr>
          <p:nvPr/>
        </p:nvSpPr>
        <p:spPr bwMode="auto">
          <a:xfrm rot="-1540934">
            <a:off x="1497013" y="2366963"/>
            <a:ext cx="304800" cy="685800"/>
          </a:xfrm>
          <a:custGeom>
            <a:avLst/>
            <a:gdLst>
              <a:gd name="T0" fmla="*/ 2164484 w 21337"/>
              <a:gd name="T1" fmla="*/ 0 h 18816"/>
              <a:gd name="T2" fmla="*/ 4354082 w 21337"/>
              <a:gd name="T3" fmla="*/ 20530955 h 18816"/>
              <a:gd name="T4" fmla="*/ 0 w 21337"/>
              <a:gd name="T5" fmla="*/ 24995835 h 18816"/>
              <a:gd name="T6" fmla="*/ 0 60000 65536"/>
              <a:gd name="T7" fmla="*/ 0 60000 65536"/>
              <a:gd name="T8" fmla="*/ 0 60000 65536"/>
              <a:gd name="T9" fmla="*/ 0 w 21337"/>
              <a:gd name="T10" fmla="*/ 0 h 18816"/>
              <a:gd name="T11" fmla="*/ 21337 w 21337"/>
              <a:gd name="T12" fmla="*/ 18816 h 18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8816" fill="none" extrusionOk="0">
                <a:moveTo>
                  <a:pt x="10607" y="-1"/>
                </a:moveTo>
                <a:cubicBezTo>
                  <a:pt x="16357" y="3241"/>
                  <a:pt x="20309" y="8934"/>
                  <a:pt x="21336" y="15455"/>
                </a:cubicBezTo>
              </a:path>
              <a:path w="21337" h="18816" stroke="0" extrusionOk="0">
                <a:moveTo>
                  <a:pt x="10607" y="-1"/>
                </a:moveTo>
                <a:cubicBezTo>
                  <a:pt x="16357" y="3241"/>
                  <a:pt x="20309" y="8934"/>
                  <a:pt x="21336" y="15455"/>
                </a:cubicBezTo>
                <a:lnTo>
                  <a:pt x="0" y="18816"/>
                </a:lnTo>
                <a:lnTo>
                  <a:pt x="10607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7" name="Arc 59"/>
          <p:cNvSpPr>
            <a:spLocks/>
          </p:cNvSpPr>
          <p:nvPr/>
        </p:nvSpPr>
        <p:spPr bwMode="auto">
          <a:xfrm rot="-1366016">
            <a:off x="2319338" y="3270250"/>
            <a:ext cx="304800" cy="1439863"/>
          </a:xfrm>
          <a:custGeom>
            <a:avLst/>
            <a:gdLst>
              <a:gd name="T0" fmla="*/ 1340894 w 21337"/>
              <a:gd name="T1" fmla="*/ 0 h 20576"/>
              <a:gd name="T2" fmla="*/ 4354082 w 21337"/>
              <a:gd name="T3" fmla="*/ 84300004 h 20576"/>
              <a:gd name="T4" fmla="*/ 0 w 21337"/>
              <a:gd name="T5" fmla="*/ 100758430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lnTo>
                  <a:pt x="6571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8" name="Arc 60"/>
          <p:cNvSpPr>
            <a:spLocks/>
          </p:cNvSpPr>
          <p:nvPr/>
        </p:nvSpPr>
        <p:spPr bwMode="auto">
          <a:xfrm rot="-595423">
            <a:off x="1743075" y="2951163"/>
            <a:ext cx="457200" cy="457200"/>
          </a:xfrm>
          <a:custGeom>
            <a:avLst/>
            <a:gdLst>
              <a:gd name="T0" fmla="*/ 3017023 w 21337"/>
              <a:gd name="T1" fmla="*/ 0 h 20576"/>
              <a:gd name="T2" fmla="*/ 9796684 w 21337"/>
              <a:gd name="T3" fmla="*/ 8499574 h 20576"/>
              <a:gd name="T4" fmla="*/ 0 w 21337"/>
              <a:gd name="T5" fmla="*/ 10159012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lnTo>
                  <a:pt x="6571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9" name="Arc 61"/>
          <p:cNvSpPr>
            <a:spLocks/>
          </p:cNvSpPr>
          <p:nvPr/>
        </p:nvSpPr>
        <p:spPr bwMode="auto">
          <a:xfrm rot="-3256208">
            <a:off x="1343819" y="2124869"/>
            <a:ext cx="80963" cy="339725"/>
          </a:xfrm>
          <a:custGeom>
            <a:avLst/>
            <a:gdLst>
              <a:gd name="T0" fmla="*/ 182598 w 21337"/>
              <a:gd name="T1" fmla="*/ 0 h 17485"/>
              <a:gd name="T2" fmla="*/ 307213 w 21337"/>
              <a:gd name="T3" fmla="*/ 5331885 h 17485"/>
              <a:gd name="T4" fmla="*/ 0 w 21337"/>
              <a:gd name="T5" fmla="*/ 6600691 h 17485"/>
              <a:gd name="T6" fmla="*/ 0 60000 65536"/>
              <a:gd name="T7" fmla="*/ 0 60000 65536"/>
              <a:gd name="T8" fmla="*/ 0 60000 65536"/>
              <a:gd name="T9" fmla="*/ 0 w 21337"/>
              <a:gd name="T10" fmla="*/ 0 h 17485"/>
              <a:gd name="T11" fmla="*/ 21337 w 21337"/>
              <a:gd name="T12" fmla="*/ 17485 h 174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7485" fill="none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</a:path>
              <a:path w="21337" h="17485" stroke="0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  <a:lnTo>
                  <a:pt x="0" y="17485"/>
                </a:lnTo>
                <a:lnTo>
                  <a:pt x="12682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30" name="Text Box 62"/>
          <p:cNvSpPr txBox="1">
            <a:spLocks noChangeArrowheads="1"/>
          </p:cNvSpPr>
          <p:nvPr/>
        </p:nvSpPr>
        <p:spPr bwMode="auto">
          <a:xfrm>
            <a:off x="-3505200" y="1905000"/>
            <a:ext cx="32766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Dãy Hoàng Liên Sơn</a:t>
            </a:r>
          </a:p>
        </p:txBody>
      </p:sp>
      <p:sp>
        <p:nvSpPr>
          <p:cNvPr id="135231" name="Text Box 63"/>
          <p:cNvSpPr txBox="1">
            <a:spLocks noChangeArrowheads="1"/>
          </p:cNvSpPr>
          <p:nvPr/>
        </p:nvSpPr>
        <p:spPr bwMode="auto">
          <a:xfrm>
            <a:off x="-3505200" y="2209800"/>
            <a:ext cx="32766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Dãy Trường Sơn</a:t>
            </a:r>
          </a:p>
        </p:txBody>
      </p:sp>
      <p:sp>
        <p:nvSpPr>
          <p:cNvPr id="135232" name="Line 64"/>
          <p:cNvSpPr>
            <a:spLocks noChangeShapeType="1"/>
          </p:cNvSpPr>
          <p:nvPr/>
        </p:nvSpPr>
        <p:spPr bwMode="auto">
          <a:xfrm>
            <a:off x="990600" y="914400"/>
            <a:ext cx="381000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33" name="Line 65"/>
          <p:cNvSpPr>
            <a:spLocks noChangeShapeType="1"/>
          </p:cNvSpPr>
          <p:nvPr/>
        </p:nvSpPr>
        <p:spPr bwMode="auto">
          <a:xfrm flipV="1">
            <a:off x="2057400" y="2590800"/>
            <a:ext cx="2743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34" name="Text Box 66"/>
          <p:cNvSpPr txBox="1">
            <a:spLocks noChangeArrowheads="1"/>
          </p:cNvSpPr>
          <p:nvPr/>
        </p:nvSpPr>
        <p:spPr bwMode="auto">
          <a:xfrm>
            <a:off x="4876800" y="228600"/>
            <a:ext cx="4038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 dãy núi có hình cánh cung: Sông Gâm, Ngân Sơn, Bắc Sơn, Đông Triều . </a:t>
            </a:r>
          </a:p>
        </p:txBody>
      </p:sp>
      <p:sp>
        <p:nvSpPr>
          <p:cNvPr id="135235" name="Text Box 67"/>
          <p:cNvSpPr txBox="1">
            <a:spLocks noChangeArrowheads="1"/>
          </p:cNvSpPr>
          <p:nvPr/>
        </p:nvSpPr>
        <p:spPr bwMode="auto">
          <a:xfrm>
            <a:off x="4876800" y="3048000"/>
            <a:ext cx="40386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 dãy núi có hướng tây bắc – đông nam : dãy: Hoàng Liên Sơn, dãy Trường Sơn …</a:t>
            </a:r>
          </a:p>
        </p:txBody>
      </p:sp>
      <p:sp>
        <p:nvSpPr>
          <p:cNvPr id="135236" name="Text Box 68"/>
          <p:cNvSpPr txBox="1">
            <a:spLocks noChangeArrowheads="1"/>
          </p:cNvSpPr>
          <p:nvPr/>
        </p:nvSpPr>
        <p:spPr bwMode="auto">
          <a:xfrm>
            <a:off x="4876800" y="3060700"/>
            <a:ext cx="4038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 dãy núi nào có hướng tây bắc – đông nam?</a:t>
            </a:r>
          </a:p>
        </p:txBody>
      </p:sp>
      <p:sp>
        <p:nvSpPr>
          <p:cNvPr id="135237" name="Text Box 69"/>
          <p:cNvSpPr txBox="1">
            <a:spLocks noChangeArrowheads="1"/>
          </p:cNvSpPr>
          <p:nvPr/>
        </p:nvSpPr>
        <p:spPr bwMode="auto">
          <a:xfrm>
            <a:off x="4876800" y="228600"/>
            <a:ext cx="4038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Chỉ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trên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lược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đồ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dãy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núi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nào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hình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cung</a:t>
            </a:r>
            <a:r>
              <a:rPr lang="en-US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7198" name="Rectangle 7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4 -0.03334 L 0.94584 0.2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16 -0.04444 L 0.94583 0.1888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25 -0.05556 L 0.925 0.1777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75 -0.04444 L 0.9 0.18889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25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7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17 -0.21111 L 0.92084 0.08889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1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2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1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6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1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3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90833 0.02222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17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8" grpId="0"/>
      <p:bldP spid="135178" grpId="1"/>
      <p:bldP spid="135211" grpId="0" animBg="1"/>
      <p:bldP spid="135212" grpId="0" animBg="1"/>
      <p:bldP spid="135213" grpId="0" animBg="1"/>
      <p:bldP spid="135214" grpId="0" animBg="1"/>
      <p:bldP spid="135215" grpId="0" animBg="1"/>
      <p:bldP spid="135215" grpId="1" animBg="1"/>
      <p:bldP spid="135218" grpId="0"/>
      <p:bldP spid="135218" grpId="1"/>
      <p:bldP spid="135219" grpId="0" animBg="1"/>
      <p:bldP spid="135219" grpId="1" animBg="1"/>
      <p:bldP spid="135220" grpId="0"/>
      <p:bldP spid="135220" grpId="1"/>
      <p:bldP spid="135221" grpId="0" animBg="1"/>
      <p:bldP spid="135221" grpId="1" animBg="1"/>
      <p:bldP spid="135222" grpId="0"/>
      <p:bldP spid="135222" grpId="1"/>
      <p:bldP spid="135223" grpId="0" animBg="1"/>
      <p:bldP spid="135223" grpId="1" animBg="1"/>
      <p:bldP spid="135224" grpId="0" animBg="1"/>
      <p:bldP spid="135225" grpId="0" animBg="1"/>
      <p:bldP spid="135226" grpId="0" animBg="1"/>
      <p:bldP spid="135227" grpId="0" animBg="1"/>
      <p:bldP spid="135228" grpId="0" animBg="1"/>
      <p:bldP spid="135229" grpId="0" animBg="1"/>
      <p:bldP spid="135230" grpId="0"/>
      <p:bldP spid="135230" grpId="1"/>
      <p:bldP spid="135231" grpId="0"/>
      <p:bldP spid="135231" grpId="1"/>
      <p:bldP spid="135232" grpId="0" animBg="1"/>
      <p:bldP spid="135232" grpId="1" animBg="1"/>
      <p:bldP spid="135233" grpId="0" animBg="1"/>
      <p:bldP spid="135233" grpId="1" animBg="1"/>
      <p:bldP spid="135236" grpId="0" build="allAtOnce"/>
      <p:bldP spid="135236" grpId="1" build="allAtOnce"/>
      <p:bldP spid="13523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4851400" y="0"/>
            <a:ext cx="4267200" cy="22272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57200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solidFill>
                  <a:srgbClr val="0000FF"/>
                </a:solidFill>
                <a:latin typeface="Arial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bên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Bắc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Bộ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Nam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Bộ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dải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Duyên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hải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miền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Trung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78000" y="5880100"/>
            <a:ext cx="2692400" cy="809625"/>
            <a:chOff x="1088" y="3680"/>
            <a:chExt cx="1696" cy="510"/>
          </a:xfrm>
        </p:grpSpPr>
        <p:sp>
          <p:nvSpPr>
            <p:cNvPr id="8226" name="AutoShape 5"/>
            <p:cNvSpPr>
              <a:spLocks noChangeArrowheads="1"/>
            </p:cNvSpPr>
            <p:nvPr/>
          </p:nvSpPr>
          <p:spPr bwMode="auto">
            <a:xfrm>
              <a:off x="1088" y="36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7222" name="Text Box 6"/>
            <p:cNvSpPr txBox="1">
              <a:spLocks noChangeArrowheads="1"/>
            </p:cNvSpPr>
            <p:nvPr/>
          </p:nvSpPr>
          <p:spPr bwMode="auto">
            <a:xfrm>
              <a:off x="1296" y="3744"/>
              <a:ext cx="1488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Đồng bằng Nam bộ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76400" y="1600200"/>
            <a:ext cx="2700338" cy="3124200"/>
            <a:chOff x="984" y="1008"/>
            <a:chExt cx="1701" cy="1968"/>
          </a:xfrm>
        </p:grpSpPr>
        <p:sp>
          <p:nvSpPr>
            <p:cNvPr id="8224" name="AutoShape 8"/>
            <p:cNvSpPr>
              <a:spLocks noChangeArrowheads="1"/>
            </p:cNvSpPr>
            <p:nvPr/>
          </p:nvSpPr>
          <p:spPr bwMode="auto">
            <a:xfrm rot="5243253">
              <a:off x="1127" y="1417"/>
              <a:ext cx="1968" cy="1149"/>
            </a:xfrm>
            <a:custGeom>
              <a:avLst/>
              <a:gdLst>
                <a:gd name="T0" fmla="*/ 91 w 21600"/>
                <a:gd name="T1" fmla="*/ 0 h 21600"/>
                <a:gd name="T2" fmla="*/ 22 w 21600"/>
                <a:gd name="T3" fmla="*/ 30 h 21600"/>
                <a:gd name="T4" fmla="*/ 90 w 21600"/>
                <a:gd name="T5" fmla="*/ 15 h 21600"/>
                <a:gd name="T6" fmla="*/ 202 w 21600"/>
                <a:gd name="T7" fmla="*/ 31 h 21600"/>
                <a:gd name="T8" fmla="*/ 157 w 21600"/>
                <a:gd name="T9" fmla="*/ 46 h 21600"/>
                <a:gd name="T10" fmla="*/ 112 w 21600"/>
                <a:gd name="T11" fmla="*/ 3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8 h 21600"/>
                <a:gd name="T20" fmla="*/ 18439 w 21600"/>
                <a:gd name="T21" fmla="*/ 1844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63" y="5399"/>
                    <a:pt x="5464" y="7747"/>
                    <a:pt x="5401" y="10683"/>
                  </a:cubicBezTo>
                  <a:lnTo>
                    <a:pt x="2" y="10566"/>
                  </a:lnTo>
                  <a:cubicBezTo>
                    <a:pt x="129" y="4694"/>
                    <a:pt x="4926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WordArt 9"/>
            <p:cNvSpPr>
              <a:spLocks noChangeArrowheads="1" noChangeShapeType="1" noTextEdit="1"/>
            </p:cNvSpPr>
            <p:nvPr/>
          </p:nvSpPr>
          <p:spPr bwMode="auto">
            <a:xfrm rot="5905978">
              <a:off x="885" y="1182"/>
              <a:ext cx="1789" cy="159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2247812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Đồng bằng duyên hải miền Trung</a:t>
              </a:r>
            </a:p>
          </p:txBody>
        </p:sp>
      </p:grpSp>
      <p:sp>
        <p:nvSpPr>
          <p:cNvPr id="137229" name="Freeform 13"/>
          <p:cNvSpPr>
            <a:spLocks/>
          </p:cNvSpPr>
          <p:nvPr/>
        </p:nvSpPr>
        <p:spPr bwMode="auto">
          <a:xfrm>
            <a:off x="1282700" y="635000"/>
            <a:ext cx="1231900" cy="1130300"/>
          </a:xfrm>
          <a:custGeom>
            <a:avLst/>
            <a:gdLst>
              <a:gd name="T0" fmla="*/ 1231900 w 776"/>
              <a:gd name="T1" fmla="*/ 279400 h 712"/>
              <a:gd name="T2" fmla="*/ 1155700 w 776"/>
              <a:gd name="T3" fmla="*/ 355600 h 712"/>
              <a:gd name="T4" fmla="*/ 1079500 w 776"/>
              <a:gd name="T5" fmla="*/ 355600 h 712"/>
              <a:gd name="T6" fmla="*/ 1003300 w 776"/>
              <a:gd name="T7" fmla="*/ 431800 h 712"/>
              <a:gd name="T8" fmla="*/ 1003300 w 776"/>
              <a:gd name="T9" fmla="*/ 508000 h 712"/>
              <a:gd name="T10" fmla="*/ 927100 w 776"/>
              <a:gd name="T11" fmla="*/ 584200 h 712"/>
              <a:gd name="T12" fmla="*/ 850900 w 776"/>
              <a:gd name="T13" fmla="*/ 508000 h 712"/>
              <a:gd name="T14" fmla="*/ 774700 w 776"/>
              <a:gd name="T15" fmla="*/ 508000 h 712"/>
              <a:gd name="T16" fmla="*/ 774700 w 776"/>
              <a:gd name="T17" fmla="*/ 584200 h 712"/>
              <a:gd name="T18" fmla="*/ 698500 w 776"/>
              <a:gd name="T19" fmla="*/ 584200 h 712"/>
              <a:gd name="T20" fmla="*/ 622300 w 776"/>
              <a:gd name="T21" fmla="*/ 508000 h 712"/>
              <a:gd name="T22" fmla="*/ 546100 w 776"/>
              <a:gd name="T23" fmla="*/ 660400 h 712"/>
              <a:gd name="T24" fmla="*/ 622300 w 776"/>
              <a:gd name="T25" fmla="*/ 736600 h 712"/>
              <a:gd name="T26" fmla="*/ 546100 w 776"/>
              <a:gd name="T27" fmla="*/ 812800 h 712"/>
              <a:gd name="T28" fmla="*/ 469900 w 776"/>
              <a:gd name="T29" fmla="*/ 812800 h 712"/>
              <a:gd name="T30" fmla="*/ 393700 w 776"/>
              <a:gd name="T31" fmla="*/ 889000 h 712"/>
              <a:gd name="T32" fmla="*/ 393700 w 776"/>
              <a:gd name="T33" fmla="*/ 965200 h 712"/>
              <a:gd name="T34" fmla="*/ 317500 w 776"/>
              <a:gd name="T35" fmla="*/ 965200 h 712"/>
              <a:gd name="T36" fmla="*/ 317500 w 776"/>
              <a:gd name="T37" fmla="*/ 1117600 h 712"/>
              <a:gd name="T38" fmla="*/ 241300 w 776"/>
              <a:gd name="T39" fmla="*/ 1041400 h 712"/>
              <a:gd name="T40" fmla="*/ 88900 w 776"/>
              <a:gd name="T41" fmla="*/ 889000 h 712"/>
              <a:gd name="T42" fmla="*/ 88900 w 776"/>
              <a:gd name="T43" fmla="*/ 812800 h 712"/>
              <a:gd name="T44" fmla="*/ 241300 w 776"/>
              <a:gd name="T45" fmla="*/ 812800 h 712"/>
              <a:gd name="T46" fmla="*/ 317500 w 776"/>
              <a:gd name="T47" fmla="*/ 889000 h 712"/>
              <a:gd name="T48" fmla="*/ 317500 w 776"/>
              <a:gd name="T49" fmla="*/ 736600 h 712"/>
              <a:gd name="T50" fmla="*/ 88900 w 776"/>
              <a:gd name="T51" fmla="*/ 660400 h 712"/>
              <a:gd name="T52" fmla="*/ 165100 w 776"/>
              <a:gd name="T53" fmla="*/ 584200 h 712"/>
              <a:gd name="T54" fmla="*/ 241300 w 776"/>
              <a:gd name="T55" fmla="*/ 584200 h 712"/>
              <a:gd name="T56" fmla="*/ 88900 w 776"/>
              <a:gd name="T57" fmla="*/ 431800 h 712"/>
              <a:gd name="T58" fmla="*/ 12700 w 776"/>
              <a:gd name="T59" fmla="*/ 431800 h 712"/>
              <a:gd name="T60" fmla="*/ 12700 w 776"/>
              <a:gd name="T61" fmla="*/ 50800 h 712"/>
              <a:gd name="T62" fmla="*/ 88900 w 776"/>
              <a:gd name="T63" fmla="*/ 127000 h 712"/>
              <a:gd name="T64" fmla="*/ 165100 w 776"/>
              <a:gd name="T65" fmla="*/ 279400 h 712"/>
              <a:gd name="T66" fmla="*/ 241300 w 776"/>
              <a:gd name="T67" fmla="*/ 355600 h 712"/>
              <a:gd name="T68" fmla="*/ 317500 w 776"/>
              <a:gd name="T69" fmla="*/ 355600 h 712"/>
              <a:gd name="T70" fmla="*/ 241300 w 776"/>
              <a:gd name="T71" fmla="*/ 203200 h 712"/>
              <a:gd name="T72" fmla="*/ 393700 w 776"/>
              <a:gd name="T73" fmla="*/ 203200 h 712"/>
              <a:gd name="T74" fmla="*/ 469900 w 776"/>
              <a:gd name="T75" fmla="*/ 279400 h 712"/>
              <a:gd name="T76" fmla="*/ 546100 w 776"/>
              <a:gd name="T77" fmla="*/ 279400 h 712"/>
              <a:gd name="T78" fmla="*/ 469900 w 776"/>
              <a:gd name="T79" fmla="*/ 355600 h 712"/>
              <a:gd name="T80" fmla="*/ 774700 w 776"/>
              <a:gd name="T81" fmla="*/ 431800 h 712"/>
              <a:gd name="T82" fmla="*/ 927100 w 776"/>
              <a:gd name="T83" fmla="*/ 431800 h 712"/>
              <a:gd name="T84" fmla="*/ 927100 w 776"/>
              <a:gd name="T85" fmla="*/ 279400 h 712"/>
              <a:gd name="T86" fmla="*/ 1003300 w 776"/>
              <a:gd name="T87" fmla="*/ 203200 h 712"/>
              <a:gd name="T88" fmla="*/ 1003300 w 776"/>
              <a:gd name="T89" fmla="*/ 279400 h 712"/>
              <a:gd name="T90" fmla="*/ 1155700 w 776"/>
              <a:gd name="T91" fmla="*/ 279400 h 712"/>
              <a:gd name="T92" fmla="*/ 1231900 w 776"/>
              <a:gd name="T93" fmla="*/ 279400 h 7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76"/>
              <a:gd name="T142" fmla="*/ 0 h 712"/>
              <a:gd name="T143" fmla="*/ 776 w 776"/>
              <a:gd name="T144" fmla="*/ 712 h 7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76" h="712">
                <a:moveTo>
                  <a:pt x="776" y="176"/>
                </a:moveTo>
                <a:cubicBezTo>
                  <a:pt x="776" y="184"/>
                  <a:pt x="744" y="216"/>
                  <a:pt x="728" y="224"/>
                </a:cubicBezTo>
                <a:cubicBezTo>
                  <a:pt x="712" y="232"/>
                  <a:pt x="696" y="216"/>
                  <a:pt x="680" y="224"/>
                </a:cubicBezTo>
                <a:cubicBezTo>
                  <a:pt x="664" y="232"/>
                  <a:pt x="640" y="256"/>
                  <a:pt x="632" y="272"/>
                </a:cubicBezTo>
                <a:cubicBezTo>
                  <a:pt x="624" y="288"/>
                  <a:pt x="640" y="304"/>
                  <a:pt x="632" y="320"/>
                </a:cubicBezTo>
                <a:cubicBezTo>
                  <a:pt x="624" y="336"/>
                  <a:pt x="600" y="368"/>
                  <a:pt x="584" y="368"/>
                </a:cubicBezTo>
                <a:cubicBezTo>
                  <a:pt x="568" y="368"/>
                  <a:pt x="552" y="328"/>
                  <a:pt x="536" y="320"/>
                </a:cubicBezTo>
                <a:cubicBezTo>
                  <a:pt x="520" y="312"/>
                  <a:pt x="496" y="312"/>
                  <a:pt x="488" y="320"/>
                </a:cubicBezTo>
                <a:cubicBezTo>
                  <a:pt x="480" y="328"/>
                  <a:pt x="496" y="360"/>
                  <a:pt x="488" y="368"/>
                </a:cubicBezTo>
                <a:cubicBezTo>
                  <a:pt x="480" y="376"/>
                  <a:pt x="456" y="376"/>
                  <a:pt x="440" y="368"/>
                </a:cubicBezTo>
                <a:cubicBezTo>
                  <a:pt x="424" y="360"/>
                  <a:pt x="408" y="312"/>
                  <a:pt x="392" y="320"/>
                </a:cubicBezTo>
                <a:cubicBezTo>
                  <a:pt x="376" y="328"/>
                  <a:pt x="344" y="392"/>
                  <a:pt x="344" y="416"/>
                </a:cubicBezTo>
                <a:cubicBezTo>
                  <a:pt x="344" y="440"/>
                  <a:pt x="392" y="448"/>
                  <a:pt x="392" y="464"/>
                </a:cubicBezTo>
                <a:cubicBezTo>
                  <a:pt x="392" y="480"/>
                  <a:pt x="360" y="504"/>
                  <a:pt x="344" y="512"/>
                </a:cubicBezTo>
                <a:cubicBezTo>
                  <a:pt x="328" y="520"/>
                  <a:pt x="312" y="504"/>
                  <a:pt x="296" y="512"/>
                </a:cubicBezTo>
                <a:cubicBezTo>
                  <a:pt x="280" y="520"/>
                  <a:pt x="256" y="544"/>
                  <a:pt x="248" y="560"/>
                </a:cubicBezTo>
                <a:cubicBezTo>
                  <a:pt x="240" y="576"/>
                  <a:pt x="256" y="600"/>
                  <a:pt x="248" y="608"/>
                </a:cubicBezTo>
                <a:cubicBezTo>
                  <a:pt x="240" y="616"/>
                  <a:pt x="208" y="592"/>
                  <a:pt x="200" y="608"/>
                </a:cubicBezTo>
                <a:cubicBezTo>
                  <a:pt x="192" y="624"/>
                  <a:pt x="208" y="696"/>
                  <a:pt x="200" y="704"/>
                </a:cubicBezTo>
                <a:cubicBezTo>
                  <a:pt x="192" y="712"/>
                  <a:pt x="176" y="680"/>
                  <a:pt x="152" y="656"/>
                </a:cubicBezTo>
                <a:cubicBezTo>
                  <a:pt x="128" y="632"/>
                  <a:pt x="72" y="584"/>
                  <a:pt x="56" y="560"/>
                </a:cubicBezTo>
                <a:cubicBezTo>
                  <a:pt x="40" y="536"/>
                  <a:pt x="40" y="520"/>
                  <a:pt x="56" y="512"/>
                </a:cubicBezTo>
                <a:cubicBezTo>
                  <a:pt x="72" y="504"/>
                  <a:pt x="128" y="504"/>
                  <a:pt x="152" y="512"/>
                </a:cubicBezTo>
                <a:cubicBezTo>
                  <a:pt x="176" y="520"/>
                  <a:pt x="192" y="568"/>
                  <a:pt x="200" y="560"/>
                </a:cubicBezTo>
                <a:cubicBezTo>
                  <a:pt x="208" y="552"/>
                  <a:pt x="224" y="488"/>
                  <a:pt x="200" y="464"/>
                </a:cubicBezTo>
                <a:cubicBezTo>
                  <a:pt x="176" y="440"/>
                  <a:pt x="72" y="432"/>
                  <a:pt x="56" y="416"/>
                </a:cubicBezTo>
                <a:cubicBezTo>
                  <a:pt x="40" y="400"/>
                  <a:pt x="88" y="376"/>
                  <a:pt x="104" y="368"/>
                </a:cubicBezTo>
                <a:cubicBezTo>
                  <a:pt x="120" y="360"/>
                  <a:pt x="160" y="384"/>
                  <a:pt x="152" y="368"/>
                </a:cubicBezTo>
                <a:cubicBezTo>
                  <a:pt x="144" y="352"/>
                  <a:pt x="80" y="288"/>
                  <a:pt x="56" y="272"/>
                </a:cubicBezTo>
                <a:cubicBezTo>
                  <a:pt x="32" y="256"/>
                  <a:pt x="16" y="312"/>
                  <a:pt x="8" y="272"/>
                </a:cubicBezTo>
                <a:cubicBezTo>
                  <a:pt x="0" y="232"/>
                  <a:pt x="0" y="64"/>
                  <a:pt x="8" y="32"/>
                </a:cubicBezTo>
                <a:cubicBezTo>
                  <a:pt x="16" y="0"/>
                  <a:pt x="40" y="56"/>
                  <a:pt x="56" y="80"/>
                </a:cubicBezTo>
                <a:cubicBezTo>
                  <a:pt x="72" y="104"/>
                  <a:pt x="88" y="152"/>
                  <a:pt x="104" y="176"/>
                </a:cubicBezTo>
                <a:cubicBezTo>
                  <a:pt x="120" y="200"/>
                  <a:pt x="136" y="216"/>
                  <a:pt x="152" y="224"/>
                </a:cubicBezTo>
                <a:cubicBezTo>
                  <a:pt x="168" y="232"/>
                  <a:pt x="200" y="240"/>
                  <a:pt x="200" y="224"/>
                </a:cubicBezTo>
                <a:cubicBezTo>
                  <a:pt x="200" y="208"/>
                  <a:pt x="144" y="144"/>
                  <a:pt x="152" y="128"/>
                </a:cubicBezTo>
                <a:cubicBezTo>
                  <a:pt x="160" y="112"/>
                  <a:pt x="224" y="120"/>
                  <a:pt x="248" y="128"/>
                </a:cubicBezTo>
                <a:cubicBezTo>
                  <a:pt x="272" y="136"/>
                  <a:pt x="280" y="168"/>
                  <a:pt x="296" y="176"/>
                </a:cubicBezTo>
                <a:cubicBezTo>
                  <a:pt x="312" y="184"/>
                  <a:pt x="344" y="168"/>
                  <a:pt x="344" y="176"/>
                </a:cubicBezTo>
                <a:cubicBezTo>
                  <a:pt x="344" y="184"/>
                  <a:pt x="272" y="208"/>
                  <a:pt x="296" y="224"/>
                </a:cubicBezTo>
                <a:cubicBezTo>
                  <a:pt x="320" y="240"/>
                  <a:pt x="440" y="264"/>
                  <a:pt x="488" y="272"/>
                </a:cubicBezTo>
                <a:cubicBezTo>
                  <a:pt x="536" y="280"/>
                  <a:pt x="568" y="288"/>
                  <a:pt x="584" y="272"/>
                </a:cubicBezTo>
                <a:cubicBezTo>
                  <a:pt x="600" y="256"/>
                  <a:pt x="576" y="200"/>
                  <a:pt x="584" y="176"/>
                </a:cubicBezTo>
                <a:cubicBezTo>
                  <a:pt x="592" y="152"/>
                  <a:pt x="624" y="128"/>
                  <a:pt x="632" y="128"/>
                </a:cubicBezTo>
                <a:cubicBezTo>
                  <a:pt x="640" y="128"/>
                  <a:pt x="616" y="168"/>
                  <a:pt x="632" y="176"/>
                </a:cubicBezTo>
                <a:cubicBezTo>
                  <a:pt x="648" y="184"/>
                  <a:pt x="704" y="176"/>
                  <a:pt x="728" y="176"/>
                </a:cubicBezTo>
                <a:cubicBezTo>
                  <a:pt x="752" y="176"/>
                  <a:pt x="776" y="168"/>
                  <a:pt x="776" y="176"/>
                </a:cubicBezTo>
                <a:close/>
              </a:path>
            </a:pathLst>
          </a:cu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0" name="Freeform 14"/>
          <p:cNvSpPr>
            <a:spLocks/>
          </p:cNvSpPr>
          <p:nvPr/>
        </p:nvSpPr>
        <p:spPr bwMode="auto">
          <a:xfrm>
            <a:off x="914400" y="5080000"/>
            <a:ext cx="1409700" cy="1473200"/>
          </a:xfrm>
          <a:custGeom>
            <a:avLst/>
            <a:gdLst>
              <a:gd name="T0" fmla="*/ 1371600 w 888"/>
              <a:gd name="T1" fmla="*/ 482600 h 928"/>
              <a:gd name="T2" fmla="*/ 1143000 w 888"/>
              <a:gd name="T3" fmla="*/ 482600 h 928"/>
              <a:gd name="T4" fmla="*/ 1066800 w 888"/>
              <a:gd name="T5" fmla="*/ 406400 h 928"/>
              <a:gd name="T6" fmla="*/ 1219200 w 888"/>
              <a:gd name="T7" fmla="*/ 254000 h 928"/>
              <a:gd name="T8" fmla="*/ 1219200 w 888"/>
              <a:gd name="T9" fmla="*/ 177800 h 928"/>
              <a:gd name="T10" fmla="*/ 838200 w 888"/>
              <a:gd name="T11" fmla="*/ 177800 h 928"/>
              <a:gd name="T12" fmla="*/ 762000 w 888"/>
              <a:gd name="T13" fmla="*/ 25400 h 928"/>
              <a:gd name="T14" fmla="*/ 609600 w 888"/>
              <a:gd name="T15" fmla="*/ 25400 h 928"/>
              <a:gd name="T16" fmla="*/ 609600 w 888"/>
              <a:gd name="T17" fmla="*/ 177800 h 928"/>
              <a:gd name="T18" fmla="*/ 609600 w 888"/>
              <a:gd name="T19" fmla="*/ 254000 h 928"/>
              <a:gd name="T20" fmla="*/ 762000 w 888"/>
              <a:gd name="T21" fmla="*/ 330200 h 928"/>
              <a:gd name="T22" fmla="*/ 762000 w 888"/>
              <a:gd name="T23" fmla="*/ 406400 h 928"/>
              <a:gd name="T24" fmla="*/ 685800 w 888"/>
              <a:gd name="T25" fmla="*/ 330200 h 928"/>
              <a:gd name="T26" fmla="*/ 609600 w 888"/>
              <a:gd name="T27" fmla="*/ 330200 h 928"/>
              <a:gd name="T28" fmla="*/ 533400 w 888"/>
              <a:gd name="T29" fmla="*/ 254000 h 928"/>
              <a:gd name="T30" fmla="*/ 457200 w 888"/>
              <a:gd name="T31" fmla="*/ 330200 h 928"/>
              <a:gd name="T32" fmla="*/ 381000 w 888"/>
              <a:gd name="T33" fmla="*/ 330200 h 928"/>
              <a:gd name="T34" fmla="*/ 381000 w 888"/>
              <a:gd name="T35" fmla="*/ 482600 h 928"/>
              <a:gd name="T36" fmla="*/ 304800 w 888"/>
              <a:gd name="T37" fmla="*/ 330200 h 928"/>
              <a:gd name="T38" fmla="*/ 228600 w 888"/>
              <a:gd name="T39" fmla="*/ 330200 h 928"/>
              <a:gd name="T40" fmla="*/ 228600 w 888"/>
              <a:gd name="T41" fmla="*/ 406400 h 928"/>
              <a:gd name="T42" fmla="*/ 152400 w 888"/>
              <a:gd name="T43" fmla="*/ 482600 h 928"/>
              <a:gd name="T44" fmla="*/ 76200 w 888"/>
              <a:gd name="T45" fmla="*/ 482600 h 928"/>
              <a:gd name="T46" fmla="*/ 0 w 888"/>
              <a:gd name="T47" fmla="*/ 558800 h 928"/>
              <a:gd name="T48" fmla="*/ 76200 w 888"/>
              <a:gd name="T49" fmla="*/ 711200 h 928"/>
              <a:gd name="T50" fmla="*/ 228600 w 888"/>
              <a:gd name="T51" fmla="*/ 635000 h 928"/>
              <a:gd name="T52" fmla="*/ 152400 w 888"/>
              <a:gd name="T53" fmla="*/ 787400 h 928"/>
              <a:gd name="T54" fmla="*/ 152400 w 888"/>
              <a:gd name="T55" fmla="*/ 863600 h 928"/>
              <a:gd name="T56" fmla="*/ 152400 w 888"/>
              <a:gd name="T57" fmla="*/ 939800 h 928"/>
              <a:gd name="T58" fmla="*/ 76200 w 888"/>
              <a:gd name="T59" fmla="*/ 1092200 h 928"/>
              <a:gd name="T60" fmla="*/ 152400 w 888"/>
              <a:gd name="T61" fmla="*/ 1244600 h 928"/>
              <a:gd name="T62" fmla="*/ 152400 w 888"/>
              <a:gd name="T63" fmla="*/ 1320800 h 928"/>
              <a:gd name="T64" fmla="*/ 76200 w 888"/>
              <a:gd name="T65" fmla="*/ 1320800 h 928"/>
              <a:gd name="T66" fmla="*/ 76200 w 888"/>
              <a:gd name="T67" fmla="*/ 1397000 h 928"/>
              <a:gd name="T68" fmla="*/ 76200 w 888"/>
              <a:gd name="T69" fmla="*/ 1473200 h 928"/>
              <a:gd name="T70" fmla="*/ 228600 w 888"/>
              <a:gd name="T71" fmla="*/ 1397000 h 928"/>
              <a:gd name="T72" fmla="*/ 228600 w 888"/>
              <a:gd name="T73" fmla="*/ 1244600 h 928"/>
              <a:gd name="T74" fmla="*/ 381000 w 888"/>
              <a:gd name="T75" fmla="*/ 1244600 h 928"/>
              <a:gd name="T76" fmla="*/ 457200 w 888"/>
              <a:gd name="T77" fmla="*/ 1092200 h 928"/>
              <a:gd name="T78" fmla="*/ 609600 w 888"/>
              <a:gd name="T79" fmla="*/ 1092200 h 928"/>
              <a:gd name="T80" fmla="*/ 762000 w 888"/>
              <a:gd name="T81" fmla="*/ 1016000 h 928"/>
              <a:gd name="T82" fmla="*/ 838200 w 888"/>
              <a:gd name="T83" fmla="*/ 939800 h 928"/>
              <a:gd name="T84" fmla="*/ 914400 w 888"/>
              <a:gd name="T85" fmla="*/ 787400 h 928"/>
              <a:gd name="T86" fmla="*/ 914400 w 888"/>
              <a:gd name="T87" fmla="*/ 711200 h 928"/>
              <a:gd name="T88" fmla="*/ 990600 w 888"/>
              <a:gd name="T89" fmla="*/ 711200 h 928"/>
              <a:gd name="T90" fmla="*/ 990600 w 888"/>
              <a:gd name="T91" fmla="*/ 635000 h 928"/>
              <a:gd name="T92" fmla="*/ 1066800 w 888"/>
              <a:gd name="T93" fmla="*/ 558800 h 928"/>
              <a:gd name="T94" fmla="*/ 1143000 w 888"/>
              <a:gd name="T95" fmla="*/ 635000 h 928"/>
              <a:gd name="T96" fmla="*/ 1371600 w 888"/>
              <a:gd name="T97" fmla="*/ 558800 h 928"/>
              <a:gd name="T98" fmla="*/ 1371600 w 888"/>
              <a:gd name="T99" fmla="*/ 482600 h 9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8"/>
              <a:gd name="T151" fmla="*/ 0 h 928"/>
              <a:gd name="T152" fmla="*/ 888 w 888"/>
              <a:gd name="T153" fmla="*/ 928 h 92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8" h="928">
                <a:moveTo>
                  <a:pt x="864" y="304"/>
                </a:moveTo>
                <a:cubicBezTo>
                  <a:pt x="840" y="296"/>
                  <a:pt x="752" y="312"/>
                  <a:pt x="720" y="304"/>
                </a:cubicBezTo>
                <a:cubicBezTo>
                  <a:pt x="688" y="296"/>
                  <a:pt x="664" y="280"/>
                  <a:pt x="672" y="256"/>
                </a:cubicBezTo>
                <a:cubicBezTo>
                  <a:pt x="680" y="232"/>
                  <a:pt x="752" y="184"/>
                  <a:pt x="768" y="160"/>
                </a:cubicBezTo>
                <a:cubicBezTo>
                  <a:pt x="784" y="136"/>
                  <a:pt x="808" y="120"/>
                  <a:pt x="768" y="112"/>
                </a:cubicBezTo>
                <a:cubicBezTo>
                  <a:pt x="728" y="104"/>
                  <a:pt x="576" y="128"/>
                  <a:pt x="528" y="112"/>
                </a:cubicBezTo>
                <a:cubicBezTo>
                  <a:pt x="480" y="96"/>
                  <a:pt x="504" y="32"/>
                  <a:pt x="480" y="16"/>
                </a:cubicBezTo>
                <a:cubicBezTo>
                  <a:pt x="456" y="0"/>
                  <a:pt x="400" y="0"/>
                  <a:pt x="384" y="16"/>
                </a:cubicBezTo>
                <a:cubicBezTo>
                  <a:pt x="368" y="32"/>
                  <a:pt x="384" y="88"/>
                  <a:pt x="384" y="112"/>
                </a:cubicBezTo>
                <a:cubicBezTo>
                  <a:pt x="384" y="136"/>
                  <a:pt x="368" y="144"/>
                  <a:pt x="384" y="160"/>
                </a:cubicBezTo>
                <a:cubicBezTo>
                  <a:pt x="400" y="176"/>
                  <a:pt x="464" y="192"/>
                  <a:pt x="480" y="208"/>
                </a:cubicBezTo>
                <a:cubicBezTo>
                  <a:pt x="496" y="224"/>
                  <a:pt x="488" y="256"/>
                  <a:pt x="480" y="256"/>
                </a:cubicBezTo>
                <a:cubicBezTo>
                  <a:pt x="472" y="256"/>
                  <a:pt x="448" y="216"/>
                  <a:pt x="432" y="208"/>
                </a:cubicBezTo>
                <a:cubicBezTo>
                  <a:pt x="416" y="200"/>
                  <a:pt x="400" y="216"/>
                  <a:pt x="384" y="208"/>
                </a:cubicBezTo>
                <a:cubicBezTo>
                  <a:pt x="368" y="200"/>
                  <a:pt x="352" y="160"/>
                  <a:pt x="336" y="160"/>
                </a:cubicBezTo>
                <a:cubicBezTo>
                  <a:pt x="320" y="160"/>
                  <a:pt x="304" y="200"/>
                  <a:pt x="288" y="208"/>
                </a:cubicBezTo>
                <a:cubicBezTo>
                  <a:pt x="272" y="216"/>
                  <a:pt x="248" y="192"/>
                  <a:pt x="240" y="208"/>
                </a:cubicBezTo>
                <a:cubicBezTo>
                  <a:pt x="232" y="224"/>
                  <a:pt x="248" y="304"/>
                  <a:pt x="240" y="304"/>
                </a:cubicBezTo>
                <a:cubicBezTo>
                  <a:pt x="232" y="304"/>
                  <a:pt x="208" y="224"/>
                  <a:pt x="192" y="208"/>
                </a:cubicBezTo>
                <a:cubicBezTo>
                  <a:pt x="176" y="192"/>
                  <a:pt x="152" y="200"/>
                  <a:pt x="144" y="208"/>
                </a:cubicBezTo>
                <a:cubicBezTo>
                  <a:pt x="136" y="216"/>
                  <a:pt x="152" y="240"/>
                  <a:pt x="144" y="256"/>
                </a:cubicBezTo>
                <a:cubicBezTo>
                  <a:pt x="136" y="272"/>
                  <a:pt x="112" y="296"/>
                  <a:pt x="96" y="304"/>
                </a:cubicBezTo>
                <a:cubicBezTo>
                  <a:pt x="80" y="312"/>
                  <a:pt x="64" y="296"/>
                  <a:pt x="48" y="304"/>
                </a:cubicBezTo>
                <a:cubicBezTo>
                  <a:pt x="32" y="312"/>
                  <a:pt x="0" y="328"/>
                  <a:pt x="0" y="352"/>
                </a:cubicBezTo>
                <a:cubicBezTo>
                  <a:pt x="0" y="376"/>
                  <a:pt x="24" y="440"/>
                  <a:pt x="48" y="448"/>
                </a:cubicBezTo>
                <a:cubicBezTo>
                  <a:pt x="72" y="456"/>
                  <a:pt x="136" y="392"/>
                  <a:pt x="144" y="400"/>
                </a:cubicBezTo>
                <a:cubicBezTo>
                  <a:pt x="152" y="408"/>
                  <a:pt x="104" y="472"/>
                  <a:pt x="96" y="496"/>
                </a:cubicBezTo>
                <a:cubicBezTo>
                  <a:pt x="88" y="520"/>
                  <a:pt x="96" y="528"/>
                  <a:pt x="96" y="544"/>
                </a:cubicBezTo>
                <a:cubicBezTo>
                  <a:pt x="96" y="560"/>
                  <a:pt x="104" y="568"/>
                  <a:pt x="96" y="592"/>
                </a:cubicBezTo>
                <a:cubicBezTo>
                  <a:pt x="88" y="616"/>
                  <a:pt x="48" y="656"/>
                  <a:pt x="48" y="688"/>
                </a:cubicBezTo>
                <a:cubicBezTo>
                  <a:pt x="48" y="720"/>
                  <a:pt x="88" y="760"/>
                  <a:pt x="96" y="784"/>
                </a:cubicBezTo>
                <a:cubicBezTo>
                  <a:pt x="104" y="808"/>
                  <a:pt x="104" y="824"/>
                  <a:pt x="96" y="832"/>
                </a:cubicBezTo>
                <a:cubicBezTo>
                  <a:pt x="88" y="840"/>
                  <a:pt x="56" y="824"/>
                  <a:pt x="48" y="832"/>
                </a:cubicBezTo>
                <a:cubicBezTo>
                  <a:pt x="40" y="840"/>
                  <a:pt x="48" y="864"/>
                  <a:pt x="48" y="880"/>
                </a:cubicBezTo>
                <a:cubicBezTo>
                  <a:pt x="48" y="896"/>
                  <a:pt x="32" y="928"/>
                  <a:pt x="48" y="928"/>
                </a:cubicBezTo>
                <a:cubicBezTo>
                  <a:pt x="64" y="928"/>
                  <a:pt x="128" y="904"/>
                  <a:pt x="144" y="880"/>
                </a:cubicBezTo>
                <a:cubicBezTo>
                  <a:pt x="160" y="856"/>
                  <a:pt x="128" y="800"/>
                  <a:pt x="144" y="784"/>
                </a:cubicBezTo>
                <a:cubicBezTo>
                  <a:pt x="160" y="768"/>
                  <a:pt x="216" y="800"/>
                  <a:pt x="240" y="784"/>
                </a:cubicBezTo>
                <a:cubicBezTo>
                  <a:pt x="264" y="768"/>
                  <a:pt x="264" y="704"/>
                  <a:pt x="288" y="688"/>
                </a:cubicBezTo>
                <a:cubicBezTo>
                  <a:pt x="312" y="672"/>
                  <a:pt x="352" y="696"/>
                  <a:pt x="384" y="688"/>
                </a:cubicBezTo>
                <a:cubicBezTo>
                  <a:pt x="416" y="680"/>
                  <a:pt x="456" y="656"/>
                  <a:pt x="480" y="640"/>
                </a:cubicBezTo>
                <a:cubicBezTo>
                  <a:pt x="504" y="624"/>
                  <a:pt x="512" y="616"/>
                  <a:pt x="528" y="592"/>
                </a:cubicBezTo>
                <a:cubicBezTo>
                  <a:pt x="544" y="568"/>
                  <a:pt x="568" y="520"/>
                  <a:pt x="576" y="496"/>
                </a:cubicBezTo>
                <a:cubicBezTo>
                  <a:pt x="584" y="472"/>
                  <a:pt x="568" y="456"/>
                  <a:pt x="576" y="448"/>
                </a:cubicBezTo>
                <a:cubicBezTo>
                  <a:pt x="584" y="440"/>
                  <a:pt x="616" y="456"/>
                  <a:pt x="624" y="448"/>
                </a:cubicBezTo>
                <a:cubicBezTo>
                  <a:pt x="632" y="440"/>
                  <a:pt x="616" y="416"/>
                  <a:pt x="624" y="400"/>
                </a:cubicBezTo>
                <a:cubicBezTo>
                  <a:pt x="632" y="384"/>
                  <a:pt x="656" y="352"/>
                  <a:pt x="672" y="352"/>
                </a:cubicBezTo>
                <a:cubicBezTo>
                  <a:pt x="688" y="352"/>
                  <a:pt x="688" y="400"/>
                  <a:pt x="720" y="400"/>
                </a:cubicBezTo>
                <a:cubicBezTo>
                  <a:pt x="752" y="400"/>
                  <a:pt x="840" y="368"/>
                  <a:pt x="864" y="352"/>
                </a:cubicBezTo>
                <a:cubicBezTo>
                  <a:pt x="888" y="336"/>
                  <a:pt x="888" y="312"/>
                  <a:pt x="864" y="304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1" name="Freeform 15"/>
          <p:cNvSpPr>
            <a:spLocks/>
          </p:cNvSpPr>
          <p:nvPr/>
        </p:nvSpPr>
        <p:spPr bwMode="auto">
          <a:xfrm>
            <a:off x="1193800" y="1663700"/>
            <a:ext cx="1879600" cy="3987800"/>
          </a:xfrm>
          <a:custGeom>
            <a:avLst/>
            <a:gdLst>
              <a:gd name="T0" fmla="*/ 330200 w 1184"/>
              <a:gd name="T1" fmla="*/ 12700 h 2512"/>
              <a:gd name="T2" fmla="*/ 101600 w 1184"/>
              <a:gd name="T3" fmla="*/ 12700 h 2512"/>
              <a:gd name="T4" fmla="*/ 25400 w 1184"/>
              <a:gd name="T5" fmla="*/ 88900 h 2512"/>
              <a:gd name="T6" fmla="*/ 177800 w 1184"/>
              <a:gd name="T7" fmla="*/ 241300 h 2512"/>
              <a:gd name="T8" fmla="*/ 177800 w 1184"/>
              <a:gd name="T9" fmla="*/ 469900 h 2512"/>
              <a:gd name="T10" fmla="*/ 482600 w 1184"/>
              <a:gd name="T11" fmla="*/ 622300 h 2512"/>
              <a:gd name="T12" fmla="*/ 558800 w 1184"/>
              <a:gd name="T13" fmla="*/ 927100 h 2512"/>
              <a:gd name="T14" fmla="*/ 1016000 w 1184"/>
              <a:gd name="T15" fmla="*/ 1536700 h 2512"/>
              <a:gd name="T16" fmla="*/ 1244600 w 1184"/>
              <a:gd name="T17" fmla="*/ 1612900 h 2512"/>
              <a:gd name="T18" fmla="*/ 1397000 w 1184"/>
              <a:gd name="T19" fmla="*/ 1765300 h 2512"/>
              <a:gd name="T20" fmla="*/ 1473200 w 1184"/>
              <a:gd name="T21" fmla="*/ 1917700 h 2512"/>
              <a:gd name="T22" fmla="*/ 1625600 w 1184"/>
              <a:gd name="T23" fmla="*/ 2146300 h 2512"/>
              <a:gd name="T24" fmla="*/ 1701800 w 1184"/>
              <a:gd name="T25" fmla="*/ 2298700 h 2512"/>
              <a:gd name="T26" fmla="*/ 1625600 w 1184"/>
              <a:gd name="T27" fmla="*/ 2527300 h 2512"/>
              <a:gd name="T28" fmla="*/ 1701800 w 1184"/>
              <a:gd name="T29" fmla="*/ 2755900 h 2512"/>
              <a:gd name="T30" fmla="*/ 1778000 w 1184"/>
              <a:gd name="T31" fmla="*/ 2755900 h 2512"/>
              <a:gd name="T32" fmla="*/ 1778000 w 1184"/>
              <a:gd name="T33" fmla="*/ 3060700 h 2512"/>
              <a:gd name="T34" fmla="*/ 1473200 w 1184"/>
              <a:gd name="T35" fmla="*/ 3136900 h 2512"/>
              <a:gd name="T36" fmla="*/ 1701800 w 1184"/>
              <a:gd name="T37" fmla="*/ 3365500 h 2512"/>
              <a:gd name="T38" fmla="*/ 1473200 w 1184"/>
              <a:gd name="T39" fmla="*/ 3594100 h 2512"/>
              <a:gd name="T40" fmla="*/ 1092200 w 1184"/>
              <a:gd name="T41" fmla="*/ 3898900 h 2512"/>
              <a:gd name="T42" fmla="*/ 1320800 w 1184"/>
              <a:gd name="T43" fmla="*/ 3822700 h 2512"/>
              <a:gd name="T44" fmla="*/ 1473200 w 1184"/>
              <a:gd name="T45" fmla="*/ 3670300 h 2512"/>
              <a:gd name="T46" fmla="*/ 1778000 w 1184"/>
              <a:gd name="T47" fmla="*/ 3365500 h 2512"/>
              <a:gd name="T48" fmla="*/ 1701800 w 1184"/>
              <a:gd name="T49" fmla="*/ 3136900 h 2512"/>
              <a:gd name="T50" fmla="*/ 1854200 w 1184"/>
              <a:gd name="T51" fmla="*/ 2984500 h 2512"/>
              <a:gd name="T52" fmla="*/ 1778000 w 1184"/>
              <a:gd name="T53" fmla="*/ 2603500 h 2512"/>
              <a:gd name="T54" fmla="*/ 1778000 w 1184"/>
              <a:gd name="T55" fmla="*/ 2146300 h 2512"/>
              <a:gd name="T56" fmla="*/ 1397000 w 1184"/>
              <a:gd name="T57" fmla="*/ 1689100 h 2512"/>
              <a:gd name="T58" fmla="*/ 1244600 w 1184"/>
              <a:gd name="T59" fmla="*/ 1384300 h 2512"/>
              <a:gd name="T60" fmla="*/ 635000 w 1184"/>
              <a:gd name="T61" fmla="*/ 850900 h 2512"/>
              <a:gd name="T62" fmla="*/ 482600 w 1184"/>
              <a:gd name="T63" fmla="*/ 546100 h 2512"/>
              <a:gd name="T64" fmla="*/ 254000 w 1184"/>
              <a:gd name="T65" fmla="*/ 393700 h 2512"/>
              <a:gd name="T66" fmla="*/ 330200 w 1184"/>
              <a:gd name="T67" fmla="*/ 165100 h 251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84"/>
              <a:gd name="T103" fmla="*/ 0 h 2512"/>
              <a:gd name="T104" fmla="*/ 1184 w 1184"/>
              <a:gd name="T105" fmla="*/ 2512 h 251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84" h="2512">
                <a:moveTo>
                  <a:pt x="256" y="56"/>
                </a:moveTo>
                <a:cubicBezTo>
                  <a:pt x="256" y="40"/>
                  <a:pt x="224" y="8"/>
                  <a:pt x="208" y="8"/>
                </a:cubicBezTo>
                <a:cubicBezTo>
                  <a:pt x="192" y="8"/>
                  <a:pt x="184" y="56"/>
                  <a:pt x="160" y="56"/>
                </a:cubicBezTo>
                <a:cubicBezTo>
                  <a:pt x="136" y="56"/>
                  <a:pt x="88" y="16"/>
                  <a:pt x="64" y="8"/>
                </a:cubicBezTo>
                <a:cubicBezTo>
                  <a:pt x="40" y="0"/>
                  <a:pt x="24" y="0"/>
                  <a:pt x="16" y="8"/>
                </a:cubicBezTo>
                <a:cubicBezTo>
                  <a:pt x="8" y="16"/>
                  <a:pt x="16" y="40"/>
                  <a:pt x="16" y="56"/>
                </a:cubicBezTo>
                <a:cubicBezTo>
                  <a:pt x="16" y="72"/>
                  <a:pt x="0" y="88"/>
                  <a:pt x="16" y="104"/>
                </a:cubicBezTo>
                <a:cubicBezTo>
                  <a:pt x="32" y="120"/>
                  <a:pt x="96" y="128"/>
                  <a:pt x="112" y="152"/>
                </a:cubicBezTo>
                <a:cubicBezTo>
                  <a:pt x="128" y="176"/>
                  <a:pt x="112" y="224"/>
                  <a:pt x="112" y="248"/>
                </a:cubicBezTo>
                <a:cubicBezTo>
                  <a:pt x="112" y="272"/>
                  <a:pt x="96" y="272"/>
                  <a:pt x="112" y="296"/>
                </a:cubicBezTo>
                <a:cubicBezTo>
                  <a:pt x="128" y="320"/>
                  <a:pt x="176" y="376"/>
                  <a:pt x="208" y="392"/>
                </a:cubicBezTo>
                <a:cubicBezTo>
                  <a:pt x="240" y="408"/>
                  <a:pt x="280" y="376"/>
                  <a:pt x="304" y="392"/>
                </a:cubicBezTo>
                <a:cubicBezTo>
                  <a:pt x="328" y="408"/>
                  <a:pt x="344" y="456"/>
                  <a:pt x="352" y="488"/>
                </a:cubicBezTo>
                <a:cubicBezTo>
                  <a:pt x="360" y="520"/>
                  <a:pt x="320" y="536"/>
                  <a:pt x="352" y="584"/>
                </a:cubicBezTo>
                <a:cubicBezTo>
                  <a:pt x="384" y="632"/>
                  <a:pt x="496" y="712"/>
                  <a:pt x="544" y="776"/>
                </a:cubicBezTo>
                <a:cubicBezTo>
                  <a:pt x="592" y="840"/>
                  <a:pt x="600" y="944"/>
                  <a:pt x="640" y="968"/>
                </a:cubicBezTo>
                <a:cubicBezTo>
                  <a:pt x="680" y="992"/>
                  <a:pt x="760" y="912"/>
                  <a:pt x="784" y="920"/>
                </a:cubicBezTo>
                <a:cubicBezTo>
                  <a:pt x="808" y="928"/>
                  <a:pt x="768" y="992"/>
                  <a:pt x="784" y="1016"/>
                </a:cubicBezTo>
                <a:cubicBezTo>
                  <a:pt x="800" y="1040"/>
                  <a:pt x="864" y="1048"/>
                  <a:pt x="880" y="1064"/>
                </a:cubicBezTo>
                <a:cubicBezTo>
                  <a:pt x="896" y="1080"/>
                  <a:pt x="880" y="1096"/>
                  <a:pt x="880" y="1112"/>
                </a:cubicBezTo>
                <a:cubicBezTo>
                  <a:pt x="880" y="1128"/>
                  <a:pt x="872" y="1144"/>
                  <a:pt x="880" y="1160"/>
                </a:cubicBezTo>
                <a:cubicBezTo>
                  <a:pt x="888" y="1176"/>
                  <a:pt x="904" y="1192"/>
                  <a:pt x="928" y="1208"/>
                </a:cubicBezTo>
                <a:cubicBezTo>
                  <a:pt x="952" y="1224"/>
                  <a:pt x="1008" y="1232"/>
                  <a:pt x="1024" y="1256"/>
                </a:cubicBezTo>
                <a:cubicBezTo>
                  <a:pt x="1040" y="1280"/>
                  <a:pt x="1016" y="1328"/>
                  <a:pt x="1024" y="1352"/>
                </a:cubicBezTo>
                <a:cubicBezTo>
                  <a:pt x="1032" y="1376"/>
                  <a:pt x="1064" y="1384"/>
                  <a:pt x="1072" y="1400"/>
                </a:cubicBezTo>
                <a:cubicBezTo>
                  <a:pt x="1080" y="1416"/>
                  <a:pt x="1080" y="1432"/>
                  <a:pt x="1072" y="1448"/>
                </a:cubicBezTo>
                <a:cubicBezTo>
                  <a:pt x="1064" y="1464"/>
                  <a:pt x="1032" y="1472"/>
                  <a:pt x="1024" y="1496"/>
                </a:cubicBezTo>
                <a:cubicBezTo>
                  <a:pt x="1016" y="1520"/>
                  <a:pt x="1016" y="1568"/>
                  <a:pt x="1024" y="1592"/>
                </a:cubicBezTo>
                <a:cubicBezTo>
                  <a:pt x="1032" y="1616"/>
                  <a:pt x="1064" y="1616"/>
                  <a:pt x="1072" y="1640"/>
                </a:cubicBezTo>
                <a:cubicBezTo>
                  <a:pt x="1080" y="1664"/>
                  <a:pt x="1080" y="1720"/>
                  <a:pt x="1072" y="1736"/>
                </a:cubicBezTo>
                <a:cubicBezTo>
                  <a:pt x="1064" y="1752"/>
                  <a:pt x="1016" y="1736"/>
                  <a:pt x="1024" y="1736"/>
                </a:cubicBezTo>
                <a:cubicBezTo>
                  <a:pt x="1032" y="1736"/>
                  <a:pt x="1104" y="1712"/>
                  <a:pt x="1120" y="1736"/>
                </a:cubicBezTo>
                <a:cubicBezTo>
                  <a:pt x="1136" y="1760"/>
                  <a:pt x="1120" y="1848"/>
                  <a:pt x="1120" y="1880"/>
                </a:cubicBezTo>
                <a:cubicBezTo>
                  <a:pt x="1120" y="1912"/>
                  <a:pt x="1152" y="1920"/>
                  <a:pt x="1120" y="1928"/>
                </a:cubicBezTo>
                <a:cubicBezTo>
                  <a:pt x="1088" y="1936"/>
                  <a:pt x="960" y="1920"/>
                  <a:pt x="928" y="1928"/>
                </a:cubicBezTo>
                <a:cubicBezTo>
                  <a:pt x="896" y="1936"/>
                  <a:pt x="904" y="1960"/>
                  <a:pt x="928" y="1976"/>
                </a:cubicBezTo>
                <a:cubicBezTo>
                  <a:pt x="952" y="1992"/>
                  <a:pt x="1048" y="2000"/>
                  <a:pt x="1072" y="2024"/>
                </a:cubicBezTo>
                <a:cubicBezTo>
                  <a:pt x="1096" y="2048"/>
                  <a:pt x="1080" y="2088"/>
                  <a:pt x="1072" y="2120"/>
                </a:cubicBezTo>
                <a:cubicBezTo>
                  <a:pt x="1064" y="2152"/>
                  <a:pt x="1048" y="2192"/>
                  <a:pt x="1024" y="2216"/>
                </a:cubicBezTo>
                <a:cubicBezTo>
                  <a:pt x="1000" y="2240"/>
                  <a:pt x="968" y="2256"/>
                  <a:pt x="928" y="2264"/>
                </a:cubicBezTo>
                <a:cubicBezTo>
                  <a:pt x="888" y="2272"/>
                  <a:pt x="824" y="2232"/>
                  <a:pt x="784" y="2264"/>
                </a:cubicBezTo>
                <a:cubicBezTo>
                  <a:pt x="744" y="2296"/>
                  <a:pt x="704" y="2416"/>
                  <a:pt x="688" y="2456"/>
                </a:cubicBezTo>
                <a:cubicBezTo>
                  <a:pt x="672" y="2496"/>
                  <a:pt x="664" y="2512"/>
                  <a:pt x="688" y="2504"/>
                </a:cubicBezTo>
                <a:cubicBezTo>
                  <a:pt x="712" y="2496"/>
                  <a:pt x="808" y="2440"/>
                  <a:pt x="832" y="2408"/>
                </a:cubicBezTo>
                <a:cubicBezTo>
                  <a:pt x="856" y="2376"/>
                  <a:pt x="816" y="2328"/>
                  <a:pt x="832" y="2312"/>
                </a:cubicBezTo>
                <a:cubicBezTo>
                  <a:pt x="848" y="2296"/>
                  <a:pt x="896" y="2320"/>
                  <a:pt x="928" y="2312"/>
                </a:cubicBezTo>
                <a:cubicBezTo>
                  <a:pt x="960" y="2304"/>
                  <a:pt x="992" y="2296"/>
                  <a:pt x="1024" y="2264"/>
                </a:cubicBezTo>
                <a:cubicBezTo>
                  <a:pt x="1056" y="2232"/>
                  <a:pt x="1104" y="2160"/>
                  <a:pt x="1120" y="2120"/>
                </a:cubicBezTo>
                <a:cubicBezTo>
                  <a:pt x="1136" y="2080"/>
                  <a:pt x="1128" y="2048"/>
                  <a:pt x="1120" y="2024"/>
                </a:cubicBezTo>
                <a:cubicBezTo>
                  <a:pt x="1112" y="2000"/>
                  <a:pt x="1064" y="1992"/>
                  <a:pt x="1072" y="1976"/>
                </a:cubicBezTo>
                <a:cubicBezTo>
                  <a:pt x="1080" y="1960"/>
                  <a:pt x="1152" y="1944"/>
                  <a:pt x="1168" y="1928"/>
                </a:cubicBezTo>
                <a:cubicBezTo>
                  <a:pt x="1184" y="1912"/>
                  <a:pt x="1168" y="1920"/>
                  <a:pt x="1168" y="1880"/>
                </a:cubicBezTo>
                <a:cubicBezTo>
                  <a:pt x="1168" y="1840"/>
                  <a:pt x="1176" y="1728"/>
                  <a:pt x="1168" y="1688"/>
                </a:cubicBezTo>
                <a:cubicBezTo>
                  <a:pt x="1160" y="1648"/>
                  <a:pt x="1136" y="1680"/>
                  <a:pt x="1120" y="1640"/>
                </a:cubicBezTo>
                <a:cubicBezTo>
                  <a:pt x="1104" y="1600"/>
                  <a:pt x="1072" y="1496"/>
                  <a:pt x="1072" y="1448"/>
                </a:cubicBezTo>
                <a:cubicBezTo>
                  <a:pt x="1072" y="1400"/>
                  <a:pt x="1128" y="1392"/>
                  <a:pt x="1120" y="1352"/>
                </a:cubicBezTo>
                <a:cubicBezTo>
                  <a:pt x="1112" y="1312"/>
                  <a:pt x="1064" y="1256"/>
                  <a:pt x="1024" y="1208"/>
                </a:cubicBezTo>
                <a:cubicBezTo>
                  <a:pt x="984" y="1160"/>
                  <a:pt x="896" y="1096"/>
                  <a:pt x="880" y="1064"/>
                </a:cubicBezTo>
                <a:cubicBezTo>
                  <a:pt x="864" y="1032"/>
                  <a:pt x="944" y="1048"/>
                  <a:pt x="928" y="1016"/>
                </a:cubicBezTo>
                <a:cubicBezTo>
                  <a:pt x="912" y="984"/>
                  <a:pt x="848" y="920"/>
                  <a:pt x="784" y="872"/>
                </a:cubicBezTo>
                <a:cubicBezTo>
                  <a:pt x="720" y="824"/>
                  <a:pt x="608" y="784"/>
                  <a:pt x="544" y="728"/>
                </a:cubicBezTo>
                <a:cubicBezTo>
                  <a:pt x="480" y="672"/>
                  <a:pt x="424" y="584"/>
                  <a:pt x="400" y="536"/>
                </a:cubicBezTo>
                <a:cubicBezTo>
                  <a:pt x="376" y="488"/>
                  <a:pt x="416" y="472"/>
                  <a:pt x="400" y="440"/>
                </a:cubicBezTo>
                <a:cubicBezTo>
                  <a:pt x="384" y="408"/>
                  <a:pt x="336" y="360"/>
                  <a:pt x="304" y="344"/>
                </a:cubicBezTo>
                <a:cubicBezTo>
                  <a:pt x="272" y="328"/>
                  <a:pt x="232" y="360"/>
                  <a:pt x="208" y="344"/>
                </a:cubicBezTo>
                <a:cubicBezTo>
                  <a:pt x="184" y="328"/>
                  <a:pt x="160" y="280"/>
                  <a:pt x="160" y="248"/>
                </a:cubicBezTo>
                <a:cubicBezTo>
                  <a:pt x="160" y="216"/>
                  <a:pt x="200" y="176"/>
                  <a:pt x="208" y="152"/>
                </a:cubicBezTo>
                <a:cubicBezTo>
                  <a:pt x="216" y="128"/>
                  <a:pt x="200" y="120"/>
                  <a:pt x="208" y="104"/>
                </a:cubicBezTo>
                <a:cubicBezTo>
                  <a:pt x="216" y="88"/>
                  <a:pt x="256" y="72"/>
                  <a:pt x="256" y="56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057400" y="990600"/>
            <a:ext cx="2692400" cy="809625"/>
            <a:chOff x="1152" y="480"/>
            <a:chExt cx="1696" cy="510"/>
          </a:xfrm>
        </p:grpSpPr>
        <p:sp>
          <p:nvSpPr>
            <p:cNvPr id="8222" name="AutoShape 18"/>
            <p:cNvSpPr>
              <a:spLocks noChangeArrowheads="1"/>
            </p:cNvSpPr>
            <p:nvPr/>
          </p:nvSpPr>
          <p:spPr bwMode="auto">
            <a:xfrm>
              <a:off x="1152" y="4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7235" name="Text Box 19"/>
            <p:cNvSpPr txBox="1">
              <a:spLocks noChangeArrowheads="1"/>
            </p:cNvSpPr>
            <p:nvPr/>
          </p:nvSpPr>
          <p:spPr bwMode="auto">
            <a:xfrm>
              <a:off x="1360" y="544"/>
              <a:ext cx="1488" cy="4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Đồng bằng Bắc bộ</a:t>
              </a:r>
            </a:p>
          </p:txBody>
        </p:sp>
      </p:grpSp>
      <p:grpSp>
        <p:nvGrpSpPr>
          <p:cNvPr id="8202" name="Group 25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8205" name="AutoShape 26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7243" name="Text Box 27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4. Cánh cung Đông Triều.</a:t>
              </a:r>
            </a:p>
          </p:txBody>
        </p:sp>
        <p:grpSp>
          <p:nvGrpSpPr>
            <p:cNvPr id="8207" name="Group 28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8209" name="Rectangle 29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8210" name="Rectangle 30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8211" name="Rectangle 31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8212" name="Rectangle 32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8213" name="Rectangle 33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Arial" charset="0"/>
                </a:endParaRPr>
              </a:p>
            </p:txBody>
          </p:sp>
          <p:sp>
            <p:nvSpPr>
              <p:cNvPr id="8214" name="Line 34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35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36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37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38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39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40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41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Arc 42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59" name="Text Box 43"/>
          <p:cNvSpPr txBox="1">
            <a:spLocks noChangeArrowheads="1"/>
          </p:cNvSpPr>
          <p:nvPr/>
        </p:nvSpPr>
        <p:spPr bwMode="auto">
          <a:xfrm>
            <a:off x="4953000" y="2667000"/>
            <a:ext cx="4038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lớn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châu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thổ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phù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sa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sông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ngòi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bồi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đắp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địa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thấp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tương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phẳng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 </a:t>
            </a:r>
          </a:p>
        </p:txBody>
      </p:sp>
      <p:sp>
        <p:nvSpPr>
          <p:cNvPr id="8204" name="Rectangle 4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  <p:bldP spid="137229" grpId="0" animBg="1"/>
      <p:bldP spid="137230" grpId="0" animBg="1"/>
      <p:bldP spid="1372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47" name="Text Box 35"/>
          <p:cNvSpPr txBox="1">
            <a:spLocks noChangeArrowheads="1"/>
          </p:cNvSpPr>
          <p:nvPr/>
        </p:nvSpPr>
        <p:spPr bwMode="auto">
          <a:xfrm>
            <a:off x="5105400" y="990600"/>
            <a:ext cx="38862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635000" algn="ctr" eaLnBrk="1" hangingPunct="1">
              <a:defRPr/>
            </a:pPr>
            <a:r>
              <a:rPr lang="en-US" sz="3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KẾT LUẬN: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  <a:p>
            <a:pPr indent="635000" algn="just" eaLnBrk="1" hangingPunct="1">
              <a:defRPr/>
            </a:pP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Phần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đất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liền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của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ta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¾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tích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đồi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núi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¼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tích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đồng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bằng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</a:p>
          <a:p>
            <a:pPr indent="635000" algn="just" eaLnBrk="1" hangingPunct="1">
              <a:defRPr/>
            </a:pP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Các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dãy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núi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phần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lớn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hướng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tây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bắc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đông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nam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hình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cánh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000" b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cung</a:t>
            </a:r>
            <a:r>
              <a:rPr lang="en-US" sz="3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 </a:t>
            </a:r>
          </a:p>
        </p:txBody>
      </p:sp>
      <p:sp>
        <p:nvSpPr>
          <p:cNvPr id="9219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9220" name="Picture 37" descr="ban_do_V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4468813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0" y="0"/>
            <a:ext cx="8763000" cy="1103313"/>
            <a:chOff x="144" y="108"/>
            <a:chExt cx="5520" cy="695"/>
          </a:xfrm>
        </p:grpSpPr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</p:txBody>
        </p:sp>
        <p:pic>
          <p:nvPicPr>
            <p:cNvPr id="5138" name="Picture 8" descr="red_mushroom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84398" y="3236047"/>
            <a:ext cx="83058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&amp;"/>
              <a:defRPr/>
            </a:pPr>
            <a:r>
              <a:rPr lang="en-US" dirty="0">
                <a:solidFill>
                  <a:srgbClr val="000099"/>
                </a:solidFill>
                <a:latin typeface="Arial"/>
              </a:rPr>
              <a:t> 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: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69.</a:t>
            </a:r>
          </a:p>
          <a:p>
            <a:pPr eaLnBrk="1" hangingPunct="1">
              <a:defRPr/>
            </a:pPr>
            <a:endParaRPr lang="en-US" dirty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457200" y="2190182"/>
            <a:ext cx="6172200" cy="46166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khoáng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Nam. </a:t>
            </a:r>
          </a:p>
        </p:txBody>
      </p:sp>
      <p:grpSp>
        <p:nvGrpSpPr>
          <p:cNvPr id="5126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9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47 w 456"/>
                <a:gd name="T1" fmla="*/ 374 h 919"/>
                <a:gd name="T2" fmla="*/ 48 w 456"/>
                <a:gd name="T3" fmla="*/ 333 h 919"/>
                <a:gd name="T4" fmla="*/ 38 w 456"/>
                <a:gd name="T5" fmla="*/ 311 h 919"/>
                <a:gd name="T6" fmla="*/ 26 w 456"/>
                <a:gd name="T7" fmla="*/ 290 h 919"/>
                <a:gd name="T8" fmla="*/ 12 w 456"/>
                <a:gd name="T9" fmla="*/ 267 h 919"/>
                <a:gd name="T10" fmla="*/ 1 w 456"/>
                <a:gd name="T11" fmla="*/ 223 h 919"/>
                <a:gd name="T12" fmla="*/ 8 w 456"/>
                <a:gd name="T13" fmla="*/ 198 h 919"/>
                <a:gd name="T14" fmla="*/ 19 w 456"/>
                <a:gd name="T15" fmla="*/ 178 h 919"/>
                <a:gd name="T16" fmla="*/ 27 w 456"/>
                <a:gd name="T17" fmla="*/ 191 h 919"/>
                <a:gd name="T18" fmla="*/ 37 w 456"/>
                <a:gd name="T19" fmla="*/ 214 h 919"/>
                <a:gd name="T20" fmla="*/ 61 w 456"/>
                <a:gd name="T21" fmla="*/ 208 h 919"/>
                <a:gd name="T22" fmla="*/ 55 w 456"/>
                <a:gd name="T23" fmla="*/ 176 h 919"/>
                <a:gd name="T24" fmla="*/ 37 w 456"/>
                <a:gd name="T25" fmla="*/ 145 h 919"/>
                <a:gd name="T26" fmla="*/ 32 w 456"/>
                <a:gd name="T27" fmla="*/ 113 h 919"/>
                <a:gd name="T28" fmla="*/ 60 w 456"/>
                <a:gd name="T29" fmla="*/ 112 h 919"/>
                <a:gd name="T30" fmla="*/ 77 w 456"/>
                <a:gd name="T31" fmla="*/ 143 h 919"/>
                <a:gd name="T32" fmla="*/ 91 w 456"/>
                <a:gd name="T33" fmla="*/ 139 h 919"/>
                <a:gd name="T34" fmla="*/ 83 w 456"/>
                <a:gd name="T35" fmla="*/ 110 h 919"/>
                <a:gd name="T36" fmla="*/ 76 w 456"/>
                <a:gd name="T37" fmla="*/ 93 h 919"/>
                <a:gd name="T38" fmla="*/ 70 w 456"/>
                <a:gd name="T39" fmla="*/ 72 h 919"/>
                <a:gd name="T40" fmla="*/ 62 w 456"/>
                <a:gd name="T41" fmla="*/ 36 h 919"/>
                <a:gd name="T42" fmla="*/ 93 w 456"/>
                <a:gd name="T43" fmla="*/ 35 h 919"/>
                <a:gd name="T44" fmla="*/ 102 w 456"/>
                <a:gd name="T45" fmla="*/ 62 h 919"/>
                <a:gd name="T46" fmla="*/ 109 w 456"/>
                <a:gd name="T47" fmla="*/ 92 h 919"/>
                <a:gd name="T48" fmla="*/ 114 w 456"/>
                <a:gd name="T49" fmla="*/ 97 h 919"/>
                <a:gd name="T50" fmla="*/ 114 w 456"/>
                <a:gd name="T51" fmla="*/ 16 h 919"/>
                <a:gd name="T52" fmla="*/ 137 w 456"/>
                <a:gd name="T53" fmla="*/ 0 h 919"/>
                <a:gd name="T54" fmla="*/ 151 w 456"/>
                <a:gd name="T55" fmla="*/ 25 h 919"/>
                <a:gd name="T56" fmla="*/ 143 w 456"/>
                <a:gd name="T57" fmla="*/ 50 h 919"/>
                <a:gd name="T58" fmla="*/ 188 w 456"/>
                <a:gd name="T59" fmla="*/ 54 h 919"/>
                <a:gd name="T60" fmla="*/ 176 w 456"/>
                <a:gd name="T61" fmla="*/ 71 h 919"/>
                <a:gd name="T62" fmla="*/ 142 w 456"/>
                <a:gd name="T63" fmla="*/ 97 h 919"/>
                <a:gd name="T64" fmla="*/ 202 w 456"/>
                <a:gd name="T65" fmla="*/ 110 h 919"/>
                <a:gd name="T66" fmla="*/ 203 w 456"/>
                <a:gd name="T67" fmla="*/ 129 h 919"/>
                <a:gd name="T68" fmla="*/ 145 w 456"/>
                <a:gd name="T69" fmla="*/ 156 h 919"/>
                <a:gd name="T70" fmla="*/ 145 w 456"/>
                <a:gd name="T71" fmla="*/ 180 h 919"/>
                <a:gd name="T72" fmla="*/ 195 w 456"/>
                <a:gd name="T73" fmla="*/ 164 h 919"/>
                <a:gd name="T74" fmla="*/ 228 w 456"/>
                <a:gd name="T75" fmla="*/ 186 h 919"/>
                <a:gd name="T76" fmla="*/ 216 w 456"/>
                <a:gd name="T77" fmla="*/ 211 h 919"/>
                <a:gd name="T78" fmla="*/ 137 w 456"/>
                <a:gd name="T79" fmla="*/ 227 h 919"/>
                <a:gd name="T80" fmla="*/ 158 w 456"/>
                <a:gd name="T81" fmla="*/ 239 h 919"/>
                <a:gd name="T82" fmla="*/ 192 w 456"/>
                <a:gd name="T83" fmla="*/ 250 h 919"/>
                <a:gd name="T84" fmla="*/ 186 w 456"/>
                <a:gd name="T85" fmla="*/ 275 h 919"/>
                <a:gd name="T86" fmla="*/ 173 w 456"/>
                <a:gd name="T87" fmla="*/ 299 h 919"/>
                <a:gd name="T88" fmla="*/ 157 w 456"/>
                <a:gd name="T89" fmla="*/ 322 h 919"/>
                <a:gd name="T90" fmla="*/ 128 w 456"/>
                <a:gd name="T91" fmla="*/ 339 h 919"/>
                <a:gd name="T92" fmla="*/ 86 w 456"/>
                <a:gd name="T93" fmla="*/ 364 h 919"/>
                <a:gd name="T94" fmla="*/ 172 w 456"/>
                <a:gd name="T95" fmla="*/ 258 h 919"/>
                <a:gd name="T96" fmla="*/ 190 w 456"/>
                <a:gd name="T97" fmla="*/ 122 h 919"/>
                <a:gd name="T98" fmla="*/ 125 w 456"/>
                <a:gd name="T99" fmla="*/ 90 h 919"/>
                <a:gd name="T100" fmla="*/ 92 w 456"/>
                <a:gd name="T101" fmla="*/ 229 h 919"/>
                <a:gd name="T102" fmla="*/ 71 w 456"/>
                <a:gd name="T103" fmla="*/ 339 h 919"/>
                <a:gd name="T104" fmla="*/ 65 w 456"/>
                <a:gd name="T105" fmla="*/ 374 h 919"/>
                <a:gd name="T106" fmla="*/ 57 w 456"/>
                <a:gd name="T107" fmla="*/ 394 h 919"/>
                <a:gd name="T108" fmla="*/ 47 w 456"/>
                <a:gd name="T109" fmla="*/ 411 h 919"/>
                <a:gd name="T110" fmla="*/ 33 w 456"/>
                <a:gd name="T111" fmla="*/ 430 h 919"/>
                <a:gd name="T112" fmla="*/ 14 w 456"/>
                <a:gd name="T113" fmla="*/ 454 h 919"/>
                <a:gd name="T114" fmla="*/ 39 w 456"/>
                <a:gd name="T115" fmla="*/ 390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228 w 572"/>
                <a:gd name="T1" fmla="*/ 72 h 813"/>
                <a:gd name="T2" fmla="*/ 216 w 572"/>
                <a:gd name="T3" fmla="*/ 111 h 813"/>
                <a:gd name="T4" fmla="*/ 219 w 572"/>
                <a:gd name="T5" fmla="*/ 135 h 813"/>
                <a:gd name="T6" fmla="*/ 226 w 572"/>
                <a:gd name="T7" fmla="*/ 158 h 813"/>
                <a:gd name="T8" fmla="*/ 232 w 572"/>
                <a:gd name="T9" fmla="*/ 184 h 813"/>
                <a:gd name="T10" fmla="*/ 231 w 572"/>
                <a:gd name="T11" fmla="*/ 229 h 813"/>
                <a:gd name="T12" fmla="*/ 218 w 572"/>
                <a:gd name="T13" fmla="*/ 252 h 813"/>
                <a:gd name="T14" fmla="*/ 201 w 572"/>
                <a:gd name="T15" fmla="*/ 269 h 813"/>
                <a:gd name="T16" fmla="*/ 198 w 572"/>
                <a:gd name="T17" fmla="*/ 254 h 813"/>
                <a:gd name="T18" fmla="*/ 194 w 572"/>
                <a:gd name="T19" fmla="*/ 229 h 813"/>
                <a:gd name="T20" fmla="*/ 169 w 572"/>
                <a:gd name="T21" fmla="*/ 227 h 813"/>
                <a:gd name="T22" fmla="*/ 166 w 572"/>
                <a:gd name="T23" fmla="*/ 261 h 813"/>
                <a:gd name="T24" fmla="*/ 174 w 572"/>
                <a:gd name="T25" fmla="*/ 294 h 813"/>
                <a:gd name="T26" fmla="*/ 171 w 572"/>
                <a:gd name="T27" fmla="*/ 327 h 813"/>
                <a:gd name="T28" fmla="*/ 143 w 572"/>
                <a:gd name="T29" fmla="*/ 320 h 813"/>
                <a:gd name="T30" fmla="*/ 135 w 572"/>
                <a:gd name="T31" fmla="*/ 286 h 813"/>
                <a:gd name="T32" fmla="*/ 120 w 572"/>
                <a:gd name="T33" fmla="*/ 285 h 813"/>
                <a:gd name="T34" fmla="*/ 121 w 572"/>
                <a:gd name="T35" fmla="*/ 316 h 813"/>
                <a:gd name="T36" fmla="*/ 123 w 572"/>
                <a:gd name="T37" fmla="*/ 334 h 813"/>
                <a:gd name="T38" fmla="*/ 124 w 572"/>
                <a:gd name="T39" fmla="*/ 356 h 813"/>
                <a:gd name="T40" fmla="*/ 121 w 572"/>
                <a:gd name="T41" fmla="*/ 393 h 813"/>
                <a:gd name="T42" fmla="*/ 92 w 572"/>
                <a:gd name="T43" fmla="*/ 385 h 813"/>
                <a:gd name="T44" fmla="*/ 90 w 572"/>
                <a:gd name="T45" fmla="*/ 357 h 813"/>
                <a:gd name="T46" fmla="*/ 92 w 572"/>
                <a:gd name="T47" fmla="*/ 326 h 813"/>
                <a:gd name="T48" fmla="*/ 88 w 572"/>
                <a:gd name="T49" fmla="*/ 319 h 813"/>
                <a:gd name="T50" fmla="*/ 65 w 572"/>
                <a:gd name="T51" fmla="*/ 398 h 813"/>
                <a:gd name="T52" fmla="*/ 39 w 572"/>
                <a:gd name="T53" fmla="*/ 407 h 813"/>
                <a:gd name="T54" fmla="*/ 32 w 572"/>
                <a:gd name="T55" fmla="*/ 379 h 813"/>
                <a:gd name="T56" fmla="*/ 47 w 572"/>
                <a:gd name="T57" fmla="*/ 357 h 813"/>
                <a:gd name="T58" fmla="*/ 4 w 572"/>
                <a:gd name="T59" fmla="*/ 340 h 813"/>
                <a:gd name="T60" fmla="*/ 21 w 572"/>
                <a:gd name="T61" fmla="*/ 327 h 813"/>
                <a:gd name="T62" fmla="*/ 61 w 572"/>
                <a:gd name="T63" fmla="*/ 313 h 813"/>
                <a:gd name="T64" fmla="*/ 7 w 572"/>
                <a:gd name="T65" fmla="*/ 283 h 813"/>
                <a:gd name="T66" fmla="*/ 12 w 572"/>
                <a:gd name="T67" fmla="*/ 264 h 813"/>
                <a:gd name="T68" fmla="*/ 73 w 572"/>
                <a:gd name="T69" fmla="*/ 255 h 813"/>
                <a:gd name="T70" fmla="*/ 80 w 572"/>
                <a:gd name="T71" fmla="*/ 232 h 813"/>
                <a:gd name="T72" fmla="*/ 29 w 572"/>
                <a:gd name="T73" fmla="*/ 233 h 813"/>
                <a:gd name="T74" fmla="*/ 2 w 572"/>
                <a:gd name="T75" fmla="*/ 203 h 813"/>
                <a:gd name="T76" fmla="*/ 21 w 572"/>
                <a:gd name="T77" fmla="*/ 183 h 813"/>
                <a:gd name="T78" fmla="*/ 101 w 572"/>
                <a:gd name="T79" fmla="*/ 188 h 813"/>
                <a:gd name="T80" fmla="*/ 85 w 572"/>
                <a:gd name="T81" fmla="*/ 172 h 813"/>
                <a:gd name="T82" fmla="*/ 54 w 572"/>
                <a:gd name="T83" fmla="*/ 151 h 813"/>
                <a:gd name="T84" fmla="*/ 68 w 572"/>
                <a:gd name="T85" fmla="*/ 129 h 813"/>
                <a:gd name="T86" fmla="*/ 86 w 572"/>
                <a:gd name="T87" fmla="*/ 108 h 813"/>
                <a:gd name="T88" fmla="*/ 109 w 572"/>
                <a:gd name="T89" fmla="*/ 92 h 813"/>
                <a:gd name="T90" fmla="*/ 141 w 572"/>
                <a:gd name="T91" fmla="*/ 83 h 813"/>
                <a:gd name="T92" fmla="*/ 188 w 572"/>
                <a:gd name="T93" fmla="*/ 70 h 813"/>
                <a:gd name="T94" fmla="*/ 76 w 572"/>
                <a:gd name="T95" fmla="*/ 148 h 813"/>
                <a:gd name="T96" fmla="*/ 21 w 572"/>
                <a:gd name="T97" fmla="*/ 275 h 813"/>
                <a:gd name="T98" fmla="*/ 75 w 572"/>
                <a:gd name="T99" fmla="*/ 323 h 813"/>
                <a:gd name="T100" fmla="*/ 145 w 572"/>
                <a:gd name="T101" fmla="*/ 200 h 813"/>
                <a:gd name="T102" fmla="*/ 195 w 572"/>
                <a:gd name="T103" fmla="*/ 99 h 813"/>
                <a:gd name="T104" fmla="*/ 211 w 572"/>
                <a:gd name="T105" fmla="*/ 66 h 813"/>
                <a:gd name="T106" fmla="*/ 224 w 572"/>
                <a:gd name="T107" fmla="*/ 50 h 813"/>
                <a:gd name="T108" fmla="*/ 239 w 572"/>
                <a:gd name="T109" fmla="*/ 36 h 813"/>
                <a:gd name="T110" fmla="*/ 257 w 572"/>
                <a:gd name="T111" fmla="*/ 22 h 813"/>
                <a:gd name="T112" fmla="*/ 282 w 572"/>
                <a:gd name="T113" fmla="*/ 4 h 813"/>
                <a:gd name="T114" fmla="*/ 240 w 572"/>
                <a:gd name="T115" fmla="*/ 59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344 w 884"/>
                <a:gd name="T1" fmla="*/ 384 h 1781"/>
                <a:gd name="T2" fmla="*/ 342 w 884"/>
                <a:gd name="T3" fmla="*/ 566 h 1781"/>
                <a:gd name="T4" fmla="*/ 360 w 884"/>
                <a:gd name="T5" fmla="*/ 668 h 1781"/>
                <a:gd name="T6" fmla="*/ 383 w 884"/>
                <a:gd name="T7" fmla="*/ 760 h 1781"/>
                <a:gd name="T8" fmla="*/ 410 w 884"/>
                <a:gd name="T9" fmla="*/ 863 h 1781"/>
                <a:gd name="T10" fmla="*/ 431 w 884"/>
                <a:gd name="T11" fmla="*/ 1059 h 1781"/>
                <a:gd name="T12" fmla="*/ 418 w 884"/>
                <a:gd name="T13" fmla="*/ 1172 h 1781"/>
                <a:gd name="T14" fmla="*/ 396 w 884"/>
                <a:gd name="T15" fmla="*/ 1267 h 1781"/>
                <a:gd name="T16" fmla="*/ 383 w 884"/>
                <a:gd name="T17" fmla="*/ 1205 h 1781"/>
                <a:gd name="T18" fmla="*/ 362 w 884"/>
                <a:gd name="T19" fmla="*/ 1103 h 1781"/>
                <a:gd name="T20" fmla="*/ 318 w 884"/>
                <a:gd name="T21" fmla="*/ 1125 h 1781"/>
                <a:gd name="T22" fmla="*/ 327 w 884"/>
                <a:gd name="T23" fmla="*/ 1274 h 1781"/>
                <a:gd name="T24" fmla="*/ 361 w 884"/>
                <a:gd name="T25" fmla="*/ 1408 h 1781"/>
                <a:gd name="T26" fmla="*/ 373 w 884"/>
                <a:gd name="T27" fmla="*/ 1555 h 1781"/>
                <a:gd name="T28" fmla="*/ 318 w 884"/>
                <a:gd name="T29" fmla="*/ 1562 h 1781"/>
                <a:gd name="T30" fmla="*/ 286 w 884"/>
                <a:gd name="T31" fmla="*/ 1423 h 1781"/>
                <a:gd name="T32" fmla="*/ 258 w 884"/>
                <a:gd name="T33" fmla="*/ 1438 h 1781"/>
                <a:gd name="T34" fmla="*/ 276 w 884"/>
                <a:gd name="T35" fmla="*/ 1568 h 1781"/>
                <a:gd name="T36" fmla="*/ 288 w 884"/>
                <a:gd name="T37" fmla="*/ 1646 h 1781"/>
                <a:gd name="T38" fmla="*/ 301 w 884"/>
                <a:gd name="T39" fmla="*/ 1736 h 1781"/>
                <a:gd name="T40" fmla="*/ 315 w 884"/>
                <a:gd name="T41" fmla="*/ 1901 h 1781"/>
                <a:gd name="T42" fmla="*/ 256 w 884"/>
                <a:gd name="T43" fmla="*/ 1903 h 1781"/>
                <a:gd name="T44" fmla="*/ 239 w 884"/>
                <a:gd name="T45" fmla="*/ 1782 h 1781"/>
                <a:gd name="T46" fmla="*/ 228 w 884"/>
                <a:gd name="T47" fmla="*/ 1646 h 1781"/>
                <a:gd name="T48" fmla="*/ 216 w 884"/>
                <a:gd name="T49" fmla="*/ 1626 h 1781"/>
                <a:gd name="T50" fmla="*/ 216 w 884"/>
                <a:gd name="T51" fmla="*/ 1991 h 1781"/>
                <a:gd name="T52" fmla="*/ 173 w 884"/>
                <a:gd name="T53" fmla="*/ 2064 h 1781"/>
                <a:gd name="T54" fmla="*/ 146 w 884"/>
                <a:gd name="T55" fmla="*/ 1954 h 1781"/>
                <a:gd name="T56" fmla="*/ 162 w 884"/>
                <a:gd name="T57" fmla="*/ 1835 h 1781"/>
                <a:gd name="T58" fmla="*/ 75 w 884"/>
                <a:gd name="T59" fmla="*/ 1817 h 1781"/>
                <a:gd name="T60" fmla="*/ 99 w 884"/>
                <a:gd name="T61" fmla="*/ 1741 h 1781"/>
                <a:gd name="T62" fmla="*/ 164 w 884"/>
                <a:gd name="T63" fmla="*/ 1628 h 1781"/>
                <a:gd name="T64" fmla="*/ 51 w 884"/>
                <a:gd name="T65" fmla="*/ 1568 h 1781"/>
                <a:gd name="T66" fmla="*/ 48 w 884"/>
                <a:gd name="T67" fmla="*/ 1482 h 1781"/>
                <a:gd name="T68" fmla="*/ 158 w 884"/>
                <a:gd name="T69" fmla="*/ 1364 h 1781"/>
                <a:gd name="T70" fmla="*/ 158 w 884"/>
                <a:gd name="T71" fmla="*/ 1257 h 1781"/>
                <a:gd name="T72" fmla="*/ 63 w 884"/>
                <a:gd name="T73" fmla="*/ 1323 h 1781"/>
                <a:gd name="T74" fmla="*/ 0 w 884"/>
                <a:gd name="T75" fmla="*/ 1227 h 1781"/>
                <a:gd name="T76" fmla="*/ 24 w 884"/>
                <a:gd name="T77" fmla="*/ 1115 h 1781"/>
                <a:gd name="T78" fmla="*/ 173 w 884"/>
                <a:gd name="T79" fmla="*/ 1044 h 1781"/>
                <a:gd name="T80" fmla="*/ 133 w 884"/>
                <a:gd name="T81" fmla="*/ 991 h 1781"/>
                <a:gd name="T82" fmla="*/ 67 w 884"/>
                <a:gd name="T83" fmla="*/ 939 h 1781"/>
                <a:gd name="T84" fmla="*/ 81 w 884"/>
                <a:gd name="T85" fmla="*/ 826 h 1781"/>
                <a:gd name="T86" fmla="*/ 104 w 884"/>
                <a:gd name="T87" fmla="*/ 716 h 1781"/>
                <a:gd name="T88" fmla="*/ 135 w 884"/>
                <a:gd name="T89" fmla="*/ 617 h 1781"/>
                <a:gd name="T90" fmla="*/ 191 w 884"/>
                <a:gd name="T91" fmla="*/ 538 h 1781"/>
                <a:gd name="T92" fmla="*/ 270 w 884"/>
                <a:gd name="T93" fmla="*/ 425 h 1781"/>
                <a:gd name="T94" fmla="*/ 106 w 884"/>
                <a:gd name="T95" fmla="*/ 900 h 1781"/>
                <a:gd name="T96" fmla="*/ 72 w 884"/>
                <a:gd name="T97" fmla="*/ 1516 h 1781"/>
                <a:gd name="T98" fmla="*/ 197 w 884"/>
                <a:gd name="T99" fmla="*/ 1656 h 1781"/>
                <a:gd name="T100" fmla="*/ 257 w 884"/>
                <a:gd name="T101" fmla="*/ 1035 h 1781"/>
                <a:gd name="T102" fmla="*/ 297 w 884"/>
                <a:gd name="T103" fmla="*/ 540 h 1781"/>
                <a:gd name="T104" fmla="*/ 310 w 884"/>
                <a:gd name="T105" fmla="*/ 379 h 1781"/>
                <a:gd name="T106" fmla="*/ 323 w 884"/>
                <a:gd name="T107" fmla="*/ 293 h 1781"/>
                <a:gd name="T108" fmla="*/ 345 w 884"/>
                <a:gd name="T109" fmla="*/ 213 h 1781"/>
                <a:gd name="T110" fmla="*/ 369 w 884"/>
                <a:gd name="T111" fmla="*/ 130 h 1781"/>
                <a:gd name="T112" fmla="*/ 406 w 884"/>
                <a:gd name="T113" fmla="*/ 22 h 1781"/>
                <a:gd name="T114" fmla="*/ 359 w 884"/>
                <a:gd name="T115" fmla="*/ 311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92 w 931"/>
                <a:gd name="T1" fmla="*/ 156 h 460"/>
                <a:gd name="T2" fmla="*/ 128 w 931"/>
                <a:gd name="T3" fmla="*/ 137 h 460"/>
                <a:gd name="T4" fmla="*/ 144 w 931"/>
                <a:gd name="T5" fmla="*/ 117 h 460"/>
                <a:gd name="T6" fmla="*/ 155 w 931"/>
                <a:gd name="T7" fmla="*/ 97 h 460"/>
                <a:gd name="T8" fmla="*/ 168 w 931"/>
                <a:gd name="T9" fmla="*/ 73 h 460"/>
                <a:gd name="T10" fmla="*/ 201 w 931"/>
                <a:gd name="T11" fmla="*/ 42 h 460"/>
                <a:gd name="T12" fmla="*/ 226 w 931"/>
                <a:gd name="T13" fmla="*/ 35 h 460"/>
                <a:gd name="T14" fmla="*/ 250 w 931"/>
                <a:gd name="T15" fmla="*/ 35 h 460"/>
                <a:gd name="T16" fmla="*/ 241 w 931"/>
                <a:gd name="T17" fmla="*/ 48 h 460"/>
                <a:gd name="T18" fmla="*/ 227 w 931"/>
                <a:gd name="T19" fmla="*/ 69 h 460"/>
                <a:gd name="T20" fmla="*/ 243 w 931"/>
                <a:gd name="T21" fmla="*/ 87 h 460"/>
                <a:gd name="T22" fmla="*/ 269 w 931"/>
                <a:gd name="T23" fmla="*/ 66 h 460"/>
                <a:gd name="T24" fmla="*/ 286 w 931"/>
                <a:gd name="T25" fmla="*/ 35 h 460"/>
                <a:gd name="T26" fmla="*/ 312 w 931"/>
                <a:gd name="T27" fmla="*/ 14 h 460"/>
                <a:gd name="T28" fmla="*/ 327 w 931"/>
                <a:gd name="T29" fmla="*/ 39 h 460"/>
                <a:gd name="T30" fmla="*/ 309 w 931"/>
                <a:gd name="T31" fmla="*/ 69 h 460"/>
                <a:gd name="T32" fmla="*/ 319 w 931"/>
                <a:gd name="T33" fmla="*/ 79 h 460"/>
                <a:gd name="T34" fmla="*/ 339 w 931"/>
                <a:gd name="T35" fmla="*/ 57 h 460"/>
                <a:gd name="T36" fmla="*/ 352 w 931"/>
                <a:gd name="T37" fmla="*/ 44 h 460"/>
                <a:gd name="T38" fmla="*/ 366 w 931"/>
                <a:gd name="T39" fmla="*/ 27 h 460"/>
                <a:gd name="T40" fmla="*/ 394 w 931"/>
                <a:gd name="T41" fmla="*/ 3 h 460"/>
                <a:gd name="T42" fmla="*/ 410 w 931"/>
                <a:gd name="T43" fmla="*/ 30 h 460"/>
                <a:gd name="T44" fmla="*/ 391 w 931"/>
                <a:gd name="T45" fmla="*/ 50 h 460"/>
                <a:gd name="T46" fmla="*/ 367 w 931"/>
                <a:gd name="T47" fmla="*/ 70 h 460"/>
                <a:gd name="T48" fmla="*/ 366 w 931"/>
                <a:gd name="T49" fmla="*/ 78 h 460"/>
                <a:gd name="T50" fmla="*/ 437 w 931"/>
                <a:gd name="T51" fmla="*/ 38 h 460"/>
                <a:gd name="T52" fmla="*/ 462 w 931"/>
                <a:gd name="T53" fmla="*/ 50 h 460"/>
                <a:gd name="T54" fmla="*/ 448 w 931"/>
                <a:gd name="T55" fmla="*/ 74 h 460"/>
                <a:gd name="T56" fmla="*/ 421 w 931"/>
                <a:gd name="T57" fmla="*/ 81 h 460"/>
                <a:gd name="T58" fmla="*/ 440 w 931"/>
                <a:gd name="T59" fmla="*/ 122 h 460"/>
                <a:gd name="T60" fmla="*/ 419 w 931"/>
                <a:gd name="T61" fmla="*/ 120 h 460"/>
                <a:gd name="T62" fmla="*/ 380 w 931"/>
                <a:gd name="T63" fmla="*/ 102 h 460"/>
                <a:gd name="T64" fmla="*/ 398 w 931"/>
                <a:gd name="T65" fmla="*/ 161 h 460"/>
                <a:gd name="T66" fmla="*/ 382 w 931"/>
                <a:gd name="T67" fmla="*/ 171 h 460"/>
                <a:gd name="T68" fmla="*/ 331 w 931"/>
                <a:gd name="T69" fmla="*/ 134 h 460"/>
                <a:gd name="T70" fmla="*/ 310 w 931"/>
                <a:gd name="T71" fmla="*/ 146 h 460"/>
                <a:gd name="T72" fmla="*/ 348 w 931"/>
                <a:gd name="T73" fmla="*/ 182 h 460"/>
                <a:gd name="T74" fmla="*/ 346 w 931"/>
                <a:gd name="T75" fmla="*/ 222 h 460"/>
                <a:gd name="T76" fmla="*/ 318 w 931"/>
                <a:gd name="T77" fmla="*/ 223 h 460"/>
                <a:gd name="T78" fmla="*/ 265 w 931"/>
                <a:gd name="T79" fmla="*/ 163 h 460"/>
                <a:gd name="T80" fmla="*/ 265 w 931"/>
                <a:gd name="T81" fmla="*/ 185 h 460"/>
                <a:gd name="T82" fmla="*/ 272 w 931"/>
                <a:gd name="T83" fmla="*/ 223 h 460"/>
                <a:gd name="T84" fmla="*/ 247 w 931"/>
                <a:gd name="T85" fmla="*/ 228 h 460"/>
                <a:gd name="T86" fmla="*/ 220 w 931"/>
                <a:gd name="T87" fmla="*/ 230 h 460"/>
                <a:gd name="T88" fmla="*/ 192 w 931"/>
                <a:gd name="T89" fmla="*/ 226 h 460"/>
                <a:gd name="T90" fmla="*/ 163 w 931"/>
                <a:gd name="T91" fmla="*/ 209 h 460"/>
                <a:gd name="T92" fmla="*/ 121 w 931"/>
                <a:gd name="T93" fmla="*/ 185 h 460"/>
                <a:gd name="T94" fmla="*/ 255 w 931"/>
                <a:gd name="T95" fmla="*/ 208 h 460"/>
                <a:gd name="T96" fmla="*/ 382 w 931"/>
                <a:gd name="T97" fmla="*/ 156 h 460"/>
                <a:gd name="T98" fmla="*/ 377 w 931"/>
                <a:gd name="T99" fmla="*/ 84 h 460"/>
                <a:gd name="T100" fmla="*/ 241 w 931"/>
                <a:gd name="T101" fmla="*/ 125 h 460"/>
                <a:gd name="T102" fmla="*/ 135 w 931"/>
                <a:gd name="T103" fmla="*/ 161 h 460"/>
                <a:gd name="T104" fmla="*/ 101 w 931"/>
                <a:gd name="T105" fmla="*/ 172 h 460"/>
                <a:gd name="T106" fmla="*/ 80 w 931"/>
                <a:gd name="T107" fmla="*/ 175 h 460"/>
                <a:gd name="T108" fmla="*/ 60 w 931"/>
                <a:gd name="T109" fmla="*/ 174 h 460"/>
                <a:gd name="T110" fmla="*/ 37 w 931"/>
                <a:gd name="T111" fmla="*/ 172 h 460"/>
                <a:gd name="T112" fmla="*/ 7 w 931"/>
                <a:gd name="T113" fmla="*/ 167 h 460"/>
                <a:gd name="T114" fmla="*/ 75 w 931"/>
                <a:gd name="T115" fmla="*/ 157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92 w 929"/>
                <a:gd name="T1" fmla="*/ 156 h 460"/>
                <a:gd name="T2" fmla="*/ 128 w 929"/>
                <a:gd name="T3" fmla="*/ 137 h 460"/>
                <a:gd name="T4" fmla="*/ 143 w 929"/>
                <a:gd name="T5" fmla="*/ 117 h 460"/>
                <a:gd name="T6" fmla="*/ 155 w 929"/>
                <a:gd name="T7" fmla="*/ 97 h 460"/>
                <a:gd name="T8" fmla="*/ 168 w 929"/>
                <a:gd name="T9" fmla="*/ 73 h 460"/>
                <a:gd name="T10" fmla="*/ 201 w 929"/>
                <a:gd name="T11" fmla="*/ 42 h 460"/>
                <a:gd name="T12" fmla="*/ 225 w 929"/>
                <a:gd name="T13" fmla="*/ 36 h 460"/>
                <a:gd name="T14" fmla="*/ 249 w 929"/>
                <a:gd name="T15" fmla="*/ 35 h 460"/>
                <a:gd name="T16" fmla="*/ 241 w 929"/>
                <a:gd name="T17" fmla="*/ 49 h 460"/>
                <a:gd name="T18" fmla="*/ 227 w 929"/>
                <a:gd name="T19" fmla="*/ 69 h 460"/>
                <a:gd name="T20" fmla="*/ 242 w 929"/>
                <a:gd name="T21" fmla="*/ 87 h 460"/>
                <a:gd name="T22" fmla="*/ 269 w 929"/>
                <a:gd name="T23" fmla="*/ 67 h 460"/>
                <a:gd name="T24" fmla="*/ 286 w 929"/>
                <a:gd name="T25" fmla="*/ 36 h 460"/>
                <a:gd name="T26" fmla="*/ 312 w 929"/>
                <a:gd name="T27" fmla="*/ 15 h 460"/>
                <a:gd name="T28" fmla="*/ 327 w 929"/>
                <a:gd name="T29" fmla="*/ 39 h 460"/>
                <a:gd name="T30" fmla="*/ 308 w 929"/>
                <a:gd name="T31" fmla="*/ 69 h 460"/>
                <a:gd name="T32" fmla="*/ 318 w 929"/>
                <a:gd name="T33" fmla="*/ 80 h 460"/>
                <a:gd name="T34" fmla="*/ 339 w 929"/>
                <a:gd name="T35" fmla="*/ 57 h 460"/>
                <a:gd name="T36" fmla="*/ 351 w 929"/>
                <a:gd name="T37" fmla="*/ 44 h 460"/>
                <a:gd name="T38" fmla="*/ 365 w 929"/>
                <a:gd name="T39" fmla="*/ 28 h 460"/>
                <a:gd name="T40" fmla="*/ 394 w 929"/>
                <a:gd name="T41" fmla="*/ 3 h 460"/>
                <a:gd name="T42" fmla="*/ 409 w 929"/>
                <a:gd name="T43" fmla="*/ 30 h 460"/>
                <a:gd name="T44" fmla="*/ 391 w 929"/>
                <a:gd name="T45" fmla="*/ 51 h 460"/>
                <a:gd name="T46" fmla="*/ 367 w 929"/>
                <a:gd name="T47" fmla="*/ 72 h 460"/>
                <a:gd name="T48" fmla="*/ 366 w 929"/>
                <a:gd name="T49" fmla="*/ 78 h 460"/>
                <a:gd name="T50" fmla="*/ 437 w 929"/>
                <a:gd name="T51" fmla="*/ 38 h 460"/>
                <a:gd name="T52" fmla="*/ 462 w 929"/>
                <a:gd name="T53" fmla="*/ 50 h 460"/>
                <a:gd name="T54" fmla="*/ 448 w 929"/>
                <a:gd name="T55" fmla="*/ 75 h 460"/>
                <a:gd name="T56" fmla="*/ 421 w 929"/>
                <a:gd name="T57" fmla="*/ 81 h 460"/>
                <a:gd name="T58" fmla="*/ 440 w 929"/>
                <a:gd name="T59" fmla="*/ 122 h 460"/>
                <a:gd name="T60" fmla="*/ 418 w 929"/>
                <a:gd name="T61" fmla="*/ 120 h 460"/>
                <a:gd name="T62" fmla="*/ 380 w 929"/>
                <a:gd name="T63" fmla="*/ 102 h 460"/>
                <a:gd name="T64" fmla="*/ 397 w 929"/>
                <a:gd name="T65" fmla="*/ 161 h 460"/>
                <a:gd name="T66" fmla="*/ 382 w 929"/>
                <a:gd name="T67" fmla="*/ 171 h 460"/>
                <a:gd name="T68" fmla="*/ 331 w 929"/>
                <a:gd name="T69" fmla="*/ 134 h 460"/>
                <a:gd name="T70" fmla="*/ 310 w 929"/>
                <a:gd name="T71" fmla="*/ 146 h 460"/>
                <a:gd name="T72" fmla="*/ 347 w 929"/>
                <a:gd name="T73" fmla="*/ 182 h 460"/>
                <a:gd name="T74" fmla="*/ 345 w 929"/>
                <a:gd name="T75" fmla="*/ 222 h 460"/>
                <a:gd name="T76" fmla="*/ 318 w 929"/>
                <a:gd name="T77" fmla="*/ 223 h 460"/>
                <a:gd name="T78" fmla="*/ 264 w 929"/>
                <a:gd name="T79" fmla="*/ 163 h 460"/>
                <a:gd name="T80" fmla="*/ 264 w 929"/>
                <a:gd name="T81" fmla="*/ 187 h 460"/>
                <a:gd name="T82" fmla="*/ 271 w 929"/>
                <a:gd name="T83" fmla="*/ 223 h 460"/>
                <a:gd name="T84" fmla="*/ 247 w 929"/>
                <a:gd name="T85" fmla="*/ 228 h 460"/>
                <a:gd name="T86" fmla="*/ 220 w 929"/>
                <a:gd name="T87" fmla="*/ 230 h 460"/>
                <a:gd name="T88" fmla="*/ 192 w 929"/>
                <a:gd name="T89" fmla="*/ 227 h 460"/>
                <a:gd name="T90" fmla="*/ 162 w 929"/>
                <a:gd name="T91" fmla="*/ 209 h 460"/>
                <a:gd name="T92" fmla="*/ 120 w 929"/>
                <a:gd name="T93" fmla="*/ 186 h 460"/>
                <a:gd name="T94" fmla="*/ 255 w 929"/>
                <a:gd name="T95" fmla="*/ 209 h 460"/>
                <a:gd name="T96" fmla="*/ 382 w 929"/>
                <a:gd name="T97" fmla="*/ 157 h 460"/>
                <a:gd name="T98" fmla="*/ 377 w 929"/>
                <a:gd name="T99" fmla="*/ 84 h 460"/>
                <a:gd name="T100" fmla="*/ 241 w 929"/>
                <a:gd name="T101" fmla="*/ 125 h 460"/>
                <a:gd name="T102" fmla="*/ 134 w 929"/>
                <a:gd name="T103" fmla="*/ 161 h 460"/>
                <a:gd name="T104" fmla="*/ 101 w 929"/>
                <a:gd name="T105" fmla="*/ 172 h 460"/>
                <a:gd name="T106" fmla="*/ 80 w 929"/>
                <a:gd name="T107" fmla="*/ 176 h 460"/>
                <a:gd name="T108" fmla="*/ 59 w 929"/>
                <a:gd name="T109" fmla="*/ 175 h 460"/>
                <a:gd name="T110" fmla="*/ 37 w 929"/>
                <a:gd name="T111" fmla="*/ 172 h 460"/>
                <a:gd name="T112" fmla="*/ 7 w 929"/>
                <a:gd name="T113" fmla="*/ 168 h 460"/>
                <a:gd name="T114" fmla="*/ 74 w 929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92 w 930"/>
                <a:gd name="T1" fmla="*/ 157 h 460"/>
                <a:gd name="T2" fmla="*/ 127 w 930"/>
                <a:gd name="T3" fmla="*/ 137 h 460"/>
                <a:gd name="T4" fmla="*/ 142 w 930"/>
                <a:gd name="T5" fmla="*/ 118 h 460"/>
                <a:gd name="T6" fmla="*/ 155 w 930"/>
                <a:gd name="T7" fmla="*/ 97 h 460"/>
                <a:gd name="T8" fmla="*/ 168 w 930"/>
                <a:gd name="T9" fmla="*/ 74 h 460"/>
                <a:gd name="T10" fmla="*/ 200 w 930"/>
                <a:gd name="T11" fmla="*/ 42 h 460"/>
                <a:gd name="T12" fmla="*/ 225 w 930"/>
                <a:gd name="T13" fmla="*/ 37 h 460"/>
                <a:gd name="T14" fmla="*/ 248 w 930"/>
                <a:gd name="T15" fmla="*/ 37 h 460"/>
                <a:gd name="T16" fmla="*/ 240 w 930"/>
                <a:gd name="T17" fmla="*/ 49 h 460"/>
                <a:gd name="T18" fmla="*/ 226 w 930"/>
                <a:gd name="T19" fmla="*/ 69 h 460"/>
                <a:gd name="T20" fmla="*/ 242 w 930"/>
                <a:gd name="T21" fmla="*/ 87 h 460"/>
                <a:gd name="T22" fmla="*/ 267 w 930"/>
                <a:gd name="T23" fmla="*/ 67 h 460"/>
                <a:gd name="T24" fmla="*/ 285 w 930"/>
                <a:gd name="T25" fmla="*/ 37 h 460"/>
                <a:gd name="T26" fmla="*/ 310 w 930"/>
                <a:gd name="T27" fmla="*/ 15 h 460"/>
                <a:gd name="T28" fmla="*/ 326 w 930"/>
                <a:gd name="T29" fmla="*/ 39 h 460"/>
                <a:gd name="T30" fmla="*/ 307 w 930"/>
                <a:gd name="T31" fmla="*/ 69 h 460"/>
                <a:gd name="T32" fmla="*/ 318 w 930"/>
                <a:gd name="T33" fmla="*/ 80 h 460"/>
                <a:gd name="T34" fmla="*/ 338 w 930"/>
                <a:gd name="T35" fmla="*/ 58 h 460"/>
                <a:gd name="T36" fmla="*/ 350 w 930"/>
                <a:gd name="T37" fmla="*/ 44 h 460"/>
                <a:gd name="T38" fmla="*/ 364 w 930"/>
                <a:gd name="T39" fmla="*/ 28 h 460"/>
                <a:gd name="T40" fmla="*/ 393 w 930"/>
                <a:gd name="T41" fmla="*/ 3 h 460"/>
                <a:gd name="T42" fmla="*/ 408 w 930"/>
                <a:gd name="T43" fmla="*/ 30 h 460"/>
                <a:gd name="T44" fmla="*/ 389 w 930"/>
                <a:gd name="T45" fmla="*/ 51 h 460"/>
                <a:gd name="T46" fmla="*/ 365 w 930"/>
                <a:gd name="T47" fmla="*/ 72 h 460"/>
                <a:gd name="T48" fmla="*/ 364 w 930"/>
                <a:gd name="T49" fmla="*/ 79 h 460"/>
                <a:gd name="T50" fmla="*/ 436 w 930"/>
                <a:gd name="T51" fmla="*/ 39 h 460"/>
                <a:gd name="T52" fmla="*/ 460 w 930"/>
                <a:gd name="T53" fmla="*/ 51 h 460"/>
                <a:gd name="T54" fmla="*/ 446 w 930"/>
                <a:gd name="T55" fmla="*/ 76 h 460"/>
                <a:gd name="T56" fmla="*/ 420 w 930"/>
                <a:gd name="T57" fmla="*/ 81 h 460"/>
                <a:gd name="T58" fmla="*/ 439 w 930"/>
                <a:gd name="T59" fmla="*/ 123 h 460"/>
                <a:gd name="T60" fmla="*/ 418 w 930"/>
                <a:gd name="T61" fmla="*/ 120 h 460"/>
                <a:gd name="T62" fmla="*/ 379 w 930"/>
                <a:gd name="T63" fmla="*/ 102 h 460"/>
                <a:gd name="T64" fmla="*/ 397 w 930"/>
                <a:gd name="T65" fmla="*/ 161 h 460"/>
                <a:gd name="T66" fmla="*/ 381 w 930"/>
                <a:gd name="T67" fmla="*/ 172 h 460"/>
                <a:gd name="T68" fmla="*/ 329 w 930"/>
                <a:gd name="T69" fmla="*/ 134 h 460"/>
                <a:gd name="T70" fmla="*/ 308 w 930"/>
                <a:gd name="T71" fmla="*/ 146 h 460"/>
                <a:gd name="T72" fmla="*/ 346 w 930"/>
                <a:gd name="T73" fmla="*/ 183 h 460"/>
                <a:gd name="T74" fmla="*/ 344 w 930"/>
                <a:gd name="T75" fmla="*/ 222 h 460"/>
                <a:gd name="T76" fmla="*/ 316 w 930"/>
                <a:gd name="T77" fmla="*/ 224 h 460"/>
                <a:gd name="T78" fmla="*/ 264 w 930"/>
                <a:gd name="T79" fmla="*/ 163 h 460"/>
                <a:gd name="T80" fmla="*/ 264 w 930"/>
                <a:gd name="T81" fmla="*/ 187 h 460"/>
                <a:gd name="T82" fmla="*/ 270 w 930"/>
                <a:gd name="T83" fmla="*/ 223 h 460"/>
                <a:gd name="T84" fmla="*/ 246 w 930"/>
                <a:gd name="T85" fmla="*/ 230 h 460"/>
                <a:gd name="T86" fmla="*/ 219 w 930"/>
                <a:gd name="T87" fmla="*/ 230 h 460"/>
                <a:gd name="T88" fmla="*/ 191 w 930"/>
                <a:gd name="T89" fmla="*/ 227 h 460"/>
                <a:gd name="T90" fmla="*/ 161 w 930"/>
                <a:gd name="T91" fmla="*/ 210 h 460"/>
                <a:gd name="T92" fmla="*/ 120 w 930"/>
                <a:gd name="T93" fmla="*/ 186 h 460"/>
                <a:gd name="T94" fmla="*/ 253 w 930"/>
                <a:gd name="T95" fmla="*/ 210 h 460"/>
                <a:gd name="T96" fmla="*/ 381 w 930"/>
                <a:gd name="T97" fmla="*/ 157 h 460"/>
                <a:gd name="T98" fmla="*/ 376 w 930"/>
                <a:gd name="T99" fmla="*/ 85 h 460"/>
                <a:gd name="T100" fmla="*/ 240 w 930"/>
                <a:gd name="T101" fmla="*/ 125 h 460"/>
                <a:gd name="T102" fmla="*/ 134 w 930"/>
                <a:gd name="T103" fmla="*/ 161 h 460"/>
                <a:gd name="T104" fmla="*/ 100 w 930"/>
                <a:gd name="T105" fmla="*/ 173 h 460"/>
                <a:gd name="T106" fmla="*/ 80 w 930"/>
                <a:gd name="T107" fmla="*/ 176 h 460"/>
                <a:gd name="T108" fmla="*/ 59 w 930"/>
                <a:gd name="T109" fmla="*/ 175 h 460"/>
                <a:gd name="T110" fmla="*/ 36 w 930"/>
                <a:gd name="T111" fmla="*/ 173 h 460"/>
                <a:gd name="T112" fmla="*/ 6 w 930"/>
                <a:gd name="T113" fmla="*/ 169 h 460"/>
                <a:gd name="T114" fmla="*/ 74 w 930"/>
                <a:gd name="T115" fmla="*/ 158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286 w 884"/>
                <a:gd name="T1" fmla="*/ 329 h 1781"/>
                <a:gd name="T2" fmla="*/ 285 w 884"/>
                <a:gd name="T3" fmla="*/ 485 h 1781"/>
                <a:gd name="T4" fmla="*/ 300 w 884"/>
                <a:gd name="T5" fmla="*/ 572 h 1781"/>
                <a:gd name="T6" fmla="*/ 319 w 884"/>
                <a:gd name="T7" fmla="*/ 652 h 1781"/>
                <a:gd name="T8" fmla="*/ 341 w 884"/>
                <a:gd name="T9" fmla="*/ 740 h 1781"/>
                <a:gd name="T10" fmla="*/ 359 w 884"/>
                <a:gd name="T11" fmla="*/ 908 h 1781"/>
                <a:gd name="T12" fmla="*/ 348 w 884"/>
                <a:gd name="T13" fmla="*/ 1005 h 1781"/>
                <a:gd name="T14" fmla="*/ 330 w 884"/>
                <a:gd name="T15" fmla="*/ 1086 h 1781"/>
                <a:gd name="T16" fmla="*/ 319 w 884"/>
                <a:gd name="T17" fmla="*/ 1034 h 1781"/>
                <a:gd name="T18" fmla="*/ 302 w 884"/>
                <a:gd name="T19" fmla="*/ 946 h 1781"/>
                <a:gd name="T20" fmla="*/ 265 w 884"/>
                <a:gd name="T21" fmla="*/ 965 h 1781"/>
                <a:gd name="T22" fmla="*/ 272 w 884"/>
                <a:gd name="T23" fmla="*/ 1092 h 1781"/>
                <a:gd name="T24" fmla="*/ 301 w 884"/>
                <a:gd name="T25" fmla="*/ 1207 h 1781"/>
                <a:gd name="T26" fmla="*/ 311 w 884"/>
                <a:gd name="T27" fmla="*/ 1334 h 1781"/>
                <a:gd name="T28" fmla="*/ 265 w 884"/>
                <a:gd name="T29" fmla="*/ 1340 h 1781"/>
                <a:gd name="T30" fmla="*/ 238 w 884"/>
                <a:gd name="T31" fmla="*/ 1220 h 1781"/>
                <a:gd name="T32" fmla="*/ 215 w 884"/>
                <a:gd name="T33" fmla="*/ 1233 h 1781"/>
                <a:gd name="T34" fmla="*/ 230 w 884"/>
                <a:gd name="T35" fmla="*/ 1345 h 1781"/>
                <a:gd name="T36" fmla="*/ 240 w 884"/>
                <a:gd name="T37" fmla="*/ 1411 h 1781"/>
                <a:gd name="T38" fmla="*/ 251 w 884"/>
                <a:gd name="T39" fmla="*/ 1489 h 1781"/>
                <a:gd name="T40" fmla="*/ 262 w 884"/>
                <a:gd name="T41" fmla="*/ 1630 h 1781"/>
                <a:gd name="T42" fmla="*/ 213 w 884"/>
                <a:gd name="T43" fmla="*/ 1632 h 1781"/>
                <a:gd name="T44" fmla="*/ 200 w 884"/>
                <a:gd name="T45" fmla="*/ 1529 h 1781"/>
                <a:gd name="T46" fmla="*/ 190 w 884"/>
                <a:gd name="T47" fmla="*/ 1411 h 1781"/>
                <a:gd name="T48" fmla="*/ 180 w 884"/>
                <a:gd name="T49" fmla="*/ 1394 h 1781"/>
                <a:gd name="T50" fmla="*/ 180 w 884"/>
                <a:gd name="T51" fmla="*/ 1707 h 1781"/>
                <a:gd name="T52" fmla="*/ 145 w 884"/>
                <a:gd name="T53" fmla="*/ 1770 h 1781"/>
                <a:gd name="T54" fmla="*/ 121 w 884"/>
                <a:gd name="T55" fmla="*/ 1676 h 1781"/>
                <a:gd name="T56" fmla="*/ 135 w 884"/>
                <a:gd name="T57" fmla="*/ 1573 h 1781"/>
                <a:gd name="T58" fmla="*/ 63 w 884"/>
                <a:gd name="T59" fmla="*/ 1558 h 1781"/>
                <a:gd name="T60" fmla="*/ 83 w 884"/>
                <a:gd name="T61" fmla="*/ 1493 h 1781"/>
                <a:gd name="T62" fmla="*/ 137 w 884"/>
                <a:gd name="T63" fmla="*/ 1396 h 1781"/>
                <a:gd name="T64" fmla="*/ 42 w 884"/>
                <a:gd name="T65" fmla="*/ 1345 h 1781"/>
                <a:gd name="T66" fmla="*/ 40 w 884"/>
                <a:gd name="T67" fmla="*/ 1271 h 1781"/>
                <a:gd name="T68" fmla="*/ 132 w 884"/>
                <a:gd name="T69" fmla="*/ 1170 h 1781"/>
                <a:gd name="T70" fmla="*/ 132 w 884"/>
                <a:gd name="T71" fmla="*/ 1078 h 1781"/>
                <a:gd name="T72" fmla="*/ 53 w 884"/>
                <a:gd name="T73" fmla="*/ 1135 h 1781"/>
                <a:gd name="T74" fmla="*/ 0 w 884"/>
                <a:gd name="T75" fmla="*/ 1052 h 1781"/>
                <a:gd name="T76" fmla="*/ 20 w 884"/>
                <a:gd name="T77" fmla="*/ 956 h 1781"/>
                <a:gd name="T78" fmla="*/ 144 w 884"/>
                <a:gd name="T79" fmla="*/ 895 h 1781"/>
                <a:gd name="T80" fmla="*/ 111 w 884"/>
                <a:gd name="T81" fmla="*/ 850 h 1781"/>
                <a:gd name="T82" fmla="*/ 56 w 884"/>
                <a:gd name="T83" fmla="*/ 805 h 1781"/>
                <a:gd name="T84" fmla="*/ 67 w 884"/>
                <a:gd name="T85" fmla="*/ 709 h 1781"/>
                <a:gd name="T86" fmla="*/ 87 w 884"/>
                <a:gd name="T87" fmla="*/ 614 h 1781"/>
                <a:gd name="T88" fmla="*/ 113 w 884"/>
                <a:gd name="T89" fmla="*/ 529 h 1781"/>
                <a:gd name="T90" fmla="*/ 159 w 884"/>
                <a:gd name="T91" fmla="*/ 461 h 1781"/>
                <a:gd name="T92" fmla="*/ 225 w 884"/>
                <a:gd name="T93" fmla="*/ 365 h 1781"/>
                <a:gd name="T94" fmla="*/ 88 w 884"/>
                <a:gd name="T95" fmla="*/ 772 h 1781"/>
                <a:gd name="T96" fmla="*/ 60 w 884"/>
                <a:gd name="T97" fmla="*/ 1300 h 1781"/>
                <a:gd name="T98" fmla="*/ 164 w 884"/>
                <a:gd name="T99" fmla="*/ 1420 h 1781"/>
                <a:gd name="T100" fmla="*/ 214 w 884"/>
                <a:gd name="T101" fmla="*/ 887 h 1781"/>
                <a:gd name="T102" fmla="*/ 248 w 884"/>
                <a:gd name="T103" fmla="*/ 463 h 1781"/>
                <a:gd name="T104" fmla="*/ 259 w 884"/>
                <a:gd name="T105" fmla="*/ 325 h 1781"/>
                <a:gd name="T106" fmla="*/ 269 w 884"/>
                <a:gd name="T107" fmla="*/ 251 h 1781"/>
                <a:gd name="T108" fmla="*/ 287 w 884"/>
                <a:gd name="T109" fmla="*/ 183 h 1781"/>
                <a:gd name="T110" fmla="*/ 308 w 884"/>
                <a:gd name="T111" fmla="*/ 111 h 1781"/>
                <a:gd name="T112" fmla="*/ 338 w 884"/>
                <a:gd name="T113" fmla="*/ 19 h 1781"/>
                <a:gd name="T114" fmla="*/ 299 w 884"/>
                <a:gd name="T115" fmla="*/ 266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3906" y="116033"/>
            <a:ext cx="74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Thứ sáu, ngày 15 tháng 10 năm 2021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96573" y="584224"/>
            <a:ext cx="118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Địa lí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4557" y="969355"/>
            <a:ext cx="479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 hình và khoáng sản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0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9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9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9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1302</Words>
  <Application>Microsoft Office PowerPoint</Application>
  <PresentationFormat>On-screen Show (4:3)</PresentationFormat>
  <Paragraphs>168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Verdana</vt:lpstr>
      <vt:lpstr>Wingdings</vt:lpstr>
      <vt:lpstr>Wingdings 2</vt:lpstr>
      <vt:lpstr>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eProPC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58</cp:revision>
  <dcterms:created xsi:type="dcterms:W3CDTF">2008-09-22T10:27:53Z</dcterms:created>
  <dcterms:modified xsi:type="dcterms:W3CDTF">2021-10-06T07:50:04Z</dcterms:modified>
</cp:coreProperties>
</file>