
<file path=[Content_Types].xml><?xml version="1.0" encoding="utf-8"?>
<Types xmlns="http://schemas.openxmlformats.org/package/2006/content-types">
  <Default Extension="wav" ContentType="audio/x-wav"/>
  <Default Extension="jpeg" ContentType="image/jpeg"/>
  <Default Extension="JPG" ContentType="image/.jpg"/>
  <Default Extension="gif" ContentType="image/gi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20" r:id="rId3"/>
    <p:sldId id="257" r:id="rId5"/>
    <p:sldId id="323" r:id="rId6"/>
    <p:sldId id="327" r:id="rId7"/>
    <p:sldId id="326" r:id="rId8"/>
    <p:sldId id="301" r:id="rId9"/>
    <p:sldId id="289" r:id="rId10"/>
    <p:sldId id="314" r:id="rId11"/>
    <p:sldId id="316" r:id="rId12"/>
    <p:sldId id="338" r:id="rId13"/>
    <p:sldId id="343" r:id="rId14"/>
    <p:sldId id="329" r:id="rId15"/>
    <p:sldId id="312" r:id="rId16"/>
    <p:sldId id="344" r:id="rId17"/>
    <p:sldId id="315" r:id="rId18"/>
    <p:sldId id="345" r:id="rId19"/>
    <p:sldId id="305" r:id="rId20"/>
    <p:sldId id="318" r:id="rId21"/>
    <p:sldId id="340" r:id="rId22"/>
    <p:sldId id="2828" r:id="rId23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99FFCC"/>
    <a:srgbClr val="66FFFF"/>
    <a:srgbClr val="A50021"/>
    <a:srgbClr val="FF9966"/>
    <a:srgbClr val="996633"/>
    <a:srgbClr val="FFCC99"/>
    <a:srgbClr val="00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570"/>
    <p:restoredTop sz="94621"/>
  </p:normalViewPr>
  <p:slideViewPr>
    <p:cSldViewPr showGuides="1">
      <p:cViewPr varScale="1">
        <p:scale>
          <a:sx n="83" d="100"/>
          <a:sy n="83" d="100"/>
        </p:scale>
        <p:origin x="10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4AD1D40-6717-4F34-B5F5-DE3FF306F13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  <p:sp>
        <p:nvSpPr>
          <p:cNvPr id="4099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vi-V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  <p:sp>
        <p:nvSpPr>
          <p:cNvPr id="1126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8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n-MY" altLang="en-US" dirty="0"/>
          </a:p>
        </p:txBody>
      </p:sp>
      <p:sp>
        <p:nvSpPr>
          <p:cNvPr id="11269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en-US" dirty="0">
                <a:latin typeface="Perpetua" panose="02020502060401020303" pitchFamily="18" charset="0"/>
              </a:rPr>
            </a:fld>
            <a:endParaRPr lang="en-US" altLang="en-US" dirty="0">
              <a:latin typeface="Perpetua" panose="02020502060401020303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3556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altLang="en-US" sz="1200" dirty="0"/>
            </a:fld>
            <a:endParaRPr lang="en-US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2FB5C30-011D-4CFB-A7D8-0ED89B80A20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2FB5C30-011D-4CFB-A7D8-0ED89B80A20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2FB5C30-011D-4CFB-A7D8-0ED89B80A20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2FB5C30-011D-4CFB-A7D8-0ED89B80A20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2FB5C30-011D-4CFB-A7D8-0ED89B80A20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2FB5C30-011D-4CFB-A7D8-0ED89B80A20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2FB5C30-011D-4CFB-A7D8-0ED89B80A20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2FB5C30-011D-4CFB-A7D8-0ED89B80A20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2FB5C30-011D-4CFB-A7D8-0ED89B80A20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2FB5C30-011D-4CFB-A7D8-0ED89B80A20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2FB5C30-011D-4CFB-A7D8-0ED89B80A20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2FB5C30-011D-4CFB-A7D8-0ED89B80A20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2FB5C30-011D-4CFB-A7D8-0ED89B80A20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2.png"/><Relationship Id="rId3" Type="http://schemas.microsoft.com/office/2007/relationships/media" Target="file:///E:\LUUTRU2\ThucHanh\Nhac\Track02.MP3" TargetMode="External"/><Relationship Id="rId2" Type="http://schemas.openxmlformats.org/officeDocument/2006/relationships/audio" Target="file:///E:\LUUTRU2\ThucHanh\Nhac\Track02.MP3" TargetMode="External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GIF"/><Relationship Id="rId1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audio" Target="../media/audio3.wav"/><Relationship Id="rId4" Type="http://schemas.openxmlformats.org/officeDocument/2006/relationships/audio" Target="../media/audio2.wav"/><Relationship Id="rId3" Type="http://schemas.openxmlformats.org/officeDocument/2006/relationships/image" Target="../media/image15.GIF"/><Relationship Id="rId2" Type="http://schemas.openxmlformats.org/officeDocument/2006/relationships/image" Target="../media/image14.png"/><Relationship Id="rId1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GIF"/><Relationship Id="rId1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9.GIF"/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hyperlink" Target="http://images.google.com.vn/imgres?imgurl=http://www.marketingchienluoc.com/images/success.jpg&amp;imgrefurl=http://www.marketingchienluoc.com/webpage/175&amp;usg=__zSiJqA8kMKIQEpyephO4JKgRS94=&amp;h=250&amp;w=282&amp;sz=6&amp;hl=vi&amp;start=21&amp;sig2=ExklVFsQPoG6m2VykcLhfg&amp;tbnid=ESY_Ppe11N9scM:&amp;tbnh=101&amp;tbnw=114&amp;ei=LqWuSbKDK8yzkAX926j4BQ&amp;prev=/images%3Fq%3Dchi%25E1%25BA%25BFn%2Bl%25C6%25B0%25E1%25BB%25A3c%26start%3D18%26gbv%3D2%26ndsp%3D18%26hl%3Dvi%26sa%3D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.wav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2.xml"/><Relationship Id="rId4" Type="http://schemas.openxmlformats.org/officeDocument/2006/relationships/audio" Target="../media/audio1.wav"/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3"/>
          <p:cNvSpPr/>
          <p:nvPr/>
        </p:nvSpPr>
        <p:spPr>
          <a:xfrm>
            <a:off x="4927600" y="4749800"/>
            <a:ext cx="4114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30000"/>
              </a:spcBef>
              <a:buNone/>
            </a:pPr>
            <a:r>
              <a:rPr lang="en-US" altLang="en-US" sz="2800" dirty="0"/>
              <a:t>        </a:t>
            </a:r>
            <a:endParaRPr lang="en-US" altLang="en-US" sz="2800" dirty="0"/>
          </a:p>
        </p:txBody>
      </p:sp>
      <p:pic>
        <p:nvPicPr>
          <p:cNvPr id="3075" name="Picture 12" descr="cartoon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5164138"/>
            <a:ext cx="1133475" cy="1295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WordArt 4"/>
          <p:cNvSpPr>
            <a:spLocks noTextEdit="1"/>
          </p:cNvSpPr>
          <p:nvPr/>
        </p:nvSpPr>
        <p:spPr>
          <a:xfrm>
            <a:off x="1371600" y="1125538"/>
            <a:ext cx="6115050" cy="969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b="1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Toán. Lớp 3 . 2022</a:t>
            </a:r>
            <a:endParaRPr lang="en-US" sz="3600" b="1">
              <a:ln w="952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8" name="WordArt 5"/>
          <p:cNvSpPr>
            <a:spLocks noTextEdit="1"/>
          </p:cNvSpPr>
          <p:nvPr/>
        </p:nvSpPr>
        <p:spPr>
          <a:xfrm>
            <a:off x="304800" y="2090738"/>
            <a:ext cx="7543800" cy="1619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b="1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Làm quen với chữ số La Mã- Luyện tập</a:t>
            </a:r>
            <a:endParaRPr lang="en-US" sz="3600" b="1">
              <a:ln w="9525" cap="flat" cmpd="sng">
                <a:solidFill>
                  <a:srgbClr val="FF00FF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9" name="Picture 4" descr="Book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5" y="0"/>
            <a:ext cx="1671638" cy="14462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ext Box 2"/>
          <p:cNvSpPr txBox="1"/>
          <p:nvPr/>
        </p:nvSpPr>
        <p:spPr>
          <a:xfrm>
            <a:off x="2133600" y="1905000"/>
            <a:ext cx="6781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Đọc các số viết bằng chữ số La Mã sau đây: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8243" name="Text Box 3"/>
          <p:cNvSpPr txBox="1"/>
          <p:nvPr/>
        </p:nvSpPr>
        <p:spPr>
          <a:xfrm>
            <a:off x="457200" y="2771775"/>
            <a:ext cx="2438400" cy="396875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TimeH" panose="020B7200000000000000" pitchFamily="34" charset="0"/>
              </a:rPr>
              <a:t>I ;</a:t>
            </a:r>
            <a:endParaRPr lang="en-US" altLang="en-US" sz="20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6388" name="Oval 4"/>
          <p:cNvSpPr/>
          <p:nvPr/>
        </p:nvSpPr>
        <p:spPr>
          <a:xfrm>
            <a:off x="0" y="1828800"/>
            <a:ext cx="2209800" cy="609600"/>
          </a:xfrm>
          <a:prstGeom prst="ellipse">
            <a:avLst/>
          </a:prstGeom>
          <a:solidFill>
            <a:srgbClr val="CCFFFF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Bài 1 </a:t>
            </a:r>
            <a:endParaRPr lang="en-US" altLang="en-US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8245" name="Text Box 5"/>
          <p:cNvSpPr txBox="1"/>
          <p:nvPr/>
        </p:nvSpPr>
        <p:spPr>
          <a:xfrm>
            <a:off x="838200" y="2803525"/>
            <a:ext cx="2057400" cy="396875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endParaRPr lang="en-US" altLang="en-US" sz="2000" b="1" dirty="0">
              <a:latin typeface="Times New Roman" panose="02020603050405020304" pitchFamily="18" charset="0"/>
            </a:endParaRPr>
          </a:p>
        </p:txBody>
      </p:sp>
      <p:sp>
        <p:nvSpPr>
          <p:cNvPr id="138246" name="Text Box 6"/>
          <p:cNvSpPr txBox="1"/>
          <p:nvPr/>
        </p:nvSpPr>
        <p:spPr>
          <a:xfrm>
            <a:off x="3276600" y="2771775"/>
            <a:ext cx="2438400" cy="396875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TimeH" panose="020B7200000000000000" pitchFamily="34" charset="0"/>
              </a:rPr>
              <a:t>Iii ;</a:t>
            </a:r>
            <a:endParaRPr lang="en-US" altLang="en-US" sz="20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38247" name="Text Box 7"/>
          <p:cNvSpPr txBox="1"/>
          <p:nvPr/>
        </p:nvSpPr>
        <p:spPr>
          <a:xfrm>
            <a:off x="3810000" y="2787650"/>
            <a:ext cx="1905000" cy="396875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altLang="en-US" sz="2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248" name="Text Box 8"/>
          <p:cNvSpPr txBox="1"/>
          <p:nvPr/>
        </p:nvSpPr>
        <p:spPr>
          <a:xfrm>
            <a:off x="6096000" y="2771775"/>
            <a:ext cx="2438400" cy="396875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TimeH" panose="020B7200000000000000" pitchFamily="34" charset="0"/>
              </a:rPr>
              <a:t>v ;</a:t>
            </a:r>
            <a:endParaRPr lang="en-US" altLang="en-US" sz="20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38249" name="Text Box 9"/>
          <p:cNvSpPr txBox="1"/>
          <p:nvPr/>
        </p:nvSpPr>
        <p:spPr>
          <a:xfrm>
            <a:off x="6567488" y="2728913"/>
            <a:ext cx="1905000" cy="457200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latin typeface=".VnAvant" pitchFamily="34" charset="0"/>
              </a:rPr>
              <a:t> 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Năm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8250" name="Text Box 10"/>
          <p:cNvSpPr txBox="1"/>
          <p:nvPr/>
        </p:nvSpPr>
        <p:spPr>
          <a:xfrm>
            <a:off x="457200" y="3397250"/>
            <a:ext cx="2438400" cy="396875"/>
          </a:xfrm>
          <a:prstGeom prst="rect">
            <a:avLst/>
          </a:prstGeom>
          <a:solidFill>
            <a:srgbClr val="00FFFF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TimeH" panose="020B7200000000000000" pitchFamily="34" charset="0"/>
              </a:rPr>
              <a:t>viI ;</a:t>
            </a:r>
            <a:endParaRPr lang="en-US" altLang="en-US" sz="20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38251" name="Text Box 11"/>
          <p:cNvSpPr txBox="1"/>
          <p:nvPr/>
        </p:nvSpPr>
        <p:spPr>
          <a:xfrm>
            <a:off x="990600" y="3413125"/>
            <a:ext cx="1905000" cy="398780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252" name="Text Box 12"/>
          <p:cNvSpPr txBox="1"/>
          <p:nvPr/>
        </p:nvSpPr>
        <p:spPr>
          <a:xfrm>
            <a:off x="3276600" y="3397250"/>
            <a:ext cx="2438400" cy="396875"/>
          </a:xfrm>
          <a:prstGeom prst="rect">
            <a:avLst/>
          </a:prstGeom>
          <a:solidFill>
            <a:srgbClr val="00FFFF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TimeH" panose="020B7200000000000000" pitchFamily="34" charset="0"/>
              </a:rPr>
              <a:t>Ix ;</a:t>
            </a:r>
            <a:endParaRPr lang="en-US" altLang="en-US" sz="20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38253" name="Text Box 13"/>
          <p:cNvSpPr txBox="1"/>
          <p:nvPr/>
        </p:nvSpPr>
        <p:spPr>
          <a:xfrm>
            <a:off x="3810000" y="3413125"/>
            <a:ext cx="1905000" cy="396875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altLang="en-US" sz="2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Chín</a:t>
            </a:r>
            <a:endParaRPr lang="en-US" altLang="en-US" sz="20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8254" name="Text Box 14"/>
          <p:cNvSpPr txBox="1"/>
          <p:nvPr/>
        </p:nvSpPr>
        <p:spPr>
          <a:xfrm>
            <a:off x="6096000" y="3397250"/>
            <a:ext cx="2438400" cy="396875"/>
          </a:xfrm>
          <a:prstGeom prst="rect">
            <a:avLst/>
          </a:prstGeom>
          <a:solidFill>
            <a:srgbClr val="00FFFF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TimeH" panose="020B7200000000000000" pitchFamily="34" charset="0"/>
              </a:rPr>
              <a:t>xi ;</a:t>
            </a:r>
            <a:endParaRPr lang="en-US" altLang="en-US" sz="20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38255" name="Text Box 15"/>
          <p:cNvSpPr txBox="1"/>
          <p:nvPr/>
        </p:nvSpPr>
        <p:spPr>
          <a:xfrm>
            <a:off x="6553200" y="3352800"/>
            <a:ext cx="1905000" cy="457200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Mười một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8256" name="Text Box 16"/>
          <p:cNvSpPr txBox="1"/>
          <p:nvPr/>
        </p:nvSpPr>
        <p:spPr>
          <a:xfrm>
            <a:off x="457200" y="4067175"/>
            <a:ext cx="2362200" cy="396875"/>
          </a:xfrm>
          <a:prstGeom prst="rect">
            <a:avLst/>
          </a:prstGeom>
          <a:solidFill>
            <a:srgbClr val="00FFFF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TimeH" panose="020B7200000000000000" pitchFamily="34" charset="0"/>
              </a:rPr>
              <a:t>xxi ;</a:t>
            </a:r>
            <a:endParaRPr lang="en-US" altLang="en-US" sz="20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38257" name="Text Box 17"/>
          <p:cNvSpPr txBox="1"/>
          <p:nvPr/>
        </p:nvSpPr>
        <p:spPr>
          <a:xfrm>
            <a:off x="1066800" y="4083050"/>
            <a:ext cx="1905000" cy="396875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Hai mươi mốt</a:t>
            </a:r>
            <a:endParaRPr lang="en-US" altLang="en-US" sz="20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8258" name="Text Box 18"/>
          <p:cNvSpPr txBox="1"/>
          <p:nvPr/>
        </p:nvSpPr>
        <p:spPr>
          <a:xfrm>
            <a:off x="3276600" y="4083050"/>
            <a:ext cx="2438400" cy="396875"/>
          </a:xfrm>
          <a:prstGeom prst="rect">
            <a:avLst/>
          </a:prstGeom>
          <a:solidFill>
            <a:srgbClr val="00FFFF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TimeH" panose="020B7200000000000000" pitchFamily="34" charset="0"/>
              </a:rPr>
              <a:t>Ii ;</a:t>
            </a:r>
            <a:endParaRPr lang="en-US" altLang="en-US" sz="20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38259" name="Text Box 19"/>
          <p:cNvSpPr txBox="1"/>
          <p:nvPr/>
        </p:nvSpPr>
        <p:spPr>
          <a:xfrm>
            <a:off x="3810000" y="4098925"/>
            <a:ext cx="1905000" cy="396875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altLang="en-US" sz="2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Hai</a:t>
            </a:r>
            <a:endParaRPr lang="en-US" altLang="en-US" sz="20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8260" name="Text Box 20"/>
          <p:cNvSpPr txBox="1"/>
          <p:nvPr/>
        </p:nvSpPr>
        <p:spPr>
          <a:xfrm>
            <a:off x="6096000" y="4083050"/>
            <a:ext cx="2438400" cy="396875"/>
          </a:xfrm>
          <a:prstGeom prst="rect">
            <a:avLst/>
          </a:prstGeom>
          <a:solidFill>
            <a:srgbClr val="00FFFF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TimeH" panose="020B7200000000000000" pitchFamily="34" charset="0"/>
              </a:rPr>
              <a:t>iv ;</a:t>
            </a:r>
            <a:endParaRPr lang="en-US" altLang="en-US" sz="20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38261" name="Text Box 21"/>
          <p:cNvSpPr txBox="1"/>
          <p:nvPr/>
        </p:nvSpPr>
        <p:spPr>
          <a:xfrm>
            <a:off x="6477000" y="4038600"/>
            <a:ext cx="1905000" cy="457200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Avant" pitchFamily="34" charset="0"/>
              </a:rPr>
              <a:t>: 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Bốn 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8262" name="Text Box 22"/>
          <p:cNvSpPr txBox="1"/>
          <p:nvPr/>
        </p:nvSpPr>
        <p:spPr>
          <a:xfrm>
            <a:off x="457200" y="4692650"/>
            <a:ext cx="2438400" cy="396875"/>
          </a:xfrm>
          <a:prstGeom prst="rect">
            <a:avLst/>
          </a:prstGeom>
          <a:solidFill>
            <a:srgbClr val="00FFFF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TimeH" panose="020B7200000000000000" pitchFamily="34" charset="0"/>
              </a:rPr>
              <a:t>vi ;</a:t>
            </a:r>
            <a:endParaRPr lang="en-US" altLang="en-US" sz="20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38263" name="Text Box 23"/>
          <p:cNvSpPr txBox="1"/>
          <p:nvPr/>
        </p:nvSpPr>
        <p:spPr>
          <a:xfrm>
            <a:off x="914400" y="4708525"/>
            <a:ext cx="1905000" cy="396875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Avant" pitchFamily="34" charset="0"/>
              </a:rPr>
              <a:t>: </a:t>
            </a:r>
            <a:r>
              <a:rPr lang="en-US" altLang="en-US" sz="2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Sáu</a:t>
            </a:r>
            <a:endParaRPr lang="en-US" altLang="en-US" sz="20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8264" name="Text Box 24"/>
          <p:cNvSpPr txBox="1"/>
          <p:nvPr/>
        </p:nvSpPr>
        <p:spPr>
          <a:xfrm>
            <a:off x="3276600" y="4692650"/>
            <a:ext cx="2438400" cy="396875"/>
          </a:xfrm>
          <a:prstGeom prst="rect">
            <a:avLst/>
          </a:prstGeom>
          <a:solidFill>
            <a:srgbClr val="00FFFF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TimeH" panose="020B7200000000000000" pitchFamily="34" charset="0"/>
              </a:rPr>
              <a:t>viii ;</a:t>
            </a:r>
            <a:endParaRPr lang="en-US" altLang="en-US" sz="20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38265" name="Text Box 25"/>
          <p:cNvSpPr txBox="1"/>
          <p:nvPr/>
        </p:nvSpPr>
        <p:spPr>
          <a:xfrm>
            <a:off x="4038600" y="4648200"/>
            <a:ext cx="1752600" cy="457200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Tám 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8266" name="Text Box 26"/>
          <p:cNvSpPr txBox="1"/>
          <p:nvPr/>
        </p:nvSpPr>
        <p:spPr>
          <a:xfrm>
            <a:off x="6096000" y="4692650"/>
            <a:ext cx="2438400" cy="396875"/>
          </a:xfrm>
          <a:prstGeom prst="rect">
            <a:avLst/>
          </a:prstGeom>
          <a:solidFill>
            <a:srgbClr val="00FFFF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TimeH" panose="020B7200000000000000" pitchFamily="34" charset="0"/>
              </a:rPr>
              <a:t>x ;</a:t>
            </a:r>
            <a:endParaRPr lang="en-US" altLang="en-US" sz="20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38267" name="Text Box 27"/>
          <p:cNvSpPr txBox="1"/>
          <p:nvPr/>
        </p:nvSpPr>
        <p:spPr>
          <a:xfrm>
            <a:off x="6400800" y="4708525"/>
            <a:ext cx="1905000" cy="396875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Avant" pitchFamily="34" charset="0"/>
              </a:rPr>
              <a:t>: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Mười</a:t>
            </a:r>
            <a:endParaRPr lang="en-US" altLang="en-US" sz="2000" b="1" dirty="0">
              <a:latin typeface="Times New Roman" panose="02020603050405020304" pitchFamily="18" charset="0"/>
            </a:endParaRPr>
          </a:p>
        </p:txBody>
      </p:sp>
      <p:sp>
        <p:nvSpPr>
          <p:cNvPr id="138268" name="Text Box 28"/>
          <p:cNvSpPr txBox="1"/>
          <p:nvPr/>
        </p:nvSpPr>
        <p:spPr>
          <a:xfrm>
            <a:off x="457200" y="5302250"/>
            <a:ext cx="2438400" cy="396875"/>
          </a:xfrm>
          <a:prstGeom prst="rect">
            <a:avLst/>
          </a:prstGeom>
          <a:solidFill>
            <a:srgbClr val="00FFFF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TimeH" panose="020B7200000000000000" pitchFamily="34" charset="0"/>
              </a:rPr>
              <a:t>xii ;</a:t>
            </a:r>
            <a:endParaRPr lang="en-US" altLang="en-US" sz="20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38269" name="Text Box 29"/>
          <p:cNvSpPr txBox="1"/>
          <p:nvPr/>
        </p:nvSpPr>
        <p:spPr>
          <a:xfrm>
            <a:off x="990600" y="5318125"/>
            <a:ext cx="1905000" cy="396875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Avant" pitchFamily="34" charset="0"/>
              </a:rPr>
              <a:t>: </a:t>
            </a:r>
            <a:r>
              <a:rPr lang="en-US" altLang="en-US" sz="2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Mười hai</a:t>
            </a:r>
            <a:endParaRPr lang="en-US" altLang="en-US" sz="20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8270" name="Text Box 30"/>
          <p:cNvSpPr txBox="1"/>
          <p:nvPr/>
        </p:nvSpPr>
        <p:spPr>
          <a:xfrm>
            <a:off x="3276600" y="5302250"/>
            <a:ext cx="2438400" cy="396875"/>
          </a:xfrm>
          <a:prstGeom prst="rect">
            <a:avLst/>
          </a:prstGeom>
          <a:solidFill>
            <a:srgbClr val="00FFFF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TimeH" panose="020B7200000000000000" pitchFamily="34" charset="0"/>
              </a:rPr>
              <a:t>xx ;</a:t>
            </a:r>
            <a:endParaRPr lang="en-US" altLang="en-US" sz="20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38271" name="Text Box 31"/>
          <p:cNvSpPr txBox="1"/>
          <p:nvPr/>
        </p:nvSpPr>
        <p:spPr>
          <a:xfrm>
            <a:off x="3886200" y="5257800"/>
            <a:ext cx="1905000" cy="457200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Hai mươi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16" name="Text Box 5"/>
          <p:cNvSpPr txBox="1"/>
          <p:nvPr/>
        </p:nvSpPr>
        <p:spPr>
          <a:xfrm>
            <a:off x="838200" y="1219200"/>
            <a:ext cx="77724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800000"/>
                </a:solidFill>
                <a:latin typeface="Times New Roman" panose="02020603050405020304" pitchFamily="18" charset="0"/>
              </a:rPr>
              <a:t>Làm quen với chữ số La Mã </a:t>
            </a:r>
            <a:endParaRPr lang="en-US" altLang="en-US" b="1" dirty="0">
              <a:solidFill>
                <a:srgbClr val="800000"/>
              </a:solidFill>
              <a:latin typeface=".VnTime" panose="020B7200000000000000" pitchFamily="34" charset="0"/>
            </a:endParaRPr>
          </a:p>
        </p:txBody>
      </p:sp>
      <p:sp>
        <p:nvSpPr>
          <p:cNvPr id="16417" name="Rectangle 22"/>
          <p:cNvSpPr/>
          <p:nvPr/>
        </p:nvSpPr>
        <p:spPr>
          <a:xfrm>
            <a:off x="1752600" y="304800"/>
            <a:ext cx="5410200" cy="8915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Thứ ba ngày 14 tháng 3 năm 2022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28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6418" name="Picture 178" descr="!C_LITE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5867400"/>
            <a:ext cx="9144000" cy="812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382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 tmFilter="0, 0; .2, .5; .8, .5; 1, 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1000" autoRev="1" fill="hold"/>
                                        <p:tgtEl>
                                          <p:spTgt spid="1382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 tmFilter="0, 0; .2, .5; .8, .5; 1, 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1000" autoRev="1" fill="hold"/>
                                        <p:tgtEl>
                                          <p:spTgt spid="1382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 tmFilter="0, 0; .2, .5; .8, .5; 1, 0"/>
                                        <p:tgtEl>
                                          <p:spTgt spid="1382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1000" autoRev="1" fill="hold"/>
                                        <p:tgtEl>
                                          <p:spTgt spid="1382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382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382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 tmFilter="0, 0; .2, .5; .8, .5; 1, 0"/>
                                        <p:tgtEl>
                                          <p:spTgt spid="1382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1000" autoRev="1" fill="hold"/>
                                        <p:tgtEl>
                                          <p:spTgt spid="1382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 tmFilter="0, 0; .2, .5; .8, .5; 1, 0"/>
                                        <p:tgtEl>
                                          <p:spTgt spid="1382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1000" autoRev="1" fill="hold"/>
                                        <p:tgtEl>
                                          <p:spTgt spid="1382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8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8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 tmFilter="0, 0; .2, .5; .8, .5; 1, 0"/>
                                        <p:tgtEl>
                                          <p:spTgt spid="1382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1000" autoRev="1" fill="hold"/>
                                        <p:tgtEl>
                                          <p:spTgt spid="1382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8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8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 tmFilter="0, 0; .2, .5; .8, .5; 1, 0"/>
                                        <p:tgtEl>
                                          <p:spTgt spid="1382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1000" autoRev="1" fill="hold"/>
                                        <p:tgtEl>
                                          <p:spTgt spid="1382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8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8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 tmFilter="0, 0; .2, .5; .8, .5; 1, 0"/>
                                        <p:tgtEl>
                                          <p:spTgt spid="1382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1000" autoRev="1" fill="hold"/>
                                        <p:tgtEl>
                                          <p:spTgt spid="1382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38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38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38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 tmFilter="0, 0; .2, .5; .8, .5; 1, 0"/>
                                        <p:tgtEl>
                                          <p:spTgt spid="1382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1000" autoRev="1" fill="hold"/>
                                        <p:tgtEl>
                                          <p:spTgt spid="1382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38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38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38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 tmFilter="0, 0; .2, .5; .8, .5; 1, 0"/>
                                        <p:tgtEl>
                                          <p:spTgt spid="1382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1000" autoRev="1" fill="hold"/>
                                        <p:tgtEl>
                                          <p:spTgt spid="1382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38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38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38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 tmFilter="0, 0; .2, .5; .8, .5; 1, 0"/>
                                        <p:tgtEl>
                                          <p:spTgt spid="1382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1000" autoRev="1" fill="hold"/>
                                        <p:tgtEl>
                                          <p:spTgt spid="1382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38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38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38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 tmFilter="0, 0; .2, .5; .8, .5; 1, 0"/>
                                        <p:tgtEl>
                                          <p:spTgt spid="1382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1000" autoRev="1" fill="hold"/>
                                        <p:tgtEl>
                                          <p:spTgt spid="1382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38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38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38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animBg="1"/>
      <p:bldP spid="138245" grpId="0" animBg="1"/>
      <p:bldP spid="138246" grpId="0" animBg="1"/>
      <p:bldP spid="138247" grpId="0" animBg="1"/>
      <p:bldP spid="138248" grpId="0" animBg="1"/>
      <p:bldP spid="138249" grpId="0" animBg="1"/>
      <p:bldP spid="138250" grpId="0" animBg="1"/>
      <p:bldP spid="138251" grpId="0" bldLvl="0" animBg="1"/>
      <p:bldP spid="138252" grpId="0" animBg="1"/>
      <p:bldP spid="138253" grpId="0" animBg="1"/>
      <p:bldP spid="138254" grpId="0" animBg="1"/>
      <p:bldP spid="138255" grpId="0" animBg="1"/>
      <p:bldP spid="138256" grpId="0" animBg="1"/>
      <p:bldP spid="138257" grpId="0" animBg="1"/>
      <p:bldP spid="138258" grpId="0" animBg="1"/>
      <p:bldP spid="138259" grpId="0" animBg="1"/>
      <p:bldP spid="138260" grpId="0" animBg="1"/>
      <p:bldP spid="138261" grpId="0" animBg="1"/>
      <p:bldP spid="138262" grpId="0" animBg="1"/>
      <p:bldP spid="138263" grpId="0" animBg="1"/>
      <p:bldP spid="138264" grpId="0" animBg="1"/>
      <p:bldP spid="138265" grpId="0" animBg="1"/>
      <p:bldP spid="138266" grpId="0" animBg="1"/>
      <p:bldP spid="138267" grpId="0" animBg="1"/>
      <p:bldP spid="138268" grpId="0" animBg="1"/>
      <p:bldP spid="138269" grpId="0" animBg="1"/>
      <p:bldP spid="138270" grpId="0" animBg="1"/>
      <p:bldP spid="1382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7410" name="Group 2"/>
          <p:cNvGrpSpPr/>
          <p:nvPr/>
        </p:nvGrpSpPr>
        <p:grpSpPr>
          <a:xfrm>
            <a:off x="838200" y="3429000"/>
            <a:ext cx="1905000" cy="1905000"/>
            <a:chOff x="336" y="336"/>
            <a:chExt cx="1200" cy="1200"/>
          </a:xfrm>
        </p:grpSpPr>
        <p:sp>
          <p:nvSpPr>
            <p:cNvPr id="17477" name="Oval 3"/>
            <p:cNvSpPr/>
            <p:nvPr/>
          </p:nvSpPr>
          <p:spPr>
            <a:xfrm>
              <a:off x="336" y="336"/>
              <a:ext cx="1200" cy="1200"/>
            </a:xfrm>
            <a:prstGeom prst="ellipse">
              <a:avLst/>
            </a:prstGeom>
            <a:solidFill>
              <a:srgbClr val="0000FF"/>
            </a:solidFill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  <p:sp>
          <p:nvSpPr>
            <p:cNvPr id="17478" name="Oval 4"/>
            <p:cNvSpPr/>
            <p:nvPr/>
          </p:nvSpPr>
          <p:spPr>
            <a:xfrm>
              <a:off x="384" y="384"/>
              <a:ext cx="1104" cy="1104"/>
            </a:xfrm>
            <a:prstGeom prst="ellipse">
              <a:avLst/>
            </a:prstGeom>
            <a:solidFill>
              <a:schemeClr val="bg1"/>
            </a:solidFill>
            <a:ln w="28575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</p:grpSp>
      <p:sp>
        <p:nvSpPr>
          <p:cNvPr id="59397" name="Text Box 5"/>
          <p:cNvSpPr txBox="1"/>
          <p:nvPr/>
        </p:nvSpPr>
        <p:spPr>
          <a:xfrm>
            <a:off x="1600200" y="3505200"/>
            <a:ext cx="4572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XII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12" name="Text Box 6"/>
          <p:cNvSpPr txBox="1"/>
          <p:nvPr/>
        </p:nvSpPr>
        <p:spPr>
          <a:xfrm>
            <a:off x="1219200" y="35814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XI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13" name="Text Box 7"/>
          <p:cNvSpPr txBox="1"/>
          <p:nvPr/>
        </p:nvSpPr>
        <p:spPr>
          <a:xfrm>
            <a:off x="914400" y="4572000"/>
            <a:ext cx="5334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VIII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14" name="Text Box 8"/>
          <p:cNvSpPr txBox="1"/>
          <p:nvPr/>
        </p:nvSpPr>
        <p:spPr>
          <a:xfrm>
            <a:off x="1143000" y="4906963"/>
            <a:ext cx="457200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15" name="Text Box 9"/>
          <p:cNvSpPr txBox="1"/>
          <p:nvPr/>
        </p:nvSpPr>
        <p:spPr>
          <a:xfrm>
            <a:off x="914400" y="38862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X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16" name="Text Box 10"/>
          <p:cNvSpPr txBox="1"/>
          <p:nvPr/>
        </p:nvSpPr>
        <p:spPr>
          <a:xfrm>
            <a:off x="838200" y="4191000"/>
            <a:ext cx="396875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IX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59403" name="Text Box 11"/>
          <p:cNvSpPr txBox="1"/>
          <p:nvPr/>
        </p:nvSpPr>
        <p:spPr>
          <a:xfrm>
            <a:off x="1600200" y="5029200"/>
            <a:ext cx="4572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18" name="Text Box 12"/>
          <p:cNvSpPr txBox="1"/>
          <p:nvPr/>
        </p:nvSpPr>
        <p:spPr>
          <a:xfrm>
            <a:off x="2057400" y="48768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19" name="Text Box 13"/>
          <p:cNvSpPr txBox="1"/>
          <p:nvPr/>
        </p:nvSpPr>
        <p:spPr>
          <a:xfrm>
            <a:off x="2286000" y="45720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IV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20" name="Text Box 14"/>
          <p:cNvSpPr txBox="1"/>
          <p:nvPr/>
        </p:nvSpPr>
        <p:spPr>
          <a:xfrm>
            <a:off x="2362200" y="41910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21" name="Text Box 15"/>
          <p:cNvSpPr txBox="1"/>
          <p:nvPr/>
        </p:nvSpPr>
        <p:spPr>
          <a:xfrm>
            <a:off x="2286000" y="38100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22" name="Text Box 16"/>
          <p:cNvSpPr txBox="1"/>
          <p:nvPr/>
        </p:nvSpPr>
        <p:spPr>
          <a:xfrm>
            <a:off x="1981200" y="35814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59410" name="Line 18"/>
          <p:cNvSpPr/>
          <p:nvPr/>
        </p:nvSpPr>
        <p:spPr>
          <a:xfrm rot="-5411360">
            <a:off x="1524000" y="4570413"/>
            <a:ext cx="611188" cy="1587"/>
          </a:xfrm>
          <a:prstGeom prst="line">
            <a:avLst/>
          </a:prstGeom>
          <a:ln w="76200" cap="flat" cmpd="sng">
            <a:solidFill>
              <a:srgbClr val="6600CC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17424" name="Text Box 113"/>
          <p:cNvSpPr txBox="1"/>
          <p:nvPr/>
        </p:nvSpPr>
        <p:spPr>
          <a:xfrm>
            <a:off x="1981200" y="2286000"/>
            <a:ext cx="5257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00CC"/>
                </a:solidFill>
                <a:latin typeface=".VnTime" panose="020B7200000000000000" pitchFamily="34" charset="0"/>
              </a:rPr>
              <a:t>Đång hå chØ mÊy giê ?</a:t>
            </a:r>
            <a:endParaRPr lang="en-US" altLang="en-US" b="1" dirty="0">
              <a:solidFill>
                <a:srgbClr val="0000CC"/>
              </a:solidFill>
              <a:latin typeface=".VnTime" panose="020B7200000000000000" pitchFamily="34" charset="0"/>
            </a:endParaRPr>
          </a:p>
        </p:txBody>
      </p:sp>
      <p:sp>
        <p:nvSpPr>
          <p:cNvPr id="17425" name="Oval 114"/>
          <p:cNvSpPr/>
          <p:nvPr/>
        </p:nvSpPr>
        <p:spPr>
          <a:xfrm>
            <a:off x="0" y="2362200"/>
            <a:ext cx="1828800" cy="533400"/>
          </a:xfrm>
          <a:prstGeom prst="ellipse">
            <a:avLst/>
          </a:prstGeom>
          <a:solidFill>
            <a:srgbClr val="CC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Bài 2:</a:t>
            </a:r>
            <a:endParaRPr lang="en-US" altLang="en-US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" name="Group 118"/>
          <p:cNvGrpSpPr/>
          <p:nvPr/>
        </p:nvGrpSpPr>
        <p:grpSpPr>
          <a:xfrm>
            <a:off x="1752600" y="3767138"/>
            <a:ext cx="152400" cy="652462"/>
            <a:chOff x="3888" y="576"/>
            <a:chExt cx="96" cy="432"/>
          </a:xfrm>
        </p:grpSpPr>
        <p:sp>
          <p:nvSpPr>
            <p:cNvPr id="17475" name="Line 119"/>
            <p:cNvSpPr/>
            <p:nvPr/>
          </p:nvSpPr>
          <p:spPr>
            <a:xfrm>
              <a:off x="3936" y="576"/>
              <a:ext cx="0" cy="432"/>
            </a:xfrm>
            <a:prstGeom prst="line">
              <a:avLst/>
            </a:prstGeom>
            <a:ln w="38100" cap="flat" cmpd="sng">
              <a:solidFill>
                <a:srgbClr val="0099CC"/>
              </a:solidFill>
              <a:prstDash val="solid"/>
              <a:headEnd type="triangle" w="med" len="med"/>
              <a:tailEnd type="none" w="med" len="med"/>
            </a:ln>
          </p:spPr>
        </p:sp>
        <p:sp>
          <p:nvSpPr>
            <p:cNvPr id="17476" name="Oval 120"/>
            <p:cNvSpPr/>
            <p:nvPr/>
          </p:nvSpPr>
          <p:spPr>
            <a:xfrm>
              <a:off x="3888" y="912"/>
              <a:ext cx="96" cy="96"/>
            </a:xfrm>
            <a:prstGeom prst="ellipse">
              <a:avLst/>
            </a:prstGeom>
            <a:solidFill>
              <a:srgbClr val="FFFF00"/>
            </a:solidFill>
            <a:ln w="9525" cap="flat" cmpd="sng">
              <a:solidFill>
                <a:srgbClr val="0099CC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</p:grpSp>
      <p:grpSp>
        <p:nvGrpSpPr>
          <p:cNvPr id="17427" name="Group 121"/>
          <p:cNvGrpSpPr/>
          <p:nvPr/>
        </p:nvGrpSpPr>
        <p:grpSpPr>
          <a:xfrm>
            <a:off x="3581400" y="3429000"/>
            <a:ext cx="1905000" cy="1905000"/>
            <a:chOff x="336" y="336"/>
            <a:chExt cx="1200" cy="1200"/>
          </a:xfrm>
        </p:grpSpPr>
        <p:sp>
          <p:nvSpPr>
            <p:cNvPr id="17473" name="Oval 122"/>
            <p:cNvSpPr/>
            <p:nvPr/>
          </p:nvSpPr>
          <p:spPr>
            <a:xfrm>
              <a:off x="336" y="336"/>
              <a:ext cx="1200" cy="1200"/>
            </a:xfrm>
            <a:prstGeom prst="ellipse">
              <a:avLst/>
            </a:prstGeom>
            <a:solidFill>
              <a:srgbClr val="0000FF"/>
            </a:solidFill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  <p:sp>
          <p:nvSpPr>
            <p:cNvPr id="17474" name="Oval 123"/>
            <p:cNvSpPr/>
            <p:nvPr/>
          </p:nvSpPr>
          <p:spPr>
            <a:xfrm>
              <a:off x="384" y="384"/>
              <a:ext cx="1104" cy="1104"/>
            </a:xfrm>
            <a:prstGeom prst="ellipse">
              <a:avLst/>
            </a:prstGeom>
            <a:solidFill>
              <a:schemeClr val="bg1"/>
            </a:solidFill>
            <a:ln w="28575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</p:grpSp>
      <p:sp>
        <p:nvSpPr>
          <p:cNvPr id="59516" name="Text Box 124"/>
          <p:cNvSpPr txBox="1"/>
          <p:nvPr/>
        </p:nvSpPr>
        <p:spPr>
          <a:xfrm>
            <a:off x="4343400" y="3535363"/>
            <a:ext cx="457200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XII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29" name="Text Box 125"/>
          <p:cNvSpPr txBox="1"/>
          <p:nvPr/>
        </p:nvSpPr>
        <p:spPr>
          <a:xfrm>
            <a:off x="3962400" y="3611563"/>
            <a:ext cx="381000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XI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30" name="Text Box 126"/>
          <p:cNvSpPr txBox="1"/>
          <p:nvPr/>
        </p:nvSpPr>
        <p:spPr>
          <a:xfrm>
            <a:off x="3657600" y="4602163"/>
            <a:ext cx="533400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VIII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31" name="Text Box 127"/>
          <p:cNvSpPr txBox="1"/>
          <p:nvPr/>
        </p:nvSpPr>
        <p:spPr>
          <a:xfrm>
            <a:off x="3886200" y="4937125"/>
            <a:ext cx="4572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32" name="Text Box 128"/>
          <p:cNvSpPr txBox="1"/>
          <p:nvPr/>
        </p:nvSpPr>
        <p:spPr>
          <a:xfrm>
            <a:off x="3657600" y="3916363"/>
            <a:ext cx="381000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X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33" name="Text Box 129"/>
          <p:cNvSpPr txBox="1"/>
          <p:nvPr/>
        </p:nvSpPr>
        <p:spPr>
          <a:xfrm>
            <a:off x="3581400" y="4221163"/>
            <a:ext cx="396875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IX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34" name="Text Box 130"/>
          <p:cNvSpPr txBox="1"/>
          <p:nvPr/>
        </p:nvSpPr>
        <p:spPr>
          <a:xfrm>
            <a:off x="4343400" y="5059363"/>
            <a:ext cx="457200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35" name="Text Box 131"/>
          <p:cNvSpPr txBox="1"/>
          <p:nvPr/>
        </p:nvSpPr>
        <p:spPr>
          <a:xfrm>
            <a:off x="4800600" y="4906963"/>
            <a:ext cx="381000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36" name="Text Box 132"/>
          <p:cNvSpPr txBox="1"/>
          <p:nvPr/>
        </p:nvSpPr>
        <p:spPr>
          <a:xfrm>
            <a:off x="5029200" y="4602163"/>
            <a:ext cx="381000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IV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37" name="Text Box 133"/>
          <p:cNvSpPr txBox="1"/>
          <p:nvPr/>
        </p:nvSpPr>
        <p:spPr>
          <a:xfrm>
            <a:off x="5105400" y="4221163"/>
            <a:ext cx="381000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38" name="Text Box 134"/>
          <p:cNvSpPr txBox="1"/>
          <p:nvPr/>
        </p:nvSpPr>
        <p:spPr>
          <a:xfrm>
            <a:off x="5029200" y="3840163"/>
            <a:ext cx="381000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39" name="Text Box 135"/>
          <p:cNvSpPr txBox="1"/>
          <p:nvPr/>
        </p:nvSpPr>
        <p:spPr>
          <a:xfrm>
            <a:off x="4724400" y="3611563"/>
            <a:ext cx="381000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grpSp>
        <p:nvGrpSpPr>
          <p:cNvPr id="5" name="Group 137"/>
          <p:cNvGrpSpPr/>
          <p:nvPr/>
        </p:nvGrpSpPr>
        <p:grpSpPr>
          <a:xfrm>
            <a:off x="4495800" y="3763963"/>
            <a:ext cx="160338" cy="685800"/>
            <a:chOff x="3888" y="576"/>
            <a:chExt cx="96" cy="432"/>
          </a:xfrm>
        </p:grpSpPr>
        <p:sp>
          <p:nvSpPr>
            <p:cNvPr id="17471" name="Line 138"/>
            <p:cNvSpPr/>
            <p:nvPr/>
          </p:nvSpPr>
          <p:spPr>
            <a:xfrm>
              <a:off x="3936" y="576"/>
              <a:ext cx="0" cy="432"/>
            </a:xfrm>
            <a:prstGeom prst="line">
              <a:avLst/>
            </a:prstGeom>
            <a:ln w="38100" cap="flat" cmpd="sng">
              <a:solidFill>
                <a:srgbClr val="0099CC"/>
              </a:solidFill>
              <a:prstDash val="solid"/>
              <a:headEnd type="triangle" w="med" len="med"/>
              <a:tailEnd type="none" w="med" len="med"/>
            </a:ln>
          </p:spPr>
        </p:sp>
        <p:sp>
          <p:nvSpPr>
            <p:cNvPr id="17472" name="Oval 139"/>
            <p:cNvSpPr/>
            <p:nvPr/>
          </p:nvSpPr>
          <p:spPr>
            <a:xfrm>
              <a:off x="3888" y="912"/>
              <a:ext cx="96" cy="96"/>
            </a:xfrm>
            <a:prstGeom prst="ellipse">
              <a:avLst/>
            </a:prstGeom>
            <a:solidFill>
              <a:srgbClr val="FFFF00"/>
            </a:solidFill>
            <a:ln w="9525" cap="flat" cmpd="sng">
              <a:solidFill>
                <a:srgbClr val="0099CC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</p:grpSp>
      <p:grpSp>
        <p:nvGrpSpPr>
          <p:cNvPr id="17441" name="Group 159"/>
          <p:cNvGrpSpPr/>
          <p:nvPr/>
        </p:nvGrpSpPr>
        <p:grpSpPr>
          <a:xfrm>
            <a:off x="6477000" y="3429000"/>
            <a:ext cx="1905000" cy="1905000"/>
            <a:chOff x="336" y="336"/>
            <a:chExt cx="1200" cy="1200"/>
          </a:xfrm>
        </p:grpSpPr>
        <p:sp>
          <p:nvSpPr>
            <p:cNvPr id="17469" name="Oval 160"/>
            <p:cNvSpPr/>
            <p:nvPr/>
          </p:nvSpPr>
          <p:spPr>
            <a:xfrm>
              <a:off x="336" y="336"/>
              <a:ext cx="1200" cy="1200"/>
            </a:xfrm>
            <a:prstGeom prst="ellipse">
              <a:avLst/>
            </a:prstGeom>
            <a:solidFill>
              <a:srgbClr val="0000FF"/>
            </a:solidFill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  <p:sp>
          <p:nvSpPr>
            <p:cNvPr id="17470" name="Oval 161"/>
            <p:cNvSpPr/>
            <p:nvPr/>
          </p:nvSpPr>
          <p:spPr>
            <a:xfrm>
              <a:off x="384" y="384"/>
              <a:ext cx="1104" cy="1104"/>
            </a:xfrm>
            <a:prstGeom prst="ellipse">
              <a:avLst/>
            </a:prstGeom>
            <a:solidFill>
              <a:schemeClr val="bg1"/>
            </a:solidFill>
            <a:ln w="28575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</p:grpSp>
      <p:sp>
        <p:nvSpPr>
          <p:cNvPr id="59554" name="Text Box 162"/>
          <p:cNvSpPr txBox="1"/>
          <p:nvPr/>
        </p:nvSpPr>
        <p:spPr>
          <a:xfrm>
            <a:off x="7239000" y="3505200"/>
            <a:ext cx="4572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XII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43" name="Text Box 163"/>
          <p:cNvSpPr txBox="1"/>
          <p:nvPr/>
        </p:nvSpPr>
        <p:spPr>
          <a:xfrm>
            <a:off x="6858000" y="35814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XI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44" name="Text Box 164"/>
          <p:cNvSpPr txBox="1"/>
          <p:nvPr/>
        </p:nvSpPr>
        <p:spPr>
          <a:xfrm>
            <a:off x="6553200" y="4572000"/>
            <a:ext cx="5334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VIII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45" name="Text Box 165"/>
          <p:cNvSpPr txBox="1"/>
          <p:nvPr/>
        </p:nvSpPr>
        <p:spPr>
          <a:xfrm>
            <a:off x="6781800" y="4906963"/>
            <a:ext cx="457200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46" name="Text Box 166"/>
          <p:cNvSpPr txBox="1"/>
          <p:nvPr/>
        </p:nvSpPr>
        <p:spPr>
          <a:xfrm>
            <a:off x="6553200" y="38862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X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47" name="Text Box 167"/>
          <p:cNvSpPr txBox="1"/>
          <p:nvPr/>
        </p:nvSpPr>
        <p:spPr>
          <a:xfrm>
            <a:off x="6477000" y="4191000"/>
            <a:ext cx="396875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IX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48" name="Text Box 168"/>
          <p:cNvSpPr txBox="1"/>
          <p:nvPr/>
        </p:nvSpPr>
        <p:spPr>
          <a:xfrm>
            <a:off x="7239000" y="5029200"/>
            <a:ext cx="4572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49" name="Text Box 169"/>
          <p:cNvSpPr txBox="1"/>
          <p:nvPr/>
        </p:nvSpPr>
        <p:spPr>
          <a:xfrm>
            <a:off x="7696200" y="48768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50" name="Text Box 170"/>
          <p:cNvSpPr txBox="1"/>
          <p:nvPr/>
        </p:nvSpPr>
        <p:spPr>
          <a:xfrm>
            <a:off x="7924800" y="45720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IV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59563" name="Text Box 171"/>
          <p:cNvSpPr txBox="1"/>
          <p:nvPr/>
        </p:nvSpPr>
        <p:spPr>
          <a:xfrm>
            <a:off x="8001000" y="41910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52" name="Text Box 172"/>
          <p:cNvSpPr txBox="1"/>
          <p:nvPr/>
        </p:nvSpPr>
        <p:spPr>
          <a:xfrm>
            <a:off x="7924800" y="38100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7453" name="Text Box 173"/>
          <p:cNvSpPr txBox="1"/>
          <p:nvPr/>
        </p:nvSpPr>
        <p:spPr>
          <a:xfrm>
            <a:off x="7696200" y="35814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grpSp>
        <p:nvGrpSpPr>
          <p:cNvPr id="7" name="Group 180"/>
          <p:cNvGrpSpPr/>
          <p:nvPr/>
        </p:nvGrpSpPr>
        <p:grpSpPr>
          <a:xfrm>
            <a:off x="4495800" y="3916363"/>
            <a:ext cx="152400" cy="525462"/>
            <a:chOff x="3024" y="1008"/>
            <a:chExt cx="96" cy="331"/>
          </a:xfrm>
        </p:grpSpPr>
        <p:sp>
          <p:nvSpPr>
            <p:cNvPr id="17467" name="Line 178"/>
            <p:cNvSpPr/>
            <p:nvPr/>
          </p:nvSpPr>
          <p:spPr>
            <a:xfrm rot="-5411360">
              <a:off x="2927" y="1153"/>
              <a:ext cx="290" cy="0"/>
            </a:xfrm>
            <a:prstGeom prst="line">
              <a:avLst/>
            </a:prstGeom>
            <a:ln w="76200" cap="flat" cmpd="sng">
              <a:solidFill>
                <a:srgbClr val="6600CC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68" name="Oval 179"/>
            <p:cNvSpPr/>
            <p:nvPr/>
          </p:nvSpPr>
          <p:spPr>
            <a:xfrm>
              <a:off x="3024" y="1248"/>
              <a:ext cx="96" cy="91"/>
            </a:xfrm>
            <a:prstGeom prst="ellipse">
              <a:avLst/>
            </a:prstGeom>
            <a:solidFill>
              <a:srgbClr val="FFFF00"/>
            </a:solidFill>
            <a:ln w="9525" cap="flat" cmpd="sng">
              <a:solidFill>
                <a:srgbClr val="0099CC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</p:grpSp>
      <p:sp>
        <p:nvSpPr>
          <p:cNvPr id="59576" name="Line 184"/>
          <p:cNvSpPr/>
          <p:nvPr/>
        </p:nvSpPr>
        <p:spPr>
          <a:xfrm rot="-5411360">
            <a:off x="7732713" y="4154488"/>
            <a:ext cx="3175" cy="381000"/>
          </a:xfrm>
          <a:prstGeom prst="line">
            <a:avLst/>
          </a:prstGeom>
          <a:ln w="76200" cap="flat" cmpd="sng">
            <a:solidFill>
              <a:srgbClr val="6600CC"/>
            </a:solidFill>
            <a:prstDash val="solid"/>
            <a:headEnd type="none" w="med" len="med"/>
            <a:tailEnd type="triangle" w="med" len="med"/>
          </a:ln>
        </p:spPr>
      </p:sp>
      <p:grpSp>
        <p:nvGrpSpPr>
          <p:cNvPr id="8" name="Group 185"/>
          <p:cNvGrpSpPr/>
          <p:nvPr/>
        </p:nvGrpSpPr>
        <p:grpSpPr>
          <a:xfrm>
            <a:off x="7391400" y="3767138"/>
            <a:ext cx="152400" cy="652462"/>
            <a:chOff x="3888" y="576"/>
            <a:chExt cx="96" cy="432"/>
          </a:xfrm>
        </p:grpSpPr>
        <p:sp>
          <p:nvSpPr>
            <p:cNvPr id="17465" name="Line 186"/>
            <p:cNvSpPr/>
            <p:nvPr/>
          </p:nvSpPr>
          <p:spPr>
            <a:xfrm>
              <a:off x="3936" y="576"/>
              <a:ext cx="0" cy="432"/>
            </a:xfrm>
            <a:prstGeom prst="line">
              <a:avLst/>
            </a:prstGeom>
            <a:ln w="38100" cap="flat" cmpd="sng">
              <a:solidFill>
                <a:srgbClr val="0099CC"/>
              </a:solidFill>
              <a:prstDash val="solid"/>
              <a:headEnd type="triangle" w="med" len="med"/>
              <a:tailEnd type="none" w="med" len="med"/>
            </a:ln>
          </p:spPr>
        </p:sp>
        <p:sp>
          <p:nvSpPr>
            <p:cNvPr id="17466" name="Oval 187"/>
            <p:cNvSpPr/>
            <p:nvPr/>
          </p:nvSpPr>
          <p:spPr>
            <a:xfrm>
              <a:off x="3888" y="912"/>
              <a:ext cx="96" cy="96"/>
            </a:xfrm>
            <a:prstGeom prst="ellipse">
              <a:avLst/>
            </a:prstGeom>
            <a:solidFill>
              <a:srgbClr val="FFFF00"/>
            </a:solidFill>
            <a:ln w="9525" cap="flat" cmpd="sng">
              <a:solidFill>
                <a:srgbClr val="0099CC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</p:grpSp>
      <p:sp>
        <p:nvSpPr>
          <p:cNvPr id="17457" name="Text Box 188"/>
          <p:cNvSpPr txBox="1"/>
          <p:nvPr/>
        </p:nvSpPr>
        <p:spPr>
          <a:xfrm>
            <a:off x="381000" y="4114800"/>
            <a:ext cx="457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6600"/>
                </a:solidFill>
                <a:latin typeface=".VnTimeH" panose="020B7200000000000000" pitchFamily="34" charset="0"/>
              </a:rPr>
              <a:t>a</a:t>
            </a:r>
            <a:endParaRPr lang="en-US" altLang="en-US" b="1" dirty="0">
              <a:solidFill>
                <a:srgbClr val="006600"/>
              </a:solidFill>
              <a:latin typeface=".VnTimeH" panose="020B7200000000000000" pitchFamily="34" charset="0"/>
            </a:endParaRPr>
          </a:p>
        </p:txBody>
      </p:sp>
      <p:sp>
        <p:nvSpPr>
          <p:cNvPr id="17458" name="Text Box 189"/>
          <p:cNvSpPr txBox="1"/>
          <p:nvPr/>
        </p:nvSpPr>
        <p:spPr>
          <a:xfrm>
            <a:off x="3124200" y="4114800"/>
            <a:ext cx="457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6600"/>
                </a:solidFill>
                <a:latin typeface=".VnTimeH" panose="020B7200000000000000" pitchFamily="34" charset="0"/>
              </a:rPr>
              <a:t>b</a:t>
            </a:r>
            <a:endParaRPr lang="en-US" altLang="en-US" b="1" dirty="0">
              <a:solidFill>
                <a:srgbClr val="006600"/>
              </a:solidFill>
              <a:latin typeface=".VnTimeH" panose="020B7200000000000000" pitchFamily="34" charset="0"/>
            </a:endParaRPr>
          </a:p>
        </p:txBody>
      </p:sp>
      <p:sp>
        <p:nvSpPr>
          <p:cNvPr id="17459" name="Text Box 190"/>
          <p:cNvSpPr txBox="1"/>
          <p:nvPr/>
        </p:nvSpPr>
        <p:spPr>
          <a:xfrm>
            <a:off x="6019800" y="4114800"/>
            <a:ext cx="457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6600"/>
                </a:solidFill>
                <a:latin typeface=".VnTimeH" panose="020B7200000000000000" pitchFamily="34" charset="0"/>
              </a:rPr>
              <a:t>c</a:t>
            </a:r>
            <a:endParaRPr lang="en-US" altLang="en-US" b="1" dirty="0">
              <a:solidFill>
                <a:srgbClr val="006600"/>
              </a:solidFill>
              <a:latin typeface=".VnTimeH" panose="020B7200000000000000" pitchFamily="34" charset="0"/>
            </a:endParaRPr>
          </a:p>
        </p:txBody>
      </p:sp>
      <p:sp>
        <p:nvSpPr>
          <p:cNvPr id="59584" name="Text Box 192"/>
          <p:cNvSpPr txBox="1"/>
          <p:nvPr/>
        </p:nvSpPr>
        <p:spPr>
          <a:xfrm>
            <a:off x="457200" y="5562600"/>
            <a:ext cx="21336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Time" panose="020B7200000000000000" pitchFamily="34" charset="0"/>
              </a:rPr>
              <a:t>Đång hå chØ 6 giê.</a:t>
            </a:r>
            <a:endParaRPr lang="en-US" altLang="en-US" sz="20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59588" name="Text Box 196"/>
          <p:cNvSpPr txBox="1"/>
          <p:nvPr/>
        </p:nvSpPr>
        <p:spPr>
          <a:xfrm>
            <a:off x="3505200" y="5410200"/>
            <a:ext cx="23622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.VnTime" panose="020B7200000000000000" pitchFamily="34" charset="0"/>
              </a:rPr>
              <a:t>Đång hå chØ 12 giê.</a:t>
            </a:r>
            <a:endParaRPr lang="en-US" altLang="en-US" sz="20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59590" name="Text Box 198"/>
          <p:cNvSpPr txBox="1"/>
          <p:nvPr/>
        </p:nvSpPr>
        <p:spPr>
          <a:xfrm>
            <a:off x="6400800" y="5562600"/>
            <a:ext cx="2362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Đồng hồ chỉ 3 giờ</a:t>
            </a: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63" name="Text Box 5"/>
          <p:cNvSpPr txBox="1"/>
          <p:nvPr/>
        </p:nvSpPr>
        <p:spPr>
          <a:xfrm>
            <a:off x="838200" y="1219200"/>
            <a:ext cx="77724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800000"/>
                </a:solidFill>
                <a:latin typeface="Times New Roman" panose="02020603050405020304" pitchFamily="18" charset="0"/>
              </a:rPr>
              <a:t>Làm quen với chữ số La Mã </a:t>
            </a:r>
            <a:endParaRPr lang="en-US" altLang="en-US" b="1" dirty="0">
              <a:solidFill>
                <a:srgbClr val="800000"/>
              </a:solidFill>
              <a:latin typeface=".VnTime" panose="020B7200000000000000" pitchFamily="34" charset="0"/>
            </a:endParaRPr>
          </a:p>
        </p:txBody>
      </p:sp>
      <p:sp>
        <p:nvSpPr>
          <p:cNvPr id="17464" name="Rectangle 22"/>
          <p:cNvSpPr/>
          <p:nvPr/>
        </p:nvSpPr>
        <p:spPr>
          <a:xfrm>
            <a:off x="1752600" y="304800"/>
            <a:ext cx="5410200" cy="8842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Thứ ba ngày 24 tháng 4 năm 2020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28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594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10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20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20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20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20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20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9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9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7" dur="20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9" dur="20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10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2000" fill="hold"/>
                                        <p:tgtEl>
                                          <p:spTgt spid="595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2000" fill="hold"/>
                                        <p:tgtEl>
                                          <p:spTgt spid="595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2000" fill="hold"/>
                                        <p:tgtEl>
                                          <p:spTgt spid="595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595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9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9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9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49" dur="2000" fill="hold"/>
                                        <p:tgtEl>
                                          <p:spTgt spid="595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 tmFilter="0, 0; .2, .5; .8, .5; 1, 0"/>
                                        <p:tgtEl>
                                          <p:spTgt spid="595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1000" autoRev="1" fill="hold"/>
                                        <p:tgtEl>
                                          <p:spTgt spid="595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2000" fill="hold"/>
                                        <p:tgtEl>
                                          <p:spTgt spid="595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2000" fill="hold"/>
                                        <p:tgtEl>
                                          <p:spTgt spid="595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2000" fill="hold"/>
                                        <p:tgtEl>
                                          <p:spTgt spid="595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595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4" dur="2000" fill="hold"/>
                                        <p:tgtEl>
                                          <p:spTgt spid="595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2000" fill="hold"/>
                                        <p:tgtEl>
                                          <p:spTgt spid="595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2000" fill="hold"/>
                                        <p:tgtEl>
                                          <p:spTgt spid="595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199925" s="0" l="0"/>
                                      </p:by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595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9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9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9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74" dur="2000" fill="hold"/>
                                        <p:tgtEl>
                                          <p:spTgt spid="59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76" dur="2000" fill="hold"/>
                                        <p:tgtEl>
                                          <p:spTgt spid="595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  <p:bldP spid="59397" grpId="1"/>
      <p:bldP spid="59403" grpId="0"/>
      <p:bldP spid="59403" grpId="1"/>
      <p:bldP spid="59516" grpId="0"/>
      <p:bldP spid="59516" grpId="1"/>
      <p:bldP spid="59554" grpId="0"/>
      <p:bldP spid="59554" grpId="1"/>
      <p:bldP spid="59563" grpId="0"/>
      <p:bldP spid="59563" grpId="1"/>
      <p:bldP spid="59584" grpId="0"/>
      <p:bldP spid="59588" grpId="0"/>
      <p:bldP spid="595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905000" y="609600"/>
            <a:ext cx="7239000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solidFill>
                  <a:srgbClr val="0C1C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viết các số </a:t>
            </a:r>
            <a:r>
              <a:rPr sz="3600" b="1" dirty="0">
                <a:solidFill>
                  <a:srgbClr val="0C1C1D"/>
                </a:solidFill>
                <a:latin typeface="VNI-Times" pitchFamily="2" charset="0"/>
              </a:rPr>
              <a:t>II, VI, V, VII, IV, IX, XI</a:t>
            </a:r>
            <a:r>
              <a:rPr sz="2800" b="1" dirty="0">
                <a:solidFill>
                  <a:srgbClr val="0C1C1D"/>
                </a:solidFill>
                <a:latin typeface="VNI-Times" pitchFamily="2" charset="0"/>
              </a:rPr>
              <a:t> :</a:t>
            </a:r>
            <a:endParaRPr sz="2800" b="1" dirty="0">
              <a:solidFill>
                <a:srgbClr val="0C1C1D"/>
              </a:solidFill>
              <a:latin typeface="VNI-Times" pitchFamily="2" charset="0"/>
            </a:endParaRPr>
          </a:p>
        </p:txBody>
      </p:sp>
      <p:sp>
        <p:nvSpPr>
          <p:cNvPr id="122883" name="Text Box 3"/>
          <p:cNvSpPr txBox="1"/>
          <p:nvPr/>
        </p:nvSpPr>
        <p:spPr>
          <a:xfrm>
            <a:off x="533400" y="1744663"/>
            <a:ext cx="8229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ct val="50000"/>
              </a:spcBef>
              <a:buNone/>
            </a:pPr>
            <a:r>
              <a:rPr lang="en-US" altLang="en-US" sz="3600" b="1" dirty="0">
                <a:latin typeface="VNI-Avo" pitchFamily="2" charset="0"/>
              </a:rPr>
              <a:t>   a)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thứ tự từ bé đến lớn </a:t>
            </a:r>
            <a:r>
              <a:rPr lang="en-US" altLang="en-US" sz="3600" b="1" dirty="0">
                <a:latin typeface="VNI-Avo" pitchFamily="2" charset="0"/>
              </a:rPr>
              <a:t>: </a:t>
            </a:r>
            <a:endParaRPr lang="en-US" altLang="en-US" sz="3600" b="1" dirty="0">
              <a:latin typeface="VNI-Avo" pitchFamily="2" charset="0"/>
            </a:endParaRPr>
          </a:p>
        </p:txBody>
      </p:sp>
      <p:sp>
        <p:nvSpPr>
          <p:cNvPr id="122884" name="Text Box 4"/>
          <p:cNvSpPr txBox="1"/>
          <p:nvPr/>
        </p:nvSpPr>
        <p:spPr>
          <a:xfrm>
            <a:off x="1524000" y="2667000"/>
            <a:ext cx="6553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ct val="50000"/>
              </a:spcBef>
              <a:buNone/>
            </a:pPr>
            <a:r>
              <a:rPr lang="en-US" altLang="en-US" sz="3600" b="1" dirty="0">
                <a:solidFill>
                  <a:srgbClr val="C00000"/>
                </a:solidFill>
                <a:latin typeface="VNI-Times" pitchFamily="2" charset="0"/>
              </a:rPr>
              <a:t> II , IV, V , VI , VII , IX , XI .</a:t>
            </a:r>
            <a:endParaRPr lang="en-US" altLang="en-US" sz="3600" b="1" dirty="0">
              <a:solidFill>
                <a:srgbClr val="C00000"/>
              </a:solidFill>
              <a:latin typeface="VNI-Times" pitchFamily="2" charset="0"/>
            </a:endParaRPr>
          </a:p>
        </p:txBody>
      </p:sp>
      <p:sp>
        <p:nvSpPr>
          <p:cNvPr id="122885" name="Text Box 5"/>
          <p:cNvSpPr txBox="1"/>
          <p:nvPr/>
        </p:nvSpPr>
        <p:spPr>
          <a:xfrm>
            <a:off x="609600" y="3581400"/>
            <a:ext cx="8229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ct val="50000"/>
              </a:spcBef>
              <a:buNone/>
            </a:pPr>
            <a:r>
              <a:rPr lang="en-US" altLang="en-US" sz="3600" b="1" dirty="0">
                <a:latin typeface="VNI-Avo" pitchFamily="2" charset="0"/>
              </a:rPr>
              <a:t>   b)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thứ tự từ lớn đến bé </a:t>
            </a:r>
            <a:r>
              <a:rPr lang="en-US" altLang="en-US" sz="3600" b="1" dirty="0">
                <a:latin typeface="VNI-Avo" pitchFamily="2" charset="0"/>
              </a:rPr>
              <a:t>: </a:t>
            </a:r>
            <a:endParaRPr lang="en-US" altLang="en-US" sz="3600" b="1" dirty="0">
              <a:latin typeface="VNI-Avo" pitchFamily="2" charset="0"/>
            </a:endParaRPr>
          </a:p>
        </p:txBody>
      </p:sp>
      <p:sp>
        <p:nvSpPr>
          <p:cNvPr id="122886" name="Text Box 6"/>
          <p:cNvSpPr txBox="1"/>
          <p:nvPr/>
        </p:nvSpPr>
        <p:spPr>
          <a:xfrm>
            <a:off x="1600200" y="4419600"/>
            <a:ext cx="6019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ct val="50000"/>
              </a:spcBef>
              <a:buNone/>
            </a:pPr>
            <a:r>
              <a:rPr lang="en-US" altLang="en-US" sz="3600" b="1" dirty="0">
                <a:latin typeface="VNI-Times" pitchFamily="2" charset="0"/>
              </a:rPr>
              <a:t> </a:t>
            </a:r>
            <a:r>
              <a:rPr lang="en-US" altLang="en-US" sz="3600" b="1" dirty="0">
                <a:solidFill>
                  <a:srgbClr val="C00000"/>
                </a:solidFill>
                <a:latin typeface="VNI-Times" pitchFamily="2" charset="0"/>
              </a:rPr>
              <a:t>XI , IX , VII , VI , V , IV , II</a:t>
            </a:r>
            <a:endParaRPr lang="en-US" altLang="en-US" sz="3600" b="1" dirty="0">
              <a:solidFill>
                <a:srgbClr val="C00000"/>
              </a:solidFill>
              <a:latin typeface="VNI-Times" pitchFamily="2" charset="0"/>
            </a:endParaRPr>
          </a:p>
        </p:txBody>
      </p:sp>
      <p:pic>
        <p:nvPicPr>
          <p:cNvPr id="122887" name="Track02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153400" y="62484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888" name="Line 8"/>
          <p:cNvSpPr/>
          <p:nvPr/>
        </p:nvSpPr>
        <p:spPr>
          <a:xfrm flipV="1">
            <a:off x="1371600" y="2286000"/>
            <a:ext cx="1295400" cy="9525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2889" name="Line 9"/>
          <p:cNvSpPr/>
          <p:nvPr/>
        </p:nvSpPr>
        <p:spPr>
          <a:xfrm>
            <a:off x="1371600" y="4124325"/>
            <a:ext cx="1371600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2890" name="Line 10"/>
          <p:cNvSpPr/>
          <p:nvPr/>
        </p:nvSpPr>
        <p:spPr>
          <a:xfrm>
            <a:off x="2819400" y="2286000"/>
            <a:ext cx="1676400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2891" name="Line 11"/>
          <p:cNvSpPr/>
          <p:nvPr/>
        </p:nvSpPr>
        <p:spPr>
          <a:xfrm>
            <a:off x="2895600" y="4114800"/>
            <a:ext cx="1714500" cy="9525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44" name="Oval 12"/>
          <p:cNvSpPr/>
          <p:nvPr/>
        </p:nvSpPr>
        <p:spPr>
          <a:xfrm>
            <a:off x="174625" y="531813"/>
            <a:ext cx="1752600" cy="60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Bài 3 </a:t>
            </a:r>
            <a:endParaRPr lang="en-US" altLang="en-US" sz="28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2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2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2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 showWhenStopped="0">
                <p:cTn id="53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887"/>
                </p:tgtEl>
              </p:cMediaNode>
            </p:audio>
          </p:childTnLst>
        </p:cTn>
      </p:par>
    </p:tnLst>
    <p:bldLst>
      <p:bldP spid="122883" grpId="0"/>
      <p:bldP spid="122884" grpId="0"/>
      <p:bldP spid="122885" grpId="0"/>
      <p:bldP spid="12288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1590675" y="990600"/>
            <a:ext cx="7543800" cy="1143000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en-US" altLang="en-US" sz="2800" b="1" dirty="0">
                <a:latin typeface=".VnTime" panose="020B7200000000000000" pitchFamily="34" charset="0"/>
              </a:rPr>
              <a:t>ViÕt c¸c sè tõ 1 ®Õn 12 b»ng chữ sè La M·.</a:t>
            </a:r>
            <a:endParaRPr lang="en-US" altLang="en-US" sz="2800" b="1" dirty="0">
              <a:latin typeface=".VnTime" panose="020B7200000000000000" pitchFamily="34" charset="0"/>
            </a:endParaRPr>
          </a:p>
        </p:txBody>
      </p:sp>
      <p:pic>
        <p:nvPicPr>
          <p:cNvPr id="19459" name="Picture 5" descr="1181071cimzwdep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886075" y="5248275"/>
            <a:ext cx="857250" cy="2362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60" name="Picture 6" descr="1181071cimzwdep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52475" y="5248275"/>
            <a:ext cx="857250" cy="2362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61" name="Picture 7" descr="1181071cimzwdep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400675" y="5248275"/>
            <a:ext cx="857250" cy="2362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62" name="Picture 8" descr="1181071cimzwdep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534275" y="5248275"/>
            <a:ext cx="857250" cy="2362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6025" name="Text Box 9"/>
          <p:cNvSpPr txBox="1"/>
          <p:nvPr/>
        </p:nvSpPr>
        <p:spPr>
          <a:xfrm>
            <a:off x="304800" y="3124200"/>
            <a:ext cx="4038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buNone/>
            </a:pPr>
            <a:r>
              <a:rPr lang="en-US" altLang="en-US" b="1" dirty="0">
                <a:solidFill>
                  <a:srgbClr val="00CC99"/>
                </a:solidFill>
              </a:rPr>
              <a:t>I X ,   X ,   XI  ,  XII</a:t>
            </a:r>
            <a:endParaRPr lang="en-US" altLang="en-US" b="1" dirty="0">
              <a:solidFill>
                <a:srgbClr val="00CC99"/>
              </a:solidFill>
            </a:endParaRPr>
          </a:p>
        </p:txBody>
      </p:sp>
      <p:sp>
        <p:nvSpPr>
          <p:cNvPr id="86026" name="Text Box 10"/>
          <p:cNvSpPr txBox="1"/>
          <p:nvPr/>
        </p:nvSpPr>
        <p:spPr>
          <a:xfrm>
            <a:off x="228600" y="2438400"/>
            <a:ext cx="3733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1800" dirty="0"/>
              <a:t> </a:t>
            </a:r>
            <a:r>
              <a:rPr lang="en-US" altLang="en-US" b="1" dirty="0">
                <a:solidFill>
                  <a:srgbClr val="0000FF"/>
                </a:solidFill>
              </a:rPr>
              <a:t>I   ,   II  ,   III  ,  IV  ,</a:t>
            </a:r>
            <a:r>
              <a:rPr lang="en-US" altLang="en-US" dirty="0"/>
              <a:t> </a:t>
            </a:r>
            <a:endParaRPr lang="en-US" altLang="en-US" dirty="0"/>
          </a:p>
        </p:txBody>
      </p:sp>
      <p:sp>
        <p:nvSpPr>
          <p:cNvPr id="86027" name="Text Box 11"/>
          <p:cNvSpPr txBox="1"/>
          <p:nvPr/>
        </p:nvSpPr>
        <p:spPr>
          <a:xfrm>
            <a:off x="4038600" y="2447925"/>
            <a:ext cx="4648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1800" dirty="0"/>
              <a:t> </a:t>
            </a:r>
            <a:r>
              <a:rPr lang="en-US" altLang="en-US" b="1" dirty="0">
                <a:solidFill>
                  <a:srgbClr val="FF0000"/>
                </a:solidFill>
              </a:rPr>
              <a:t>V  ,   VI   ,  VII   ,  VIII  ,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  <p:sp>
        <p:nvSpPr>
          <p:cNvPr id="86029" name="Line 13"/>
          <p:cNvSpPr/>
          <p:nvPr/>
        </p:nvSpPr>
        <p:spPr>
          <a:xfrm>
            <a:off x="1638300" y="1814513"/>
            <a:ext cx="1562100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6030" name="Line 14"/>
          <p:cNvSpPr/>
          <p:nvPr/>
        </p:nvSpPr>
        <p:spPr>
          <a:xfrm flipV="1">
            <a:off x="3352800" y="1814513"/>
            <a:ext cx="4800600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" name="Oval 1"/>
          <p:cNvSpPr/>
          <p:nvPr/>
        </p:nvSpPr>
        <p:spPr>
          <a:xfrm>
            <a:off x="84138" y="1217613"/>
            <a:ext cx="1447800" cy="5969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4</a:t>
            </a:r>
            <a:endParaRPr kumimoji="0" lang="vi-VN" sz="2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5" grpId="0"/>
      <p:bldP spid="86026" grpId="0"/>
      <p:bldP spid="860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ext Box 3"/>
          <p:cNvSpPr txBox="1"/>
          <p:nvPr/>
        </p:nvSpPr>
        <p:spPr>
          <a:xfrm>
            <a:off x="1406525" y="0"/>
            <a:ext cx="5867400" cy="8915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 tư ng</a:t>
            </a:r>
            <a:r>
              <a:rPr lang="en-US" alt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04 tháng 03 năm 2022     </a:t>
            </a:r>
            <a:r>
              <a:rPr lang="en-US" altLang="vi-V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  </a:t>
            </a:r>
            <a:r>
              <a:rPr lang="en-US" altLang="vi-V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altLang="vi-VN" sz="2400" b="1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87625" y="858838"/>
            <a:ext cx="35052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 Box 3"/>
          <p:cNvSpPr txBox="1"/>
          <p:nvPr/>
        </p:nvSpPr>
        <p:spPr>
          <a:xfrm>
            <a:off x="381000" y="1495425"/>
            <a:ext cx="5943600" cy="585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vi-VN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vi-VN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3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Đúng ghi ( Đ ) sai ghi ( S )</a:t>
            </a:r>
            <a:endParaRPr lang="en-US" altLang="vi-VN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685800" y="2590800"/>
            <a:ext cx="1905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dirty="0">
                <a:solidFill>
                  <a:srgbClr val="0000FF"/>
                </a:solidFill>
                <a:latin typeface=".VnTime" panose="020B7200000000000000" pitchFamily="34" charset="0"/>
              </a:rPr>
              <a:t>III : 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altLang="vi-VN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 Box 21"/>
          <p:cNvSpPr txBox="1"/>
          <p:nvPr/>
        </p:nvSpPr>
        <p:spPr>
          <a:xfrm>
            <a:off x="2667000" y="2505075"/>
            <a:ext cx="457200" cy="528638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2800" dirty="0">
                <a:solidFill>
                  <a:srgbClr val="FF0000"/>
                </a:solidFill>
                <a:latin typeface=".VnTime" panose="020B7200000000000000" pitchFamily="34" charset="0"/>
              </a:rPr>
              <a:t>Đ</a:t>
            </a:r>
            <a:endParaRPr lang="en-US" altLang="vi-VN" sz="2800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685800" y="3535363"/>
            <a:ext cx="19050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dirty="0">
                <a:solidFill>
                  <a:srgbClr val="0000FF"/>
                </a:solidFill>
                <a:latin typeface=".VnTime" panose="020B7200000000000000" pitchFamily="34" charset="0"/>
              </a:rPr>
              <a:t>VI : 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endParaRPr lang="en-US" altLang="vi-VN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 Box 22"/>
          <p:cNvSpPr txBox="1"/>
          <p:nvPr/>
        </p:nvSpPr>
        <p:spPr>
          <a:xfrm>
            <a:off x="2667000" y="3505200"/>
            <a:ext cx="457200" cy="528638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2800" dirty="0">
                <a:solidFill>
                  <a:srgbClr val="FF0000"/>
                </a:solidFill>
                <a:latin typeface=".VnTime" panose="020B7200000000000000" pitchFamily="34" charset="0"/>
              </a:rPr>
              <a:t>Đ</a:t>
            </a:r>
            <a:endParaRPr lang="en-US" altLang="vi-VN" sz="2800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10" name="Text Box 8"/>
          <p:cNvSpPr txBox="1"/>
          <p:nvPr/>
        </p:nvSpPr>
        <p:spPr>
          <a:xfrm>
            <a:off x="685800" y="4449763"/>
            <a:ext cx="19050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dirty="0">
                <a:solidFill>
                  <a:srgbClr val="0000FF"/>
                </a:solidFill>
                <a:latin typeface=".VnTime" panose="020B7200000000000000" pitchFamily="34" charset="0"/>
              </a:rPr>
              <a:t>IIII : 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endParaRPr lang="en-US" altLang="vi-VN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 Box 23"/>
          <p:cNvSpPr txBox="1"/>
          <p:nvPr/>
        </p:nvSpPr>
        <p:spPr>
          <a:xfrm>
            <a:off x="2667000" y="4445000"/>
            <a:ext cx="457200" cy="528638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2800" dirty="0">
                <a:solidFill>
                  <a:srgbClr val="FF0000"/>
                </a:solidFill>
                <a:latin typeface=".VnTime" panose="020B7200000000000000" pitchFamily="34" charset="0"/>
              </a:rPr>
              <a:t>S</a:t>
            </a:r>
            <a:endParaRPr lang="en-US" altLang="vi-VN" sz="2800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12" name="Text Box 9"/>
          <p:cNvSpPr txBox="1"/>
          <p:nvPr/>
        </p:nvSpPr>
        <p:spPr>
          <a:xfrm>
            <a:off x="685800" y="5440363"/>
            <a:ext cx="19050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dirty="0">
                <a:solidFill>
                  <a:srgbClr val="0000FF"/>
                </a:solidFill>
                <a:latin typeface=".VnTime" panose="020B7200000000000000" pitchFamily="34" charset="0"/>
              </a:rPr>
              <a:t>IV : 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endParaRPr lang="en-US" altLang="vi-VN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 Box 24"/>
          <p:cNvSpPr txBox="1"/>
          <p:nvPr/>
        </p:nvSpPr>
        <p:spPr>
          <a:xfrm>
            <a:off x="2667000" y="5410200"/>
            <a:ext cx="457200" cy="528638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2800" dirty="0">
                <a:solidFill>
                  <a:srgbClr val="FF0000"/>
                </a:solidFill>
                <a:latin typeface=".VnTime" panose="020B7200000000000000" pitchFamily="34" charset="0"/>
              </a:rPr>
              <a:t>Đ</a:t>
            </a:r>
            <a:endParaRPr lang="en-US" altLang="vi-VN" sz="2800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5105400" y="2590800"/>
            <a:ext cx="1905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dirty="0">
                <a:solidFill>
                  <a:srgbClr val="0000FF"/>
                </a:solidFill>
                <a:latin typeface=".VnTime" panose="020B7200000000000000" pitchFamily="34" charset="0"/>
              </a:rPr>
              <a:t>VII : 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altLang="vi-VN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58088" y="2544763"/>
            <a:ext cx="495300" cy="522287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FF0000"/>
                </a:solidFill>
              </a:rPr>
              <a:t>Đ</a:t>
            </a:r>
            <a:endParaRPr lang="vi-VN" altLang="en-US" sz="2800" dirty="0">
              <a:solidFill>
                <a:srgbClr val="FF0000"/>
              </a:solidFill>
            </a:endParaRPr>
          </a:p>
        </p:txBody>
      </p:sp>
      <p:sp>
        <p:nvSpPr>
          <p:cNvPr id="17" name="Text Box 15"/>
          <p:cNvSpPr txBox="1"/>
          <p:nvPr/>
        </p:nvSpPr>
        <p:spPr>
          <a:xfrm>
            <a:off x="5105400" y="3535363"/>
            <a:ext cx="23622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dirty="0">
                <a:solidFill>
                  <a:srgbClr val="0000FF"/>
                </a:solidFill>
                <a:latin typeface=".VnTime" panose="020B7200000000000000" pitchFamily="34" charset="0"/>
              </a:rPr>
              <a:t>VIIII : 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endParaRPr lang="en-US" altLang="vi-VN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 Box 26"/>
          <p:cNvSpPr txBox="1"/>
          <p:nvPr/>
        </p:nvSpPr>
        <p:spPr>
          <a:xfrm>
            <a:off x="7608888" y="3560763"/>
            <a:ext cx="457200" cy="5286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2800" dirty="0">
                <a:solidFill>
                  <a:srgbClr val="FF0000"/>
                </a:solidFill>
                <a:latin typeface=".VnTime" panose="020B7200000000000000" pitchFamily="34" charset="0"/>
              </a:rPr>
              <a:t>S</a:t>
            </a:r>
            <a:endParaRPr lang="en-US" altLang="vi-VN" sz="2800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20" name="Text Box 17"/>
          <p:cNvSpPr txBox="1"/>
          <p:nvPr/>
        </p:nvSpPr>
        <p:spPr>
          <a:xfrm>
            <a:off x="5105400" y="4445000"/>
            <a:ext cx="213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dirty="0">
                <a:solidFill>
                  <a:srgbClr val="0000FF"/>
                </a:solidFill>
                <a:latin typeface=".VnTime" panose="020B7200000000000000" pitchFamily="34" charset="0"/>
              </a:rPr>
              <a:t>IX : 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endParaRPr lang="en-US" altLang="vi-VN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Text Box 27"/>
          <p:cNvSpPr txBox="1"/>
          <p:nvPr/>
        </p:nvSpPr>
        <p:spPr>
          <a:xfrm>
            <a:off x="7608888" y="4518025"/>
            <a:ext cx="457200" cy="528638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2800" dirty="0">
                <a:solidFill>
                  <a:srgbClr val="FF0000"/>
                </a:solidFill>
                <a:latin typeface=".VnTime" panose="020B7200000000000000" pitchFamily="34" charset="0"/>
              </a:rPr>
              <a:t>Đ</a:t>
            </a:r>
            <a:endParaRPr lang="en-US" altLang="vi-VN" sz="2800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22" name="Text Box 19"/>
          <p:cNvSpPr txBox="1"/>
          <p:nvPr/>
        </p:nvSpPr>
        <p:spPr>
          <a:xfrm>
            <a:off x="4953000" y="5410200"/>
            <a:ext cx="2743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dirty="0">
                <a:solidFill>
                  <a:srgbClr val="0000FF"/>
                </a:solidFill>
                <a:latin typeface=".VnTime" panose="020B7200000000000000" pitchFamily="34" charset="0"/>
              </a:rPr>
              <a:t>XII : 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 hai</a:t>
            </a:r>
            <a:endParaRPr lang="en-US" altLang="vi-VN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Text Box 28"/>
          <p:cNvSpPr txBox="1"/>
          <p:nvPr/>
        </p:nvSpPr>
        <p:spPr>
          <a:xfrm>
            <a:off x="7596188" y="5473700"/>
            <a:ext cx="457200" cy="522288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2800" dirty="0">
                <a:solidFill>
                  <a:srgbClr val="FF0000"/>
                </a:solidFill>
                <a:latin typeface=".VnTime" panose="020B7200000000000000" pitchFamily="34" charset="0"/>
              </a:rPr>
              <a:t>Đ</a:t>
            </a:r>
            <a:endParaRPr lang="en-US" altLang="vi-VN" sz="2800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6" grpId="0" animBg="1"/>
      <p:bldP spid="17" grpId="0"/>
      <p:bldP spid="19" grpId="0" animBg="1"/>
      <p:bldP spid="20" grpId="0"/>
      <p:bldP spid="21" grpId="0" animBg="1"/>
      <p:bldP spid="22" grpId="0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ext Box 3"/>
          <p:cNvSpPr txBox="1"/>
          <p:nvPr/>
        </p:nvSpPr>
        <p:spPr>
          <a:xfrm>
            <a:off x="1406525" y="0"/>
            <a:ext cx="5867400" cy="892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 tư ng</a:t>
            </a:r>
            <a:r>
              <a:rPr lang="en-US" alt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04 tháng 03 năm 2021     </a:t>
            </a:r>
            <a:r>
              <a:rPr lang="en-US" altLang="vi-V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  </a:t>
            </a:r>
            <a:r>
              <a:rPr lang="en-US" altLang="vi-V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altLang="vi-VN" sz="2400" b="1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87625" y="858838"/>
            <a:ext cx="35052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8" name="Text Box 4"/>
          <p:cNvSpPr txBox="1"/>
          <p:nvPr/>
        </p:nvSpPr>
        <p:spPr>
          <a:xfrm>
            <a:off x="152400" y="1600200"/>
            <a:ext cx="8839200" cy="107791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342900" lvl="0" indent="-342900">
              <a:spcBef>
                <a:spcPct val="50000"/>
              </a:spcBef>
              <a:buNone/>
            </a:pPr>
            <a:r>
              <a:rPr lang="en-US" altLang="vi-VN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vi-VN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vi-VN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4 </a:t>
            </a:r>
            <a:r>
              <a:rPr lang="en-US" alt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Dùng các que diêm có sẵn có thể xếp được các  số như sau:</a:t>
            </a:r>
            <a:endParaRPr lang="en-US" altLang="vi-VN" b="1" i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6149" name="Group 47"/>
          <p:cNvGrpSpPr/>
          <p:nvPr/>
        </p:nvGrpSpPr>
        <p:grpSpPr>
          <a:xfrm>
            <a:off x="1485900" y="3135313"/>
            <a:ext cx="609600" cy="1066800"/>
            <a:chOff x="1008" y="1920"/>
            <a:chExt cx="384" cy="672"/>
          </a:xfrm>
        </p:grpSpPr>
        <p:grpSp>
          <p:nvGrpSpPr>
            <p:cNvPr id="21525" name="Group 28"/>
            <p:cNvGrpSpPr/>
            <p:nvPr/>
          </p:nvGrpSpPr>
          <p:grpSpPr>
            <a:xfrm>
              <a:off x="1008" y="1920"/>
              <a:ext cx="96" cy="672"/>
              <a:chOff x="1056" y="1872"/>
              <a:chExt cx="96" cy="672"/>
            </a:xfrm>
          </p:grpSpPr>
          <p:sp>
            <p:nvSpPr>
              <p:cNvPr id="21529" name="Line 26"/>
              <p:cNvSpPr/>
              <p:nvPr/>
            </p:nvSpPr>
            <p:spPr>
              <a:xfrm>
                <a:off x="1104" y="1920"/>
                <a:ext cx="0" cy="624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30" name="Oval 27"/>
              <p:cNvSpPr/>
              <p:nvPr/>
            </p:nvSpPr>
            <p:spPr>
              <a:xfrm>
                <a:off x="1056" y="1872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</p:grpSp>
        <p:grpSp>
          <p:nvGrpSpPr>
            <p:cNvPr id="21526" name="Group 29"/>
            <p:cNvGrpSpPr/>
            <p:nvPr/>
          </p:nvGrpSpPr>
          <p:grpSpPr>
            <a:xfrm>
              <a:off x="1296" y="1920"/>
              <a:ext cx="96" cy="672"/>
              <a:chOff x="1056" y="1872"/>
              <a:chExt cx="96" cy="672"/>
            </a:xfrm>
          </p:grpSpPr>
          <p:sp>
            <p:nvSpPr>
              <p:cNvPr id="21527" name="Line 30"/>
              <p:cNvSpPr/>
              <p:nvPr/>
            </p:nvSpPr>
            <p:spPr>
              <a:xfrm>
                <a:off x="1104" y="1920"/>
                <a:ext cx="0" cy="624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28" name="Oval 31"/>
              <p:cNvSpPr/>
              <p:nvPr/>
            </p:nvSpPr>
            <p:spPr>
              <a:xfrm>
                <a:off x="1056" y="1872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</p:grpSp>
      </p:grpSp>
      <p:grpSp>
        <p:nvGrpSpPr>
          <p:cNvPr id="6150" name="Group 39"/>
          <p:cNvGrpSpPr/>
          <p:nvPr/>
        </p:nvGrpSpPr>
        <p:grpSpPr>
          <a:xfrm>
            <a:off x="4003675" y="3151188"/>
            <a:ext cx="762000" cy="1066800"/>
            <a:chOff x="1920" y="1920"/>
            <a:chExt cx="480" cy="672"/>
          </a:xfrm>
        </p:grpSpPr>
        <p:grpSp>
          <p:nvGrpSpPr>
            <p:cNvPr id="21520" name="Group 38"/>
            <p:cNvGrpSpPr/>
            <p:nvPr/>
          </p:nvGrpSpPr>
          <p:grpSpPr>
            <a:xfrm>
              <a:off x="1920" y="1920"/>
              <a:ext cx="432" cy="672"/>
              <a:chOff x="1920" y="1920"/>
              <a:chExt cx="432" cy="672"/>
            </a:xfrm>
          </p:grpSpPr>
          <p:sp>
            <p:nvSpPr>
              <p:cNvPr id="21522" name="Line 33"/>
              <p:cNvSpPr/>
              <p:nvPr/>
            </p:nvSpPr>
            <p:spPr>
              <a:xfrm>
                <a:off x="1968" y="1968"/>
                <a:ext cx="144" cy="624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23" name="Oval 34"/>
              <p:cNvSpPr/>
              <p:nvPr/>
            </p:nvSpPr>
            <p:spPr>
              <a:xfrm>
                <a:off x="1920" y="1920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  <p:sp>
            <p:nvSpPr>
              <p:cNvPr id="21524" name="Line 36"/>
              <p:cNvSpPr/>
              <p:nvPr/>
            </p:nvSpPr>
            <p:spPr>
              <a:xfrm flipH="1">
                <a:off x="2160" y="1968"/>
                <a:ext cx="192" cy="624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1521" name="Oval 37"/>
            <p:cNvSpPr/>
            <p:nvPr/>
          </p:nvSpPr>
          <p:spPr>
            <a:xfrm>
              <a:off x="2304" y="1920"/>
              <a:ext cx="96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vi-VN" sz="1800" dirty="0"/>
            </a:p>
          </p:txBody>
        </p:sp>
      </p:grpSp>
      <p:grpSp>
        <p:nvGrpSpPr>
          <p:cNvPr id="6151" name="Group 46"/>
          <p:cNvGrpSpPr/>
          <p:nvPr/>
        </p:nvGrpSpPr>
        <p:grpSpPr>
          <a:xfrm>
            <a:off x="6667500" y="3138488"/>
            <a:ext cx="838200" cy="1143000"/>
            <a:chOff x="3792" y="1920"/>
            <a:chExt cx="528" cy="720"/>
          </a:xfrm>
        </p:grpSpPr>
        <p:sp>
          <p:nvSpPr>
            <p:cNvPr id="21515" name="Line 43"/>
            <p:cNvSpPr/>
            <p:nvPr/>
          </p:nvSpPr>
          <p:spPr>
            <a:xfrm flipH="1">
              <a:off x="3840" y="1968"/>
              <a:ext cx="384" cy="672"/>
            </a:xfrm>
            <a:prstGeom prst="line">
              <a:avLst/>
            </a:prstGeom>
            <a:ln w="57150" cap="flat" cmpd="thinThick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21516" name="Group 45"/>
            <p:cNvGrpSpPr/>
            <p:nvPr/>
          </p:nvGrpSpPr>
          <p:grpSpPr>
            <a:xfrm>
              <a:off x="3792" y="1920"/>
              <a:ext cx="528" cy="720"/>
              <a:chOff x="3792" y="1920"/>
              <a:chExt cx="528" cy="720"/>
            </a:xfrm>
          </p:grpSpPr>
          <p:sp>
            <p:nvSpPr>
              <p:cNvPr id="21517" name="Line 41"/>
              <p:cNvSpPr/>
              <p:nvPr/>
            </p:nvSpPr>
            <p:spPr>
              <a:xfrm>
                <a:off x="3840" y="1968"/>
                <a:ext cx="480" cy="672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18" name="Oval 42"/>
              <p:cNvSpPr/>
              <p:nvPr/>
            </p:nvSpPr>
            <p:spPr>
              <a:xfrm>
                <a:off x="3792" y="1920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  <p:sp>
            <p:nvSpPr>
              <p:cNvPr id="21519" name="Oval 44"/>
              <p:cNvSpPr/>
              <p:nvPr/>
            </p:nvSpPr>
            <p:spPr>
              <a:xfrm>
                <a:off x="4176" y="1920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</p:grpSp>
      </p:grpSp>
      <p:sp>
        <p:nvSpPr>
          <p:cNvPr id="6152" name="Text Box 48"/>
          <p:cNvSpPr txBox="1"/>
          <p:nvPr/>
        </p:nvSpPr>
        <p:spPr>
          <a:xfrm>
            <a:off x="1541463" y="4410075"/>
            <a:ext cx="533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b="1" dirty="0">
                <a:solidFill>
                  <a:srgbClr val="FF0000"/>
                </a:solidFill>
                <a:latin typeface=".VnTime" panose="020B7200000000000000" pitchFamily="34" charset="0"/>
              </a:rPr>
              <a:t>2</a:t>
            </a:r>
            <a:endParaRPr lang="en-US" altLang="vi-VN" b="1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6153" name="Text Box 49"/>
          <p:cNvSpPr txBox="1"/>
          <p:nvPr/>
        </p:nvSpPr>
        <p:spPr>
          <a:xfrm>
            <a:off x="4164013" y="4410075"/>
            <a:ext cx="6096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b="1" dirty="0">
                <a:solidFill>
                  <a:srgbClr val="FF0000"/>
                </a:solidFill>
                <a:latin typeface=".VnTime" panose="020B7200000000000000" pitchFamily="34" charset="0"/>
              </a:rPr>
              <a:t>5</a:t>
            </a:r>
            <a:endParaRPr lang="en-US" altLang="vi-VN" b="1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6154" name="Text Box 50"/>
          <p:cNvSpPr txBox="1"/>
          <p:nvPr/>
        </p:nvSpPr>
        <p:spPr>
          <a:xfrm>
            <a:off x="6667500" y="4413250"/>
            <a:ext cx="762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b="1" dirty="0">
                <a:solidFill>
                  <a:srgbClr val="FF0000"/>
                </a:solidFill>
                <a:latin typeface=".VnTime" panose="020B7200000000000000" pitchFamily="34" charset="0"/>
              </a:rPr>
              <a:t>10</a:t>
            </a:r>
            <a:endParaRPr lang="en-US" altLang="vi-VN" b="1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148" grpId="0" animBg="1"/>
      <p:bldP spid="6152" grpId="0"/>
      <p:bldP spid="6153" grpId="0"/>
      <p:bldP spid="61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ext Box 27"/>
          <p:cNvSpPr txBox="1"/>
          <p:nvPr/>
        </p:nvSpPr>
        <p:spPr>
          <a:xfrm>
            <a:off x="676275" y="0"/>
            <a:ext cx="80867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5 que diêm, hãy xếp th</a:t>
            </a:r>
            <a:r>
              <a:rPr lang="en-US" altLang="vi-VN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số 8, số 21.</a:t>
            </a:r>
            <a:endParaRPr lang="en-US" altLang="vi-VN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171" name="Group 69"/>
          <p:cNvGrpSpPr/>
          <p:nvPr/>
        </p:nvGrpSpPr>
        <p:grpSpPr>
          <a:xfrm>
            <a:off x="1890713" y="685800"/>
            <a:ext cx="1371600" cy="914400"/>
            <a:chOff x="1584" y="2496"/>
            <a:chExt cx="864" cy="672"/>
          </a:xfrm>
        </p:grpSpPr>
        <p:grpSp>
          <p:nvGrpSpPr>
            <p:cNvPr id="22626" name="Group 47"/>
            <p:cNvGrpSpPr/>
            <p:nvPr/>
          </p:nvGrpSpPr>
          <p:grpSpPr>
            <a:xfrm>
              <a:off x="2064" y="2496"/>
              <a:ext cx="384" cy="672"/>
              <a:chOff x="1008" y="1920"/>
              <a:chExt cx="384" cy="672"/>
            </a:xfrm>
          </p:grpSpPr>
          <p:grpSp>
            <p:nvGrpSpPr>
              <p:cNvPr id="22637" name="Group 48"/>
              <p:cNvGrpSpPr/>
              <p:nvPr/>
            </p:nvGrpSpPr>
            <p:grpSpPr>
              <a:xfrm>
                <a:off x="1008" y="1920"/>
                <a:ext cx="96" cy="672"/>
                <a:chOff x="1056" y="1872"/>
                <a:chExt cx="96" cy="672"/>
              </a:xfrm>
            </p:grpSpPr>
            <p:sp>
              <p:nvSpPr>
                <p:cNvPr id="22641" name="Line 49"/>
                <p:cNvSpPr/>
                <p:nvPr/>
              </p:nvSpPr>
              <p:spPr>
                <a:xfrm>
                  <a:off x="1104" y="1920"/>
                  <a:ext cx="0" cy="624"/>
                </a:xfrm>
                <a:prstGeom prst="line">
                  <a:avLst/>
                </a:prstGeom>
                <a:ln w="57150" cap="flat" cmpd="thinThick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642" name="Oval 50"/>
                <p:cNvSpPr/>
                <p:nvPr/>
              </p:nvSpPr>
              <p:spPr>
                <a:xfrm>
                  <a:off x="1056" y="1872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vi-VN" altLang="vi-VN" sz="1800" dirty="0"/>
                </a:p>
              </p:txBody>
            </p:sp>
          </p:grpSp>
          <p:grpSp>
            <p:nvGrpSpPr>
              <p:cNvPr id="22638" name="Group 51"/>
              <p:cNvGrpSpPr/>
              <p:nvPr/>
            </p:nvGrpSpPr>
            <p:grpSpPr>
              <a:xfrm>
                <a:off x="1296" y="1920"/>
                <a:ext cx="96" cy="672"/>
                <a:chOff x="1056" y="1872"/>
                <a:chExt cx="96" cy="672"/>
              </a:xfrm>
            </p:grpSpPr>
            <p:sp>
              <p:nvSpPr>
                <p:cNvPr id="22639" name="Line 52"/>
                <p:cNvSpPr/>
                <p:nvPr/>
              </p:nvSpPr>
              <p:spPr>
                <a:xfrm>
                  <a:off x="1104" y="1920"/>
                  <a:ext cx="0" cy="624"/>
                </a:xfrm>
                <a:prstGeom prst="line">
                  <a:avLst/>
                </a:prstGeom>
                <a:ln w="57150" cap="flat" cmpd="thinThick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640" name="Oval 53"/>
                <p:cNvSpPr/>
                <p:nvPr/>
              </p:nvSpPr>
              <p:spPr>
                <a:xfrm>
                  <a:off x="1056" y="1872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vi-VN" altLang="vi-VN" sz="1800" dirty="0"/>
                </a:p>
              </p:txBody>
            </p:sp>
          </p:grpSp>
        </p:grpSp>
        <p:grpSp>
          <p:nvGrpSpPr>
            <p:cNvPr id="22627" name="Group 67"/>
            <p:cNvGrpSpPr/>
            <p:nvPr/>
          </p:nvGrpSpPr>
          <p:grpSpPr>
            <a:xfrm>
              <a:off x="1584" y="2496"/>
              <a:ext cx="720" cy="672"/>
              <a:chOff x="1584" y="2496"/>
              <a:chExt cx="720" cy="672"/>
            </a:xfrm>
          </p:grpSpPr>
          <p:grpSp>
            <p:nvGrpSpPr>
              <p:cNvPr id="22628" name="Group 41"/>
              <p:cNvGrpSpPr/>
              <p:nvPr/>
            </p:nvGrpSpPr>
            <p:grpSpPr>
              <a:xfrm>
                <a:off x="1584" y="2496"/>
                <a:ext cx="480" cy="672"/>
                <a:chOff x="1920" y="1920"/>
                <a:chExt cx="480" cy="672"/>
              </a:xfrm>
            </p:grpSpPr>
            <p:grpSp>
              <p:nvGrpSpPr>
                <p:cNvPr id="22632" name="Group 42"/>
                <p:cNvGrpSpPr/>
                <p:nvPr/>
              </p:nvGrpSpPr>
              <p:grpSpPr>
                <a:xfrm>
                  <a:off x="1920" y="1920"/>
                  <a:ext cx="432" cy="672"/>
                  <a:chOff x="1920" y="1920"/>
                  <a:chExt cx="432" cy="672"/>
                </a:xfrm>
              </p:grpSpPr>
              <p:sp>
                <p:nvSpPr>
                  <p:cNvPr id="22634" name="Line 43"/>
                  <p:cNvSpPr/>
                  <p:nvPr/>
                </p:nvSpPr>
                <p:spPr>
                  <a:xfrm>
                    <a:off x="1968" y="1968"/>
                    <a:ext cx="144" cy="624"/>
                  </a:xfrm>
                  <a:prstGeom prst="line">
                    <a:avLst/>
                  </a:prstGeom>
                  <a:ln w="57150" cap="flat" cmpd="thinThick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2635" name="Oval 44"/>
                  <p:cNvSpPr/>
                  <p:nvPr/>
                </p:nvSpPr>
                <p:spPr>
                  <a:xfrm>
                    <a:off x="1920" y="1920"/>
                    <a:ext cx="96" cy="4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>
                        <a:solidFill>
                          <a:schemeClr val="tx1"/>
                        </a:solidFill>
                        <a:latin typeface="+mn-lt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>
                        <a:solidFill>
                          <a:schemeClr val="tx1"/>
                        </a:solidFill>
                        <a:latin typeface="+mn-lt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>
                        <a:solidFill>
                          <a:schemeClr val="tx1"/>
                        </a:solidFill>
                        <a:latin typeface="+mn-lt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+mn-lt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None/>
                    </a:pPr>
                    <a:endParaRPr lang="vi-VN" altLang="vi-VN" sz="1800" dirty="0"/>
                  </a:p>
                </p:txBody>
              </p:sp>
              <p:sp>
                <p:nvSpPr>
                  <p:cNvPr id="22636" name="Line 45"/>
                  <p:cNvSpPr/>
                  <p:nvPr/>
                </p:nvSpPr>
                <p:spPr>
                  <a:xfrm flipH="1">
                    <a:off x="2160" y="1968"/>
                    <a:ext cx="192" cy="624"/>
                  </a:xfrm>
                  <a:prstGeom prst="line">
                    <a:avLst/>
                  </a:prstGeom>
                  <a:ln w="57150" cap="flat" cmpd="thinThick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22633" name="Oval 46"/>
                <p:cNvSpPr/>
                <p:nvPr/>
              </p:nvSpPr>
              <p:spPr>
                <a:xfrm>
                  <a:off x="2304" y="1920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vi-VN" altLang="vi-VN" sz="1800" dirty="0"/>
                </a:p>
              </p:txBody>
            </p:sp>
          </p:grpSp>
          <p:grpSp>
            <p:nvGrpSpPr>
              <p:cNvPr id="22629" name="Group 62"/>
              <p:cNvGrpSpPr/>
              <p:nvPr/>
            </p:nvGrpSpPr>
            <p:grpSpPr>
              <a:xfrm>
                <a:off x="2208" y="2496"/>
                <a:ext cx="96" cy="672"/>
                <a:chOff x="2208" y="2496"/>
                <a:chExt cx="96" cy="672"/>
              </a:xfrm>
            </p:grpSpPr>
            <p:sp>
              <p:nvSpPr>
                <p:cNvPr id="22630" name="Line 59"/>
                <p:cNvSpPr/>
                <p:nvPr/>
              </p:nvSpPr>
              <p:spPr>
                <a:xfrm>
                  <a:off x="2256" y="2544"/>
                  <a:ext cx="0" cy="624"/>
                </a:xfrm>
                <a:prstGeom prst="line">
                  <a:avLst/>
                </a:prstGeom>
                <a:ln w="57150" cap="flat" cmpd="thinThick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631" name="Oval 60"/>
                <p:cNvSpPr/>
                <p:nvPr/>
              </p:nvSpPr>
              <p:spPr>
                <a:xfrm>
                  <a:off x="2208" y="2496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vi-VN" altLang="vi-VN" sz="1800" dirty="0"/>
                </a:p>
              </p:txBody>
            </p:sp>
          </p:grpSp>
        </p:grpSp>
      </p:grpSp>
      <p:sp>
        <p:nvSpPr>
          <p:cNvPr id="7172" name="Text Box 70"/>
          <p:cNvSpPr txBox="1"/>
          <p:nvPr/>
        </p:nvSpPr>
        <p:spPr>
          <a:xfrm>
            <a:off x="2233613" y="1593850"/>
            <a:ext cx="838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sz="2800" b="1" dirty="0">
                <a:solidFill>
                  <a:srgbClr val="0000FF"/>
                </a:solidFill>
                <a:latin typeface=".VnTime" panose="020B7200000000000000" pitchFamily="34" charset="0"/>
              </a:rPr>
              <a:t>8</a:t>
            </a:r>
            <a:endParaRPr lang="en-US" altLang="vi-VN" sz="28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grpSp>
        <p:nvGrpSpPr>
          <p:cNvPr id="7173" name="Group 68"/>
          <p:cNvGrpSpPr/>
          <p:nvPr/>
        </p:nvGrpSpPr>
        <p:grpSpPr>
          <a:xfrm>
            <a:off x="5243513" y="584200"/>
            <a:ext cx="1676400" cy="1016000"/>
            <a:chOff x="3456" y="2496"/>
            <a:chExt cx="1152" cy="720"/>
          </a:xfrm>
        </p:grpSpPr>
        <p:grpSp>
          <p:nvGrpSpPr>
            <p:cNvPr id="22611" name="Group 29"/>
            <p:cNvGrpSpPr/>
            <p:nvPr/>
          </p:nvGrpSpPr>
          <p:grpSpPr>
            <a:xfrm>
              <a:off x="3984" y="2496"/>
              <a:ext cx="528" cy="720"/>
              <a:chOff x="3792" y="1920"/>
              <a:chExt cx="528" cy="720"/>
            </a:xfrm>
          </p:grpSpPr>
          <p:sp>
            <p:nvSpPr>
              <p:cNvPr id="22621" name="Line 30"/>
              <p:cNvSpPr/>
              <p:nvPr/>
            </p:nvSpPr>
            <p:spPr>
              <a:xfrm flipH="1">
                <a:off x="3840" y="1968"/>
                <a:ext cx="384" cy="672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22622" name="Group 31"/>
              <p:cNvGrpSpPr/>
              <p:nvPr/>
            </p:nvGrpSpPr>
            <p:grpSpPr>
              <a:xfrm>
                <a:off x="3792" y="1920"/>
                <a:ext cx="528" cy="720"/>
                <a:chOff x="3792" y="1920"/>
                <a:chExt cx="528" cy="720"/>
              </a:xfrm>
            </p:grpSpPr>
            <p:sp>
              <p:nvSpPr>
                <p:cNvPr id="22623" name="Line 32"/>
                <p:cNvSpPr/>
                <p:nvPr/>
              </p:nvSpPr>
              <p:spPr>
                <a:xfrm>
                  <a:off x="3840" y="1968"/>
                  <a:ext cx="480" cy="672"/>
                </a:xfrm>
                <a:prstGeom prst="line">
                  <a:avLst/>
                </a:prstGeom>
                <a:ln w="57150" cap="flat" cmpd="thinThick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624" name="Oval 33"/>
                <p:cNvSpPr/>
                <p:nvPr/>
              </p:nvSpPr>
              <p:spPr>
                <a:xfrm>
                  <a:off x="3792" y="1920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vi-VN" altLang="vi-VN" sz="1800" dirty="0"/>
                </a:p>
              </p:txBody>
            </p:sp>
            <p:sp>
              <p:nvSpPr>
                <p:cNvPr id="22625" name="Oval 34"/>
                <p:cNvSpPr/>
                <p:nvPr/>
              </p:nvSpPr>
              <p:spPr>
                <a:xfrm>
                  <a:off x="4176" y="1920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vi-VN" altLang="vi-VN" sz="1800" dirty="0"/>
                </a:p>
              </p:txBody>
            </p:sp>
          </p:grpSp>
        </p:grpSp>
        <p:grpSp>
          <p:nvGrpSpPr>
            <p:cNvPr id="22612" name="Group 35"/>
            <p:cNvGrpSpPr/>
            <p:nvPr/>
          </p:nvGrpSpPr>
          <p:grpSpPr>
            <a:xfrm>
              <a:off x="3456" y="2496"/>
              <a:ext cx="528" cy="720"/>
              <a:chOff x="3792" y="1920"/>
              <a:chExt cx="528" cy="720"/>
            </a:xfrm>
          </p:grpSpPr>
          <p:sp>
            <p:nvSpPr>
              <p:cNvPr id="22616" name="Line 36"/>
              <p:cNvSpPr/>
              <p:nvPr/>
            </p:nvSpPr>
            <p:spPr>
              <a:xfrm flipH="1">
                <a:off x="3840" y="1968"/>
                <a:ext cx="384" cy="672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22617" name="Group 37"/>
              <p:cNvGrpSpPr/>
              <p:nvPr/>
            </p:nvGrpSpPr>
            <p:grpSpPr>
              <a:xfrm>
                <a:off x="3792" y="1920"/>
                <a:ext cx="528" cy="720"/>
                <a:chOff x="3792" y="1920"/>
                <a:chExt cx="528" cy="720"/>
              </a:xfrm>
            </p:grpSpPr>
            <p:sp>
              <p:nvSpPr>
                <p:cNvPr id="22618" name="Line 38"/>
                <p:cNvSpPr/>
                <p:nvPr/>
              </p:nvSpPr>
              <p:spPr>
                <a:xfrm>
                  <a:off x="3840" y="1968"/>
                  <a:ext cx="480" cy="672"/>
                </a:xfrm>
                <a:prstGeom prst="line">
                  <a:avLst/>
                </a:prstGeom>
                <a:ln w="57150" cap="flat" cmpd="thinThick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619" name="Oval 39"/>
                <p:cNvSpPr/>
                <p:nvPr/>
              </p:nvSpPr>
              <p:spPr>
                <a:xfrm>
                  <a:off x="3792" y="1920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vi-VN" altLang="vi-VN" sz="1800" dirty="0"/>
                </a:p>
              </p:txBody>
            </p:sp>
            <p:sp>
              <p:nvSpPr>
                <p:cNvPr id="22620" name="Oval 40"/>
                <p:cNvSpPr/>
                <p:nvPr/>
              </p:nvSpPr>
              <p:spPr>
                <a:xfrm>
                  <a:off x="4176" y="1920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vi-VN" altLang="vi-VN" sz="1800" dirty="0"/>
                </a:p>
              </p:txBody>
            </p:sp>
          </p:grpSp>
        </p:grpSp>
        <p:grpSp>
          <p:nvGrpSpPr>
            <p:cNvPr id="22613" name="Group 66"/>
            <p:cNvGrpSpPr/>
            <p:nvPr/>
          </p:nvGrpSpPr>
          <p:grpSpPr>
            <a:xfrm>
              <a:off x="4512" y="2496"/>
              <a:ext cx="96" cy="720"/>
              <a:chOff x="4512" y="2496"/>
              <a:chExt cx="96" cy="720"/>
            </a:xfrm>
          </p:grpSpPr>
          <p:sp>
            <p:nvSpPr>
              <p:cNvPr id="22614" name="Line 64"/>
              <p:cNvSpPr/>
              <p:nvPr/>
            </p:nvSpPr>
            <p:spPr>
              <a:xfrm>
                <a:off x="4560" y="2544"/>
                <a:ext cx="0" cy="672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2615" name="Oval 65"/>
              <p:cNvSpPr/>
              <p:nvPr/>
            </p:nvSpPr>
            <p:spPr>
              <a:xfrm>
                <a:off x="4512" y="2496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</p:grpSp>
      </p:grpSp>
      <p:sp>
        <p:nvSpPr>
          <p:cNvPr id="7174" name="Text Box 71"/>
          <p:cNvSpPr txBox="1"/>
          <p:nvPr/>
        </p:nvSpPr>
        <p:spPr>
          <a:xfrm>
            <a:off x="5556250" y="1593850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sz="2800" b="1" dirty="0">
                <a:solidFill>
                  <a:srgbClr val="0000FF"/>
                </a:solidFill>
                <a:latin typeface=".VnTime" panose="020B7200000000000000" pitchFamily="34" charset="0"/>
              </a:rPr>
              <a:t>21</a:t>
            </a:r>
            <a:endParaRPr lang="en-US" altLang="vi-VN" sz="28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7175" name="Text Box 28"/>
          <p:cNvSpPr txBox="1"/>
          <p:nvPr/>
        </p:nvSpPr>
        <p:spPr>
          <a:xfrm>
            <a:off x="533400" y="1927225"/>
            <a:ext cx="7239000" cy="585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6 que diêm, hãy xếp th</a:t>
            </a:r>
            <a:r>
              <a:rPr lang="en-US" altLang="vi-VN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số 9.</a:t>
            </a:r>
            <a:endParaRPr lang="en-US" altLang="vi-VN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176" name="Group 45"/>
          <p:cNvGrpSpPr/>
          <p:nvPr/>
        </p:nvGrpSpPr>
        <p:grpSpPr>
          <a:xfrm>
            <a:off x="3238500" y="2513013"/>
            <a:ext cx="1274763" cy="1371600"/>
            <a:chOff x="2016" y="2496"/>
            <a:chExt cx="1056" cy="1104"/>
          </a:xfrm>
        </p:grpSpPr>
        <p:sp>
          <p:nvSpPr>
            <p:cNvPr id="22595" name="Line 29"/>
            <p:cNvSpPr/>
            <p:nvPr/>
          </p:nvSpPr>
          <p:spPr>
            <a:xfrm>
              <a:off x="2160" y="2544"/>
              <a:ext cx="384" cy="432"/>
            </a:xfrm>
            <a:prstGeom prst="line">
              <a:avLst/>
            </a:prstGeom>
            <a:ln w="57150" cap="flat" cmpd="thinThick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22596" name="Group 44"/>
            <p:cNvGrpSpPr/>
            <p:nvPr/>
          </p:nvGrpSpPr>
          <p:grpSpPr>
            <a:xfrm>
              <a:off x="2208" y="2976"/>
              <a:ext cx="864" cy="576"/>
              <a:chOff x="2208" y="2976"/>
              <a:chExt cx="864" cy="576"/>
            </a:xfrm>
          </p:grpSpPr>
          <p:sp>
            <p:nvSpPr>
              <p:cNvPr id="22606" name="Line 30"/>
              <p:cNvSpPr/>
              <p:nvPr/>
            </p:nvSpPr>
            <p:spPr>
              <a:xfrm>
                <a:off x="2688" y="3120"/>
                <a:ext cx="384" cy="432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2607" name="Line 32"/>
              <p:cNvSpPr/>
              <p:nvPr/>
            </p:nvSpPr>
            <p:spPr>
              <a:xfrm flipH="1">
                <a:off x="2208" y="3120"/>
                <a:ext cx="336" cy="432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2608" name="Oval 33"/>
              <p:cNvSpPr/>
              <p:nvPr/>
            </p:nvSpPr>
            <p:spPr>
              <a:xfrm>
                <a:off x="2512" y="2976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  <p:sp>
            <p:nvSpPr>
              <p:cNvPr id="22609" name="Oval 34"/>
              <p:cNvSpPr/>
              <p:nvPr/>
            </p:nvSpPr>
            <p:spPr>
              <a:xfrm>
                <a:off x="2608" y="3072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  <p:sp>
            <p:nvSpPr>
              <p:cNvPr id="22610" name="Oval 35"/>
              <p:cNvSpPr/>
              <p:nvPr/>
            </p:nvSpPr>
            <p:spPr>
              <a:xfrm>
                <a:off x="2504" y="3072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</p:grpSp>
        <p:grpSp>
          <p:nvGrpSpPr>
            <p:cNvPr id="22597" name="Group 43"/>
            <p:cNvGrpSpPr/>
            <p:nvPr/>
          </p:nvGrpSpPr>
          <p:grpSpPr>
            <a:xfrm>
              <a:off x="2624" y="2544"/>
              <a:ext cx="400" cy="480"/>
              <a:chOff x="2624" y="2544"/>
              <a:chExt cx="400" cy="480"/>
            </a:xfrm>
          </p:grpSpPr>
          <p:sp>
            <p:nvSpPr>
              <p:cNvPr id="22604" name="Line 31"/>
              <p:cNvSpPr/>
              <p:nvPr/>
            </p:nvSpPr>
            <p:spPr>
              <a:xfrm flipH="1">
                <a:off x="2688" y="2544"/>
                <a:ext cx="336" cy="432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2605" name="Oval 36"/>
              <p:cNvSpPr/>
              <p:nvPr/>
            </p:nvSpPr>
            <p:spPr>
              <a:xfrm>
                <a:off x="2624" y="2976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</p:grpSp>
        <p:grpSp>
          <p:nvGrpSpPr>
            <p:cNvPr id="22598" name="Group 41"/>
            <p:cNvGrpSpPr/>
            <p:nvPr/>
          </p:nvGrpSpPr>
          <p:grpSpPr>
            <a:xfrm>
              <a:off x="2016" y="3064"/>
              <a:ext cx="96" cy="536"/>
              <a:chOff x="2016" y="3064"/>
              <a:chExt cx="96" cy="536"/>
            </a:xfrm>
          </p:grpSpPr>
          <p:sp>
            <p:nvSpPr>
              <p:cNvPr id="22602" name="Line 38"/>
              <p:cNvSpPr/>
              <p:nvPr/>
            </p:nvSpPr>
            <p:spPr>
              <a:xfrm>
                <a:off x="2064" y="3120"/>
                <a:ext cx="0" cy="480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2603" name="Oval 39"/>
              <p:cNvSpPr/>
              <p:nvPr/>
            </p:nvSpPr>
            <p:spPr>
              <a:xfrm>
                <a:off x="2016" y="3064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</p:grpSp>
        <p:grpSp>
          <p:nvGrpSpPr>
            <p:cNvPr id="22599" name="Group 42"/>
            <p:cNvGrpSpPr/>
            <p:nvPr/>
          </p:nvGrpSpPr>
          <p:grpSpPr>
            <a:xfrm>
              <a:off x="2016" y="2496"/>
              <a:ext cx="96" cy="536"/>
              <a:chOff x="2016" y="2496"/>
              <a:chExt cx="96" cy="536"/>
            </a:xfrm>
          </p:grpSpPr>
          <p:sp>
            <p:nvSpPr>
              <p:cNvPr id="22600" name="Line 37"/>
              <p:cNvSpPr/>
              <p:nvPr/>
            </p:nvSpPr>
            <p:spPr>
              <a:xfrm>
                <a:off x="2064" y="2496"/>
                <a:ext cx="0" cy="480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2601" name="Oval 40"/>
              <p:cNvSpPr/>
              <p:nvPr/>
            </p:nvSpPr>
            <p:spPr>
              <a:xfrm>
                <a:off x="2016" y="2984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</p:grpSp>
      </p:grpSp>
      <p:sp>
        <p:nvSpPr>
          <p:cNvPr id="7177" name="Text Box 47"/>
          <p:cNvSpPr txBox="1"/>
          <p:nvPr/>
        </p:nvSpPr>
        <p:spPr>
          <a:xfrm>
            <a:off x="3446463" y="3824288"/>
            <a:ext cx="7620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b="1" dirty="0">
                <a:solidFill>
                  <a:srgbClr val="0000FF"/>
                </a:solidFill>
                <a:latin typeface=".VnTime" panose="020B7200000000000000" pitchFamily="34" charset="0"/>
              </a:rPr>
              <a:t>9</a:t>
            </a:r>
            <a:endParaRPr lang="en-US" altLang="vi-VN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7178" name="Text Box 28"/>
          <p:cNvSpPr txBox="1"/>
          <p:nvPr/>
        </p:nvSpPr>
        <p:spPr>
          <a:xfrm>
            <a:off x="474663" y="4267200"/>
            <a:ext cx="80772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alt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Với 3 que diêm có thể xếp được những số</a:t>
            </a:r>
            <a:endParaRPr lang="en-US" altLang="vi-VN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179" name="Group 69"/>
          <p:cNvGrpSpPr/>
          <p:nvPr/>
        </p:nvGrpSpPr>
        <p:grpSpPr>
          <a:xfrm>
            <a:off x="474663" y="5022850"/>
            <a:ext cx="609600" cy="914400"/>
            <a:chOff x="2064" y="2496"/>
            <a:chExt cx="384" cy="672"/>
          </a:xfrm>
        </p:grpSpPr>
        <p:grpSp>
          <p:nvGrpSpPr>
            <p:cNvPr id="22585" name="Group 47"/>
            <p:cNvGrpSpPr/>
            <p:nvPr/>
          </p:nvGrpSpPr>
          <p:grpSpPr>
            <a:xfrm>
              <a:off x="2064" y="2496"/>
              <a:ext cx="384" cy="672"/>
              <a:chOff x="1008" y="1920"/>
              <a:chExt cx="384" cy="672"/>
            </a:xfrm>
          </p:grpSpPr>
          <p:grpSp>
            <p:nvGrpSpPr>
              <p:cNvPr id="22589" name="Group 48"/>
              <p:cNvGrpSpPr/>
              <p:nvPr/>
            </p:nvGrpSpPr>
            <p:grpSpPr>
              <a:xfrm>
                <a:off x="1008" y="1920"/>
                <a:ext cx="96" cy="672"/>
                <a:chOff x="1056" y="1872"/>
                <a:chExt cx="96" cy="672"/>
              </a:xfrm>
            </p:grpSpPr>
            <p:sp>
              <p:nvSpPr>
                <p:cNvPr id="22593" name="Line 49"/>
                <p:cNvSpPr/>
                <p:nvPr/>
              </p:nvSpPr>
              <p:spPr>
                <a:xfrm>
                  <a:off x="1104" y="1920"/>
                  <a:ext cx="0" cy="624"/>
                </a:xfrm>
                <a:prstGeom prst="line">
                  <a:avLst/>
                </a:prstGeom>
                <a:ln w="57150" cap="flat" cmpd="thinThick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594" name="Oval 50"/>
                <p:cNvSpPr/>
                <p:nvPr/>
              </p:nvSpPr>
              <p:spPr>
                <a:xfrm>
                  <a:off x="1056" y="1872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vi-VN" altLang="vi-VN" sz="1800" dirty="0"/>
                </a:p>
              </p:txBody>
            </p:sp>
          </p:grpSp>
          <p:grpSp>
            <p:nvGrpSpPr>
              <p:cNvPr id="22590" name="Group 51"/>
              <p:cNvGrpSpPr/>
              <p:nvPr/>
            </p:nvGrpSpPr>
            <p:grpSpPr>
              <a:xfrm>
                <a:off x="1296" y="1920"/>
                <a:ext cx="96" cy="672"/>
                <a:chOff x="1056" y="1872"/>
                <a:chExt cx="96" cy="672"/>
              </a:xfrm>
            </p:grpSpPr>
            <p:sp>
              <p:nvSpPr>
                <p:cNvPr id="22591" name="Line 52"/>
                <p:cNvSpPr/>
                <p:nvPr/>
              </p:nvSpPr>
              <p:spPr>
                <a:xfrm>
                  <a:off x="1104" y="1920"/>
                  <a:ext cx="0" cy="624"/>
                </a:xfrm>
                <a:prstGeom prst="line">
                  <a:avLst/>
                </a:prstGeom>
                <a:ln w="57150" cap="flat" cmpd="thinThick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592" name="Oval 53"/>
                <p:cNvSpPr/>
                <p:nvPr/>
              </p:nvSpPr>
              <p:spPr>
                <a:xfrm>
                  <a:off x="1056" y="1872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vi-VN" altLang="vi-VN" sz="1800" dirty="0"/>
                </a:p>
              </p:txBody>
            </p:sp>
          </p:grpSp>
        </p:grpSp>
        <p:grpSp>
          <p:nvGrpSpPr>
            <p:cNvPr id="22586" name="Group 62"/>
            <p:cNvGrpSpPr/>
            <p:nvPr/>
          </p:nvGrpSpPr>
          <p:grpSpPr>
            <a:xfrm>
              <a:off x="2208" y="2496"/>
              <a:ext cx="96" cy="672"/>
              <a:chOff x="2208" y="2496"/>
              <a:chExt cx="96" cy="672"/>
            </a:xfrm>
          </p:grpSpPr>
          <p:sp>
            <p:nvSpPr>
              <p:cNvPr id="22587" name="Line 59"/>
              <p:cNvSpPr/>
              <p:nvPr/>
            </p:nvSpPr>
            <p:spPr>
              <a:xfrm>
                <a:off x="2256" y="2544"/>
                <a:ext cx="0" cy="624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2588" name="Oval 60"/>
              <p:cNvSpPr/>
              <p:nvPr/>
            </p:nvSpPr>
            <p:spPr>
              <a:xfrm>
                <a:off x="2208" y="2496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</p:grpSp>
      </p:grpSp>
      <p:sp>
        <p:nvSpPr>
          <p:cNvPr id="7180" name="Text Box 47"/>
          <p:cNvSpPr txBox="1"/>
          <p:nvPr/>
        </p:nvSpPr>
        <p:spPr>
          <a:xfrm>
            <a:off x="398463" y="6019800"/>
            <a:ext cx="762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b="1" dirty="0">
                <a:solidFill>
                  <a:srgbClr val="0000FF"/>
                </a:solidFill>
                <a:latin typeface=".VnTime" panose="020B7200000000000000" pitchFamily="34" charset="0"/>
              </a:rPr>
              <a:t>3</a:t>
            </a:r>
            <a:endParaRPr lang="en-US" altLang="vi-VN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grpSp>
        <p:nvGrpSpPr>
          <p:cNvPr id="7181" name="Group 69"/>
          <p:cNvGrpSpPr/>
          <p:nvPr/>
        </p:nvGrpSpPr>
        <p:grpSpPr>
          <a:xfrm>
            <a:off x="1682750" y="5089525"/>
            <a:ext cx="1104900" cy="914400"/>
            <a:chOff x="1584" y="2496"/>
            <a:chExt cx="576" cy="672"/>
          </a:xfrm>
        </p:grpSpPr>
        <p:grpSp>
          <p:nvGrpSpPr>
            <p:cNvPr id="22576" name="Group 48"/>
            <p:cNvGrpSpPr/>
            <p:nvPr/>
          </p:nvGrpSpPr>
          <p:grpSpPr>
            <a:xfrm>
              <a:off x="2064" y="2496"/>
              <a:ext cx="96" cy="672"/>
              <a:chOff x="1056" y="1872"/>
              <a:chExt cx="96" cy="672"/>
            </a:xfrm>
          </p:grpSpPr>
          <p:sp>
            <p:nvSpPr>
              <p:cNvPr id="22583" name="Line 49"/>
              <p:cNvSpPr/>
              <p:nvPr/>
            </p:nvSpPr>
            <p:spPr>
              <a:xfrm>
                <a:off x="1104" y="1920"/>
                <a:ext cx="0" cy="624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2584" name="Oval 50"/>
              <p:cNvSpPr/>
              <p:nvPr/>
            </p:nvSpPr>
            <p:spPr>
              <a:xfrm>
                <a:off x="1056" y="1872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</p:grpSp>
        <p:grpSp>
          <p:nvGrpSpPr>
            <p:cNvPr id="22577" name="Group 41"/>
            <p:cNvGrpSpPr/>
            <p:nvPr/>
          </p:nvGrpSpPr>
          <p:grpSpPr>
            <a:xfrm>
              <a:off x="1584" y="2496"/>
              <a:ext cx="480" cy="623"/>
              <a:chOff x="1920" y="1920"/>
              <a:chExt cx="480" cy="623"/>
            </a:xfrm>
          </p:grpSpPr>
          <p:grpSp>
            <p:nvGrpSpPr>
              <p:cNvPr id="22578" name="Group 42"/>
              <p:cNvGrpSpPr/>
              <p:nvPr/>
            </p:nvGrpSpPr>
            <p:grpSpPr>
              <a:xfrm>
                <a:off x="1920" y="1920"/>
                <a:ext cx="427" cy="623"/>
                <a:chOff x="1920" y="1920"/>
                <a:chExt cx="427" cy="623"/>
              </a:xfrm>
            </p:grpSpPr>
            <p:sp>
              <p:nvSpPr>
                <p:cNvPr id="22580" name="Line 43"/>
                <p:cNvSpPr/>
                <p:nvPr/>
              </p:nvSpPr>
              <p:spPr>
                <a:xfrm>
                  <a:off x="1968" y="1968"/>
                  <a:ext cx="197" cy="575"/>
                </a:xfrm>
                <a:prstGeom prst="line">
                  <a:avLst/>
                </a:prstGeom>
                <a:ln w="57150" cap="flat" cmpd="thinThick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581" name="Oval 44"/>
                <p:cNvSpPr/>
                <p:nvPr/>
              </p:nvSpPr>
              <p:spPr>
                <a:xfrm>
                  <a:off x="1920" y="1920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vi-VN" altLang="vi-VN" sz="1800" dirty="0"/>
                </a:p>
              </p:txBody>
            </p:sp>
            <p:sp>
              <p:nvSpPr>
                <p:cNvPr id="22582" name="Line 45"/>
                <p:cNvSpPr/>
                <p:nvPr/>
              </p:nvSpPr>
              <p:spPr>
                <a:xfrm flipH="1">
                  <a:off x="2165" y="1945"/>
                  <a:ext cx="182" cy="598"/>
                </a:xfrm>
                <a:prstGeom prst="line">
                  <a:avLst/>
                </a:prstGeom>
                <a:ln w="57150" cap="flat" cmpd="thinThick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22579" name="Oval 46"/>
              <p:cNvSpPr/>
              <p:nvPr/>
            </p:nvSpPr>
            <p:spPr>
              <a:xfrm>
                <a:off x="2304" y="1920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</p:grpSp>
      </p:grpSp>
      <p:grpSp>
        <p:nvGrpSpPr>
          <p:cNvPr id="7182" name="Group 68"/>
          <p:cNvGrpSpPr/>
          <p:nvPr/>
        </p:nvGrpSpPr>
        <p:grpSpPr>
          <a:xfrm>
            <a:off x="5157788" y="5106988"/>
            <a:ext cx="908050" cy="1016000"/>
            <a:chOff x="3984" y="2496"/>
            <a:chExt cx="624" cy="720"/>
          </a:xfrm>
        </p:grpSpPr>
        <p:grpSp>
          <p:nvGrpSpPr>
            <p:cNvPr id="22567" name="Group 29"/>
            <p:cNvGrpSpPr/>
            <p:nvPr/>
          </p:nvGrpSpPr>
          <p:grpSpPr>
            <a:xfrm>
              <a:off x="3984" y="2496"/>
              <a:ext cx="528" cy="720"/>
              <a:chOff x="3792" y="1920"/>
              <a:chExt cx="528" cy="720"/>
            </a:xfrm>
          </p:grpSpPr>
          <p:sp>
            <p:nvSpPr>
              <p:cNvPr id="22571" name="Line 30"/>
              <p:cNvSpPr/>
              <p:nvPr/>
            </p:nvSpPr>
            <p:spPr>
              <a:xfrm flipH="1">
                <a:off x="3840" y="1968"/>
                <a:ext cx="384" cy="672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22572" name="Group 31"/>
              <p:cNvGrpSpPr/>
              <p:nvPr/>
            </p:nvGrpSpPr>
            <p:grpSpPr>
              <a:xfrm>
                <a:off x="3792" y="1920"/>
                <a:ext cx="528" cy="720"/>
                <a:chOff x="3792" y="1920"/>
                <a:chExt cx="528" cy="720"/>
              </a:xfrm>
            </p:grpSpPr>
            <p:sp>
              <p:nvSpPr>
                <p:cNvPr id="22573" name="Line 32"/>
                <p:cNvSpPr/>
                <p:nvPr/>
              </p:nvSpPr>
              <p:spPr>
                <a:xfrm>
                  <a:off x="3840" y="1968"/>
                  <a:ext cx="480" cy="672"/>
                </a:xfrm>
                <a:prstGeom prst="line">
                  <a:avLst/>
                </a:prstGeom>
                <a:ln w="57150" cap="flat" cmpd="thinThick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574" name="Oval 33"/>
                <p:cNvSpPr/>
                <p:nvPr/>
              </p:nvSpPr>
              <p:spPr>
                <a:xfrm>
                  <a:off x="3792" y="1920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vi-VN" altLang="vi-VN" sz="1800" dirty="0"/>
                </a:p>
              </p:txBody>
            </p:sp>
            <p:sp>
              <p:nvSpPr>
                <p:cNvPr id="22575" name="Oval 34"/>
                <p:cNvSpPr/>
                <p:nvPr/>
              </p:nvSpPr>
              <p:spPr>
                <a:xfrm>
                  <a:off x="4176" y="1920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vi-VN" altLang="vi-VN" sz="1800" dirty="0"/>
                </a:p>
              </p:txBody>
            </p:sp>
          </p:grpSp>
        </p:grpSp>
        <p:grpSp>
          <p:nvGrpSpPr>
            <p:cNvPr id="22568" name="Group 66"/>
            <p:cNvGrpSpPr/>
            <p:nvPr/>
          </p:nvGrpSpPr>
          <p:grpSpPr>
            <a:xfrm>
              <a:off x="4512" y="2496"/>
              <a:ext cx="96" cy="720"/>
              <a:chOff x="4512" y="2496"/>
              <a:chExt cx="96" cy="720"/>
            </a:xfrm>
          </p:grpSpPr>
          <p:sp>
            <p:nvSpPr>
              <p:cNvPr id="22569" name="Line 64"/>
              <p:cNvSpPr/>
              <p:nvPr/>
            </p:nvSpPr>
            <p:spPr>
              <a:xfrm>
                <a:off x="4560" y="2544"/>
                <a:ext cx="0" cy="672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2570" name="Oval 65"/>
              <p:cNvSpPr/>
              <p:nvPr/>
            </p:nvSpPr>
            <p:spPr>
              <a:xfrm>
                <a:off x="4512" y="2496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</p:grpSp>
      </p:grpSp>
      <p:grpSp>
        <p:nvGrpSpPr>
          <p:cNvPr id="7183" name="Group 69"/>
          <p:cNvGrpSpPr/>
          <p:nvPr/>
        </p:nvGrpSpPr>
        <p:grpSpPr>
          <a:xfrm>
            <a:off x="3584575" y="5122863"/>
            <a:ext cx="1008063" cy="869950"/>
            <a:chOff x="1499" y="2496"/>
            <a:chExt cx="565" cy="643"/>
          </a:xfrm>
        </p:grpSpPr>
        <p:grpSp>
          <p:nvGrpSpPr>
            <p:cNvPr id="22558" name="Group 51"/>
            <p:cNvGrpSpPr/>
            <p:nvPr/>
          </p:nvGrpSpPr>
          <p:grpSpPr>
            <a:xfrm>
              <a:off x="1499" y="2496"/>
              <a:ext cx="85" cy="643"/>
              <a:chOff x="203" y="1872"/>
              <a:chExt cx="85" cy="643"/>
            </a:xfrm>
          </p:grpSpPr>
          <p:sp>
            <p:nvSpPr>
              <p:cNvPr id="22565" name="Line 52"/>
              <p:cNvSpPr/>
              <p:nvPr/>
            </p:nvSpPr>
            <p:spPr>
              <a:xfrm flipH="1">
                <a:off x="237" y="1910"/>
                <a:ext cx="0" cy="605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2566" name="Oval 53"/>
              <p:cNvSpPr/>
              <p:nvPr/>
            </p:nvSpPr>
            <p:spPr>
              <a:xfrm>
                <a:off x="203" y="1872"/>
                <a:ext cx="85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</p:grpSp>
        <p:grpSp>
          <p:nvGrpSpPr>
            <p:cNvPr id="22559" name="Group 41"/>
            <p:cNvGrpSpPr/>
            <p:nvPr/>
          </p:nvGrpSpPr>
          <p:grpSpPr>
            <a:xfrm>
              <a:off x="1584" y="2496"/>
              <a:ext cx="480" cy="643"/>
              <a:chOff x="1920" y="1920"/>
              <a:chExt cx="480" cy="643"/>
            </a:xfrm>
          </p:grpSpPr>
          <p:grpSp>
            <p:nvGrpSpPr>
              <p:cNvPr id="22560" name="Group 42"/>
              <p:cNvGrpSpPr/>
              <p:nvPr/>
            </p:nvGrpSpPr>
            <p:grpSpPr>
              <a:xfrm>
                <a:off x="1920" y="1920"/>
                <a:ext cx="432" cy="643"/>
                <a:chOff x="1920" y="1920"/>
                <a:chExt cx="432" cy="643"/>
              </a:xfrm>
            </p:grpSpPr>
            <p:sp>
              <p:nvSpPr>
                <p:cNvPr id="22562" name="Line 43"/>
                <p:cNvSpPr/>
                <p:nvPr/>
              </p:nvSpPr>
              <p:spPr>
                <a:xfrm>
                  <a:off x="1968" y="1968"/>
                  <a:ext cx="174" cy="595"/>
                </a:xfrm>
                <a:prstGeom prst="line">
                  <a:avLst/>
                </a:prstGeom>
                <a:ln w="57150" cap="flat" cmpd="thinThick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563" name="Oval 44"/>
                <p:cNvSpPr/>
                <p:nvPr/>
              </p:nvSpPr>
              <p:spPr>
                <a:xfrm>
                  <a:off x="1920" y="1920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vi-VN" altLang="vi-VN" sz="1800" dirty="0"/>
                </a:p>
              </p:txBody>
            </p:sp>
            <p:sp>
              <p:nvSpPr>
                <p:cNvPr id="22564" name="Line 45"/>
                <p:cNvSpPr/>
                <p:nvPr/>
              </p:nvSpPr>
              <p:spPr>
                <a:xfrm flipH="1">
                  <a:off x="2142" y="1968"/>
                  <a:ext cx="210" cy="595"/>
                </a:xfrm>
                <a:prstGeom prst="line">
                  <a:avLst/>
                </a:prstGeom>
                <a:ln w="57150" cap="flat" cmpd="thinThick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22561" name="Oval 46"/>
              <p:cNvSpPr/>
              <p:nvPr/>
            </p:nvSpPr>
            <p:spPr>
              <a:xfrm>
                <a:off x="2304" y="1920"/>
                <a:ext cx="96" cy="48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</p:grpSp>
      </p:grpSp>
      <p:grpSp>
        <p:nvGrpSpPr>
          <p:cNvPr id="7184" name="Group 68"/>
          <p:cNvGrpSpPr/>
          <p:nvPr/>
        </p:nvGrpSpPr>
        <p:grpSpPr>
          <a:xfrm>
            <a:off x="7286625" y="5056188"/>
            <a:ext cx="973138" cy="1016000"/>
            <a:chOff x="3315" y="2496"/>
            <a:chExt cx="669" cy="720"/>
          </a:xfrm>
        </p:grpSpPr>
        <p:grpSp>
          <p:nvGrpSpPr>
            <p:cNvPr id="22549" name="Group 35"/>
            <p:cNvGrpSpPr/>
            <p:nvPr/>
          </p:nvGrpSpPr>
          <p:grpSpPr>
            <a:xfrm>
              <a:off x="3456" y="2496"/>
              <a:ext cx="528" cy="720"/>
              <a:chOff x="3792" y="1920"/>
              <a:chExt cx="528" cy="720"/>
            </a:xfrm>
          </p:grpSpPr>
          <p:sp>
            <p:nvSpPr>
              <p:cNvPr id="22553" name="Line 36"/>
              <p:cNvSpPr/>
              <p:nvPr/>
            </p:nvSpPr>
            <p:spPr>
              <a:xfrm flipH="1">
                <a:off x="3840" y="1968"/>
                <a:ext cx="384" cy="672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22554" name="Group 37"/>
              <p:cNvGrpSpPr/>
              <p:nvPr/>
            </p:nvGrpSpPr>
            <p:grpSpPr>
              <a:xfrm>
                <a:off x="3792" y="1920"/>
                <a:ext cx="528" cy="720"/>
                <a:chOff x="3792" y="1920"/>
                <a:chExt cx="528" cy="720"/>
              </a:xfrm>
            </p:grpSpPr>
            <p:sp>
              <p:nvSpPr>
                <p:cNvPr id="22555" name="Line 38"/>
                <p:cNvSpPr/>
                <p:nvPr/>
              </p:nvSpPr>
              <p:spPr>
                <a:xfrm>
                  <a:off x="3840" y="1968"/>
                  <a:ext cx="480" cy="672"/>
                </a:xfrm>
                <a:prstGeom prst="line">
                  <a:avLst/>
                </a:prstGeom>
                <a:ln w="57150" cap="flat" cmpd="thinThick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556" name="Oval 39"/>
                <p:cNvSpPr/>
                <p:nvPr/>
              </p:nvSpPr>
              <p:spPr>
                <a:xfrm>
                  <a:off x="3792" y="1920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vi-VN" altLang="vi-VN" sz="1800" dirty="0"/>
                </a:p>
              </p:txBody>
            </p:sp>
            <p:sp>
              <p:nvSpPr>
                <p:cNvPr id="22557" name="Oval 40"/>
                <p:cNvSpPr/>
                <p:nvPr/>
              </p:nvSpPr>
              <p:spPr>
                <a:xfrm>
                  <a:off x="4176" y="1920"/>
                  <a:ext cx="96" cy="48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vi-VN" altLang="vi-VN" sz="1800" dirty="0"/>
                </a:p>
              </p:txBody>
            </p:sp>
          </p:grpSp>
        </p:grpSp>
        <p:grpSp>
          <p:nvGrpSpPr>
            <p:cNvPr id="22550" name="Group 66"/>
            <p:cNvGrpSpPr/>
            <p:nvPr/>
          </p:nvGrpSpPr>
          <p:grpSpPr>
            <a:xfrm>
              <a:off x="3315" y="2512"/>
              <a:ext cx="96" cy="704"/>
              <a:chOff x="3315" y="2512"/>
              <a:chExt cx="96" cy="704"/>
            </a:xfrm>
          </p:grpSpPr>
          <p:sp>
            <p:nvSpPr>
              <p:cNvPr id="22551" name="Line 64"/>
              <p:cNvSpPr/>
              <p:nvPr/>
            </p:nvSpPr>
            <p:spPr>
              <a:xfrm>
                <a:off x="3345" y="2544"/>
                <a:ext cx="0" cy="672"/>
              </a:xfrm>
              <a:prstGeom prst="line">
                <a:avLst/>
              </a:prstGeom>
              <a:ln w="57150" cap="flat" cmpd="thinThick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2552" name="Oval 65"/>
              <p:cNvSpPr/>
              <p:nvPr/>
            </p:nvSpPr>
            <p:spPr>
              <a:xfrm flipH="1" flipV="1">
                <a:off x="3315" y="2512"/>
                <a:ext cx="96" cy="32"/>
              </a:xfrm>
              <a:prstGeom prst="ellipse">
                <a:avLst/>
              </a:pr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vi-VN" sz="1800" dirty="0"/>
              </a:p>
            </p:txBody>
          </p:sp>
        </p:grpSp>
      </p:grpSp>
      <p:sp>
        <p:nvSpPr>
          <p:cNvPr id="7185" name="Text Box 47"/>
          <p:cNvSpPr txBox="1"/>
          <p:nvPr/>
        </p:nvSpPr>
        <p:spPr>
          <a:xfrm>
            <a:off x="7453313" y="6115050"/>
            <a:ext cx="762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b="1" dirty="0">
                <a:solidFill>
                  <a:srgbClr val="0000FF"/>
                </a:solidFill>
                <a:latin typeface=".VnTime" panose="020B7200000000000000" pitchFamily="34" charset="0"/>
              </a:rPr>
              <a:t>9</a:t>
            </a:r>
            <a:endParaRPr lang="en-US" altLang="vi-VN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7186" name="Text Box 47"/>
          <p:cNvSpPr txBox="1"/>
          <p:nvPr/>
        </p:nvSpPr>
        <p:spPr>
          <a:xfrm>
            <a:off x="5233988" y="6172200"/>
            <a:ext cx="762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b="1" dirty="0">
                <a:solidFill>
                  <a:srgbClr val="0000FF"/>
                </a:solidFill>
                <a:latin typeface=".VnTime" panose="020B7200000000000000" pitchFamily="34" charset="0"/>
              </a:rPr>
              <a:t>11</a:t>
            </a:r>
            <a:endParaRPr lang="en-US" altLang="vi-VN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7187" name="Text Box 47"/>
          <p:cNvSpPr txBox="1"/>
          <p:nvPr/>
        </p:nvSpPr>
        <p:spPr>
          <a:xfrm>
            <a:off x="3641725" y="6064250"/>
            <a:ext cx="762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b="1" dirty="0">
                <a:solidFill>
                  <a:srgbClr val="0000FF"/>
                </a:solidFill>
                <a:latin typeface=".VnTime" panose="020B7200000000000000" pitchFamily="34" charset="0"/>
              </a:rPr>
              <a:t>4</a:t>
            </a:r>
            <a:endParaRPr lang="en-US" altLang="vi-VN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7188" name="Text Box 47"/>
          <p:cNvSpPr txBox="1"/>
          <p:nvPr/>
        </p:nvSpPr>
        <p:spPr>
          <a:xfrm>
            <a:off x="1946275" y="6049963"/>
            <a:ext cx="7620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b="1" dirty="0">
                <a:solidFill>
                  <a:srgbClr val="0000FF"/>
                </a:solidFill>
                <a:latin typeface=".VnTime" panose="020B7200000000000000" pitchFamily="34" charset="0"/>
              </a:rPr>
              <a:t>6</a:t>
            </a:r>
            <a:endParaRPr lang="en-US" altLang="vi-VN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2" grpId="0"/>
      <p:bldP spid="7174" grpId="0"/>
      <p:bldP spid="7175" grpId="0"/>
      <p:bldP spid="7177" grpId="0"/>
      <p:bldP spid="7178" grpId="0"/>
      <p:bldP spid="7180" grpId="0"/>
      <p:bldP spid="7185" grpId="0"/>
      <p:bldP spid="7186" grpId="0"/>
      <p:bldP spid="7187" grpId="0"/>
      <p:bldP spid="718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75778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2550"/>
            <a:ext cx="2057400" cy="2286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5779" name="Oval 3"/>
          <p:cNvSpPr/>
          <p:nvPr/>
        </p:nvSpPr>
        <p:spPr>
          <a:xfrm>
            <a:off x="457200" y="533400"/>
            <a:ext cx="1143000" cy="11430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3600" b="1" dirty="0"/>
              <a:t> </a:t>
            </a:r>
            <a:endParaRPr lang="en-US" altLang="en-US" sz="3600" b="1" dirty="0"/>
          </a:p>
        </p:txBody>
      </p:sp>
      <p:pic>
        <p:nvPicPr>
          <p:cNvPr id="75780" name="Picture 4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-82550"/>
            <a:ext cx="2057400" cy="228600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</p:pic>
      <p:pic>
        <p:nvPicPr>
          <p:cNvPr id="75781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0"/>
            <a:ext cx="2057400" cy="2286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5782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-82550"/>
            <a:ext cx="2057400" cy="2286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5783" name="Oval 7"/>
          <p:cNvSpPr/>
          <p:nvPr/>
        </p:nvSpPr>
        <p:spPr>
          <a:xfrm>
            <a:off x="2819400" y="533400"/>
            <a:ext cx="1143000" cy="11430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vi-VN" altLang="en-US" sz="3600" b="1" dirty="0"/>
          </a:p>
        </p:txBody>
      </p:sp>
      <p:sp>
        <p:nvSpPr>
          <p:cNvPr id="75784" name="Oval 8"/>
          <p:cNvSpPr/>
          <p:nvPr/>
        </p:nvSpPr>
        <p:spPr>
          <a:xfrm>
            <a:off x="4953000" y="527050"/>
            <a:ext cx="1143000" cy="11430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vi-VN" altLang="en-US" sz="3600" b="1" dirty="0"/>
          </a:p>
        </p:txBody>
      </p:sp>
      <p:sp>
        <p:nvSpPr>
          <p:cNvPr id="75785" name="Oval 9"/>
          <p:cNvSpPr/>
          <p:nvPr/>
        </p:nvSpPr>
        <p:spPr>
          <a:xfrm>
            <a:off x="7162800" y="609600"/>
            <a:ext cx="1143000" cy="11430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vi-VN" altLang="en-US" sz="3600" b="1" dirty="0"/>
          </a:p>
        </p:txBody>
      </p:sp>
      <p:sp>
        <p:nvSpPr>
          <p:cNvPr id="75786" name="Rectangle 10"/>
          <p:cNvSpPr/>
          <p:nvPr/>
        </p:nvSpPr>
        <p:spPr>
          <a:xfrm>
            <a:off x="838200" y="2203450"/>
            <a:ext cx="685800" cy="61595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1800" dirty="0"/>
              <a:t>1</a:t>
            </a:r>
            <a:endParaRPr lang="en-US" altLang="en-US" sz="1800" dirty="0"/>
          </a:p>
        </p:txBody>
      </p:sp>
      <p:sp>
        <p:nvSpPr>
          <p:cNvPr id="75787" name="Rectangle 11"/>
          <p:cNvSpPr/>
          <p:nvPr/>
        </p:nvSpPr>
        <p:spPr>
          <a:xfrm>
            <a:off x="3124200" y="2203450"/>
            <a:ext cx="762000" cy="61595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1800" dirty="0"/>
              <a:t>2</a:t>
            </a:r>
            <a:endParaRPr lang="en-US" altLang="en-US" sz="1800" dirty="0"/>
          </a:p>
        </p:txBody>
      </p:sp>
      <p:sp>
        <p:nvSpPr>
          <p:cNvPr id="75788" name="Rectangle 12"/>
          <p:cNvSpPr/>
          <p:nvPr/>
        </p:nvSpPr>
        <p:spPr>
          <a:xfrm>
            <a:off x="5181600" y="2209800"/>
            <a:ext cx="762000" cy="609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1800" dirty="0"/>
              <a:t>3</a:t>
            </a:r>
            <a:endParaRPr lang="en-US" altLang="en-US" sz="1800" dirty="0"/>
          </a:p>
        </p:txBody>
      </p:sp>
      <p:sp>
        <p:nvSpPr>
          <p:cNvPr id="75789" name="Rectangle 13"/>
          <p:cNvSpPr/>
          <p:nvPr/>
        </p:nvSpPr>
        <p:spPr>
          <a:xfrm>
            <a:off x="7543800" y="2286000"/>
            <a:ext cx="685800" cy="609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1800" dirty="0"/>
              <a:t>4</a:t>
            </a:r>
            <a:endParaRPr lang="en-US" altLang="en-US" sz="1800" dirty="0"/>
          </a:p>
        </p:txBody>
      </p:sp>
      <p:sp>
        <p:nvSpPr>
          <p:cNvPr id="75790" name="Rectangle 14"/>
          <p:cNvSpPr/>
          <p:nvPr/>
        </p:nvSpPr>
        <p:spPr>
          <a:xfrm>
            <a:off x="5181600" y="2209800"/>
            <a:ext cx="7620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FF00"/>
                </a:solidFill>
              </a:rPr>
              <a:t>3</a:t>
            </a:r>
            <a:endParaRPr lang="en-US" altLang="en-US" sz="2800" b="1" dirty="0">
              <a:solidFill>
                <a:srgbClr val="FFFF00"/>
              </a:solidFill>
            </a:endParaRPr>
          </a:p>
        </p:txBody>
      </p:sp>
      <p:sp>
        <p:nvSpPr>
          <p:cNvPr id="75791" name="Rectangle 15"/>
          <p:cNvSpPr/>
          <p:nvPr/>
        </p:nvSpPr>
        <p:spPr>
          <a:xfrm>
            <a:off x="2887663" y="4038600"/>
            <a:ext cx="3657600" cy="12954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000066"/>
                </a:solidFill>
                <a:latin typeface=".VnTime" panose="020B7200000000000000" pitchFamily="34" charset="0"/>
              </a:rPr>
              <a:t>§äc sè : XXI</a:t>
            </a:r>
            <a:endParaRPr lang="en-US" altLang="en-US" sz="3600" b="1" dirty="0">
              <a:solidFill>
                <a:srgbClr val="000066"/>
              </a:solidFill>
              <a:latin typeface=".VnTime" panose="020B7200000000000000" pitchFamily="34" charset="0"/>
            </a:endParaRPr>
          </a:p>
        </p:txBody>
      </p:sp>
      <p:sp>
        <p:nvSpPr>
          <p:cNvPr id="75792" name="Line 16"/>
          <p:cNvSpPr/>
          <p:nvPr/>
        </p:nvSpPr>
        <p:spPr>
          <a:xfrm flipH="1">
            <a:off x="4876800" y="2819400"/>
            <a:ext cx="533400" cy="1219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75793" name="Rectangle 17"/>
          <p:cNvSpPr/>
          <p:nvPr/>
        </p:nvSpPr>
        <p:spPr>
          <a:xfrm>
            <a:off x="838200" y="2209800"/>
            <a:ext cx="6858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rgbClr val="A5002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FF00"/>
                </a:solidFill>
              </a:rPr>
              <a:t>1</a:t>
            </a:r>
            <a:endParaRPr lang="en-US" altLang="en-US" sz="2800" b="1" dirty="0">
              <a:solidFill>
                <a:srgbClr val="FFFF00"/>
              </a:solidFill>
            </a:endParaRPr>
          </a:p>
        </p:txBody>
      </p:sp>
      <p:sp>
        <p:nvSpPr>
          <p:cNvPr id="75794" name="Rectangle 18"/>
          <p:cNvSpPr/>
          <p:nvPr/>
        </p:nvSpPr>
        <p:spPr>
          <a:xfrm>
            <a:off x="2881313" y="4271963"/>
            <a:ext cx="3657600" cy="1295400"/>
          </a:xfrm>
          <a:prstGeom prst="rect">
            <a:avLst/>
          </a:prstGeom>
          <a:solidFill>
            <a:srgbClr val="99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3600" b="1" dirty="0">
                <a:latin typeface=".VnTime" panose="020B7200000000000000" pitchFamily="34" charset="0"/>
              </a:rPr>
              <a:t>§äc sè  :  I X</a:t>
            </a:r>
            <a:endParaRPr lang="en-US" altLang="en-US" sz="3600" b="1" dirty="0">
              <a:latin typeface=".VnTime" panose="020B7200000000000000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.VnTime" panose="020B7200000000000000" pitchFamily="34" charset="0"/>
              </a:rPr>
              <a:t> </a:t>
            </a:r>
            <a:endParaRPr lang="en-US" altLang="en-US" sz="2800" dirty="0">
              <a:latin typeface=".VnTime" panose="020B7200000000000000" pitchFamily="34" charset="0"/>
            </a:endParaRPr>
          </a:p>
        </p:txBody>
      </p:sp>
      <p:sp>
        <p:nvSpPr>
          <p:cNvPr id="75795" name="Line 19"/>
          <p:cNvSpPr/>
          <p:nvPr/>
        </p:nvSpPr>
        <p:spPr>
          <a:xfrm>
            <a:off x="1447800" y="2819400"/>
            <a:ext cx="1676400" cy="1219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75796" name="Rectangle 20"/>
          <p:cNvSpPr/>
          <p:nvPr/>
        </p:nvSpPr>
        <p:spPr>
          <a:xfrm>
            <a:off x="7543800" y="2286000"/>
            <a:ext cx="6858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FF00"/>
                </a:solidFill>
              </a:rPr>
              <a:t>4</a:t>
            </a:r>
            <a:endParaRPr lang="en-US" altLang="en-US" sz="2800" b="1" dirty="0">
              <a:solidFill>
                <a:srgbClr val="FFFF00"/>
              </a:solidFill>
            </a:endParaRPr>
          </a:p>
        </p:txBody>
      </p:sp>
      <p:sp>
        <p:nvSpPr>
          <p:cNvPr id="75797" name="Rectangle 21"/>
          <p:cNvSpPr/>
          <p:nvPr/>
        </p:nvSpPr>
        <p:spPr>
          <a:xfrm>
            <a:off x="2811463" y="4044950"/>
            <a:ext cx="3810000" cy="1295400"/>
          </a:xfrm>
          <a:prstGeom prst="rect">
            <a:avLst/>
          </a:prstGeom>
          <a:solidFill>
            <a:srgbClr val="CC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3600" b="1" dirty="0">
                <a:latin typeface="Times New Roman" panose="02020603050405020304" pitchFamily="18" charset="0"/>
              </a:rPr>
              <a:t>Đọc số</a:t>
            </a:r>
            <a:r>
              <a:rPr lang="en-US" altLang="en-US" sz="3600" b="1" dirty="0">
                <a:latin typeface=".VnTime" panose="020B7200000000000000" pitchFamily="34" charset="0"/>
              </a:rPr>
              <a:t>: XX</a:t>
            </a:r>
            <a:endParaRPr lang="en-US" altLang="en-US" sz="3600" b="1" dirty="0">
              <a:latin typeface=".VnTime" panose="020B7200000000000000" pitchFamily="34" charset="0"/>
            </a:endParaRPr>
          </a:p>
        </p:txBody>
      </p:sp>
      <p:sp>
        <p:nvSpPr>
          <p:cNvPr id="75798" name="Line 22"/>
          <p:cNvSpPr/>
          <p:nvPr/>
        </p:nvSpPr>
        <p:spPr>
          <a:xfrm flipH="1">
            <a:off x="5867400" y="2895600"/>
            <a:ext cx="1752600" cy="1143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75799" name="Rectangle 23"/>
          <p:cNvSpPr/>
          <p:nvPr/>
        </p:nvSpPr>
        <p:spPr>
          <a:xfrm>
            <a:off x="3124200" y="2209800"/>
            <a:ext cx="7620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FF00"/>
                </a:solidFill>
              </a:rPr>
              <a:t>2</a:t>
            </a:r>
            <a:endParaRPr lang="en-US" altLang="en-US" sz="2800" b="1" dirty="0">
              <a:solidFill>
                <a:srgbClr val="FFFF00"/>
              </a:solidFill>
            </a:endParaRPr>
          </a:p>
        </p:txBody>
      </p:sp>
      <p:sp>
        <p:nvSpPr>
          <p:cNvPr id="75800" name="Rectangle 24"/>
          <p:cNvSpPr/>
          <p:nvPr/>
        </p:nvSpPr>
        <p:spPr>
          <a:xfrm>
            <a:off x="2544763" y="4064000"/>
            <a:ext cx="4343400" cy="12954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Đọc số</a:t>
            </a:r>
            <a:r>
              <a:rPr lang="en-US" altLang="en-US" sz="3600" b="1" dirty="0">
                <a:solidFill>
                  <a:srgbClr val="0000CC"/>
                </a:solidFill>
                <a:latin typeface=".VnTime" panose="020B7200000000000000" pitchFamily="34" charset="0"/>
              </a:rPr>
              <a:t> : XII</a:t>
            </a:r>
            <a:endParaRPr lang="en-US" altLang="en-US" sz="3600" b="1" dirty="0">
              <a:solidFill>
                <a:srgbClr val="0000CC"/>
              </a:solidFill>
              <a:latin typeface=".VnTime" panose="020B7200000000000000" pitchFamily="34" charset="0"/>
            </a:endParaRPr>
          </a:p>
        </p:txBody>
      </p:sp>
      <p:sp>
        <p:nvSpPr>
          <p:cNvPr id="75801" name="Line 25"/>
          <p:cNvSpPr/>
          <p:nvPr/>
        </p:nvSpPr>
        <p:spPr>
          <a:xfrm>
            <a:off x="3505200" y="2819400"/>
            <a:ext cx="762000" cy="1219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pic>
        <p:nvPicPr>
          <p:cNvPr id="24602" name="Picture 35" descr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43200"/>
            <a:ext cx="1812925" cy="3057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5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757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4" dur="500"/>
                                        <p:tgtEl>
                                          <p:spTgt spid="757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7" dur="5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758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758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75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75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758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758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animBg="1"/>
      <p:bldP spid="75783" grpId="0" animBg="1"/>
      <p:bldP spid="75784" grpId="0" animBg="1"/>
      <p:bldP spid="75785" grpId="0" animBg="1"/>
      <p:bldP spid="75786" grpId="0" animBg="1"/>
      <p:bldP spid="75787" grpId="0" animBg="1"/>
      <p:bldP spid="75788" grpId="0" animBg="1"/>
      <p:bldP spid="75789" grpId="0" animBg="1"/>
      <p:bldP spid="75790" grpId="0" animBg="1"/>
      <p:bldP spid="75791" grpId="0" animBg="1"/>
      <p:bldP spid="75791" grpId="1" animBg="1"/>
      <p:bldP spid="75793" grpId="0" animBg="1"/>
      <p:bldP spid="75794" grpId="0" animBg="1"/>
      <p:bldP spid="75794" grpId="1" animBg="1"/>
      <p:bldP spid="75796" grpId="0" animBg="1"/>
      <p:bldP spid="75797" grpId="0" animBg="1"/>
      <p:bldP spid="75797" grpId="1" animBg="1"/>
      <p:bldP spid="75799" grpId="0" animBg="1"/>
      <p:bldP spid="75800" grpId="0" animBg="1"/>
      <p:bldP spid="7580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5602" name="Rectangle 3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2209800"/>
          </a:xfrm>
          <a:blipFill rotWithShape="1">
            <a:blip r:embed="rId1"/>
          </a:blipFill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en-US" altLang="en-US" dirty="0">
                <a:latin typeface=".VnTimeH" panose="020B7200000000000000" pitchFamily="34" charset="0"/>
              </a:rPr>
              <a:t>        </a:t>
            </a:r>
            <a:r>
              <a:rPr lang="en-US" altLang="en-US" sz="3600" b="1" dirty="0">
                <a:solidFill>
                  <a:srgbClr val="0000FF"/>
                </a:solidFill>
                <a:latin typeface=".VnTimeH" panose="020B7200000000000000" pitchFamily="34" charset="0"/>
              </a:rPr>
              <a:t>I   ,   II  ,   III  ,  IV  ,  V  ,   VI   ,     VII   ,   VIII  ,   Ix  ,   X ,   XI  ,  XII  ,    XX  ,  XXI</a:t>
            </a:r>
            <a:endParaRPr lang="en-US" altLang="en-US" sz="36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25603" name="Rectangle 4"/>
          <p:cNvSpPr/>
          <p:nvPr/>
        </p:nvSpPr>
        <p:spPr>
          <a:xfrm>
            <a:off x="38100" y="762000"/>
            <a:ext cx="89154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4000" b="1" u="sng" dirty="0">
                <a:solidFill>
                  <a:srgbClr val="CC3300"/>
                </a:solidFill>
                <a:latin typeface="Times New Roman" panose="02020603050405020304" pitchFamily="18" charset="0"/>
              </a:rPr>
              <a:t>Đọc lại các số sau</a:t>
            </a:r>
            <a:endParaRPr lang="en-US" altLang="en-US" sz="4000" b="1" dirty="0">
              <a:solidFill>
                <a:srgbClr val="CC33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5604" name="Picture 5" descr="1181071cimzwdep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886075" y="5248275"/>
            <a:ext cx="857250" cy="2362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605" name="Picture 6" descr="1181071cimzwdep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52475" y="5248275"/>
            <a:ext cx="857250" cy="2362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606" name="Picture 7" descr="1181071cimzwdep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400675" y="5248275"/>
            <a:ext cx="857250" cy="2362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607" name="Picture 8" descr="1181071cimzwdep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534275" y="5248275"/>
            <a:ext cx="857250" cy="2362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0291" name="Text Box 3" descr="Blue tissue paper"/>
          <p:cNvSpPr txBox="1">
            <a:spLocks noChangeArrowheads="1"/>
          </p:cNvSpPr>
          <p:nvPr/>
        </p:nvSpPr>
        <p:spPr bwMode="auto">
          <a:xfrm>
            <a:off x="228600" y="2362200"/>
            <a:ext cx="8763000" cy="3170238"/>
          </a:xfrm>
          <a:prstGeom prst="rect">
            <a:avLst/>
          </a:prstGeom>
          <a:blipFill dpi="0" rotWithShape="1">
            <a:blip r:embed="rId1"/>
            <a:srcRect/>
            <a:tile tx="0" ty="0" sx="100000" sy="100000" flip="none" algn="tl"/>
          </a:blip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Về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nhà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xem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lại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Hoàn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thành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vở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tập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Chuẩn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bị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sau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Thực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hành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xem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đồng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hồ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(Tr.123, 125)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627" name="WordArt 4"/>
          <p:cNvSpPr>
            <a:spLocks noTextEdit="1"/>
          </p:cNvSpPr>
          <p:nvPr/>
        </p:nvSpPr>
        <p:spPr>
          <a:xfrm>
            <a:off x="3429000" y="990600"/>
            <a:ext cx="3505200" cy="1371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en-US" sz="3600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 Unicode MS" charset="0"/>
                <a:ea typeface="Arial Unicode MS" charset="0"/>
              </a:rPr>
              <a:t>DẶN DÒ</a:t>
            </a:r>
            <a:endParaRPr lang="en-US" sz="3600" spc="-360">
              <a:ln w="12700" cap="flat" cmpd="sng">
                <a:solidFill>
                  <a:srgbClr val="000099"/>
                </a:solidFill>
                <a:prstDash val="solid"/>
                <a:headEnd type="none" w="med" len="med"/>
                <a:tailEnd type="none" w="med" len="med"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 Unicode MS" charset="0"/>
              <a:ea typeface="Arial Unicode MS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199925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6" name="Text Box 8"/>
          <p:cNvSpPr txBox="1"/>
          <p:nvPr/>
        </p:nvSpPr>
        <p:spPr>
          <a:xfrm>
            <a:off x="2438400" y="2209800"/>
            <a:ext cx="3276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Đặt tính rồi tính :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7177" name="Text Box 9"/>
          <p:cNvSpPr txBox="1"/>
          <p:nvPr/>
        </p:nvSpPr>
        <p:spPr>
          <a:xfrm>
            <a:off x="609600" y="2819400"/>
            <a:ext cx="80010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514350" lvl="0" indent="-514350" eaLnBrk="1" hangingPunct="1">
              <a:spcBef>
                <a:spcPct val="0"/>
              </a:spcBef>
              <a:buAutoNum type="alphaLcParenR"/>
            </a:pPr>
            <a:r>
              <a:rPr lang="en-US" altLang="en-US" sz="2800" b="1" dirty="0">
                <a:latin typeface="Times New Roman" panose="02020603050405020304" pitchFamily="18" charset="0"/>
              </a:rPr>
              <a:t>1608 : 4                b) 2035 : 5                                                                 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9250" name="Text Box 10"/>
          <p:cNvSpPr txBox="1"/>
          <p:nvPr/>
        </p:nvSpPr>
        <p:spPr>
          <a:xfrm>
            <a:off x="990600" y="4267200"/>
            <a:ext cx="1295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a)1608   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9251" name="Text Box 24"/>
          <p:cNvSpPr txBox="1"/>
          <p:nvPr/>
        </p:nvSpPr>
        <p:spPr>
          <a:xfrm>
            <a:off x="2286000" y="4292600"/>
            <a:ext cx="228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chemeClr val="tx2"/>
                </a:solidFill>
              </a:rPr>
              <a:t>4</a:t>
            </a:r>
            <a:endParaRPr lang="en-US" altLang="en-US" sz="2800" b="1" dirty="0">
              <a:solidFill>
                <a:schemeClr val="tx2"/>
              </a:solidFill>
            </a:endParaRPr>
          </a:p>
        </p:txBody>
      </p:sp>
      <p:sp>
        <p:nvSpPr>
          <p:cNvPr id="9252" name="Text Box 26"/>
          <p:cNvSpPr txBox="1"/>
          <p:nvPr/>
        </p:nvSpPr>
        <p:spPr>
          <a:xfrm>
            <a:off x="1666875" y="4962525"/>
            <a:ext cx="319088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53" name="Text Box 27"/>
          <p:cNvSpPr txBox="1"/>
          <p:nvPr/>
        </p:nvSpPr>
        <p:spPr>
          <a:xfrm>
            <a:off x="2114550" y="4727575"/>
            <a:ext cx="2936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43"/>
          <p:cNvGrpSpPr/>
          <p:nvPr/>
        </p:nvGrpSpPr>
        <p:grpSpPr>
          <a:xfrm>
            <a:off x="2114550" y="4343400"/>
            <a:ext cx="685800" cy="914400"/>
            <a:chOff x="1392" y="3120"/>
            <a:chExt cx="816" cy="576"/>
          </a:xfrm>
        </p:grpSpPr>
        <p:sp>
          <p:nvSpPr>
            <p:cNvPr id="7198" name="Line 44"/>
            <p:cNvSpPr/>
            <p:nvPr/>
          </p:nvSpPr>
          <p:spPr>
            <a:xfrm>
              <a:off x="1392" y="3360"/>
              <a:ext cx="81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99" name="Line 45"/>
            <p:cNvSpPr/>
            <p:nvPr/>
          </p:nvSpPr>
          <p:spPr>
            <a:xfrm>
              <a:off x="1392" y="3120"/>
              <a:ext cx="0" cy="57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9236" name="Text Box 51"/>
          <p:cNvSpPr txBox="1"/>
          <p:nvPr/>
        </p:nvSpPr>
        <p:spPr>
          <a:xfrm>
            <a:off x="4876800" y="3810000"/>
            <a:ext cx="1238250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b) 2035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9237" name="Text Box 52"/>
          <p:cNvSpPr txBox="1"/>
          <p:nvPr/>
        </p:nvSpPr>
        <p:spPr>
          <a:xfrm>
            <a:off x="5772150" y="4225925"/>
            <a:ext cx="3429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5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grpSp>
        <p:nvGrpSpPr>
          <p:cNvPr id="5" name="Group 60"/>
          <p:cNvGrpSpPr/>
          <p:nvPr/>
        </p:nvGrpSpPr>
        <p:grpSpPr>
          <a:xfrm>
            <a:off x="5657850" y="4302125"/>
            <a:ext cx="628650" cy="838200"/>
            <a:chOff x="3840" y="2640"/>
            <a:chExt cx="528" cy="528"/>
          </a:xfrm>
        </p:grpSpPr>
        <p:sp>
          <p:nvSpPr>
            <p:cNvPr id="7196" name="Line 58"/>
            <p:cNvSpPr/>
            <p:nvPr/>
          </p:nvSpPr>
          <p:spPr>
            <a:xfrm>
              <a:off x="3840" y="2640"/>
              <a:ext cx="0" cy="52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97" name="Line 59"/>
            <p:cNvSpPr/>
            <p:nvPr/>
          </p:nvSpPr>
          <p:spPr>
            <a:xfrm>
              <a:off x="3840" y="2880"/>
              <a:ext cx="52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3" name="TextBox 2"/>
          <p:cNvSpPr txBox="1"/>
          <p:nvPr/>
        </p:nvSpPr>
        <p:spPr>
          <a:xfrm>
            <a:off x="1522413" y="4657725"/>
            <a:ext cx="228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00225" y="5353050"/>
            <a:ext cx="228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57350" y="4657725"/>
            <a:ext cx="228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28800" y="4953000"/>
            <a:ext cx="228600" cy="522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65363" y="4724400"/>
            <a:ext cx="228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408238" y="4733925"/>
            <a:ext cx="228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" name="Text Box 26"/>
          <p:cNvSpPr txBox="1"/>
          <p:nvPr/>
        </p:nvSpPr>
        <p:spPr>
          <a:xfrm>
            <a:off x="5257800" y="4953000"/>
            <a:ext cx="319088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86350" y="4581525"/>
            <a:ext cx="228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410200" y="5334000"/>
            <a:ext cx="228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57800" y="4572000"/>
            <a:ext cx="228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410200" y="4953000"/>
            <a:ext cx="228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" name="Text Box 27"/>
          <p:cNvSpPr txBox="1"/>
          <p:nvPr/>
        </p:nvSpPr>
        <p:spPr>
          <a:xfrm>
            <a:off x="5637213" y="4586288"/>
            <a:ext cx="2921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800725" y="4581525"/>
            <a:ext cx="228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957888" y="4572000"/>
            <a:ext cx="228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95" name="TextBox 7"/>
          <p:cNvSpPr txBox="1"/>
          <p:nvPr/>
        </p:nvSpPr>
        <p:spPr>
          <a:xfrm>
            <a:off x="1490663" y="1223963"/>
            <a:ext cx="5038725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en-US" sz="4400" dirty="0">
                <a:solidFill>
                  <a:srgbClr val="FF0000"/>
                </a:solidFill>
              </a:rPr>
              <a:t>KIỂM TRA BÀI CŨ</a:t>
            </a:r>
            <a:endParaRPr lang="en-US" altLang="en-US" sz="4400" dirty="0">
              <a:solidFill>
                <a:srgbClr val="FF0000"/>
              </a:solidFill>
            </a:endParaRPr>
          </a:p>
        </p:txBody>
      </p:sp>
      <p:sp>
        <p:nvSpPr>
          <p:cNvPr id="16417" name="Rectangle 22"/>
          <p:cNvSpPr/>
          <p:nvPr/>
        </p:nvSpPr>
        <p:spPr>
          <a:xfrm>
            <a:off x="1752600" y="304800"/>
            <a:ext cx="5410200" cy="8915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Thứ ba ngày 14 tháng 3 năm 2022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28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177" grpId="0"/>
      <p:bldP spid="9250" grpId="0"/>
      <p:bldP spid="9251" grpId="0"/>
      <p:bldP spid="9252" grpId="0"/>
      <p:bldP spid="9253" grpId="0"/>
      <p:bldP spid="9236" grpId="0"/>
      <p:bldP spid="9237" grpId="0"/>
      <p:bldP spid="3" grpId="0"/>
      <p:bldP spid="42" grpId="0"/>
      <p:bldP spid="43" grpId="0"/>
      <p:bldP spid="44" grpId="0"/>
      <p:bldP spid="45" grpId="0"/>
      <p:bldP spid="46" grpId="0"/>
      <p:bldP spid="51" grpId="0"/>
      <p:bldP spid="52" grpId="0"/>
      <p:bldP spid="53" grpId="0"/>
      <p:bldP spid="54" grpId="0"/>
      <p:bldP spid="55" grpId="0"/>
      <p:bldP spid="64" grpId="0"/>
      <p:bldP spid="65" grpId="0"/>
      <p:bldP spid="6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5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1400" dirty="0"/>
              <a:t>www.themegallery.com</a:t>
            </a:r>
            <a:endParaRPr lang="en-US" altLang="en-US" sz="1400" dirty="0"/>
          </a:p>
        </p:txBody>
      </p:sp>
      <p:pic>
        <p:nvPicPr>
          <p:cNvPr id="27651" name="Picture 2" descr="success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85850"/>
            <a:ext cx="1371600" cy="722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652" name="AutoShape 4"/>
          <p:cNvSpPr/>
          <p:nvPr/>
        </p:nvSpPr>
        <p:spPr>
          <a:xfrm rot="5400000" flipH="1">
            <a:off x="-1028700" y="1257300"/>
            <a:ext cx="3429000" cy="45720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9659 h 21600"/>
            </a:gdLst>
            <a:ahLst/>
            <a:cxnLst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txL" t="txT" r="txR" b="txB"/>
            <a:pathLst>
              <a:path w="21600" h="21600">
                <a:moveTo>
                  <a:pt x="9877" y="10956"/>
                </a:moveTo>
                <a:cubicBezTo>
                  <a:pt x="9868" y="10905"/>
                  <a:pt x="9864" y="10852"/>
                  <a:pt x="9864" y="10800"/>
                </a:cubicBezTo>
                <a:cubicBezTo>
                  <a:pt x="9864" y="10283"/>
                  <a:pt x="10283" y="9864"/>
                  <a:pt x="10800" y="9864"/>
                </a:cubicBezTo>
                <a:cubicBezTo>
                  <a:pt x="11316" y="9864"/>
                  <a:pt x="11736" y="10283"/>
                  <a:pt x="11736" y="10800"/>
                </a:cubicBezTo>
                <a:cubicBezTo>
                  <a:pt x="11736" y="10852"/>
                  <a:pt x="11731" y="10905"/>
                  <a:pt x="11722" y="10956"/>
                </a:cubicBezTo>
                <a:lnTo>
                  <a:pt x="21447" y="12611"/>
                </a:lnTo>
                <a:cubicBezTo>
                  <a:pt x="21548" y="12012"/>
                  <a:pt x="21600" y="11406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406"/>
                  <a:pt x="51" y="12012"/>
                  <a:pt x="152" y="12611"/>
                </a:cubicBezTo>
                <a:lnTo>
                  <a:pt x="9877" y="10956"/>
                </a:lnTo>
                <a:close/>
              </a:path>
            </a:pathLst>
          </a:custGeom>
          <a:gradFill rotWithShape="1">
            <a:gsLst>
              <a:gs pos="0">
                <a:srgbClr val="1B9AD9">
                  <a:alpha val="35999"/>
                </a:srgbClr>
              </a:gs>
              <a:gs pos="100000">
                <a:srgbClr val="B2DDF2">
                  <a:alpha val="100000"/>
                </a:srgbClr>
              </a:gs>
            </a:gsLst>
            <a:lin ang="5400000" scaled="1"/>
            <a:tileRect/>
          </a:gradFill>
          <a:ln w="0">
            <a:noFill/>
          </a:ln>
        </p:spPr>
        <p:txBody>
          <a:bodyPr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ltGray">
          <a:xfrm rot="5266782">
            <a:off x="-857250" y="1377950"/>
            <a:ext cx="3771900" cy="4343400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2514600" y="2227263"/>
            <a:ext cx="838200" cy="519112"/>
            <a:chOff x="2078" y="1439"/>
            <a:chExt cx="1615" cy="2101"/>
          </a:xfrm>
        </p:grpSpPr>
        <p:sp>
          <p:nvSpPr>
            <p:cNvPr id="27679" name="Oval 7"/>
            <p:cNvSpPr/>
            <p:nvPr/>
          </p:nvSpPr>
          <p:spPr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27680" name="Oval 8"/>
            <p:cNvSpPr/>
            <p:nvPr/>
          </p:nvSpPr>
          <p:spPr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24585" name="Oval 9"/>
            <p:cNvSpPr>
              <a:spLocks noChangeArrowheads="1"/>
            </p:cNvSpPr>
            <p:nvPr/>
          </p:nvSpPr>
          <p:spPr bwMode="gray">
            <a:xfrm>
              <a:off x="2255" y="1439"/>
              <a:ext cx="502" cy="210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7682" name="Oval 10"/>
            <p:cNvSpPr/>
            <p:nvPr/>
          </p:nvSpPr>
          <p:spPr>
            <a:xfrm>
              <a:off x="2254" y="1439"/>
              <a:ext cx="501" cy="2100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wrap="none" anchor="ctr" anchorCtr="0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24587" name="Oval 11"/>
            <p:cNvSpPr>
              <a:spLocks noChangeArrowheads="1"/>
            </p:cNvSpPr>
            <p:nvPr/>
          </p:nvSpPr>
          <p:spPr bwMode="gray">
            <a:xfrm>
              <a:off x="2338" y="1439"/>
              <a:ext cx="1095" cy="210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7684" name="Oval 12"/>
            <p:cNvSpPr/>
            <p:nvPr/>
          </p:nvSpPr>
          <p:spPr>
            <a:xfrm>
              <a:off x="2337" y="1439"/>
              <a:ext cx="1096" cy="2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anchor="ctr" anchorCtr="0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</p:grpSp>
      <p:grpSp>
        <p:nvGrpSpPr>
          <p:cNvPr id="3" name="Group 13"/>
          <p:cNvGrpSpPr/>
          <p:nvPr/>
        </p:nvGrpSpPr>
        <p:grpSpPr>
          <a:xfrm>
            <a:off x="2743200" y="3054350"/>
            <a:ext cx="762000" cy="520700"/>
            <a:chOff x="2078" y="1267"/>
            <a:chExt cx="1615" cy="2442"/>
          </a:xfrm>
        </p:grpSpPr>
        <p:sp>
          <p:nvSpPr>
            <p:cNvPr id="27673" name="Oval 14"/>
            <p:cNvSpPr/>
            <p:nvPr/>
          </p:nvSpPr>
          <p:spPr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27674" name="Oval 15"/>
            <p:cNvSpPr/>
            <p:nvPr/>
          </p:nvSpPr>
          <p:spPr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24592" name="Oval 16"/>
            <p:cNvSpPr>
              <a:spLocks noChangeArrowheads="1"/>
            </p:cNvSpPr>
            <p:nvPr/>
          </p:nvSpPr>
          <p:spPr bwMode="gray">
            <a:xfrm>
              <a:off x="2253" y="1267"/>
              <a:ext cx="552" cy="2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7676" name="Oval 17"/>
            <p:cNvSpPr/>
            <p:nvPr/>
          </p:nvSpPr>
          <p:spPr>
            <a:xfrm>
              <a:off x="2254" y="1268"/>
              <a:ext cx="551" cy="2441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wrap="none" anchor="ctr" anchorCtr="0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24594" name="Oval 18"/>
            <p:cNvSpPr>
              <a:spLocks noChangeArrowheads="1"/>
            </p:cNvSpPr>
            <p:nvPr/>
          </p:nvSpPr>
          <p:spPr bwMode="gray">
            <a:xfrm>
              <a:off x="2337" y="1267"/>
              <a:ext cx="1097" cy="244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7678" name="Oval 19"/>
            <p:cNvSpPr/>
            <p:nvPr/>
          </p:nvSpPr>
          <p:spPr>
            <a:xfrm>
              <a:off x="2337" y="1268"/>
              <a:ext cx="1096" cy="2441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anchor="ctr" anchorCtr="0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</p:grpSp>
      <p:grpSp>
        <p:nvGrpSpPr>
          <p:cNvPr id="4" name="Group 20"/>
          <p:cNvGrpSpPr/>
          <p:nvPr/>
        </p:nvGrpSpPr>
        <p:grpSpPr>
          <a:xfrm>
            <a:off x="2743200" y="3751263"/>
            <a:ext cx="765175" cy="519112"/>
            <a:chOff x="2078" y="1331"/>
            <a:chExt cx="1615" cy="2313"/>
          </a:xfrm>
        </p:grpSpPr>
        <p:sp>
          <p:nvSpPr>
            <p:cNvPr id="27667" name="Oval 21"/>
            <p:cNvSpPr/>
            <p:nvPr/>
          </p:nvSpPr>
          <p:spPr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27668" name="Oval 22"/>
            <p:cNvSpPr/>
            <p:nvPr/>
          </p:nvSpPr>
          <p:spPr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24599" name="Oval 23"/>
            <p:cNvSpPr>
              <a:spLocks noChangeArrowheads="1"/>
            </p:cNvSpPr>
            <p:nvPr/>
          </p:nvSpPr>
          <p:spPr bwMode="gray">
            <a:xfrm>
              <a:off x="2256" y="1331"/>
              <a:ext cx="550" cy="231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7670" name="Oval 24"/>
            <p:cNvSpPr/>
            <p:nvPr/>
          </p:nvSpPr>
          <p:spPr>
            <a:xfrm>
              <a:off x="2254" y="1332"/>
              <a:ext cx="548" cy="2312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 wrap="none" anchor="ctr" anchorCtr="0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24601" name="Oval 25"/>
            <p:cNvSpPr>
              <a:spLocks noChangeArrowheads="1"/>
            </p:cNvSpPr>
            <p:nvPr/>
          </p:nvSpPr>
          <p:spPr bwMode="gray">
            <a:xfrm>
              <a:off x="2336" y="1331"/>
              <a:ext cx="1096" cy="231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7672" name="Oval 26"/>
            <p:cNvSpPr/>
            <p:nvPr/>
          </p:nvSpPr>
          <p:spPr>
            <a:xfrm>
              <a:off x="2337" y="1332"/>
              <a:ext cx="1096" cy="2312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anchor="ctr" anchorCtr="0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</p:grpSp>
      <p:grpSp>
        <p:nvGrpSpPr>
          <p:cNvPr id="5" name="Group 27"/>
          <p:cNvGrpSpPr/>
          <p:nvPr/>
        </p:nvGrpSpPr>
        <p:grpSpPr>
          <a:xfrm>
            <a:off x="2514600" y="4530725"/>
            <a:ext cx="715963" cy="519113"/>
            <a:chOff x="2078" y="1182"/>
            <a:chExt cx="1615" cy="2613"/>
          </a:xfrm>
        </p:grpSpPr>
        <p:sp>
          <p:nvSpPr>
            <p:cNvPr id="27661" name="Oval 28"/>
            <p:cNvSpPr/>
            <p:nvPr/>
          </p:nvSpPr>
          <p:spPr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57150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27662" name="Oval 29"/>
            <p:cNvSpPr/>
            <p:nvPr/>
          </p:nvSpPr>
          <p:spPr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24606" name="Oval 30"/>
            <p:cNvSpPr>
              <a:spLocks noChangeArrowheads="1"/>
            </p:cNvSpPr>
            <p:nvPr/>
          </p:nvSpPr>
          <p:spPr bwMode="gray">
            <a:xfrm>
              <a:off x="2253" y="1182"/>
              <a:ext cx="587" cy="261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7664" name="Oval 31"/>
            <p:cNvSpPr/>
            <p:nvPr/>
          </p:nvSpPr>
          <p:spPr>
            <a:xfrm>
              <a:off x="2254" y="1182"/>
              <a:ext cx="586" cy="2613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wrap="none" anchor="ctr" anchorCtr="0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  <p:sp>
          <p:nvSpPr>
            <p:cNvPr id="24608" name="Oval 32"/>
            <p:cNvSpPr>
              <a:spLocks noChangeArrowheads="1"/>
            </p:cNvSpPr>
            <p:nvPr/>
          </p:nvSpPr>
          <p:spPr bwMode="gray">
            <a:xfrm>
              <a:off x="2336" y="1182"/>
              <a:ext cx="1096" cy="261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7666" name="Oval 33"/>
            <p:cNvSpPr/>
            <p:nvPr/>
          </p:nvSpPr>
          <p:spPr>
            <a:xfrm>
              <a:off x="2337" y="1182"/>
              <a:ext cx="1096" cy="2613"/>
            </a:xfrm>
            <a:prstGeom prst="ellipse">
              <a:avLst/>
            </a:prstGeom>
            <a:gradFill rotWithShape="1">
              <a:gsLst>
                <a:gs pos="0">
                  <a:srgbClr val="8D67E1"/>
                </a:gs>
                <a:gs pos="100000">
                  <a:srgbClr val="45326D"/>
                </a:gs>
              </a:gsLst>
              <a:lin ang="2700000" scaled="1"/>
              <a:tileRect/>
            </a:gradFill>
            <a:ln w="38100">
              <a:noFill/>
            </a:ln>
          </p:spPr>
          <p:txBody>
            <a:bodyPr anchor="ctr" anchorCtr="0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en-US" altLang="en-US" sz="1800" dirty="0"/>
            </a:p>
          </p:txBody>
        </p:sp>
      </p:grpSp>
      <p:pic>
        <p:nvPicPr>
          <p:cNvPr id="27658" name="Picture 34" descr="Copy of VictorianIndblnk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14500"/>
            <a:ext cx="3000375" cy="3657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659" name="WordArt 35"/>
          <p:cNvSpPr>
            <a:spLocks noTextEdit="1"/>
          </p:cNvSpPr>
          <p:nvPr/>
        </p:nvSpPr>
        <p:spPr>
          <a:xfrm>
            <a:off x="3810000" y="1828800"/>
            <a:ext cx="4400550" cy="803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en-US" sz="6000" b="1" i="1"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Times New Roman" panose="02020603050405020304" pitchFamily="18" charset="0"/>
                <a:ea typeface="Times New Roman" panose="02020603050405020304" pitchFamily="18" charset="0"/>
              </a:rPr>
              <a:t>Chào tạm biệt</a:t>
            </a:r>
            <a:endParaRPr lang="en-US" sz="6000" b="1" i="1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660" name="Picture 36" descr="0F917B4CD3754ECA9C488848EFED51E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867400" y="3200400"/>
            <a:ext cx="1524000" cy="2343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3672" name="Text Box 8"/>
          <p:cNvSpPr txBox="1"/>
          <p:nvPr/>
        </p:nvSpPr>
        <p:spPr>
          <a:xfrm>
            <a:off x="3276600" y="6019800"/>
            <a:ext cx="2667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95758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 giờ10 phút.</a:t>
            </a:r>
            <a:endParaRPr lang="en-US" altLang="en-US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100" name="Picture 11" descr="6g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62163" y="914400"/>
            <a:ext cx="5029200" cy="4953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Text Box 17"/>
          <p:cNvSpPr txBox="1">
            <a:spLocks noChangeArrowheads="1"/>
          </p:cNvSpPr>
          <p:nvPr/>
        </p:nvSpPr>
        <p:spPr bwMode="auto">
          <a:xfrm>
            <a:off x="1147763" y="228600"/>
            <a:ext cx="6858000" cy="523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957580" eaLnBrk="1" hangingPunct="1">
              <a:spcBef>
                <a:spcPct val="50000"/>
              </a:spcBef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2. </a:t>
            </a:r>
            <a:r>
              <a:rPr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chỉ mấy giờ ?</a:t>
            </a:r>
            <a:endParaRPr sz="2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1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Picture 5" descr="dong ho ca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47800" y="304800"/>
            <a:ext cx="6324600" cy="6096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Footer Placeholder 2"/>
          <p:cNvSpPr txBox="1">
            <a:spLocks noGrp="1"/>
          </p:cNvSpPr>
          <p:nvPr/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1400" dirty="0">
                <a:solidFill>
                  <a:schemeClr val="tx2"/>
                </a:solidFill>
                <a:latin typeface="Perpetua" panose="02020502060401020303" pitchFamily="18" charset="0"/>
              </a:rPr>
              <a:t>NGUYỄN NGỌC DIỆP</a:t>
            </a:r>
            <a:endParaRPr lang="en-US" altLang="en-US" sz="1400" dirty="0">
              <a:solidFill>
                <a:schemeClr val="tx2"/>
              </a:solidFill>
              <a:latin typeface="Perpetua" panose="02020502060401020303" pitchFamily="18" charset="0"/>
            </a:endParaRPr>
          </a:p>
        </p:txBody>
      </p:sp>
      <p:sp>
        <p:nvSpPr>
          <p:cNvPr id="10243" name="Slide Number Placeholder 22"/>
          <p:cNvSpPr>
            <a:spLocks noGrp="1"/>
          </p:cNvSpPr>
          <p:nvPr/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txBody>
          <a:bodyPr wrap="none" lIns="0" tIns="0" rIns="0" bIns="0"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altLang="en-US" sz="1400" dirty="0">
                <a:solidFill>
                  <a:srgbClr val="FFFFFF"/>
                </a:solidFill>
              </a:rPr>
            </a:fld>
            <a:endParaRPr lang="en-US" altLang="en-US" sz="1400" dirty="0">
              <a:solidFill>
                <a:srgbClr val="FFFFFF"/>
              </a:solidFill>
            </a:endParaRPr>
          </a:p>
        </p:txBody>
      </p:sp>
      <p:pic>
        <p:nvPicPr>
          <p:cNvPr id="10244" name="Picture 3" descr="theme_blog_360_pooh_2197"/>
          <p:cNvPicPr>
            <a:picLocks noChangeAspect="1"/>
          </p:cNvPicPr>
          <p:nvPr/>
        </p:nvPicPr>
        <p:blipFill>
          <a:blip r:embed="rId1">
            <a:lum bright="42001"/>
          </a:blip>
          <a:stretch>
            <a:fillRect/>
          </a:stretch>
        </p:blipFill>
        <p:spPr>
          <a:xfrm>
            <a:off x="0" y="-361950"/>
            <a:ext cx="9334500" cy="7239000"/>
          </a:xfrm>
          <a:prstGeom prst="rect">
            <a:avLst/>
          </a:prstGeom>
          <a:solidFill>
            <a:srgbClr val="000066"/>
          </a:solidFill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07529" name="Rectangle 9"/>
          <p:cNvSpPr/>
          <p:nvPr/>
        </p:nvSpPr>
        <p:spPr>
          <a:xfrm>
            <a:off x="-8229600" y="5257800"/>
            <a:ext cx="16078200" cy="105092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en-US" altLang="en-US" sz="3600" dirty="0">
                <a:solidFill>
                  <a:srgbClr val="0000FF"/>
                </a:solidFill>
                <a:latin typeface="UNI Chu truyen thong" pitchFamily="66" charset="0"/>
                <a:cs typeface="Arial" panose="020B0604020202020204" pitchFamily="34" charset="0"/>
              </a:rPr>
              <a:t> </a:t>
            </a:r>
            <a:endParaRPr lang="en-US" altLang="en-US" sz="3600" dirty="0">
              <a:solidFill>
                <a:srgbClr val="0000FF"/>
              </a:solidFill>
              <a:latin typeface="UNI Chu truyen thong" pitchFamily="66" charset="0"/>
              <a:ea typeface="Arial" panose="020B0604020202020204" pitchFamily="34" charset="0"/>
            </a:endParaRPr>
          </a:p>
        </p:txBody>
      </p:sp>
      <p:sp>
        <p:nvSpPr>
          <p:cNvPr id="11" name="Title 3"/>
          <p:cNvSpPr txBox="1"/>
          <p:nvPr/>
        </p:nvSpPr>
        <p:spPr>
          <a:xfrm>
            <a:off x="603250" y="331788"/>
            <a:ext cx="8388350" cy="21066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vi-VN" altLang="x-none"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 </a:t>
            </a:r>
            <a:r>
              <a:rPr lang="en-US" altLang="vi-VN"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vi-VN" altLang="x-none"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altLang="x-none"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x-none"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vi-VN"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14 t</a:t>
            </a:r>
            <a:r>
              <a:rPr lang="vi-VN" altLang="x-none"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háng</a:t>
            </a:r>
            <a:r>
              <a:rPr lang="en-US" altLang="vi-VN"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vi-VN" altLang="x-none"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 20</a:t>
            </a:r>
            <a:r>
              <a:rPr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br>
              <a:rPr lang="vi-VN" altLang="x-none"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x-none"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sz="3600" b="1" dirty="0">
              <a:solidFill>
                <a:schemeClr val="tx2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ct val="0"/>
              </a:spcBef>
              <a:buNone/>
            </a:pPr>
            <a:r>
              <a:rPr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 quen với chữ số La Mã</a:t>
            </a:r>
            <a:endParaRPr lang="vi-VN" altLang="x-none" sz="3600" b="1" dirty="0">
              <a:solidFill>
                <a:schemeClr val="tx2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7" name="TextBox 3"/>
          <p:cNvSpPr txBox="1"/>
          <p:nvPr/>
        </p:nvSpPr>
        <p:spPr>
          <a:xfrm flipV="1">
            <a:off x="1981200" y="3341688"/>
            <a:ext cx="56388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en-US" sz="1800" dirty="0"/>
              <a:t>,</a:t>
            </a:r>
            <a:endParaRPr lang="en-US" alt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46050" y="2819400"/>
            <a:ext cx="9188450" cy="2246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                                 MỤC TIÊU:</a:t>
            </a:r>
            <a:endParaRPr kumimoji="0" lang="en-US" sz="2800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-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Bước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đầu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làm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quen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với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chữ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số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 La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Mã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.</a:t>
            </a:r>
            <a:endParaRPr kumimoji="0" lang="en-US" sz="2800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L="285750" marR="0" indent="-285750" defTabSz="914400">
              <a:buClrTx/>
              <a:buSzTx/>
              <a:buFontTx/>
              <a:buChar char="-"/>
              <a:defRPr/>
            </a:pP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Nhận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biết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các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số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từ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I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đến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XII (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để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xem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được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đồng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hồ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)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số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XX, XXI,(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đọc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viết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“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thế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kỉ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XX, XXI”)</a:t>
            </a:r>
            <a:endParaRPr kumimoji="0" lang="en-US" sz="2800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L="285750" marR="0" indent="-285750" defTabSz="914400">
              <a:buClrTx/>
              <a:buSzTx/>
              <a:buFontTx/>
              <a:buChar char="-"/>
              <a:defRPr/>
            </a:pP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Nhận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biết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giá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trị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của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các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số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La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Mã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đã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800" b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học</a:t>
            </a:r>
            <a:r>
              <a:rPr kumimoji="0" lang="en-US" sz="2800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.</a:t>
            </a:r>
            <a:endParaRPr kumimoji="0" lang="en-US" sz="2800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0" fill="hold"/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0" fill="hold"/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290" name="Text Box 3"/>
          <p:cNvSpPr txBox="1"/>
          <p:nvPr/>
        </p:nvSpPr>
        <p:spPr>
          <a:xfrm>
            <a:off x="2286000" y="228600"/>
            <a:ext cx="4724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vi-VN" altLang="en-US" sz="3600" b="1" dirty="0">
              <a:solidFill>
                <a:srgbClr val="0000CC"/>
              </a:solidFill>
              <a:latin typeface=".VnCommercial Script" pitchFamily="34" charset="0"/>
            </a:endParaRPr>
          </a:p>
        </p:txBody>
      </p:sp>
      <p:sp>
        <p:nvSpPr>
          <p:cNvPr id="12291" name="Text Box 4"/>
          <p:cNvSpPr txBox="1"/>
          <p:nvPr/>
        </p:nvSpPr>
        <p:spPr>
          <a:xfrm>
            <a:off x="586740" y="1143000"/>
            <a:ext cx="8023860" cy="16300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4000" b="1" dirty="0">
                <a:latin typeface="Times New Roman" panose="02020603050405020304" pitchFamily="18" charset="0"/>
              </a:rPr>
              <a:t>Thứ ba  ngày 14 tháng  3 năm 2022</a:t>
            </a:r>
            <a:endParaRPr lang="en-US" altLang="en-US" sz="4000" b="1" dirty="0">
              <a:latin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4000" b="1" u="sng" dirty="0">
                <a:latin typeface="Times New Roman" panose="02020603050405020304" pitchFamily="18" charset="0"/>
              </a:rPr>
              <a:t>Toán</a:t>
            </a:r>
            <a:endParaRPr lang="en-US" altLang="en-US" sz="4000" b="1" u="sng" dirty="0">
              <a:latin typeface="Times New Roman" panose="02020603050405020304" pitchFamily="18" charset="0"/>
            </a:endParaRPr>
          </a:p>
        </p:txBody>
      </p:sp>
      <p:sp>
        <p:nvSpPr>
          <p:cNvPr id="71685" name="Text Box 5"/>
          <p:cNvSpPr txBox="1"/>
          <p:nvPr/>
        </p:nvSpPr>
        <p:spPr>
          <a:xfrm>
            <a:off x="609600" y="2803525"/>
            <a:ext cx="80772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44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Làm quen với chữ số La Mã</a:t>
            </a:r>
            <a:endParaRPr lang="en-US" altLang="en-US" sz="4400" b="1" dirty="0">
              <a:solidFill>
                <a:srgbClr val="800000"/>
              </a:solidFill>
              <a:latin typeface=".VnTime" panose="020B7200000000000000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5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5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48375" name="Group 247"/>
          <p:cNvGrpSpPr/>
          <p:nvPr/>
        </p:nvGrpSpPr>
        <p:grpSpPr>
          <a:xfrm>
            <a:off x="533400" y="304800"/>
            <a:ext cx="1905000" cy="1905000"/>
            <a:chOff x="336" y="336"/>
            <a:chExt cx="1200" cy="1200"/>
          </a:xfrm>
        </p:grpSpPr>
        <p:sp>
          <p:nvSpPr>
            <p:cNvPr id="13422" name="Oval 150"/>
            <p:cNvSpPr/>
            <p:nvPr/>
          </p:nvSpPr>
          <p:spPr>
            <a:xfrm>
              <a:off x="336" y="336"/>
              <a:ext cx="1200" cy="1200"/>
            </a:xfrm>
            <a:prstGeom prst="ellipse">
              <a:avLst/>
            </a:prstGeom>
            <a:solidFill>
              <a:srgbClr val="0000FF"/>
            </a:solidFill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  <p:sp>
          <p:nvSpPr>
            <p:cNvPr id="13423" name="Oval 151"/>
            <p:cNvSpPr/>
            <p:nvPr/>
          </p:nvSpPr>
          <p:spPr>
            <a:xfrm>
              <a:off x="384" y="384"/>
              <a:ext cx="1104" cy="1104"/>
            </a:xfrm>
            <a:prstGeom prst="ellipse">
              <a:avLst/>
            </a:prstGeom>
            <a:solidFill>
              <a:schemeClr val="bg1"/>
            </a:solidFill>
            <a:ln w="28575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</p:grpSp>
      <p:sp>
        <p:nvSpPr>
          <p:cNvPr id="48280" name="Text Box 152"/>
          <p:cNvSpPr txBox="1"/>
          <p:nvPr/>
        </p:nvSpPr>
        <p:spPr>
          <a:xfrm>
            <a:off x="1295400" y="381000"/>
            <a:ext cx="4572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XII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281" name="Text Box 153"/>
          <p:cNvSpPr txBox="1"/>
          <p:nvPr/>
        </p:nvSpPr>
        <p:spPr>
          <a:xfrm>
            <a:off x="914400" y="4572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XI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282" name="Text Box 154"/>
          <p:cNvSpPr txBox="1"/>
          <p:nvPr/>
        </p:nvSpPr>
        <p:spPr>
          <a:xfrm>
            <a:off x="609600" y="1447800"/>
            <a:ext cx="5334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VIII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283" name="Text Box 155"/>
          <p:cNvSpPr txBox="1"/>
          <p:nvPr/>
        </p:nvSpPr>
        <p:spPr>
          <a:xfrm>
            <a:off x="838200" y="1782763"/>
            <a:ext cx="457200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284" name="Text Box 156"/>
          <p:cNvSpPr txBox="1"/>
          <p:nvPr/>
        </p:nvSpPr>
        <p:spPr>
          <a:xfrm>
            <a:off x="609600" y="7620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X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285" name="Text Box 157"/>
          <p:cNvSpPr txBox="1"/>
          <p:nvPr/>
        </p:nvSpPr>
        <p:spPr>
          <a:xfrm>
            <a:off x="533400" y="1066800"/>
            <a:ext cx="396875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IX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286" name="Text Box 158"/>
          <p:cNvSpPr txBox="1"/>
          <p:nvPr/>
        </p:nvSpPr>
        <p:spPr>
          <a:xfrm>
            <a:off x="1295400" y="19050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287" name="Text Box 159"/>
          <p:cNvSpPr txBox="1"/>
          <p:nvPr/>
        </p:nvSpPr>
        <p:spPr>
          <a:xfrm>
            <a:off x="1752600" y="17526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288" name="Text Box 160"/>
          <p:cNvSpPr txBox="1"/>
          <p:nvPr/>
        </p:nvSpPr>
        <p:spPr>
          <a:xfrm>
            <a:off x="1981200" y="14478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IV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289" name="Text Box 161"/>
          <p:cNvSpPr txBox="1"/>
          <p:nvPr/>
        </p:nvSpPr>
        <p:spPr>
          <a:xfrm>
            <a:off x="2057400" y="10668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290" name="Text Box 162"/>
          <p:cNvSpPr txBox="1"/>
          <p:nvPr/>
        </p:nvSpPr>
        <p:spPr>
          <a:xfrm>
            <a:off x="1981200" y="6858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291" name="Text Box 163"/>
          <p:cNvSpPr txBox="1"/>
          <p:nvPr/>
        </p:nvSpPr>
        <p:spPr>
          <a:xfrm>
            <a:off x="1676400" y="4572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grpSp>
        <p:nvGrpSpPr>
          <p:cNvPr id="48374" name="Group 246"/>
          <p:cNvGrpSpPr/>
          <p:nvPr/>
        </p:nvGrpSpPr>
        <p:grpSpPr>
          <a:xfrm>
            <a:off x="990600" y="673100"/>
            <a:ext cx="606425" cy="622300"/>
            <a:chOff x="624" y="568"/>
            <a:chExt cx="382" cy="392"/>
          </a:xfrm>
        </p:grpSpPr>
        <p:sp>
          <p:nvSpPr>
            <p:cNvPr id="13418" name="Line 168"/>
            <p:cNvSpPr/>
            <p:nvPr/>
          </p:nvSpPr>
          <p:spPr>
            <a:xfrm rot="-5411360">
              <a:off x="792" y="743"/>
              <a:ext cx="0" cy="337"/>
            </a:xfrm>
            <a:prstGeom prst="line">
              <a:avLst/>
            </a:prstGeom>
            <a:ln w="76200" cap="flat" cmpd="sng">
              <a:solidFill>
                <a:srgbClr val="6600CC"/>
              </a:solidFill>
              <a:prstDash val="solid"/>
              <a:headEnd type="triangle" w="med" len="med"/>
              <a:tailEnd type="none" w="med" len="med"/>
            </a:ln>
          </p:spPr>
        </p:sp>
        <p:grpSp>
          <p:nvGrpSpPr>
            <p:cNvPr id="13419" name="Group 243"/>
            <p:cNvGrpSpPr/>
            <p:nvPr/>
          </p:nvGrpSpPr>
          <p:grpSpPr>
            <a:xfrm rot="-190707">
              <a:off x="912" y="568"/>
              <a:ext cx="94" cy="392"/>
              <a:chOff x="3888" y="576"/>
              <a:chExt cx="96" cy="432"/>
            </a:xfrm>
          </p:grpSpPr>
          <p:sp>
            <p:nvSpPr>
              <p:cNvPr id="13420" name="Line 244"/>
              <p:cNvSpPr/>
              <p:nvPr/>
            </p:nvSpPr>
            <p:spPr>
              <a:xfrm>
                <a:off x="3936" y="576"/>
                <a:ext cx="0" cy="432"/>
              </a:xfrm>
              <a:prstGeom prst="line">
                <a:avLst/>
              </a:prstGeom>
              <a:ln w="38100" cap="flat" cmpd="sng">
                <a:solidFill>
                  <a:srgbClr val="0099CC"/>
                </a:solidFill>
                <a:prstDash val="solid"/>
                <a:headEnd type="triangle" w="med" len="med"/>
                <a:tailEnd type="none" w="med" len="med"/>
              </a:ln>
            </p:spPr>
          </p:sp>
          <p:sp>
            <p:nvSpPr>
              <p:cNvPr id="13421" name="Oval 245"/>
              <p:cNvSpPr/>
              <p:nvPr/>
            </p:nvSpPr>
            <p:spPr>
              <a:xfrm>
                <a:off x="3888" y="912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 cap="flat" cmpd="sng">
                <a:solidFill>
                  <a:srgbClr val="0099CC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en-US" sz="1800" dirty="0"/>
              </a:p>
            </p:txBody>
          </p:sp>
        </p:grpSp>
      </p:grpSp>
      <p:sp>
        <p:nvSpPr>
          <p:cNvPr id="48376" name="Text Box 248"/>
          <p:cNvSpPr txBox="1"/>
          <p:nvPr/>
        </p:nvSpPr>
        <p:spPr>
          <a:xfrm>
            <a:off x="0" y="2209800"/>
            <a:ext cx="3200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latin typeface=".VnTime" panose="020B7200000000000000" pitchFamily="34" charset="0"/>
              </a:rPr>
              <a:t>§ång hå chØ mÊy giê ?</a:t>
            </a:r>
            <a:endParaRPr lang="en-US" altLang="en-US" sz="2400" b="1" dirty="0">
              <a:latin typeface=".VnTime" panose="020B7200000000000000" pitchFamily="34" charset="0"/>
            </a:endParaRPr>
          </a:p>
        </p:txBody>
      </p:sp>
      <p:sp>
        <p:nvSpPr>
          <p:cNvPr id="48378" name="Text Box 250"/>
          <p:cNvSpPr txBox="1"/>
          <p:nvPr/>
        </p:nvSpPr>
        <p:spPr>
          <a:xfrm>
            <a:off x="2447925" y="109538"/>
            <a:ext cx="6467475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514350" lvl="0" indent="-514350" eaLnBrk="1" hangingPunct="1">
              <a:spcBef>
                <a:spcPct val="50000"/>
              </a:spcBef>
              <a:buAutoNum type="arabicParenR"/>
            </a:pPr>
            <a:r>
              <a:rPr lang="en-US" altLang="en-US" sz="2800" b="1" u="sng" dirty="0">
                <a:solidFill>
                  <a:srgbClr val="003366"/>
                </a:solidFill>
                <a:latin typeface="Times New Roman" panose="02020603050405020304" pitchFamily="18" charset="0"/>
              </a:rPr>
              <a:t>Giới thiệu về chữ số La Mã:</a:t>
            </a:r>
            <a:r>
              <a:rPr lang="en-US" altLang="en-US" sz="2800" b="1" dirty="0">
                <a:solidFill>
                  <a:srgbClr val="003366"/>
                </a:solidFill>
                <a:latin typeface="Times New Roman" panose="02020603050405020304" pitchFamily="18" charset="0"/>
              </a:rPr>
              <a:t>Các số ở mặt đồng hồ bên được ghi bằng một số chữ số La Mã thường dung sau: </a:t>
            </a:r>
            <a:endParaRPr lang="en-US" altLang="en-US" sz="2800" b="1" dirty="0">
              <a:solidFill>
                <a:srgbClr val="003366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8385" name="Group 257"/>
          <p:cNvGrpSpPr/>
          <p:nvPr/>
        </p:nvGrpSpPr>
        <p:grpSpPr>
          <a:xfrm>
            <a:off x="3200400" y="1981200"/>
            <a:ext cx="1371600" cy="609600"/>
            <a:chOff x="2016" y="720"/>
            <a:chExt cx="864" cy="384"/>
          </a:xfrm>
        </p:grpSpPr>
        <p:sp>
          <p:nvSpPr>
            <p:cNvPr id="13416" name="Rectangle 253"/>
            <p:cNvSpPr/>
            <p:nvPr/>
          </p:nvSpPr>
          <p:spPr>
            <a:xfrm>
              <a:off x="2016" y="720"/>
              <a:ext cx="864" cy="384"/>
            </a:xfrm>
            <a:prstGeom prst="rect">
              <a:avLst/>
            </a:prstGeom>
            <a:solidFill>
              <a:srgbClr val="71E4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  <p:sp>
          <p:nvSpPr>
            <p:cNvPr id="13417" name="Text Box 254"/>
            <p:cNvSpPr txBox="1"/>
            <p:nvPr/>
          </p:nvSpPr>
          <p:spPr>
            <a:xfrm>
              <a:off x="2112" y="720"/>
              <a:ext cx="19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en-US" altLang="en-US" sz="2800" b="1" dirty="0">
                  <a:solidFill>
                    <a:srgbClr val="0000FF"/>
                  </a:solidFill>
                  <a:latin typeface=".VnTimeH" panose="020B7200000000000000" pitchFamily="34" charset="0"/>
                </a:rPr>
                <a:t>I</a:t>
              </a:r>
              <a:endParaRPr lang="en-US" altLang="en-US" sz="2800" b="1" dirty="0">
                <a:solidFill>
                  <a:srgbClr val="0000FF"/>
                </a:solidFill>
                <a:latin typeface=".VnTimeH" panose="020B7200000000000000" pitchFamily="34" charset="0"/>
              </a:endParaRPr>
            </a:p>
          </p:txBody>
        </p:sp>
      </p:grpSp>
      <p:sp>
        <p:nvSpPr>
          <p:cNvPr id="48383" name="Text Box 255"/>
          <p:cNvSpPr txBox="1"/>
          <p:nvPr/>
        </p:nvSpPr>
        <p:spPr>
          <a:xfrm>
            <a:off x="3733800" y="19812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006600"/>
                </a:solidFill>
                <a:latin typeface=".VnArial Narrow" pitchFamily="34" charset="0"/>
              </a:rPr>
              <a:t>: </a:t>
            </a:r>
            <a:r>
              <a:rPr lang="en-US" altLang="en-US" sz="2400" b="1" dirty="0">
                <a:solidFill>
                  <a:srgbClr val="006600"/>
                </a:solidFill>
                <a:latin typeface=".VnTime" panose="020B7200000000000000" pitchFamily="34" charset="0"/>
              </a:rPr>
              <a:t>mét</a:t>
            </a:r>
            <a:endParaRPr lang="en-US" altLang="en-US" sz="2400" b="1" dirty="0">
              <a:solidFill>
                <a:srgbClr val="006600"/>
              </a:solidFill>
              <a:latin typeface=".VnTime" panose="020B7200000000000000" pitchFamily="34" charset="0"/>
            </a:endParaRPr>
          </a:p>
        </p:txBody>
      </p:sp>
      <p:grpSp>
        <p:nvGrpSpPr>
          <p:cNvPr id="48386" name="Group 258"/>
          <p:cNvGrpSpPr/>
          <p:nvPr/>
        </p:nvGrpSpPr>
        <p:grpSpPr>
          <a:xfrm>
            <a:off x="4953000" y="1981200"/>
            <a:ext cx="1371600" cy="609600"/>
            <a:chOff x="2016" y="720"/>
            <a:chExt cx="864" cy="384"/>
          </a:xfrm>
        </p:grpSpPr>
        <p:sp>
          <p:nvSpPr>
            <p:cNvPr id="13414" name="Rectangle 259"/>
            <p:cNvSpPr/>
            <p:nvPr/>
          </p:nvSpPr>
          <p:spPr>
            <a:xfrm>
              <a:off x="2016" y="720"/>
              <a:ext cx="864" cy="384"/>
            </a:xfrm>
            <a:prstGeom prst="rect">
              <a:avLst/>
            </a:prstGeom>
            <a:solidFill>
              <a:srgbClr val="71E4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  <p:sp>
          <p:nvSpPr>
            <p:cNvPr id="13415" name="Text Box 260"/>
            <p:cNvSpPr txBox="1"/>
            <p:nvPr/>
          </p:nvSpPr>
          <p:spPr>
            <a:xfrm>
              <a:off x="2112" y="720"/>
              <a:ext cx="19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en-US" altLang="en-US" sz="2800" b="1" dirty="0">
                  <a:solidFill>
                    <a:srgbClr val="0000FF"/>
                  </a:solidFill>
                  <a:latin typeface=".VnTimeH" panose="020B7200000000000000" pitchFamily="34" charset="0"/>
                </a:rPr>
                <a:t>v</a:t>
              </a:r>
              <a:endParaRPr lang="en-US" altLang="en-US" sz="2800" b="1" dirty="0">
                <a:solidFill>
                  <a:srgbClr val="0000FF"/>
                </a:solidFill>
                <a:latin typeface=".VnTimeH" panose="020B7200000000000000" pitchFamily="34" charset="0"/>
              </a:endParaRPr>
            </a:p>
          </p:txBody>
        </p:sp>
      </p:grpSp>
      <p:sp>
        <p:nvSpPr>
          <p:cNvPr id="48389" name="Text Box 261"/>
          <p:cNvSpPr txBox="1"/>
          <p:nvPr/>
        </p:nvSpPr>
        <p:spPr>
          <a:xfrm>
            <a:off x="5486400" y="19812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006600"/>
                </a:solidFill>
                <a:latin typeface=".VnArial Narrow" pitchFamily="34" charset="0"/>
              </a:rPr>
              <a:t>:</a:t>
            </a:r>
            <a:r>
              <a:rPr lang="en-US" altLang="en-US" sz="2400" b="1" dirty="0">
                <a:solidFill>
                  <a:srgbClr val="006600"/>
                </a:solidFill>
                <a:latin typeface=".VnTime" panose="020B7200000000000000" pitchFamily="34" charset="0"/>
              </a:rPr>
              <a:t>n¨m</a:t>
            </a:r>
            <a:endParaRPr lang="en-US" altLang="en-US" sz="2400" b="1" dirty="0">
              <a:solidFill>
                <a:srgbClr val="006600"/>
              </a:solidFill>
              <a:latin typeface=".VnTime" panose="020B7200000000000000" pitchFamily="34" charset="0"/>
            </a:endParaRPr>
          </a:p>
        </p:txBody>
      </p:sp>
      <p:grpSp>
        <p:nvGrpSpPr>
          <p:cNvPr id="48390" name="Group 262"/>
          <p:cNvGrpSpPr/>
          <p:nvPr/>
        </p:nvGrpSpPr>
        <p:grpSpPr>
          <a:xfrm>
            <a:off x="6629400" y="1981200"/>
            <a:ext cx="1524000" cy="609600"/>
            <a:chOff x="2016" y="720"/>
            <a:chExt cx="864" cy="384"/>
          </a:xfrm>
        </p:grpSpPr>
        <p:sp>
          <p:nvSpPr>
            <p:cNvPr id="13412" name="Rectangle 263"/>
            <p:cNvSpPr/>
            <p:nvPr/>
          </p:nvSpPr>
          <p:spPr>
            <a:xfrm>
              <a:off x="2016" y="720"/>
              <a:ext cx="864" cy="384"/>
            </a:xfrm>
            <a:prstGeom prst="rect">
              <a:avLst/>
            </a:prstGeom>
            <a:solidFill>
              <a:srgbClr val="71E4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  <p:sp>
          <p:nvSpPr>
            <p:cNvPr id="13413" name="Text Box 264"/>
            <p:cNvSpPr txBox="1"/>
            <p:nvPr/>
          </p:nvSpPr>
          <p:spPr>
            <a:xfrm>
              <a:off x="2112" y="720"/>
              <a:ext cx="19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en-US" altLang="en-US" sz="2800" b="1" dirty="0">
                  <a:solidFill>
                    <a:srgbClr val="0000FF"/>
                  </a:solidFill>
                  <a:latin typeface=".VnTimeH" panose="020B7200000000000000" pitchFamily="34" charset="0"/>
                </a:rPr>
                <a:t>x</a:t>
              </a:r>
              <a:endParaRPr lang="en-US" altLang="en-US" sz="2800" b="1" dirty="0">
                <a:solidFill>
                  <a:srgbClr val="0000FF"/>
                </a:solidFill>
                <a:latin typeface=".VnTimeH" panose="020B7200000000000000" pitchFamily="34" charset="0"/>
              </a:endParaRPr>
            </a:p>
          </p:txBody>
        </p:sp>
      </p:grpSp>
      <p:sp>
        <p:nvSpPr>
          <p:cNvPr id="48393" name="Text Box 265"/>
          <p:cNvSpPr txBox="1"/>
          <p:nvPr/>
        </p:nvSpPr>
        <p:spPr>
          <a:xfrm>
            <a:off x="7086600" y="19812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006600"/>
                </a:solidFill>
                <a:latin typeface=".VnArial Narrow" pitchFamily="34" charset="0"/>
              </a:rPr>
              <a:t>: </a:t>
            </a:r>
            <a:r>
              <a:rPr lang="en-US" alt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­mười</a:t>
            </a:r>
            <a:endParaRPr lang="en-US" altLang="en-US" sz="24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8394" name="Text Box 266"/>
          <p:cNvSpPr txBox="1"/>
          <p:nvPr/>
        </p:nvSpPr>
        <p:spPr>
          <a:xfrm>
            <a:off x="381000" y="3352800"/>
            <a:ext cx="6248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003366"/>
                </a:solidFill>
                <a:latin typeface="Times New Roman" panose="02020603050405020304" pitchFamily="18" charset="0"/>
              </a:rPr>
              <a:t>2) Một vài chữ số La Mã thường gặp:</a:t>
            </a:r>
            <a:endParaRPr lang="en-US" altLang="en-US" sz="2800" b="1" dirty="0">
              <a:solidFill>
                <a:srgbClr val="003366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8465" name="Group 337"/>
          <p:cNvGraphicFramePr>
            <a:graphicFrameLocks noGrp="1"/>
          </p:cNvGraphicFramePr>
          <p:nvPr/>
        </p:nvGraphicFramePr>
        <p:xfrm>
          <a:off x="457200" y="4419600"/>
          <a:ext cx="8229600" cy="1173163"/>
        </p:xfrm>
        <a:graphic>
          <a:graphicData uri="http://schemas.openxmlformats.org/drawingml/2006/table">
            <a:tbl>
              <a:tblPr/>
              <a:tblGrid>
                <a:gridCol w="587375"/>
                <a:gridCol w="588963"/>
                <a:gridCol w="587375"/>
                <a:gridCol w="587375"/>
                <a:gridCol w="587375"/>
                <a:gridCol w="588962"/>
                <a:gridCol w="587375"/>
                <a:gridCol w="587375"/>
                <a:gridCol w="588963"/>
                <a:gridCol w="587375"/>
                <a:gridCol w="587375"/>
                <a:gridCol w="587375"/>
                <a:gridCol w="588962"/>
                <a:gridCol w="587375"/>
              </a:tblGrid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48449" name="Text Box 321"/>
          <p:cNvSpPr txBox="1"/>
          <p:nvPr/>
        </p:nvSpPr>
        <p:spPr>
          <a:xfrm>
            <a:off x="5334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.VnTimeH" panose="020B7200000000000000" pitchFamily="34" charset="0"/>
              </a:rPr>
              <a:t>i</a:t>
            </a:r>
            <a:endParaRPr lang="en-US" altLang="en-US" sz="1400" b="1" dirty="0">
              <a:solidFill>
                <a:srgbClr val="FF0000"/>
              </a:solidFill>
              <a:latin typeface=".VnTimeH" panose="020B7200000000000000" pitchFamily="34" charset="0"/>
            </a:endParaRPr>
          </a:p>
        </p:txBody>
      </p:sp>
      <p:sp>
        <p:nvSpPr>
          <p:cNvPr id="48450" name="Text Box 322"/>
          <p:cNvSpPr txBox="1"/>
          <p:nvPr/>
        </p:nvSpPr>
        <p:spPr>
          <a:xfrm>
            <a:off x="10668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ii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451" name="Text Box 323"/>
          <p:cNvSpPr txBox="1"/>
          <p:nvPr/>
        </p:nvSpPr>
        <p:spPr>
          <a:xfrm>
            <a:off x="17526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iii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452" name="Text Box 324"/>
          <p:cNvSpPr txBox="1"/>
          <p:nvPr/>
        </p:nvSpPr>
        <p:spPr>
          <a:xfrm>
            <a:off x="23622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iv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453" name="Text Box 325"/>
          <p:cNvSpPr txBox="1"/>
          <p:nvPr/>
        </p:nvSpPr>
        <p:spPr>
          <a:xfrm>
            <a:off x="3429000" y="4572000"/>
            <a:ext cx="5334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vi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454" name="Text Box 326"/>
          <p:cNvSpPr txBox="1"/>
          <p:nvPr/>
        </p:nvSpPr>
        <p:spPr>
          <a:xfrm>
            <a:off x="40386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vii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455" name="Text Box 327"/>
          <p:cNvSpPr txBox="1"/>
          <p:nvPr/>
        </p:nvSpPr>
        <p:spPr>
          <a:xfrm>
            <a:off x="4572000" y="4572000"/>
            <a:ext cx="6096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viii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456" name="Text Box 328"/>
          <p:cNvSpPr txBox="1"/>
          <p:nvPr/>
        </p:nvSpPr>
        <p:spPr>
          <a:xfrm>
            <a:off x="51816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ix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457" name="Text Box 329"/>
          <p:cNvSpPr txBox="1"/>
          <p:nvPr/>
        </p:nvSpPr>
        <p:spPr>
          <a:xfrm>
            <a:off x="57912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.VnTimeH" panose="020B7200000000000000" pitchFamily="34" charset="0"/>
              </a:rPr>
              <a:t>x</a:t>
            </a:r>
            <a:endParaRPr lang="en-US" altLang="en-US" sz="1400" b="1" dirty="0">
              <a:solidFill>
                <a:srgbClr val="FF0000"/>
              </a:solidFill>
              <a:latin typeface=".VnTimeH" panose="020B7200000000000000" pitchFamily="34" charset="0"/>
            </a:endParaRPr>
          </a:p>
        </p:txBody>
      </p:sp>
      <p:sp>
        <p:nvSpPr>
          <p:cNvPr id="48458" name="Text Box 330"/>
          <p:cNvSpPr txBox="1"/>
          <p:nvPr/>
        </p:nvSpPr>
        <p:spPr>
          <a:xfrm>
            <a:off x="64008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xi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459" name="Text Box 331"/>
          <p:cNvSpPr txBox="1"/>
          <p:nvPr/>
        </p:nvSpPr>
        <p:spPr>
          <a:xfrm>
            <a:off x="70104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xii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460" name="Text Box 332"/>
          <p:cNvSpPr txBox="1"/>
          <p:nvPr/>
        </p:nvSpPr>
        <p:spPr>
          <a:xfrm>
            <a:off x="7543800" y="4572000"/>
            <a:ext cx="5334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xx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461" name="Text Box 333"/>
          <p:cNvSpPr txBox="1"/>
          <p:nvPr/>
        </p:nvSpPr>
        <p:spPr>
          <a:xfrm>
            <a:off x="28956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.VnTimeH" panose="020B7200000000000000" pitchFamily="34" charset="0"/>
              </a:rPr>
              <a:t>v</a:t>
            </a:r>
            <a:endParaRPr lang="en-US" altLang="en-US" sz="1400" b="1" dirty="0">
              <a:solidFill>
                <a:srgbClr val="FF0000"/>
              </a:solidFill>
              <a:latin typeface=".VnTimeH" panose="020B7200000000000000" pitchFamily="34" charset="0"/>
            </a:endParaRPr>
          </a:p>
        </p:txBody>
      </p:sp>
      <p:sp>
        <p:nvSpPr>
          <p:cNvPr id="48462" name="Text Box 334"/>
          <p:cNvSpPr txBox="1"/>
          <p:nvPr/>
        </p:nvSpPr>
        <p:spPr>
          <a:xfrm>
            <a:off x="8077200" y="4572000"/>
            <a:ext cx="5334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xxi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48463" name="Text Box 335"/>
          <p:cNvSpPr txBox="1"/>
          <p:nvPr/>
        </p:nvSpPr>
        <p:spPr>
          <a:xfrm>
            <a:off x="5334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.VnArial Narrow" pitchFamily="34" charset="0"/>
              </a:rPr>
              <a:t>1</a:t>
            </a:r>
            <a:endParaRPr lang="en-US" altLang="en-US" sz="2000" b="1" dirty="0">
              <a:solidFill>
                <a:srgbClr val="FF0000"/>
              </a:solidFill>
              <a:latin typeface=".VnArial Narrow" pitchFamily="34" charset="0"/>
            </a:endParaRPr>
          </a:p>
        </p:txBody>
      </p:sp>
      <p:sp>
        <p:nvSpPr>
          <p:cNvPr id="48466" name="Text Box 338"/>
          <p:cNvSpPr txBox="1"/>
          <p:nvPr/>
        </p:nvSpPr>
        <p:spPr>
          <a:xfrm>
            <a:off x="11430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.VnArial Narrow" pitchFamily="34" charset="0"/>
              </a:rPr>
              <a:t>2</a:t>
            </a:r>
            <a:endParaRPr lang="en-US" altLang="en-US" sz="2000" b="1" dirty="0">
              <a:solidFill>
                <a:srgbClr val="FFFF00"/>
              </a:solidFill>
              <a:latin typeface=".VnArial Narrow" pitchFamily="34" charset="0"/>
            </a:endParaRPr>
          </a:p>
        </p:txBody>
      </p:sp>
      <p:sp>
        <p:nvSpPr>
          <p:cNvPr id="48467" name="Text Box 339"/>
          <p:cNvSpPr txBox="1"/>
          <p:nvPr/>
        </p:nvSpPr>
        <p:spPr>
          <a:xfrm>
            <a:off x="16764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.VnArial Narrow" pitchFamily="34" charset="0"/>
              </a:rPr>
              <a:t>3</a:t>
            </a:r>
            <a:endParaRPr lang="en-US" altLang="en-US" sz="2000" b="1" dirty="0">
              <a:solidFill>
                <a:srgbClr val="FFFF00"/>
              </a:solidFill>
              <a:latin typeface=".VnArial Narrow" pitchFamily="34" charset="0"/>
            </a:endParaRPr>
          </a:p>
        </p:txBody>
      </p:sp>
      <p:sp>
        <p:nvSpPr>
          <p:cNvPr id="48468" name="Text Box 340"/>
          <p:cNvSpPr txBox="1"/>
          <p:nvPr/>
        </p:nvSpPr>
        <p:spPr>
          <a:xfrm>
            <a:off x="22860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.VnArial Narrow" pitchFamily="34" charset="0"/>
              </a:rPr>
              <a:t>4</a:t>
            </a:r>
            <a:endParaRPr lang="en-US" altLang="en-US" sz="2000" b="1" dirty="0">
              <a:solidFill>
                <a:srgbClr val="FFFF00"/>
              </a:solidFill>
              <a:latin typeface=".VnArial Narrow" pitchFamily="34" charset="0"/>
            </a:endParaRPr>
          </a:p>
        </p:txBody>
      </p:sp>
      <p:sp>
        <p:nvSpPr>
          <p:cNvPr id="48469" name="Text Box 341"/>
          <p:cNvSpPr txBox="1"/>
          <p:nvPr/>
        </p:nvSpPr>
        <p:spPr>
          <a:xfrm>
            <a:off x="28956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.VnArial Narrow" pitchFamily="34" charset="0"/>
              </a:rPr>
              <a:t>5</a:t>
            </a:r>
            <a:endParaRPr lang="en-US" altLang="en-US" sz="2000" b="1" dirty="0">
              <a:solidFill>
                <a:srgbClr val="FF0000"/>
              </a:solidFill>
              <a:latin typeface=".VnArial Narrow" pitchFamily="34" charset="0"/>
            </a:endParaRPr>
          </a:p>
        </p:txBody>
      </p:sp>
      <p:sp>
        <p:nvSpPr>
          <p:cNvPr id="48470" name="Text Box 342"/>
          <p:cNvSpPr txBox="1"/>
          <p:nvPr/>
        </p:nvSpPr>
        <p:spPr>
          <a:xfrm>
            <a:off x="34290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.VnArial Narrow" pitchFamily="34" charset="0"/>
              </a:rPr>
              <a:t>6</a:t>
            </a:r>
            <a:endParaRPr lang="en-US" altLang="en-US" sz="2000" b="1" dirty="0">
              <a:solidFill>
                <a:srgbClr val="FFFF00"/>
              </a:solidFill>
              <a:latin typeface=".VnArial Narrow" pitchFamily="34" charset="0"/>
            </a:endParaRPr>
          </a:p>
        </p:txBody>
      </p:sp>
      <p:sp>
        <p:nvSpPr>
          <p:cNvPr id="48471" name="Text Box 343"/>
          <p:cNvSpPr txBox="1"/>
          <p:nvPr/>
        </p:nvSpPr>
        <p:spPr>
          <a:xfrm>
            <a:off x="40386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.VnArial Narrow" pitchFamily="34" charset="0"/>
              </a:rPr>
              <a:t>7</a:t>
            </a:r>
            <a:endParaRPr lang="en-US" altLang="en-US" sz="2000" b="1" dirty="0">
              <a:solidFill>
                <a:srgbClr val="FFFF00"/>
              </a:solidFill>
              <a:latin typeface=".VnArial Narrow" pitchFamily="34" charset="0"/>
            </a:endParaRPr>
          </a:p>
        </p:txBody>
      </p:sp>
      <p:sp>
        <p:nvSpPr>
          <p:cNvPr id="48472" name="Text Box 344"/>
          <p:cNvSpPr txBox="1"/>
          <p:nvPr/>
        </p:nvSpPr>
        <p:spPr>
          <a:xfrm>
            <a:off x="46482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.VnArial Narrow" pitchFamily="34" charset="0"/>
              </a:rPr>
              <a:t>8</a:t>
            </a:r>
            <a:endParaRPr lang="en-US" altLang="en-US" sz="2000" b="1" dirty="0">
              <a:solidFill>
                <a:srgbClr val="FFFF00"/>
              </a:solidFill>
              <a:latin typeface=".VnArial Narrow" pitchFamily="34" charset="0"/>
            </a:endParaRPr>
          </a:p>
        </p:txBody>
      </p:sp>
      <p:sp>
        <p:nvSpPr>
          <p:cNvPr id="48473" name="Text Box 345"/>
          <p:cNvSpPr txBox="1"/>
          <p:nvPr/>
        </p:nvSpPr>
        <p:spPr>
          <a:xfrm>
            <a:off x="51816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.VnArial Narrow" pitchFamily="34" charset="0"/>
              </a:rPr>
              <a:t>9</a:t>
            </a:r>
            <a:endParaRPr lang="en-US" altLang="en-US" sz="2000" b="1" dirty="0">
              <a:solidFill>
                <a:srgbClr val="FFFF00"/>
              </a:solidFill>
              <a:latin typeface=".VnArial Narrow" pitchFamily="34" charset="0"/>
            </a:endParaRPr>
          </a:p>
        </p:txBody>
      </p:sp>
      <p:sp>
        <p:nvSpPr>
          <p:cNvPr id="48474" name="Text Box 346"/>
          <p:cNvSpPr txBox="1"/>
          <p:nvPr/>
        </p:nvSpPr>
        <p:spPr>
          <a:xfrm>
            <a:off x="5791200" y="5105400"/>
            <a:ext cx="6096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.VnArial Narrow" pitchFamily="34" charset="0"/>
              </a:rPr>
              <a:t>10</a:t>
            </a:r>
            <a:endParaRPr lang="en-US" altLang="en-US" sz="2000" b="1" dirty="0">
              <a:solidFill>
                <a:srgbClr val="FF0000"/>
              </a:solidFill>
              <a:latin typeface=".VnArial Narrow" pitchFamily="34" charset="0"/>
            </a:endParaRPr>
          </a:p>
        </p:txBody>
      </p:sp>
      <p:sp>
        <p:nvSpPr>
          <p:cNvPr id="48475" name="Text Box 347"/>
          <p:cNvSpPr txBox="1"/>
          <p:nvPr/>
        </p:nvSpPr>
        <p:spPr>
          <a:xfrm>
            <a:off x="6400800" y="5105400"/>
            <a:ext cx="533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.VnArial Narrow" pitchFamily="34" charset="0"/>
              </a:rPr>
              <a:t>11</a:t>
            </a:r>
            <a:endParaRPr lang="en-US" altLang="en-US" sz="2000" b="1" dirty="0">
              <a:solidFill>
                <a:srgbClr val="FFFF00"/>
              </a:solidFill>
              <a:latin typeface=".VnArial Narrow" pitchFamily="34" charset="0"/>
            </a:endParaRPr>
          </a:p>
        </p:txBody>
      </p:sp>
      <p:sp>
        <p:nvSpPr>
          <p:cNvPr id="48476" name="Text Box 348"/>
          <p:cNvSpPr txBox="1"/>
          <p:nvPr/>
        </p:nvSpPr>
        <p:spPr>
          <a:xfrm>
            <a:off x="7010400" y="5105400"/>
            <a:ext cx="6096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.VnArial Narrow" pitchFamily="34" charset="0"/>
              </a:rPr>
              <a:t>12</a:t>
            </a:r>
            <a:endParaRPr lang="en-US" altLang="en-US" sz="2000" b="1" dirty="0">
              <a:solidFill>
                <a:srgbClr val="FFFF00"/>
              </a:solidFill>
              <a:latin typeface=".VnArial Narrow" pitchFamily="34" charset="0"/>
            </a:endParaRPr>
          </a:p>
        </p:txBody>
      </p:sp>
      <p:sp>
        <p:nvSpPr>
          <p:cNvPr id="48477" name="Text Box 349"/>
          <p:cNvSpPr txBox="1"/>
          <p:nvPr/>
        </p:nvSpPr>
        <p:spPr>
          <a:xfrm>
            <a:off x="7543800" y="5105400"/>
            <a:ext cx="6096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.VnArial Narrow" pitchFamily="34" charset="0"/>
              </a:rPr>
              <a:t>20</a:t>
            </a:r>
            <a:endParaRPr lang="en-US" altLang="en-US" sz="2000" b="1" dirty="0">
              <a:solidFill>
                <a:srgbClr val="FFFF00"/>
              </a:solidFill>
              <a:latin typeface=".VnArial Narrow" pitchFamily="34" charset="0"/>
            </a:endParaRPr>
          </a:p>
        </p:txBody>
      </p:sp>
      <p:sp>
        <p:nvSpPr>
          <p:cNvPr id="48478" name="Text Box 350"/>
          <p:cNvSpPr txBox="1"/>
          <p:nvPr/>
        </p:nvSpPr>
        <p:spPr>
          <a:xfrm>
            <a:off x="8153400" y="5105400"/>
            <a:ext cx="6096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.VnArial Narrow" pitchFamily="34" charset="0"/>
              </a:rPr>
              <a:t>21</a:t>
            </a:r>
            <a:endParaRPr lang="en-US" altLang="en-US" sz="2000" b="1" dirty="0">
              <a:solidFill>
                <a:srgbClr val="FFFF00"/>
              </a:solidFill>
              <a:latin typeface=".Vn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8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8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8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8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8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 tmFilter="0, 0; .2, .5; .8, .5; 1, 0"/>
                                        <p:tgtEl>
                                          <p:spTgt spid="483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1000" autoRev="1" fill="hold"/>
                                        <p:tgtEl>
                                          <p:spTgt spid="483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4" dur="2000" tmFilter="0, 0; .2, .5; .8, .5; 1, 0"/>
                                        <p:tgtEl>
                                          <p:spTgt spid="482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1000" autoRev="1" fill="hold"/>
                                        <p:tgtEl>
                                          <p:spTgt spid="482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7" dur="2000" tmFilter="0, 0; .2, .5; .8, .5; 1, 0"/>
                                        <p:tgtEl>
                                          <p:spTgt spid="482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1000" autoRev="1" fill="hold"/>
                                        <p:tgtEl>
                                          <p:spTgt spid="482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>
                                      <p:cBhvr>
                                        <p:cTn id="80" dur="1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2" dur="7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82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3" dur="75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82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4" dur="750" fill="hold">
                                          <p:stCondLst>
                                            <p:cond delay="2250"/>
                                          </p:stCondLst>
                                        </p:cTn>
                                        <p:tgtEl>
                                          <p:spTgt spid="482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>
                                      <p:cBhvr>
                                        <p:cTn id="86" dur="1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8" dur="7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82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9" dur="75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82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0" dur="750" fill="hold">
                                          <p:stCondLst>
                                            <p:cond delay="2250"/>
                                          </p:stCondLst>
                                        </p:cTn>
                                        <p:tgtEl>
                                          <p:spTgt spid="482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48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48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43200000">
                                      <p:cBhvr>
                                        <p:cTn id="101" dur="3000" fill="hold"/>
                                        <p:tgtEl>
                                          <p:spTgt spid="482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03" dur="3000" fill="hold"/>
                                        <p:tgtEl>
                                          <p:spTgt spid="482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05" dur="3000" fill="hold"/>
                                        <p:tgtEl>
                                          <p:spTgt spid="482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07" dur="3000" fill="hold"/>
                                        <p:tgtEl>
                                          <p:spTgt spid="482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09" dur="3000" fill="hold"/>
                                        <p:tgtEl>
                                          <p:spTgt spid="482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11" dur="3000" fill="hold"/>
                                        <p:tgtEl>
                                          <p:spTgt spid="482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13" dur="3000" fill="hold"/>
                                        <p:tgtEl>
                                          <p:spTgt spid="482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15" dur="3000" fill="hold"/>
                                        <p:tgtEl>
                                          <p:spTgt spid="482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17" dur="3000" fill="hold"/>
                                        <p:tgtEl>
                                          <p:spTgt spid="482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8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43200000">
                                      <p:cBhvr>
                                        <p:cTn id="119" dur="3000" fill="hold"/>
                                        <p:tgtEl>
                                          <p:spTgt spid="482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21" dur="3000" fill="hold"/>
                                        <p:tgtEl>
                                          <p:spTgt spid="482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23" dur="3000" fill="hold"/>
                                        <p:tgtEl>
                                          <p:spTgt spid="482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8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8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8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8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83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8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8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8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8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8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4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8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8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83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8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8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4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48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48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48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8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4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8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8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4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48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8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4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8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48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4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48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48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4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48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48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4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74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48474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48474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48474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48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48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4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48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48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4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48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48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4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48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48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4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48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48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4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48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48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4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48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48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4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48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48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4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48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48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4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48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48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6" dur="500"/>
                                        <p:tgtEl>
                                          <p:spTgt spid="4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48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48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4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48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48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4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5" dur="500" fill="hold"/>
                                        <p:tgtEl>
                                          <p:spTgt spid="48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48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7" dur="500"/>
                                        <p:tgtEl>
                                          <p:spTgt spid="4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48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48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4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500" fill="hold"/>
                                        <p:tgtEl>
                                          <p:spTgt spid="48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 fill="hold"/>
                                        <p:tgtEl>
                                          <p:spTgt spid="48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4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6" dur="500" fill="hold"/>
                                        <p:tgtEl>
                                          <p:spTgt spid="48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48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48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48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 fill="hold"/>
                                        <p:tgtEl>
                                          <p:spTgt spid="48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4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48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 fill="hold"/>
                                        <p:tgtEl>
                                          <p:spTgt spid="48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2" dur="500"/>
                                        <p:tgtEl>
                                          <p:spTgt spid="4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48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48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9" dur="500"/>
                                        <p:tgtEl>
                                          <p:spTgt spid="4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4" dur="500" fill="hold"/>
                                        <p:tgtEl>
                                          <p:spTgt spid="48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500" fill="hold"/>
                                        <p:tgtEl>
                                          <p:spTgt spid="48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6" dur="500"/>
                                        <p:tgtEl>
                                          <p:spTgt spid="4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1" dur="500" fill="hold"/>
                                        <p:tgtEl>
                                          <p:spTgt spid="48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500" fill="hold"/>
                                        <p:tgtEl>
                                          <p:spTgt spid="48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4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8" dur="500" fill="hold"/>
                                        <p:tgtEl>
                                          <p:spTgt spid="48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500" fill="hold"/>
                                        <p:tgtEl>
                                          <p:spTgt spid="48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0" dur="500"/>
                                        <p:tgtEl>
                                          <p:spTgt spid="4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80" grpId="0"/>
      <p:bldP spid="48280" grpId="1"/>
      <p:bldP spid="48280" grpId="2"/>
      <p:bldP spid="48281" grpId="0"/>
      <p:bldP spid="48282" grpId="0"/>
      <p:bldP spid="48283" grpId="0"/>
      <p:bldP spid="48284" grpId="0"/>
      <p:bldP spid="48285" grpId="0"/>
      <p:bldP spid="48285" grpId="1"/>
      <p:bldP spid="48285" grpId="2"/>
      <p:bldP spid="48286" grpId="0"/>
      <p:bldP spid="48287" grpId="0"/>
      <p:bldP spid="48288" grpId="0"/>
      <p:bldP spid="48289" grpId="0"/>
      <p:bldP spid="48290" grpId="0"/>
      <p:bldP spid="48291" grpId="0"/>
      <p:bldP spid="48376" grpId="0"/>
      <p:bldP spid="48376" grpId="1"/>
      <p:bldP spid="48378" grpId="0"/>
      <p:bldP spid="48383" grpId="0"/>
      <p:bldP spid="48389" grpId="0"/>
      <p:bldP spid="48393" grpId="0"/>
      <p:bldP spid="48394" grpId="0"/>
      <p:bldP spid="48449" grpId="0"/>
      <p:bldP spid="48450" grpId="0"/>
      <p:bldP spid="48451" grpId="0"/>
      <p:bldP spid="48452" grpId="0"/>
      <p:bldP spid="48453" grpId="0"/>
      <p:bldP spid="48454" grpId="0"/>
      <p:bldP spid="48455" grpId="0"/>
      <p:bldP spid="48456" grpId="0"/>
      <p:bldP spid="48457" grpId="0"/>
      <p:bldP spid="48458" grpId="0"/>
      <p:bldP spid="48459" grpId="0"/>
      <p:bldP spid="48460" grpId="0"/>
      <p:bldP spid="48461" grpId="0"/>
      <p:bldP spid="48462" grpId="0"/>
      <p:bldP spid="48463" grpId="0"/>
      <p:bldP spid="48466" grpId="0"/>
      <p:bldP spid="48467" grpId="0"/>
      <p:bldP spid="48468" grpId="0"/>
      <p:bldP spid="48469" grpId="0"/>
      <p:bldP spid="48470" grpId="0"/>
      <p:bldP spid="48471" grpId="0"/>
      <p:bldP spid="48472" grpId="0"/>
      <p:bldP spid="48473" grpId="0"/>
      <p:bldP spid="48475" grpId="0"/>
      <p:bldP spid="48476" grpId="0"/>
      <p:bldP spid="48477" grpId="0"/>
      <p:bldP spid="484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99">
                <a:alpha val="100000"/>
              </a:srgbClr>
            </a:gs>
            <a:gs pos="999">
              <a:srgbClr val="FFCC99">
                <a:alpha val="100000"/>
              </a:srgbClr>
            </a:gs>
            <a:gs pos="2000">
              <a:srgbClr val="FFCC99">
                <a:alpha val="100000"/>
              </a:srgbClr>
            </a:gs>
            <a:gs pos="53999">
              <a:srgbClr val="FFFFFF">
                <a:alpha val="100000"/>
              </a:srgbClr>
            </a:gs>
            <a:gs pos="100000">
              <a:srgbClr val="FF9966">
                <a:alpha val="100000"/>
              </a:srgbClr>
            </a:gs>
            <a:gs pos="100000">
              <a:srgbClr val="FFCC99">
                <a:alpha val="100000"/>
              </a:srgbClr>
            </a:gs>
            <a:gs pos="100000">
              <a:srgbClr val="FFCC99">
                <a:alpha val="100000"/>
              </a:srgbClr>
            </a:gs>
            <a:gs pos="100000">
              <a:srgbClr val="FFBB99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88066" name="Rectangle 2"/>
          <p:cNvSpPr/>
          <p:nvPr/>
        </p:nvSpPr>
        <p:spPr>
          <a:xfrm>
            <a:off x="2606675" y="2660650"/>
            <a:ext cx="577850" cy="654050"/>
          </a:xfrm>
          <a:prstGeom prst="rect">
            <a:avLst/>
          </a:prstGeom>
          <a:solidFill>
            <a:srgbClr val="F2EC00"/>
          </a:solidFill>
          <a:ln w="9525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en-US" sz="1800" dirty="0"/>
          </a:p>
        </p:txBody>
      </p:sp>
      <p:sp>
        <p:nvSpPr>
          <p:cNvPr id="88067" name="Rectangle 3"/>
          <p:cNvSpPr/>
          <p:nvPr/>
        </p:nvSpPr>
        <p:spPr>
          <a:xfrm>
            <a:off x="5654675" y="2641600"/>
            <a:ext cx="509588" cy="666750"/>
          </a:xfrm>
          <a:prstGeom prst="rect">
            <a:avLst/>
          </a:prstGeom>
          <a:solidFill>
            <a:srgbClr val="F2EC00"/>
          </a:solidFill>
          <a:ln w="9525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en-US" sz="1800" dirty="0"/>
          </a:p>
        </p:txBody>
      </p:sp>
      <p:sp>
        <p:nvSpPr>
          <p:cNvPr id="88068" name="Rectangle 4"/>
          <p:cNvSpPr/>
          <p:nvPr/>
        </p:nvSpPr>
        <p:spPr>
          <a:xfrm>
            <a:off x="349250" y="2667000"/>
            <a:ext cx="522288" cy="641350"/>
          </a:xfrm>
          <a:prstGeom prst="rect">
            <a:avLst/>
          </a:prstGeom>
          <a:solidFill>
            <a:srgbClr val="F2EC00"/>
          </a:solidFill>
          <a:ln w="9525">
            <a:noFill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en-US" sz="1800" dirty="0"/>
          </a:p>
        </p:txBody>
      </p:sp>
      <p:grpSp>
        <p:nvGrpSpPr>
          <p:cNvPr id="88070" name="Group 6"/>
          <p:cNvGrpSpPr/>
          <p:nvPr/>
        </p:nvGrpSpPr>
        <p:grpSpPr>
          <a:xfrm>
            <a:off x="369888" y="2662238"/>
            <a:ext cx="8153400" cy="1328737"/>
            <a:chOff x="228" y="1197"/>
            <a:chExt cx="5136" cy="837"/>
          </a:xfrm>
        </p:grpSpPr>
        <p:sp>
          <p:nvSpPr>
            <p:cNvPr id="14374" name="Rectangle 7"/>
            <p:cNvSpPr/>
            <p:nvPr/>
          </p:nvSpPr>
          <p:spPr>
            <a:xfrm>
              <a:off x="239" y="1200"/>
              <a:ext cx="5125" cy="816"/>
            </a:xfrm>
            <a:prstGeom prst="rect">
              <a:avLst/>
            </a:prstGeom>
            <a:noFill/>
            <a:ln w="19050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  <p:sp>
          <p:nvSpPr>
            <p:cNvPr id="14375" name="Line 8"/>
            <p:cNvSpPr/>
            <p:nvPr/>
          </p:nvSpPr>
          <p:spPr>
            <a:xfrm>
              <a:off x="228" y="1620"/>
              <a:ext cx="5136" cy="0"/>
            </a:xfrm>
            <a:prstGeom prst="line">
              <a:avLst/>
            </a:prstGeom>
            <a:ln w="190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76" name="Line 9"/>
            <p:cNvSpPr/>
            <p:nvPr/>
          </p:nvSpPr>
          <p:spPr>
            <a:xfrm>
              <a:off x="2001" y="1200"/>
              <a:ext cx="0" cy="816"/>
            </a:xfrm>
            <a:prstGeom prst="line">
              <a:avLst/>
            </a:prstGeom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77" name="Line 10"/>
            <p:cNvSpPr/>
            <p:nvPr/>
          </p:nvSpPr>
          <p:spPr>
            <a:xfrm>
              <a:off x="2388" y="1200"/>
              <a:ext cx="0" cy="816"/>
            </a:xfrm>
            <a:prstGeom prst="line">
              <a:avLst/>
            </a:prstGeom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78" name="Line 11"/>
            <p:cNvSpPr/>
            <p:nvPr/>
          </p:nvSpPr>
          <p:spPr>
            <a:xfrm>
              <a:off x="3216" y="1209"/>
              <a:ext cx="0" cy="816"/>
            </a:xfrm>
            <a:prstGeom prst="line">
              <a:avLst/>
            </a:prstGeom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79" name="Line 12"/>
            <p:cNvSpPr/>
            <p:nvPr/>
          </p:nvSpPr>
          <p:spPr>
            <a:xfrm>
              <a:off x="3558" y="1218"/>
              <a:ext cx="0" cy="816"/>
            </a:xfrm>
            <a:prstGeom prst="line">
              <a:avLst/>
            </a:prstGeom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80" name="Line 13"/>
            <p:cNvSpPr/>
            <p:nvPr/>
          </p:nvSpPr>
          <p:spPr>
            <a:xfrm>
              <a:off x="2793" y="1209"/>
              <a:ext cx="0" cy="816"/>
            </a:xfrm>
            <a:prstGeom prst="line">
              <a:avLst/>
            </a:prstGeom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81" name="Line 14"/>
            <p:cNvSpPr/>
            <p:nvPr/>
          </p:nvSpPr>
          <p:spPr>
            <a:xfrm>
              <a:off x="528" y="1200"/>
              <a:ext cx="0" cy="816"/>
            </a:xfrm>
            <a:prstGeom prst="line">
              <a:avLst/>
            </a:prstGeom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82" name="Line 15"/>
            <p:cNvSpPr/>
            <p:nvPr/>
          </p:nvSpPr>
          <p:spPr>
            <a:xfrm>
              <a:off x="1269" y="1209"/>
              <a:ext cx="0" cy="816"/>
            </a:xfrm>
            <a:prstGeom prst="line">
              <a:avLst/>
            </a:prstGeom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83" name="Line 16"/>
            <p:cNvSpPr/>
            <p:nvPr/>
          </p:nvSpPr>
          <p:spPr>
            <a:xfrm>
              <a:off x="1638" y="1209"/>
              <a:ext cx="0" cy="816"/>
            </a:xfrm>
            <a:prstGeom prst="line">
              <a:avLst/>
            </a:prstGeom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84" name="Line 17"/>
            <p:cNvSpPr/>
            <p:nvPr/>
          </p:nvSpPr>
          <p:spPr>
            <a:xfrm>
              <a:off x="888" y="1209"/>
              <a:ext cx="0" cy="816"/>
            </a:xfrm>
            <a:prstGeom prst="line">
              <a:avLst/>
            </a:prstGeom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85" name="Text Box 18"/>
            <p:cNvSpPr txBox="1"/>
            <p:nvPr/>
          </p:nvSpPr>
          <p:spPr>
            <a:xfrm>
              <a:off x="320" y="1275"/>
              <a:ext cx="19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I</a:t>
              </a:r>
              <a:endParaRPr lang="en-US" altLang="en-US" sz="2400" b="1" dirty="0">
                <a:solidFill>
                  <a:srgbClr val="FF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386" name="Text Box 19"/>
            <p:cNvSpPr txBox="1"/>
            <p:nvPr/>
          </p:nvSpPr>
          <p:spPr>
            <a:xfrm>
              <a:off x="553" y="1275"/>
              <a:ext cx="26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339933"/>
                  </a:solidFill>
                  <a:latin typeface=".VnTime" panose="020B7200000000000000" pitchFamily="34" charset="0"/>
                </a:rPr>
                <a:t>II</a:t>
              </a:r>
              <a:endParaRPr lang="en-US" altLang="en-US" sz="2400" b="1" dirty="0">
                <a:solidFill>
                  <a:srgbClr val="339933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387" name="Text Box 20"/>
            <p:cNvSpPr txBox="1"/>
            <p:nvPr/>
          </p:nvSpPr>
          <p:spPr>
            <a:xfrm>
              <a:off x="906" y="1275"/>
              <a:ext cx="34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339933"/>
                  </a:solidFill>
                  <a:latin typeface=".VnTime" panose="020B7200000000000000" pitchFamily="34" charset="0"/>
                </a:rPr>
                <a:t>III</a:t>
              </a:r>
              <a:endParaRPr lang="en-US" altLang="en-US" sz="2400" b="1" dirty="0">
                <a:solidFill>
                  <a:srgbClr val="339933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388" name="Text Box 21"/>
            <p:cNvSpPr txBox="1"/>
            <p:nvPr/>
          </p:nvSpPr>
          <p:spPr>
            <a:xfrm>
              <a:off x="1302" y="1284"/>
              <a:ext cx="33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339933"/>
                  </a:solidFill>
                  <a:latin typeface=".VnTime" panose="020B7200000000000000" pitchFamily="34" charset="0"/>
                </a:rPr>
                <a:t>IV</a:t>
              </a:r>
              <a:endParaRPr lang="en-US" altLang="en-US" sz="2400" b="1" dirty="0">
                <a:solidFill>
                  <a:srgbClr val="339933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389" name="Text Box 22"/>
            <p:cNvSpPr txBox="1"/>
            <p:nvPr/>
          </p:nvSpPr>
          <p:spPr>
            <a:xfrm>
              <a:off x="1692" y="1288"/>
              <a:ext cx="25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V</a:t>
              </a:r>
              <a:endParaRPr lang="en-US" altLang="en-US" sz="2400" b="1" dirty="0">
                <a:solidFill>
                  <a:srgbClr val="FF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390" name="Text Box 23"/>
            <p:cNvSpPr txBox="1"/>
            <p:nvPr/>
          </p:nvSpPr>
          <p:spPr>
            <a:xfrm>
              <a:off x="2002" y="1287"/>
              <a:ext cx="33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339933"/>
                  </a:solidFill>
                  <a:latin typeface=".VnTime" panose="020B7200000000000000" pitchFamily="34" charset="0"/>
                </a:rPr>
                <a:t>VI</a:t>
              </a:r>
              <a:endParaRPr lang="en-US" altLang="en-US" sz="2400" b="1" dirty="0">
                <a:solidFill>
                  <a:srgbClr val="339933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391" name="Text Box 24"/>
            <p:cNvSpPr txBox="1"/>
            <p:nvPr/>
          </p:nvSpPr>
          <p:spPr>
            <a:xfrm>
              <a:off x="2379" y="1287"/>
              <a:ext cx="40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339933"/>
                  </a:solidFill>
                  <a:latin typeface=".VnTime" panose="020B7200000000000000" pitchFamily="34" charset="0"/>
                </a:rPr>
                <a:t>VII</a:t>
              </a:r>
              <a:endParaRPr lang="en-US" altLang="en-US" sz="2400" b="1" dirty="0">
                <a:solidFill>
                  <a:srgbClr val="339933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392" name="Text Box 25"/>
            <p:cNvSpPr txBox="1"/>
            <p:nvPr/>
          </p:nvSpPr>
          <p:spPr>
            <a:xfrm>
              <a:off x="2775" y="1296"/>
              <a:ext cx="48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339933"/>
                  </a:solidFill>
                  <a:latin typeface=".VnTime" panose="020B7200000000000000" pitchFamily="34" charset="0"/>
                </a:rPr>
                <a:t>VIII</a:t>
              </a:r>
              <a:endParaRPr lang="en-US" altLang="en-US" sz="2400" b="1" dirty="0">
                <a:solidFill>
                  <a:srgbClr val="339933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393" name="Text Box 26"/>
            <p:cNvSpPr txBox="1"/>
            <p:nvPr/>
          </p:nvSpPr>
          <p:spPr>
            <a:xfrm>
              <a:off x="3246" y="1293"/>
              <a:ext cx="33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339933"/>
                  </a:solidFill>
                  <a:latin typeface=".VnTime" panose="020B7200000000000000" pitchFamily="34" charset="0"/>
                </a:rPr>
                <a:t>IX</a:t>
              </a:r>
              <a:endParaRPr lang="en-US" altLang="en-US" sz="2400" b="1" dirty="0">
                <a:solidFill>
                  <a:srgbClr val="339933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394" name="Text Box 27"/>
            <p:cNvSpPr txBox="1"/>
            <p:nvPr/>
          </p:nvSpPr>
          <p:spPr>
            <a:xfrm>
              <a:off x="3606" y="1302"/>
              <a:ext cx="25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.VnTime" panose="020B7200000000000000" pitchFamily="34" charset="0"/>
                </a:rPr>
                <a:t>X</a:t>
              </a:r>
              <a:endParaRPr lang="en-US" altLang="en-US" sz="2400" b="1" dirty="0">
                <a:solidFill>
                  <a:srgbClr val="FF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395" name="Text Box 28"/>
            <p:cNvSpPr txBox="1"/>
            <p:nvPr/>
          </p:nvSpPr>
          <p:spPr>
            <a:xfrm>
              <a:off x="288" y="1689"/>
              <a:ext cx="21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0000FF"/>
                  </a:solidFill>
                  <a:latin typeface=".VnTime" panose="020B7200000000000000" pitchFamily="34" charset="0"/>
                </a:rPr>
                <a:t>1</a:t>
              </a:r>
              <a:endParaRPr lang="en-US" altLang="en-US" sz="2400" b="1" dirty="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396" name="Line 29"/>
            <p:cNvSpPr/>
            <p:nvPr/>
          </p:nvSpPr>
          <p:spPr>
            <a:xfrm>
              <a:off x="3882" y="1200"/>
              <a:ext cx="0" cy="816"/>
            </a:xfrm>
            <a:prstGeom prst="line">
              <a:avLst/>
            </a:prstGeom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97" name="Line 30"/>
            <p:cNvSpPr/>
            <p:nvPr/>
          </p:nvSpPr>
          <p:spPr>
            <a:xfrm>
              <a:off x="4215" y="1200"/>
              <a:ext cx="0" cy="816"/>
            </a:xfrm>
            <a:prstGeom prst="line">
              <a:avLst/>
            </a:prstGeom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98" name="Text Box 31"/>
            <p:cNvSpPr txBox="1"/>
            <p:nvPr/>
          </p:nvSpPr>
          <p:spPr>
            <a:xfrm>
              <a:off x="3906" y="1296"/>
              <a:ext cx="33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339933"/>
                  </a:solidFill>
                  <a:latin typeface=".VnTime" panose="020B7200000000000000" pitchFamily="34" charset="0"/>
                </a:rPr>
                <a:t>XI</a:t>
              </a:r>
              <a:endParaRPr lang="en-US" altLang="en-US" sz="2400" b="1" dirty="0">
                <a:solidFill>
                  <a:srgbClr val="339933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399" name="Text Box 32"/>
            <p:cNvSpPr txBox="1"/>
            <p:nvPr/>
          </p:nvSpPr>
          <p:spPr>
            <a:xfrm>
              <a:off x="4212" y="1296"/>
              <a:ext cx="40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339933"/>
                  </a:solidFill>
                  <a:latin typeface=".VnTime" panose="020B7200000000000000" pitchFamily="34" charset="0"/>
                </a:rPr>
                <a:t>XII</a:t>
              </a:r>
              <a:endParaRPr lang="en-US" altLang="en-US" sz="2400" b="1" dirty="0">
                <a:solidFill>
                  <a:srgbClr val="339933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400" name="Text Box 33"/>
            <p:cNvSpPr txBox="1"/>
            <p:nvPr/>
          </p:nvSpPr>
          <p:spPr>
            <a:xfrm>
              <a:off x="587" y="1689"/>
              <a:ext cx="21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0000FF"/>
                  </a:solidFill>
                  <a:latin typeface=".VnTime" panose="020B7200000000000000" pitchFamily="34" charset="0"/>
                </a:rPr>
                <a:t>2</a:t>
              </a:r>
              <a:endParaRPr lang="en-US" altLang="en-US" sz="2400" b="1" dirty="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401" name="Text Box 34"/>
            <p:cNvSpPr txBox="1"/>
            <p:nvPr/>
          </p:nvSpPr>
          <p:spPr>
            <a:xfrm>
              <a:off x="961" y="1689"/>
              <a:ext cx="21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0000FF"/>
                  </a:solidFill>
                  <a:latin typeface=".VnTime" panose="020B7200000000000000" pitchFamily="34" charset="0"/>
                </a:rPr>
                <a:t>3</a:t>
              </a:r>
              <a:endParaRPr lang="en-US" altLang="en-US" sz="2400" b="1" dirty="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402" name="Text Box 35"/>
            <p:cNvSpPr txBox="1"/>
            <p:nvPr/>
          </p:nvSpPr>
          <p:spPr>
            <a:xfrm>
              <a:off x="1339" y="1679"/>
              <a:ext cx="21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0000FF"/>
                  </a:solidFill>
                  <a:latin typeface=".VnTime" panose="020B7200000000000000" pitchFamily="34" charset="0"/>
                </a:rPr>
                <a:t>4</a:t>
              </a:r>
              <a:endParaRPr lang="en-US" altLang="en-US" sz="2400" b="1" dirty="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403" name="Text Box 36"/>
            <p:cNvSpPr txBox="1"/>
            <p:nvPr/>
          </p:nvSpPr>
          <p:spPr>
            <a:xfrm>
              <a:off x="1738" y="1672"/>
              <a:ext cx="17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0000FF"/>
                  </a:solidFill>
                  <a:latin typeface=".VnTime" panose="020B7200000000000000" pitchFamily="34" charset="0"/>
                </a:rPr>
                <a:t>5</a:t>
              </a:r>
              <a:endParaRPr lang="en-US" altLang="en-US" sz="2400" b="1" dirty="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404" name="Text Box 37"/>
            <p:cNvSpPr txBox="1"/>
            <p:nvPr/>
          </p:nvSpPr>
          <p:spPr>
            <a:xfrm>
              <a:off x="2110" y="1675"/>
              <a:ext cx="175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0000FF"/>
                  </a:solidFill>
                  <a:latin typeface=".VnTime" panose="020B7200000000000000" pitchFamily="34" charset="0"/>
                </a:rPr>
                <a:t>6</a:t>
              </a:r>
              <a:endParaRPr lang="en-US" altLang="en-US" sz="2400" b="1" dirty="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405" name="Text Box 38"/>
            <p:cNvSpPr txBox="1"/>
            <p:nvPr/>
          </p:nvSpPr>
          <p:spPr>
            <a:xfrm>
              <a:off x="2509" y="1679"/>
              <a:ext cx="21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0000FF"/>
                  </a:solidFill>
                  <a:latin typeface=".VnTime" panose="020B7200000000000000" pitchFamily="34" charset="0"/>
                </a:rPr>
                <a:t>7</a:t>
              </a:r>
              <a:endParaRPr lang="en-US" altLang="en-US" sz="2400" b="1" dirty="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406" name="Text Box 39"/>
            <p:cNvSpPr txBox="1"/>
            <p:nvPr/>
          </p:nvSpPr>
          <p:spPr>
            <a:xfrm>
              <a:off x="2918" y="1692"/>
              <a:ext cx="24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0000FF"/>
                  </a:solidFill>
                  <a:latin typeface=".VnTime" panose="020B7200000000000000" pitchFamily="34" charset="0"/>
                </a:rPr>
                <a:t>8</a:t>
              </a:r>
              <a:endParaRPr lang="en-US" altLang="en-US" sz="2400" b="1" dirty="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407" name="Text Box 40"/>
            <p:cNvSpPr txBox="1"/>
            <p:nvPr/>
          </p:nvSpPr>
          <p:spPr>
            <a:xfrm>
              <a:off x="3279" y="1692"/>
              <a:ext cx="21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0000FF"/>
                  </a:solidFill>
                  <a:latin typeface=".VnTime" panose="020B7200000000000000" pitchFamily="34" charset="0"/>
                </a:rPr>
                <a:t>9</a:t>
              </a:r>
              <a:endParaRPr lang="en-US" altLang="en-US" sz="2400" b="1" dirty="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408" name="Text Box 41"/>
            <p:cNvSpPr txBox="1"/>
            <p:nvPr/>
          </p:nvSpPr>
          <p:spPr>
            <a:xfrm>
              <a:off x="3595" y="1692"/>
              <a:ext cx="3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0000FF"/>
                  </a:solidFill>
                  <a:latin typeface=".VnTime" panose="020B7200000000000000" pitchFamily="34" charset="0"/>
                </a:rPr>
                <a:t>10</a:t>
              </a:r>
              <a:endParaRPr lang="en-US" altLang="en-US" sz="2400" b="1" dirty="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409" name="Text Box 42"/>
            <p:cNvSpPr txBox="1"/>
            <p:nvPr/>
          </p:nvSpPr>
          <p:spPr>
            <a:xfrm>
              <a:off x="3885" y="1703"/>
              <a:ext cx="3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0000FF"/>
                  </a:solidFill>
                  <a:latin typeface=".VnTime" panose="020B7200000000000000" pitchFamily="34" charset="0"/>
                </a:rPr>
                <a:t>11</a:t>
              </a:r>
              <a:endParaRPr lang="en-US" altLang="en-US" sz="2400" b="1" dirty="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410" name="Text Box 43"/>
            <p:cNvSpPr txBox="1"/>
            <p:nvPr/>
          </p:nvSpPr>
          <p:spPr>
            <a:xfrm>
              <a:off x="4240" y="1704"/>
              <a:ext cx="3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0000FF"/>
                  </a:solidFill>
                  <a:latin typeface=".VnTime" panose="020B7200000000000000" pitchFamily="34" charset="0"/>
                </a:rPr>
                <a:t>12</a:t>
              </a:r>
              <a:endParaRPr lang="en-US" altLang="en-US" sz="2400" b="1" dirty="0">
                <a:solidFill>
                  <a:srgbClr val="0000FF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4411" name="Line 44"/>
            <p:cNvSpPr/>
            <p:nvPr/>
          </p:nvSpPr>
          <p:spPr>
            <a:xfrm>
              <a:off x="4596" y="1197"/>
              <a:ext cx="0" cy="816"/>
            </a:xfrm>
            <a:prstGeom prst="line">
              <a:avLst/>
            </a:prstGeom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412" name="Line 45"/>
            <p:cNvSpPr/>
            <p:nvPr/>
          </p:nvSpPr>
          <p:spPr>
            <a:xfrm>
              <a:off x="4974" y="1197"/>
              <a:ext cx="0" cy="816"/>
            </a:xfrm>
            <a:prstGeom prst="line">
              <a:avLst/>
            </a:prstGeom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88110" name="Text Box 46"/>
          <p:cNvSpPr txBox="1"/>
          <p:nvPr/>
        </p:nvSpPr>
        <p:spPr>
          <a:xfrm>
            <a:off x="7315200" y="2797175"/>
            <a:ext cx="6254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339933"/>
                </a:solidFill>
                <a:latin typeface=".VnTime" panose="020B7200000000000000" pitchFamily="34" charset="0"/>
              </a:rPr>
              <a:t>XX</a:t>
            </a:r>
            <a:endParaRPr lang="en-US" altLang="en-US" sz="2400" b="1" dirty="0">
              <a:solidFill>
                <a:srgbClr val="339933"/>
              </a:solidFill>
              <a:latin typeface=".VnTime" panose="020B7200000000000000" pitchFamily="34" charset="0"/>
            </a:endParaRPr>
          </a:p>
        </p:txBody>
      </p:sp>
      <p:sp>
        <p:nvSpPr>
          <p:cNvPr id="88111" name="Text Box 47"/>
          <p:cNvSpPr txBox="1"/>
          <p:nvPr/>
        </p:nvSpPr>
        <p:spPr>
          <a:xfrm>
            <a:off x="7862888" y="2798763"/>
            <a:ext cx="7445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339933"/>
                </a:solidFill>
                <a:latin typeface=".VnTime" panose="020B7200000000000000" pitchFamily="34" charset="0"/>
              </a:rPr>
              <a:t>XXI</a:t>
            </a:r>
            <a:endParaRPr lang="en-US" altLang="en-US" sz="2400" b="1" dirty="0">
              <a:solidFill>
                <a:srgbClr val="339933"/>
              </a:solidFill>
              <a:latin typeface=".VnTime" panose="020B7200000000000000" pitchFamily="34" charset="0"/>
            </a:endParaRPr>
          </a:p>
        </p:txBody>
      </p:sp>
      <p:sp>
        <p:nvSpPr>
          <p:cNvPr id="88112" name="Text Box 48"/>
          <p:cNvSpPr txBox="1"/>
          <p:nvPr/>
        </p:nvSpPr>
        <p:spPr>
          <a:xfrm>
            <a:off x="7353300" y="3427413"/>
            <a:ext cx="4889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.VnTime" panose="020B7200000000000000" pitchFamily="34" charset="0"/>
              </a:rPr>
              <a:t>20</a:t>
            </a:r>
            <a:endParaRPr lang="en-US" altLang="en-US" sz="2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88113" name="Text Box 49"/>
          <p:cNvSpPr txBox="1"/>
          <p:nvPr/>
        </p:nvSpPr>
        <p:spPr>
          <a:xfrm>
            <a:off x="7940675" y="3414713"/>
            <a:ext cx="4889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.VnTime" panose="020B7200000000000000" pitchFamily="34" charset="0"/>
              </a:rPr>
              <a:t>21</a:t>
            </a:r>
            <a:endParaRPr lang="en-US" altLang="en-US" sz="2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pic>
        <p:nvPicPr>
          <p:cNvPr id="88115" name="Picture 51" descr="hoa1"/>
          <p:cNvPicPr>
            <a:picLocks noChangeAspect="1"/>
          </p:cNvPicPr>
          <p:nvPr>
            <p:ph/>
          </p:nvPr>
        </p:nvPicPr>
        <p:blipFill>
          <a:blip r:embed="rId1"/>
          <a:srcRect/>
          <a:stretch>
            <a:fillRect/>
          </a:stretch>
        </p:blipFill>
        <p:spPr>
          <a:xfrm>
            <a:off x="7972425" y="3438525"/>
            <a:ext cx="457200" cy="452438"/>
          </a:xfrm>
          <a:ln/>
        </p:spPr>
      </p:pic>
      <p:pic>
        <p:nvPicPr>
          <p:cNvPr id="88116" name="Picture 52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5763" y="3379788"/>
            <a:ext cx="457200" cy="4524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17" name="Picture 53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80288" y="3414713"/>
            <a:ext cx="457200" cy="4524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18" name="Picture 54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86050" y="3411538"/>
            <a:ext cx="457200" cy="4524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19" name="Picture 55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76900" y="3384550"/>
            <a:ext cx="463550" cy="460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20" name="Picture 56" descr="HO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6338" y="3436938"/>
            <a:ext cx="425450" cy="428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21" name="Picture 57" descr="HO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638" y="3433763"/>
            <a:ext cx="425450" cy="428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22" name="Picture 58" descr="HO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9900" y="3443288"/>
            <a:ext cx="423863" cy="428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23" name="Picture 59" descr="HO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350" y="3405188"/>
            <a:ext cx="425450" cy="428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24" name="Picture 60" descr="HO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3663" y="3419475"/>
            <a:ext cx="423862" cy="428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25" name="Picture 61" descr="HO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313" y="3403600"/>
            <a:ext cx="423862" cy="428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26" name="Picture 62" descr="HO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9938" y="3414713"/>
            <a:ext cx="423862" cy="428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27" name="Picture 63" descr="HO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2550" y="3406775"/>
            <a:ext cx="423863" cy="428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28" name="Picture 64" descr="HO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9938" y="3448050"/>
            <a:ext cx="425450" cy="428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29" name="Picture 65" descr="hoa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975" y="3411538"/>
            <a:ext cx="381000" cy="4524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30" name="Picture 66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3763" y="3422650"/>
            <a:ext cx="457200" cy="4524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31" name="Picture 67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80288" y="3411538"/>
            <a:ext cx="457200" cy="4524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32" name="Picture 68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01850" y="3403600"/>
            <a:ext cx="457200" cy="4524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33" name="Picture 69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1613" y="3395663"/>
            <a:ext cx="457200" cy="4524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34" name="Picture 70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2400" y="3422650"/>
            <a:ext cx="457200" cy="4524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35" name="Picture 71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76600" y="3427413"/>
            <a:ext cx="457200" cy="4524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36" name="Picture 72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64063" y="3443288"/>
            <a:ext cx="457200" cy="4524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37" name="Picture 73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76675" y="3422650"/>
            <a:ext cx="457200" cy="4524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38" name="Picture 74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89663" y="3422650"/>
            <a:ext cx="457200" cy="4524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39" name="Picture 75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56550" y="3424238"/>
            <a:ext cx="457200" cy="4524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40" name="Picture 76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00850" y="3429000"/>
            <a:ext cx="457200" cy="4524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41" name="Picture 77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94363" y="3395663"/>
            <a:ext cx="457200" cy="4524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142" name="Picture 78" descr="ho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35563" y="3405188"/>
            <a:ext cx="457200" cy="4524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417" name="Rectangle 22"/>
          <p:cNvSpPr/>
          <p:nvPr/>
        </p:nvSpPr>
        <p:spPr>
          <a:xfrm>
            <a:off x="1752600" y="304800"/>
            <a:ext cx="5410200" cy="8915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Thứ ba ngày 14 tháng 3 năm 2022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28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685" name="Text Box 5"/>
          <p:cNvSpPr txBox="1"/>
          <p:nvPr/>
        </p:nvSpPr>
        <p:spPr>
          <a:xfrm>
            <a:off x="609600" y="1127125"/>
            <a:ext cx="80772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44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Làm quen với chữ số La Mã</a:t>
            </a:r>
            <a:endParaRPr lang="en-US" altLang="en-US" sz="4400" b="1" dirty="0">
              <a:solidFill>
                <a:srgbClr val="800000"/>
              </a:solidFill>
              <a:latin typeface=".VnTime" panose="020B7200000000000000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6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8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8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8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8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8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8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5" dur="1000"/>
                                        <p:tgtEl>
                                          <p:spTgt spid="88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1000"/>
                                        <p:tgtEl>
                                          <p:spTgt spid="88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1000"/>
                                        <p:tgtEl>
                                          <p:spTgt spid="88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4" dur="1000"/>
                                        <p:tgtEl>
                                          <p:spTgt spid="88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7" dur="1000"/>
                                        <p:tgtEl>
                                          <p:spTgt spid="88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88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88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88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88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88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8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88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8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88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8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88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88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88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88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7" dur="500"/>
                                        <p:tgtEl>
                                          <p:spTgt spid="88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0" dur="500"/>
                                        <p:tgtEl>
                                          <p:spTgt spid="88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3" dur="500"/>
                                        <p:tgtEl>
                                          <p:spTgt spid="88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6" dur="500"/>
                                        <p:tgtEl>
                                          <p:spTgt spid="88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9" dur="500"/>
                                        <p:tgtEl>
                                          <p:spTgt spid="88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2" dur="500"/>
                                        <p:tgtEl>
                                          <p:spTgt spid="88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5" dur="500"/>
                                        <p:tgtEl>
                                          <p:spTgt spid="88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8" dur="500"/>
                                        <p:tgtEl>
                                          <p:spTgt spid="88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1" dur="500"/>
                                        <p:tgtEl>
                                          <p:spTgt spid="88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7" dur="1000"/>
                                        <p:tgtEl>
                                          <p:spTgt spid="8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0" dur="1000"/>
                                        <p:tgtEl>
                                          <p:spTgt spid="8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3" dur="1000"/>
                                        <p:tgtEl>
                                          <p:spTgt spid="8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6" dur="1000"/>
                                        <p:tgtEl>
                                          <p:spTgt spid="8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9" dur="1000"/>
                                        <p:tgtEl>
                                          <p:spTgt spid="8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2" dur="1000"/>
                                        <p:tgtEl>
                                          <p:spTgt spid="8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5" dur="1000"/>
                                        <p:tgtEl>
                                          <p:spTgt spid="8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8" dur="1000"/>
                                        <p:tgtEl>
                                          <p:spTgt spid="8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1" dur="1000"/>
                                        <p:tgtEl>
                                          <p:spTgt spid="8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4" dur="1000"/>
                                        <p:tgtEl>
                                          <p:spTgt spid="8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7" dur="1000"/>
                                        <p:tgtEl>
                                          <p:spTgt spid="8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0" dur="1000"/>
                                        <p:tgtEl>
                                          <p:spTgt spid="8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3" dur="1000"/>
                                        <p:tgtEl>
                                          <p:spTgt spid="8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6" dur="1000"/>
                                        <p:tgtEl>
                                          <p:spTgt spid="8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71685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71685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animBg="1"/>
      <p:bldP spid="88067" grpId="0" animBg="1"/>
      <p:bldP spid="88068" grpId="0" animBg="1"/>
      <p:bldP spid="88110" grpId="0"/>
      <p:bldP spid="88111" grpId="0"/>
      <p:bldP spid="88112" grpId="0"/>
      <p:bldP spid="881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15362" name="Group 2"/>
          <p:cNvGrpSpPr/>
          <p:nvPr/>
        </p:nvGrpSpPr>
        <p:grpSpPr>
          <a:xfrm>
            <a:off x="533400" y="304800"/>
            <a:ext cx="1905000" cy="1905000"/>
            <a:chOff x="336" y="336"/>
            <a:chExt cx="1200" cy="1200"/>
          </a:xfrm>
        </p:grpSpPr>
        <p:sp>
          <p:nvSpPr>
            <p:cNvPr id="15471" name="Oval 3"/>
            <p:cNvSpPr/>
            <p:nvPr/>
          </p:nvSpPr>
          <p:spPr>
            <a:xfrm>
              <a:off x="336" y="336"/>
              <a:ext cx="1200" cy="1200"/>
            </a:xfrm>
            <a:prstGeom prst="ellipse">
              <a:avLst/>
            </a:prstGeom>
            <a:solidFill>
              <a:srgbClr val="0000FF"/>
            </a:solidFill>
            <a:ln w="952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  <p:sp>
          <p:nvSpPr>
            <p:cNvPr id="15472" name="Oval 4"/>
            <p:cNvSpPr/>
            <p:nvPr/>
          </p:nvSpPr>
          <p:spPr>
            <a:xfrm>
              <a:off x="384" y="384"/>
              <a:ext cx="1104" cy="1104"/>
            </a:xfrm>
            <a:prstGeom prst="ellipse">
              <a:avLst/>
            </a:prstGeom>
            <a:solidFill>
              <a:schemeClr val="bg1"/>
            </a:solidFill>
            <a:ln w="28575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</p:grpSp>
      <p:sp>
        <p:nvSpPr>
          <p:cNvPr id="15363" name="Text Box 5"/>
          <p:cNvSpPr txBox="1"/>
          <p:nvPr/>
        </p:nvSpPr>
        <p:spPr>
          <a:xfrm>
            <a:off x="1295400" y="381000"/>
            <a:ext cx="4572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XII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364" name="Text Box 6"/>
          <p:cNvSpPr txBox="1"/>
          <p:nvPr/>
        </p:nvSpPr>
        <p:spPr>
          <a:xfrm>
            <a:off x="914400" y="4572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XI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365" name="Text Box 7"/>
          <p:cNvSpPr txBox="1"/>
          <p:nvPr/>
        </p:nvSpPr>
        <p:spPr>
          <a:xfrm>
            <a:off x="609600" y="1447800"/>
            <a:ext cx="5334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VIII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366" name="Text Box 8"/>
          <p:cNvSpPr txBox="1"/>
          <p:nvPr/>
        </p:nvSpPr>
        <p:spPr>
          <a:xfrm>
            <a:off x="838200" y="1782763"/>
            <a:ext cx="457200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367" name="Text Box 9"/>
          <p:cNvSpPr txBox="1"/>
          <p:nvPr/>
        </p:nvSpPr>
        <p:spPr>
          <a:xfrm>
            <a:off x="609600" y="7620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X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368" name="Text Box 10"/>
          <p:cNvSpPr txBox="1"/>
          <p:nvPr/>
        </p:nvSpPr>
        <p:spPr>
          <a:xfrm>
            <a:off x="533400" y="1066800"/>
            <a:ext cx="396875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IX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369" name="Text Box 11"/>
          <p:cNvSpPr txBox="1"/>
          <p:nvPr/>
        </p:nvSpPr>
        <p:spPr>
          <a:xfrm>
            <a:off x="1295400" y="19050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370" name="Text Box 12"/>
          <p:cNvSpPr txBox="1"/>
          <p:nvPr/>
        </p:nvSpPr>
        <p:spPr>
          <a:xfrm>
            <a:off x="1752600" y="17526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V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371" name="Text Box 13"/>
          <p:cNvSpPr txBox="1"/>
          <p:nvPr/>
        </p:nvSpPr>
        <p:spPr>
          <a:xfrm>
            <a:off x="1981200" y="14478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IV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372" name="Text Box 14"/>
          <p:cNvSpPr txBox="1"/>
          <p:nvPr/>
        </p:nvSpPr>
        <p:spPr>
          <a:xfrm>
            <a:off x="2057400" y="10668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373" name="Text Box 15"/>
          <p:cNvSpPr txBox="1"/>
          <p:nvPr/>
        </p:nvSpPr>
        <p:spPr>
          <a:xfrm>
            <a:off x="1981200" y="6858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374" name="Text Box 16"/>
          <p:cNvSpPr txBox="1"/>
          <p:nvPr/>
        </p:nvSpPr>
        <p:spPr>
          <a:xfrm>
            <a:off x="1676400" y="457200"/>
            <a:ext cx="381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.VnTimeH" panose="020B7200000000000000" pitchFamily="34" charset="0"/>
              </a:rPr>
              <a:t>I</a:t>
            </a:r>
            <a:endParaRPr lang="en-US" altLang="en-US" sz="12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grpSp>
        <p:nvGrpSpPr>
          <p:cNvPr id="15375" name="Group 17"/>
          <p:cNvGrpSpPr/>
          <p:nvPr/>
        </p:nvGrpSpPr>
        <p:grpSpPr>
          <a:xfrm>
            <a:off x="990600" y="673100"/>
            <a:ext cx="606425" cy="622300"/>
            <a:chOff x="624" y="568"/>
            <a:chExt cx="382" cy="392"/>
          </a:xfrm>
        </p:grpSpPr>
        <p:sp>
          <p:nvSpPr>
            <p:cNvPr id="15467" name="Line 18"/>
            <p:cNvSpPr/>
            <p:nvPr/>
          </p:nvSpPr>
          <p:spPr>
            <a:xfrm rot="-5411360">
              <a:off x="792" y="743"/>
              <a:ext cx="0" cy="337"/>
            </a:xfrm>
            <a:prstGeom prst="line">
              <a:avLst/>
            </a:prstGeom>
            <a:ln w="76200" cap="flat" cmpd="sng">
              <a:solidFill>
                <a:srgbClr val="6600CC"/>
              </a:solidFill>
              <a:prstDash val="solid"/>
              <a:headEnd type="triangle" w="med" len="med"/>
              <a:tailEnd type="none" w="med" len="med"/>
            </a:ln>
          </p:spPr>
        </p:sp>
        <p:grpSp>
          <p:nvGrpSpPr>
            <p:cNvPr id="15468" name="Group 19"/>
            <p:cNvGrpSpPr/>
            <p:nvPr/>
          </p:nvGrpSpPr>
          <p:grpSpPr>
            <a:xfrm rot="-190707">
              <a:off x="912" y="568"/>
              <a:ext cx="94" cy="392"/>
              <a:chOff x="3888" y="576"/>
              <a:chExt cx="96" cy="432"/>
            </a:xfrm>
          </p:grpSpPr>
          <p:sp>
            <p:nvSpPr>
              <p:cNvPr id="15469" name="Line 20"/>
              <p:cNvSpPr/>
              <p:nvPr/>
            </p:nvSpPr>
            <p:spPr>
              <a:xfrm>
                <a:off x="3936" y="576"/>
                <a:ext cx="0" cy="432"/>
              </a:xfrm>
              <a:prstGeom prst="line">
                <a:avLst/>
              </a:prstGeom>
              <a:ln w="38100" cap="flat" cmpd="sng">
                <a:solidFill>
                  <a:srgbClr val="0099CC"/>
                </a:solidFill>
                <a:prstDash val="solid"/>
                <a:headEnd type="triangle" w="med" len="med"/>
                <a:tailEnd type="none" w="med" len="med"/>
              </a:ln>
            </p:spPr>
          </p:sp>
          <p:sp>
            <p:nvSpPr>
              <p:cNvPr id="15470" name="Oval 21"/>
              <p:cNvSpPr/>
              <p:nvPr/>
            </p:nvSpPr>
            <p:spPr>
              <a:xfrm>
                <a:off x="3888" y="912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 cap="flat" cmpd="sng">
                <a:solidFill>
                  <a:srgbClr val="0099CC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lang="vi-VN" altLang="en-US" sz="1800" dirty="0"/>
              </a:p>
            </p:txBody>
          </p:sp>
        </p:grpSp>
      </p:grpSp>
      <p:sp>
        <p:nvSpPr>
          <p:cNvPr id="97303" name="Text Box 23"/>
          <p:cNvSpPr txBox="1"/>
          <p:nvPr/>
        </p:nvSpPr>
        <p:spPr>
          <a:xfrm>
            <a:off x="114300" y="2339975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Đồng hồ chỉ mấy giờ.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7" name="Text Box 24"/>
          <p:cNvSpPr txBox="1"/>
          <p:nvPr/>
        </p:nvSpPr>
        <p:spPr>
          <a:xfrm>
            <a:off x="3048000" y="381000"/>
            <a:ext cx="495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1) Giới thiệu về chữ số La Mã: 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378" name="Group 25"/>
          <p:cNvGrpSpPr/>
          <p:nvPr/>
        </p:nvGrpSpPr>
        <p:grpSpPr>
          <a:xfrm>
            <a:off x="3200400" y="1981200"/>
            <a:ext cx="1371600" cy="609600"/>
            <a:chOff x="2016" y="720"/>
            <a:chExt cx="864" cy="384"/>
          </a:xfrm>
        </p:grpSpPr>
        <p:sp>
          <p:nvSpPr>
            <p:cNvPr id="15465" name="Rectangle 26"/>
            <p:cNvSpPr/>
            <p:nvPr/>
          </p:nvSpPr>
          <p:spPr>
            <a:xfrm>
              <a:off x="2016" y="720"/>
              <a:ext cx="864" cy="384"/>
            </a:xfrm>
            <a:prstGeom prst="rect">
              <a:avLst/>
            </a:prstGeom>
            <a:solidFill>
              <a:srgbClr val="71E4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  <p:sp>
          <p:nvSpPr>
            <p:cNvPr id="15466" name="Text Box 27"/>
            <p:cNvSpPr txBox="1"/>
            <p:nvPr/>
          </p:nvSpPr>
          <p:spPr>
            <a:xfrm>
              <a:off x="2112" y="720"/>
              <a:ext cx="19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en-US" altLang="en-US" sz="2800" b="1" dirty="0">
                  <a:solidFill>
                    <a:srgbClr val="0000FF"/>
                  </a:solidFill>
                  <a:latin typeface=".VnTimeH" panose="020B7200000000000000" pitchFamily="34" charset="0"/>
                </a:rPr>
                <a:t>I</a:t>
              </a:r>
              <a:endParaRPr lang="en-US" altLang="en-US" sz="2800" b="1" dirty="0">
                <a:solidFill>
                  <a:srgbClr val="0000FF"/>
                </a:solidFill>
                <a:latin typeface=".VnTimeH" panose="020B7200000000000000" pitchFamily="34" charset="0"/>
              </a:endParaRPr>
            </a:p>
          </p:txBody>
        </p:sp>
      </p:grpSp>
      <p:sp>
        <p:nvSpPr>
          <p:cNvPr id="15379" name="Text Box 28"/>
          <p:cNvSpPr txBox="1"/>
          <p:nvPr/>
        </p:nvSpPr>
        <p:spPr>
          <a:xfrm>
            <a:off x="3713163" y="19812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006600"/>
                </a:solidFill>
                <a:latin typeface=".VnArial Narrow" pitchFamily="34" charset="0"/>
              </a:rPr>
              <a:t>: </a:t>
            </a:r>
            <a:r>
              <a:rPr lang="en-US" altLang="en-US" sz="24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một</a:t>
            </a:r>
            <a:endParaRPr lang="en-US" altLang="en-US" sz="2400" b="1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380" name="Group 29"/>
          <p:cNvGrpSpPr/>
          <p:nvPr/>
        </p:nvGrpSpPr>
        <p:grpSpPr>
          <a:xfrm>
            <a:off x="4953000" y="1981200"/>
            <a:ext cx="1371600" cy="609600"/>
            <a:chOff x="2016" y="720"/>
            <a:chExt cx="864" cy="384"/>
          </a:xfrm>
        </p:grpSpPr>
        <p:sp>
          <p:nvSpPr>
            <p:cNvPr id="15463" name="Rectangle 30"/>
            <p:cNvSpPr/>
            <p:nvPr/>
          </p:nvSpPr>
          <p:spPr>
            <a:xfrm>
              <a:off x="2016" y="720"/>
              <a:ext cx="864" cy="384"/>
            </a:xfrm>
            <a:prstGeom prst="rect">
              <a:avLst/>
            </a:prstGeom>
            <a:solidFill>
              <a:srgbClr val="71E4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  <p:sp>
          <p:nvSpPr>
            <p:cNvPr id="15464" name="Text Box 31"/>
            <p:cNvSpPr txBox="1"/>
            <p:nvPr/>
          </p:nvSpPr>
          <p:spPr>
            <a:xfrm>
              <a:off x="2112" y="720"/>
              <a:ext cx="19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en-US" altLang="en-US" sz="2800" b="1" dirty="0">
                  <a:solidFill>
                    <a:srgbClr val="0000FF"/>
                  </a:solidFill>
                  <a:latin typeface=".VnTimeH" panose="020B7200000000000000" pitchFamily="34" charset="0"/>
                </a:rPr>
                <a:t>v</a:t>
              </a:r>
              <a:endParaRPr lang="en-US" altLang="en-US" sz="2800" b="1" dirty="0">
                <a:solidFill>
                  <a:srgbClr val="0000FF"/>
                </a:solidFill>
                <a:latin typeface=".VnTimeH" panose="020B7200000000000000" pitchFamily="34" charset="0"/>
              </a:endParaRPr>
            </a:p>
          </p:txBody>
        </p:sp>
      </p:grpSp>
      <p:sp>
        <p:nvSpPr>
          <p:cNvPr id="15381" name="Text Box 32"/>
          <p:cNvSpPr txBox="1"/>
          <p:nvPr/>
        </p:nvSpPr>
        <p:spPr>
          <a:xfrm>
            <a:off x="5486400" y="19812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:năm</a:t>
            </a:r>
            <a:endParaRPr lang="en-US" altLang="en-US" sz="2400" b="1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382" name="Group 33"/>
          <p:cNvGrpSpPr/>
          <p:nvPr/>
        </p:nvGrpSpPr>
        <p:grpSpPr>
          <a:xfrm>
            <a:off x="6629400" y="1981200"/>
            <a:ext cx="1371600" cy="609600"/>
            <a:chOff x="2016" y="720"/>
            <a:chExt cx="864" cy="384"/>
          </a:xfrm>
        </p:grpSpPr>
        <p:sp>
          <p:nvSpPr>
            <p:cNvPr id="15461" name="Rectangle 34"/>
            <p:cNvSpPr/>
            <p:nvPr/>
          </p:nvSpPr>
          <p:spPr>
            <a:xfrm>
              <a:off x="2016" y="720"/>
              <a:ext cx="864" cy="384"/>
            </a:xfrm>
            <a:prstGeom prst="rect">
              <a:avLst/>
            </a:prstGeom>
            <a:solidFill>
              <a:srgbClr val="71E4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en-US" sz="1800" dirty="0"/>
            </a:p>
          </p:txBody>
        </p:sp>
        <p:sp>
          <p:nvSpPr>
            <p:cNvPr id="15462" name="Text Box 35"/>
            <p:cNvSpPr txBox="1"/>
            <p:nvPr/>
          </p:nvSpPr>
          <p:spPr>
            <a:xfrm>
              <a:off x="2112" y="720"/>
              <a:ext cx="19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en-US" altLang="en-US" sz="2800" b="1" dirty="0">
                  <a:solidFill>
                    <a:srgbClr val="0000FF"/>
                  </a:solidFill>
                  <a:latin typeface=".VnTimeH" panose="020B7200000000000000" pitchFamily="34" charset="0"/>
                </a:rPr>
                <a:t>x</a:t>
              </a:r>
              <a:endParaRPr lang="en-US" altLang="en-US" sz="2800" b="1" dirty="0">
                <a:solidFill>
                  <a:srgbClr val="0000FF"/>
                </a:solidFill>
                <a:latin typeface=".VnTimeH" panose="020B7200000000000000" pitchFamily="34" charset="0"/>
              </a:endParaRPr>
            </a:p>
          </p:txBody>
        </p:sp>
      </p:grpSp>
      <p:sp>
        <p:nvSpPr>
          <p:cNvPr id="15383" name="Text Box 36"/>
          <p:cNvSpPr txBox="1"/>
          <p:nvPr/>
        </p:nvSpPr>
        <p:spPr>
          <a:xfrm>
            <a:off x="7086600" y="1981200"/>
            <a:ext cx="1295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006600"/>
                </a:solidFill>
                <a:latin typeface=".VnArial Narrow" pitchFamily="34" charset="0"/>
              </a:rPr>
              <a:t>:</a:t>
            </a:r>
            <a:r>
              <a:rPr lang="en-US" altLang="en-US" sz="24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mười</a:t>
            </a:r>
            <a:endParaRPr lang="en-US" altLang="en-US" sz="2400" b="1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84" name="Text Box 37"/>
          <p:cNvSpPr txBox="1"/>
          <p:nvPr/>
        </p:nvSpPr>
        <p:spPr>
          <a:xfrm>
            <a:off x="381000" y="3352800"/>
            <a:ext cx="6096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2) Một vài chữ số La Mã thường gặp: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97318" name="Group 38"/>
          <p:cNvGraphicFramePr>
            <a:graphicFrameLocks noGrp="1"/>
          </p:cNvGraphicFramePr>
          <p:nvPr/>
        </p:nvGraphicFramePr>
        <p:xfrm>
          <a:off x="457200" y="4419600"/>
          <a:ext cx="8229600" cy="1173163"/>
        </p:xfrm>
        <a:graphic>
          <a:graphicData uri="http://schemas.openxmlformats.org/drawingml/2006/table">
            <a:tbl>
              <a:tblPr/>
              <a:tblGrid>
                <a:gridCol w="587375"/>
                <a:gridCol w="588963"/>
                <a:gridCol w="587375"/>
                <a:gridCol w="587375"/>
                <a:gridCol w="587375"/>
                <a:gridCol w="588962"/>
                <a:gridCol w="587375"/>
                <a:gridCol w="587375"/>
                <a:gridCol w="588963"/>
                <a:gridCol w="587375"/>
                <a:gridCol w="587375"/>
                <a:gridCol w="587375"/>
                <a:gridCol w="588962"/>
                <a:gridCol w="587375"/>
              </a:tblGrid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15432" name="Text Box 85"/>
          <p:cNvSpPr txBox="1"/>
          <p:nvPr/>
        </p:nvSpPr>
        <p:spPr>
          <a:xfrm>
            <a:off x="5334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433" name="Text Box 86"/>
          <p:cNvSpPr txBox="1"/>
          <p:nvPr/>
        </p:nvSpPr>
        <p:spPr>
          <a:xfrm>
            <a:off x="10668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ii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434" name="Text Box 87"/>
          <p:cNvSpPr txBox="1"/>
          <p:nvPr/>
        </p:nvSpPr>
        <p:spPr>
          <a:xfrm>
            <a:off x="17526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iii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435" name="Text Box 88"/>
          <p:cNvSpPr txBox="1"/>
          <p:nvPr/>
        </p:nvSpPr>
        <p:spPr>
          <a:xfrm>
            <a:off x="23622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iv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436" name="Text Box 89"/>
          <p:cNvSpPr txBox="1"/>
          <p:nvPr/>
        </p:nvSpPr>
        <p:spPr>
          <a:xfrm>
            <a:off x="3429000" y="4572000"/>
            <a:ext cx="5334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vi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437" name="Text Box 90"/>
          <p:cNvSpPr txBox="1"/>
          <p:nvPr/>
        </p:nvSpPr>
        <p:spPr>
          <a:xfrm>
            <a:off x="40386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vii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438" name="Text Box 91"/>
          <p:cNvSpPr txBox="1"/>
          <p:nvPr/>
        </p:nvSpPr>
        <p:spPr>
          <a:xfrm>
            <a:off x="4572000" y="4572000"/>
            <a:ext cx="6096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viii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439" name="Text Box 92"/>
          <p:cNvSpPr txBox="1"/>
          <p:nvPr/>
        </p:nvSpPr>
        <p:spPr>
          <a:xfrm>
            <a:off x="51816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ix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440" name="Text Box 93"/>
          <p:cNvSpPr txBox="1"/>
          <p:nvPr/>
        </p:nvSpPr>
        <p:spPr>
          <a:xfrm>
            <a:off x="57912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x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441" name="Text Box 94"/>
          <p:cNvSpPr txBox="1"/>
          <p:nvPr/>
        </p:nvSpPr>
        <p:spPr>
          <a:xfrm>
            <a:off x="64008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xi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442" name="Text Box 95"/>
          <p:cNvSpPr txBox="1"/>
          <p:nvPr/>
        </p:nvSpPr>
        <p:spPr>
          <a:xfrm>
            <a:off x="70104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xii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443" name="Text Box 96"/>
          <p:cNvSpPr txBox="1"/>
          <p:nvPr/>
        </p:nvSpPr>
        <p:spPr>
          <a:xfrm>
            <a:off x="7543800" y="4572000"/>
            <a:ext cx="5334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xx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444" name="Text Box 97"/>
          <p:cNvSpPr txBox="1"/>
          <p:nvPr/>
        </p:nvSpPr>
        <p:spPr>
          <a:xfrm>
            <a:off x="2895600" y="45720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v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445" name="Text Box 98"/>
          <p:cNvSpPr txBox="1"/>
          <p:nvPr/>
        </p:nvSpPr>
        <p:spPr>
          <a:xfrm>
            <a:off x="8077200" y="4572000"/>
            <a:ext cx="5334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.VnTimeH" panose="020B7200000000000000" pitchFamily="34" charset="0"/>
              </a:rPr>
              <a:t>xxi</a:t>
            </a:r>
            <a:endParaRPr lang="en-US" altLang="en-US" sz="1400" b="1" dirty="0">
              <a:solidFill>
                <a:srgbClr val="0000FF"/>
              </a:solidFill>
              <a:latin typeface=".VnTimeH" panose="020B7200000000000000" pitchFamily="34" charset="0"/>
            </a:endParaRPr>
          </a:p>
        </p:txBody>
      </p:sp>
      <p:sp>
        <p:nvSpPr>
          <p:cNvPr id="15446" name="Text Box 99"/>
          <p:cNvSpPr txBox="1"/>
          <p:nvPr/>
        </p:nvSpPr>
        <p:spPr>
          <a:xfrm>
            <a:off x="533400" y="5105400"/>
            <a:ext cx="4572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47" name="Text Box 100"/>
          <p:cNvSpPr txBox="1"/>
          <p:nvPr/>
        </p:nvSpPr>
        <p:spPr>
          <a:xfrm>
            <a:off x="11430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48" name="Text Box 101"/>
          <p:cNvSpPr txBox="1"/>
          <p:nvPr/>
        </p:nvSpPr>
        <p:spPr>
          <a:xfrm>
            <a:off x="16764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49" name="Text Box 102"/>
          <p:cNvSpPr txBox="1"/>
          <p:nvPr/>
        </p:nvSpPr>
        <p:spPr>
          <a:xfrm>
            <a:off x="22860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50" name="Text Box 103"/>
          <p:cNvSpPr txBox="1"/>
          <p:nvPr/>
        </p:nvSpPr>
        <p:spPr>
          <a:xfrm>
            <a:off x="28956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51" name="Text Box 104"/>
          <p:cNvSpPr txBox="1"/>
          <p:nvPr/>
        </p:nvSpPr>
        <p:spPr>
          <a:xfrm>
            <a:off x="34290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52" name="Text Box 105"/>
          <p:cNvSpPr txBox="1"/>
          <p:nvPr/>
        </p:nvSpPr>
        <p:spPr>
          <a:xfrm>
            <a:off x="40386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53" name="Text Box 106"/>
          <p:cNvSpPr txBox="1"/>
          <p:nvPr/>
        </p:nvSpPr>
        <p:spPr>
          <a:xfrm>
            <a:off x="46482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54" name="Text Box 107"/>
          <p:cNvSpPr txBox="1"/>
          <p:nvPr/>
        </p:nvSpPr>
        <p:spPr>
          <a:xfrm>
            <a:off x="5181600" y="51054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55" name="Text Box 108"/>
          <p:cNvSpPr txBox="1"/>
          <p:nvPr/>
        </p:nvSpPr>
        <p:spPr>
          <a:xfrm>
            <a:off x="5791200" y="5105400"/>
            <a:ext cx="5334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56" name="Text Box 109"/>
          <p:cNvSpPr txBox="1"/>
          <p:nvPr/>
        </p:nvSpPr>
        <p:spPr>
          <a:xfrm>
            <a:off x="6400800" y="5105400"/>
            <a:ext cx="6096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57" name="Text Box 110"/>
          <p:cNvSpPr txBox="1"/>
          <p:nvPr/>
        </p:nvSpPr>
        <p:spPr>
          <a:xfrm>
            <a:off x="7010400" y="5105400"/>
            <a:ext cx="533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58" name="Text Box 111"/>
          <p:cNvSpPr txBox="1"/>
          <p:nvPr/>
        </p:nvSpPr>
        <p:spPr>
          <a:xfrm>
            <a:off x="7543800" y="5105400"/>
            <a:ext cx="533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59" name="Text Box 112"/>
          <p:cNvSpPr txBox="1"/>
          <p:nvPr/>
        </p:nvSpPr>
        <p:spPr>
          <a:xfrm>
            <a:off x="8153400" y="5105400"/>
            <a:ext cx="533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415" name="Text Box 135"/>
          <p:cNvSpPr txBox="1"/>
          <p:nvPr/>
        </p:nvSpPr>
        <p:spPr>
          <a:xfrm>
            <a:off x="228600" y="23606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Đồng hồ chỉ 9 giờ.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97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03" grpId="0"/>
      <p:bldP spid="97303" grpId="1"/>
      <p:bldP spid="9741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2807</Words>
  <Application>WPS Presentation</Application>
  <PresentationFormat/>
  <Paragraphs>632</Paragraphs>
  <Slides>20</Slides>
  <Notes>3</Notes>
  <HiddenSlides>0</HiddenSlides>
  <MMClips>1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9" baseType="lpstr">
      <vt:lpstr>Arial</vt:lpstr>
      <vt:lpstr>SimSun</vt:lpstr>
      <vt:lpstr>Wingdings</vt:lpstr>
      <vt:lpstr>.VnTifani Heavy</vt:lpstr>
      <vt:lpstr>Segoe Print</vt:lpstr>
      <vt:lpstr>Times New Roman</vt:lpstr>
      <vt:lpstr>.VnTime</vt:lpstr>
      <vt:lpstr>Perpetua</vt:lpstr>
      <vt:lpstr>UNI Chu truyen thong</vt:lpstr>
      <vt:lpstr>.VnCommercial Script</vt:lpstr>
      <vt:lpstr>.VnTimeH</vt:lpstr>
      <vt:lpstr>.VnArial Narrow</vt:lpstr>
      <vt:lpstr>.VnAvant</vt:lpstr>
      <vt:lpstr>VNI-Times</vt:lpstr>
      <vt:lpstr>VNI-Avo</vt:lpstr>
      <vt:lpstr>Microsoft YaHei</vt:lpstr>
      <vt:lpstr>Arial Unicode MS</vt:lpstr>
      <vt:lpstr>Yu Gothic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Bui Van Trinh</dc:creator>
  <cp:lastModifiedBy>HP PV</cp:lastModifiedBy>
  <cp:revision>374</cp:revision>
  <dcterms:created xsi:type="dcterms:W3CDTF">2005-01-08T06:16:23Z</dcterms:created>
  <dcterms:modified xsi:type="dcterms:W3CDTF">2022-03-21T12:30:15Z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F2A450F874D845C4ADCD075D25DBCEDC</vt:lpwstr>
  </property>
  <property fmtid="{D5CDD505-2E9C-101B-9397-08002B2CF9AE}" pid="3" name="KSOProductBuildVer">
    <vt:lpwstr>1033-11.2.0.11042</vt:lpwstr>
  </property>
</Properties>
</file>