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03" r:id="rId2"/>
    <p:sldId id="304" r:id="rId3"/>
    <p:sldId id="273" r:id="rId4"/>
    <p:sldId id="258" r:id="rId5"/>
    <p:sldId id="292" r:id="rId6"/>
    <p:sldId id="293" r:id="rId7"/>
    <p:sldId id="274" r:id="rId8"/>
    <p:sldId id="300" r:id="rId9"/>
    <p:sldId id="297" r:id="rId10"/>
    <p:sldId id="275" r:id="rId11"/>
    <p:sldId id="298" r:id="rId12"/>
    <p:sldId id="276" r:id="rId13"/>
    <p:sldId id="301" r:id="rId14"/>
    <p:sldId id="302" r:id="rId15"/>
    <p:sldId id="267" r:id="rId16"/>
    <p:sldId id="268" r:id="rId17"/>
    <p:sldId id="270" r:id="rId18"/>
    <p:sldId id="285" r:id="rId19"/>
    <p:sldId id="286" r:id="rId20"/>
    <p:sldId id="287" r:id="rId21"/>
    <p:sldId id="289" r:id="rId22"/>
    <p:sldId id="271" r:id="rId23"/>
    <p:sldId id="272" r:id="rId24"/>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D"/>
    <a:srgbClr val="F68426"/>
    <a:srgbClr val="FFC611"/>
    <a:srgbClr val="FFD347"/>
    <a:srgbClr val="FFD243"/>
    <a:srgbClr val="EBF6F9"/>
    <a:srgbClr val="BEE395"/>
    <a:srgbClr val="A9DA74"/>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822"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pPr/>
              <a:t>3/1/2022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pPr/>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BC53AE6B-C33E-4B09-A5A7-734774E7C8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D093E869-2F4D-444A-BDCD-34225E3403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6388" name="Slide Number Placeholder 3">
            <a:extLst>
              <a:ext uri="{FF2B5EF4-FFF2-40B4-BE49-F238E27FC236}">
                <a16:creationId xmlns:a16="http://schemas.microsoft.com/office/drawing/2014/main" id="{4DF4A565-6A8F-4423-8FA7-13A6E33BAAEC}"/>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283C0AC7-942F-43AC-94DD-F4014F745D3B}" type="slidenum">
              <a:rPr lang="en-US" altLang="en-US" sz="1200"/>
              <a:pPr algn="r" eaLnBrk="1" hangingPunct="1"/>
              <a:t>1</a:t>
            </a:fld>
            <a:endParaRPr lang="en-US" altLang="en-US" sz="1200"/>
          </a:p>
        </p:txBody>
      </p:sp>
    </p:spTree>
    <p:extLst>
      <p:ext uri="{BB962C8B-B14F-4D97-AF65-F5344CB8AC3E}">
        <p14:creationId xmlns:p14="http://schemas.microsoft.com/office/powerpoint/2010/main" val="1387650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Nhắc</a:t>
            </a:r>
            <a:r>
              <a:rPr lang="en-US" baseline="0"/>
              <a:t> HS chú ý cách viết hoa tên ngày lễ. HS rất giỏi nên GV nhắc là nó sẽ nhớ đó. Đừng xem thường bọn nhỏ khi dạy học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15</a:t>
            </a:fld>
            <a:endParaRPr lang="en-US"/>
          </a:p>
        </p:txBody>
      </p:sp>
    </p:spTree>
    <p:extLst>
      <p:ext uri="{BB962C8B-B14F-4D97-AF65-F5344CB8AC3E}">
        <p14:creationId xmlns:p14="http://schemas.microsoft.com/office/powerpoint/2010/main" val="3676506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V.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17</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V.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18</a:t>
            </a:fld>
            <a:endParaRPr lang="en-US"/>
          </a:p>
        </p:txBody>
      </p:sp>
    </p:spTree>
    <p:extLst>
      <p:ext uri="{BB962C8B-B14F-4D97-AF65-F5344CB8AC3E}">
        <p14:creationId xmlns:p14="http://schemas.microsoft.com/office/powerpoint/2010/main" val="1030893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V.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19</a:t>
            </a:fld>
            <a:endParaRPr lang="en-US"/>
          </a:p>
        </p:txBody>
      </p:sp>
    </p:spTree>
    <p:extLst>
      <p:ext uri="{BB962C8B-B14F-4D97-AF65-F5344CB8AC3E}">
        <p14:creationId xmlns:p14="http://schemas.microsoft.com/office/powerpoint/2010/main" val="742533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V.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20</a:t>
            </a:fld>
            <a:endParaRPr lang="en-US"/>
          </a:p>
        </p:txBody>
      </p:sp>
    </p:spTree>
    <p:extLst>
      <p:ext uri="{BB962C8B-B14F-4D97-AF65-F5344CB8AC3E}">
        <p14:creationId xmlns:p14="http://schemas.microsoft.com/office/powerpoint/2010/main" val="2963144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V.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21</a:t>
            </a:fld>
            <a:endParaRPr lang="en-US"/>
          </a:p>
        </p:txBody>
      </p:sp>
    </p:spTree>
    <p:extLst>
      <p:ext uri="{BB962C8B-B14F-4D97-AF65-F5344CB8AC3E}">
        <p14:creationId xmlns:p14="http://schemas.microsoft.com/office/powerpoint/2010/main" val="1846664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pPr/>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pPr/>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pPr/>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pPr/>
              <a:t>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pPr/>
              <a:t>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pPr/>
              <a:t>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pPr/>
              <a:t>3/1/2022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pPr/>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png"/><Relationship Id="rId5" Type="http://schemas.openxmlformats.org/officeDocument/2006/relationships/slide" Target="slide23.xml"/><Relationship Id="rId4" Type="http://schemas.openxmlformats.org/officeDocument/2006/relationships/notesSlide" Target="../notesSlides/notesSlide1.xml"/><Relationship Id="rId9" Type="http://schemas.openxmlformats.org/officeDocument/2006/relationships/hyperlink" Target="T&#7853;p%20&#272;&#7871;m%20-%20Nh&#7841;c%20Thi&#7871;u%20Nhi%20B&#7843;o%20Ng&#7885;c%20-%20Skids%20Nh&#7841;c%20Thi&#7871;u%20Nhi%20Vui%20Nh&#7897;n%20Hay%20Nh&#7845;t%202017%20(online-video-cutter.com).mp4"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4" name="Picture 4" descr="Bauernbar">
            <a:hlinkClick r:id="rId5" action="ppaction://hlinksldjump" tooltip="click vao qua 3"/>
            <a:extLst>
              <a:ext uri="{FF2B5EF4-FFF2-40B4-BE49-F238E27FC236}">
                <a16:creationId xmlns:a16="http://schemas.microsoft.com/office/drawing/2014/main" id="{D69642FB-53EF-4EDA-8E88-9F49FF6696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2" y="3371850"/>
            <a:ext cx="635476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WordArt 6">
            <a:extLst>
              <a:ext uri="{FF2B5EF4-FFF2-40B4-BE49-F238E27FC236}">
                <a16:creationId xmlns:a16="http://schemas.microsoft.com/office/drawing/2014/main" id="{0ACF26D7-3A3F-4E0A-8033-2F7083CAD0A0}"/>
              </a:ext>
            </a:extLst>
          </p:cNvPr>
          <p:cNvSpPr>
            <a:spLocks noChangeArrowheads="1" noChangeShapeType="1" noTextEdit="1"/>
          </p:cNvSpPr>
          <p:nvPr/>
        </p:nvSpPr>
        <p:spPr bwMode="auto">
          <a:xfrm>
            <a:off x="1552906" y="317848"/>
            <a:ext cx="6348248" cy="1621633"/>
          </a:xfrm>
          <a:prstGeom prst="rect">
            <a:avLst/>
          </a:prstGeom>
        </p:spPr>
        <p:txBody>
          <a:bodyPr wrap="none" fromWordArt="1">
            <a:prstTxWarp prst="textCanUp">
              <a:avLst>
                <a:gd name="adj" fmla="val 66667"/>
              </a:avLst>
            </a:prstTxWarp>
            <a:scene3d>
              <a:camera prst="legacyObliqueTopRight"/>
              <a:lightRig rig="legacyFlat3" dir="b"/>
            </a:scene3d>
            <a:sp3d extrusionH="430200" prstMaterial="legacyMatte">
              <a:extrusionClr>
                <a:srgbClr val="FFFFFF"/>
              </a:extrusionClr>
              <a:contourClr>
                <a:srgbClr val="FF0000"/>
              </a:contourClr>
            </a:sp3d>
          </a:bodyPr>
          <a:lstStyle/>
          <a:p>
            <a:pPr algn="ctr"/>
            <a:r>
              <a:rPr lang="en-US" sz="1050" b="1" kern="10" dirty="0" err="1">
                <a:ln w="9525">
                  <a:round/>
                  <a:headEnd/>
                  <a:tailEnd/>
                </a:ln>
                <a:solidFill>
                  <a:srgbClr val="0070C0"/>
                </a:solidFill>
                <a:latin typeface="Times New Roman" panose="02020603050405020304" pitchFamily="18" charset="0"/>
                <a:cs typeface="Times New Roman" panose="02020603050405020304" pitchFamily="18" charset="0"/>
              </a:rPr>
              <a:t>Chào</a:t>
            </a:r>
            <a:r>
              <a:rPr lang="en-US" sz="1050" b="1" kern="10" dirty="0">
                <a:ln w="9525">
                  <a:round/>
                  <a:headEnd/>
                  <a:tailEnd/>
                </a:ln>
                <a:solidFill>
                  <a:srgbClr val="0070C0"/>
                </a:solidFill>
                <a:latin typeface="Times New Roman" panose="02020603050405020304" pitchFamily="18" charset="0"/>
                <a:cs typeface="Times New Roman" panose="02020603050405020304" pitchFamily="18" charset="0"/>
              </a:rPr>
              <a:t> </a:t>
            </a:r>
            <a:r>
              <a:rPr lang="en-US" sz="1050" b="1" kern="10" dirty="0" err="1">
                <a:ln w="9525">
                  <a:round/>
                  <a:headEnd/>
                  <a:tailEnd/>
                </a:ln>
                <a:solidFill>
                  <a:srgbClr val="0070C0"/>
                </a:solidFill>
                <a:latin typeface="Times New Roman" panose="02020603050405020304" pitchFamily="18" charset="0"/>
                <a:cs typeface="Times New Roman" panose="02020603050405020304" pitchFamily="18" charset="0"/>
              </a:rPr>
              <a:t>mừng</a:t>
            </a:r>
            <a:r>
              <a:rPr lang="en-US" sz="1050" b="1" kern="10" dirty="0">
                <a:ln w="9525">
                  <a:round/>
                  <a:headEnd/>
                  <a:tailEnd/>
                </a:ln>
                <a:solidFill>
                  <a:srgbClr val="0070C0"/>
                </a:solidFill>
                <a:latin typeface="Times New Roman" panose="02020603050405020304" pitchFamily="18" charset="0"/>
                <a:cs typeface="Times New Roman" panose="02020603050405020304" pitchFamily="18" charset="0"/>
              </a:rPr>
              <a:t> </a:t>
            </a:r>
            <a:r>
              <a:rPr lang="en-US" sz="1050" b="1" kern="10" dirty="0" err="1">
                <a:ln w="9525">
                  <a:round/>
                  <a:headEnd/>
                  <a:tailEnd/>
                </a:ln>
                <a:solidFill>
                  <a:srgbClr val="0070C0"/>
                </a:solidFill>
                <a:latin typeface="Times New Roman" panose="02020603050405020304" pitchFamily="18" charset="0"/>
                <a:cs typeface="Times New Roman" panose="02020603050405020304" pitchFamily="18" charset="0"/>
              </a:rPr>
              <a:t>các</a:t>
            </a:r>
            <a:r>
              <a:rPr lang="en-US" sz="1050" b="1" kern="10" dirty="0">
                <a:ln w="9525">
                  <a:round/>
                  <a:headEnd/>
                  <a:tailEnd/>
                </a:ln>
                <a:solidFill>
                  <a:srgbClr val="0070C0"/>
                </a:solidFill>
                <a:latin typeface="Times New Roman" panose="02020603050405020304" pitchFamily="18" charset="0"/>
                <a:cs typeface="Times New Roman" panose="02020603050405020304" pitchFamily="18" charset="0"/>
              </a:rPr>
              <a:t> </a:t>
            </a:r>
            <a:r>
              <a:rPr lang="en-US" sz="1050" b="1" kern="10">
                <a:ln w="9525">
                  <a:round/>
                  <a:headEnd/>
                  <a:tailEnd/>
                </a:ln>
                <a:solidFill>
                  <a:srgbClr val="0070C0"/>
                </a:solidFill>
                <a:latin typeface="Times New Roman" panose="02020603050405020304" pitchFamily="18" charset="0"/>
                <a:cs typeface="Times New Roman" panose="02020603050405020304" pitchFamily="18" charset="0"/>
              </a:rPr>
              <a:t>em</a:t>
            </a:r>
            <a:endParaRPr lang="en-US" sz="1050" b="1" kern="10" dirty="0">
              <a:ln w="9525">
                <a:round/>
                <a:headEnd/>
                <a:tailEnd/>
              </a:ln>
              <a:solidFill>
                <a:srgbClr val="0070C0"/>
              </a:solidFill>
              <a:latin typeface="Times New Roman" panose="02020603050405020304" pitchFamily="18" charset="0"/>
              <a:cs typeface="Times New Roman" panose="02020603050405020304" pitchFamily="18" charset="0"/>
            </a:endParaRPr>
          </a:p>
        </p:txBody>
      </p:sp>
      <p:pic>
        <p:nvPicPr>
          <p:cNvPr id="8" name="~PP33399.WAV">
            <a:hlinkClick r:id="" action="ppaction://media"/>
            <a:extLst>
              <a:ext uri="{FF2B5EF4-FFF2-40B4-BE49-F238E27FC236}">
                <a16:creationId xmlns:a16="http://schemas.microsoft.com/office/drawing/2014/main" id="{25439763-1C5A-44EC-B0FA-24CCDE28D4EC}"/>
              </a:ext>
            </a:extLst>
          </p:cNvPr>
          <p:cNvPicPr>
            <a:picLocks noChangeAspect="1"/>
          </p:cNvPicPr>
          <p:nvPr>
            <a:audioFile r:link="rId2"/>
            <p:extLst>
              <p:ext uri="{DAA4B4D4-6D71-4841-9C94-3DE7FCFB9230}">
                <p14:media xmlns:p14="http://schemas.microsoft.com/office/powerpoint/2010/main" r:embed="rId1"/>
              </p:ext>
            </p:extLst>
          </p:nvPr>
        </p:nvPicPr>
        <p:blipFill>
          <a:blip r:embed="rId7">
            <a:extLst>
              <a:ext uri="{28A0092B-C50C-407E-A947-70E740481C1C}">
                <a14:useLocalDpi xmlns:a14="http://schemas.microsoft.com/office/drawing/2010/main" val="0"/>
              </a:ext>
            </a:extLst>
          </a:blip>
          <a:srcRect/>
          <a:stretch>
            <a:fillRect/>
          </a:stretch>
        </p:blipFill>
        <p:spPr bwMode="auto">
          <a:xfrm>
            <a:off x="8656638" y="4777979"/>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POINSET2">
            <a:extLst>
              <a:ext uri="{FF2B5EF4-FFF2-40B4-BE49-F238E27FC236}">
                <a16:creationId xmlns:a16="http://schemas.microsoft.com/office/drawing/2014/main" id="{59F36978-848B-4964-BBC0-7E5E21734DF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
            <a:ext cx="2286000" cy="1621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6" descr="POINSET2">
            <a:hlinkClick r:id="rId9" action="ppaction://hlinkfile"/>
            <a:extLst>
              <a:ext uri="{FF2B5EF4-FFF2-40B4-BE49-F238E27FC236}">
                <a16:creationId xmlns:a16="http://schemas.microsoft.com/office/drawing/2014/main" id="{505D0ED1-0991-401D-8BF8-E12D643D6F0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7218363" y="-197644"/>
            <a:ext cx="17145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8" descr="POINSET2">
            <a:extLst>
              <a:ext uri="{FF2B5EF4-FFF2-40B4-BE49-F238E27FC236}">
                <a16:creationId xmlns:a16="http://schemas.microsoft.com/office/drawing/2014/main" id="{584CE7ED-2169-4C37-AAEA-5AE51572DEC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223838" y="3169445"/>
            <a:ext cx="17145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2" descr="POINSET2">
            <a:extLst>
              <a:ext uri="{FF2B5EF4-FFF2-40B4-BE49-F238E27FC236}">
                <a16:creationId xmlns:a16="http://schemas.microsoft.com/office/drawing/2014/main" id="{23C48D05-FECA-47FD-9F9C-14ADE5C8CBA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00000">
            <a:off x="6794500" y="3398046"/>
            <a:ext cx="2286000" cy="1621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AutoShape 10">
            <a:extLst>
              <a:ext uri="{FF2B5EF4-FFF2-40B4-BE49-F238E27FC236}">
                <a16:creationId xmlns:a16="http://schemas.microsoft.com/office/drawing/2014/main" id="{CFC076FE-F39A-4730-9683-AEC9D0014E19}"/>
              </a:ext>
            </a:extLst>
          </p:cNvPr>
          <p:cNvSpPr>
            <a:spLocks noChangeArrowheads="1"/>
          </p:cNvSpPr>
          <p:nvPr/>
        </p:nvSpPr>
        <p:spPr bwMode="auto">
          <a:xfrm>
            <a:off x="1143000" y="3714750"/>
            <a:ext cx="228600" cy="228600"/>
          </a:xfrm>
          <a:prstGeom prst="star5">
            <a:avLst/>
          </a:prstGeom>
          <a:solidFill>
            <a:srgbClr val="FFFF00"/>
          </a:solidFill>
          <a:ln w="9525">
            <a:solidFill>
              <a:schemeClr val="tx1"/>
            </a:solidFill>
            <a:miter lim="800000"/>
            <a:headEnd/>
            <a:tailEnd/>
          </a:ln>
          <a:effectLst/>
        </p:spPr>
        <p:txBody>
          <a:bodyPr wrap="none" anchor="ctr"/>
          <a:lstStyle/>
          <a:p>
            <a:pPr>
              <a:defRPr/>
            </a:pPr>
            <a:endParaRPr lang="en-US" sz="1050">
              <a:latin typeface="Times New Roman" pitchFamily="18" charset="0"/>
              <a:cs typeface="Arial" charset="0"/>
            </a:endParaRPr>
          </a:p>
        </p:txBody>
      </p:sp>
      <p:sp>
        <p:nvSpPr>
          <p:cNvPr id="15" name="AutoShape 11">
            <a:extLst>
              <a:ext uri="{FF2B5EF4-FFF2-40B4-BE49-F238E27FC236}">
                <a16:creationId xmlns:a16="http://schemas.microsoft.com/office/drawing/2014/main" id="{E7E0BFBC-3FF3-4CDB-8D6C-1B1E1AD25085}"/>
              </a:ext>
            </a:extLst>
          </p:cNvPr>
          <p:cNvSpPr>
            <a:spLocks noChangeArrowheads="1"/>
          </p:cNvSpPr>
          <p:nvPr/>
        </p:nvSpPr>
        <p:spPr bwMode="auto">
          <a:xfrm>
            <a:off x="2667000" y="2286000"/>
            <a:ext cx="228600" cy="228600"/>
          </a:xfrm>
          <a:prstGeom prst="star5">
            <a:avLst/>
          </a:prstGeom>
          <a:solidFill>
            <a:srgbClr val="FFFF00"/>
          </a:solidFill>
          <a:ln w="9525">
            <a:solidFill>
              <a:schemeClr val="tx1"/>
            </a:solidFill>
            <a:miter lim="800000"/>
            <a:headEnd/>
            <a:tailEnd/>
          </a:ln>
          <a:effectLst/>
        </p:spPr>
        <p:txBody>
          <a:bodyPr wrap="none" anchor="ctr"/>
          <a:lstStyle/>
          <a:p>
            <a:pPr>
              <a:defRPr/>
            </a:pPr>
            <a:endParaRPr lang="en-US" sz="1050">
              <a:solidFill>
                <a:srgbClr val="FFFF00"/>
              </a:solidFill>
              <a:latin typeface="Times New Roman" pitchFamily="18" charset="0"/>
              <a:cs typeface="Arial" charset="0"/>
            </a:endParaRPr>
          </a:p>
        </p:txBody>
      </p:sp>
      <p:sp>
        <p:nvSpPr>
          <p:cNvPr id="16" name="AutoShape 12">
            <a:extLst>
              <a:ext uri="{FF2B5EF4-FFF2-40B4-BE49-F238E27FC236}">
                <a16:creationId xmlns:a16="http://schemas.microsoft.com/office/drawing/2014/main" id="{6DFF239D-75F9-411D-B93C-C03BA29294BA}"/>
              </a:ext>
            </a:extLst>
          </p:cNvPr>
          <p:cNvSpPr>
            <a:spLocks noChangeArrowheads="1"/>
          </p:cNvSpPr>
          <p:nvPr/>
        </p:nvSpPr>
        <p:spPr bwMode="auto">
          <a:xfrm>
            <a:off x="6858000" y="2286000"/>
            <a:ext cx="228600" cy="228600"/>
          </a:xfrm>
          <a:prstGeom prst="star5">
            <a:avLst/>
          </a:prstGeom>
          <a:solidFill>
            <a:srgbClr val="FFFF00"/>
          </a:solidFill>
          <a:ln w="9525">
            <a:solidFill>
              <a:schemeClr val="tx1"/>
            </a:solidFill>
            <a:miter lim="800000"/>
            <a:headEnd/>
            <a:tailEnd/>
          </a:ln>
          <a:effectLst/>
        </p:spPr>
        <p:txBody>
          <a:bodyPr wrap="none" anchor="ctr"/>
          <a:lstStyle/>
          <a:p>
            <a:pPr>
              <a:defRPr/>
            </a:pPr>
            <a:endParaRPr lang="en-US" sz="1050">
              <a:solidFill>
                <a:srgbClr val="FFFF00"/>
              </a:solidFill>
              <a:latin typeface="Times New Roman" pitchFamily="18" charset="0"/>
              <a:cs typeface="Arial" charset="0"/>
            </a:endParaRPr>
          </a:p>
        </p:txBody>
      </p:sp>
      <p:sp>
        <p:nvSpPr>
          <p:cNvPr id="17" name="AutoShape 13">
            <a:extLst>
              <a:ext uri="{FF2B5EF4-FFF2-40B4-BE49-F238E27FC236}">
                <a16:creationId xmlns:a16="http://schemas.microsoft.com/office/drawing/2014/main" id="{41E390D2-D5A7-435B-88D4-3A08E98A7A9B}"/>
              </a:ext>
            </a:extLst>
          </p:cNvPr>
          <p:cNvSpPr>
            <a:spLocks noChangeArrowheads="1"/>
          </p:cNvSpPr>
          <p:nvPr/>
        </p:nvSpPr>
        <p:spPr bwMode="auto">
          <a:xfrm>
            <a:off x="8686800" y="4514850"/>
            <a:ext cx="228600" cy="228600"/>
          </a:xfrm>
          <a:prstGeom prst="star5">
            <a:avLst/>
          </a:prstGeom>
          <a:solidFill>
            <a:srgbClr val="FF0000"/>
          </a:solidFill>
          <a:ln w="9525">
            <a:solidFill>
              <a:schemeClr val="tx1"/>
            </a:solidFill>
            <a:miter lim="800000"/>
            <a:headEnd/>
            <a:tailEnd/>
          </a:ln>
          <a:effectLst/>
        </p:spPr>
        <p:txBody>
          <a:bodyPr wrap="none" anchor="ctr"/>
          <a:lstStyle/>
          <a:p>
            <a:pPr>
              <a:defRPr/>
            </a:pPr>
            <a:endParaRPr lang="en-US" sz="1050">
              <a:latin typeface="Times New Roman" pitchFamily="18" charset="0"/>
              <a:cs typeface="Arial" charset="0"/>
            </a:endParaRPr>
          </a:p>
        </p:txBody>
      </p:sp>
      <p:sp>
        <p:nvSpPr>
          <p:cNvPr id="18" name="AutoShape 17">
            <a:extLst>
              <a:ext uri="{FF2B5EF4-FFF2-40B4-BE49-F238E27FC236}">
                <a16:creationId xmlns:a16="http://schemas.microsoft.com/office/drawing/2014/main" id="{9FE26D30-EF6F-4B42-9137-422C94E22292}"/>
              </a:ext>
            </a:extLst>
          </p:cNvPr>
          <p:cNvSpPr>
            <a:spLocks noChangeArrowheads="1"/>
          </p:cNvSpPr>
          <p:nvPr/>
        </p:nvSpPr>
        <p:spPr bwMode="auto">
          <a:xfrm>
            <a:off x="6858000" y="3771900"/>
            <a:ext cx="228600" cy="228600"/>
          </a:xfrm>
          <a:prstGeom prst="star5">
            <a:avLst/>
          </a:prstGeom>
          <a:solidFill>
            <a:srgbClr val="FFFF00"/>
          </a:solidFill>
          <a:ln w="9525">
            <a:solidFill>
              <a:schemeClr val="tx1"/>
            </a:solidFill>
            <a:miter lim="800000"/>
            <a:headEnd/>
            <a:tailEnd/>
          </a:ln>
          <a:effectLst/>
        </p:spPr>
        <p:txBody>
          <a:bodyPr wrap="none" anchor="ctr"/>
          <a:lstStyle/>
          <a:p>
            <a:pPr>
              <a:defRPr/>
            </a:pPr>
            <a:endParaRPr lang="en-US" sz="1050">
              <a:latin typeface="Times New Roman" pitchFamily="18" charset="0"/>
              <a:cs typeface="Arial" charset="0"/>
            </a:endParaRPr>
          </a:p>
        </p:txBody>
      </p:sp>
      <p:sp>
        <p:nvSpPr>
          <p:cNvPr id="19" name="AutoShape 11">
            <a:extLst>
              <a:ext uri="{FF2B5EF4-FFF2-40B4-BE49-F238E27FC236}">
                <a16:creationId xmlns:a16="http://schemas.microsoft.com/office/drawing/2014/main" id="{12A327B3-A542-4E59-AE06-3D7304AA3A36}"/>
              </a:ext>
            </a:extLst>
          </p:cNvPr>
          <p:cNvSpPr>
            <a:spLocks noChangeArrowheads="1"/>
          </p:cNvSpPr>
          <p:nvPr/>
        </p:nvSpPr>
        <p:spPr bwMode="auto">
          <a:xfrm>
            <a:off x="1066800" y="2514600"/>
            <a:ext cx="228600" cy="228600"/>
          </a:xfrm>
          <a:prstGeom prst="star5">
            <a:avLst/>
          </a:prstGeom>
          <a:solidFill>
            <a:srgbClr val="FF0000"/>
          </a:solidFill>
          <a:ln w="9525">
            <a:solidFill>
              <a:schemeClr val="tx1"/>
            </a:solidFill>
            <a:miter lim="800000"/>
            <a:headEnd/>
            <a:tailEnd/>
          </a:ln>
          <a:effectLst/>
        </p:spPr>
        <p:txBody>
          <a:bodyPr wrap="none" anchor="ctr"/>
          <a:lstStyle/>
          <a:p>
            <a:pPr>
              <a:defRPr/>
            </a:pPr>
            <a:endParaRPr lang="en-US" sz="1050">
              <a:latin typeface="Times New Roman" pitchFamily="18" charset="0"/>
              <a:cs typeface="Arial" charset="0"/>
            </a:endParaRPr>
          </a:p>
        </p:txBody>
      </p:sp>
      <p:sp>
        <p:nvSpPr>
          <p:cNvPr id="20" name="AutoShape 11">
            <a:extLst>
              <a:ext uri="{FF2B5EF4-FFF2-40B4-BE49-F238E27FC236}">
                <a16:creationId xmlns:a16="http://schemas.microsoft.com/office/drawing/2014/main" id="{D8C9C6FD-95C6-43E5-A79D-5D7EB7DD2F38}"/>
              </a:ext>
            </a:extLst>
          </p:cNvPr>
          <p:cNvSpPr>
            <a:spLocks noChangeArrowheads="1"/>
          </p:cNvSpPr>
          <p:nvPr/>
        </p:nvSpPr>
        <p:spPr bwMode="auto">
          <a:xfrm>
            <a:off x="1066800" y="1257300"/>
            <a:ext cx="228600" cy="228600"/>
          </a:xfrm>
          <a:prstGeom prst="star5">
            <a:avLst/>
          </a:prstGeom>
          <a:solidFill>
            <a:srgbClr val="FFFF00"/>
          </a:solidFill>
          <a:ln w="9525">
            <a:solidFill>
              <a:schemeClr val="tx1"/>
            </a:solidFill>
            <a:miter lim="800000"/>
            <a:headEnd/>
            <a:tailEnd/>
          </a:ln>
          <a:effectLst/>
        </p:spPr>
        <p:txBody>
          <a:bodyPr wrap="none" anchor="ctr"/>
          <a:lstStyle/>
          <a:p>
            <a:pPr>
              <a:defRPr/>
            </a:pPr>
            <a:endParaRPr lang="en-US" sz="1050">
              <a:latin typeface="Times New Roman" pitchFamily="18" charset="0"/>
              <a:cs typeface="Arial" charset="0"/>
            </a:endParaRPr>
          </a:p>
        </p:txBody>
      </p:sp>
      <p:sp>
        <p:nvSpPr>
          <p:cNvPr id="21" name="AutoShape 12">
            <a:extLst>
              <a:ext uri="{FF2B5EF4-FFF2-40B4-BE49-F238E27FC236}">
                <a16:creationId xmlns:a16="http://schemas.microsoft.com/office/drawing/2014/main" id="{B1EFB501-DB48-4F3E-8CBE-AC5E62BF8EAE}"/>
              </a:ext>
            </a:extLst>
          </p:cNvPr>
          <p:cNvSpPr>
            <a:spLocks noChangeArrowheads="1"/>
          </p:cNvSpPr>
          <p:nvPr/>
        </p:nvSpPr>
        <p:spPr bwMode="auto">
          <a:xfrm>
            <a:off x="7696200" y="1143000"/>
            <a:ext cx="228600" cy="228600"/>
          </a:xfrm>
          <a:prstGeom prst="star5">
            <a:avLst/>
          </a:prstGeom>
          <a:solidFill>
            <a:srgbClr val="FFFF00"/>
          </a:solidFill>
          <a:ln w="9525">
            <a:solidFill>
              <a:schemeClr val="tx1"/>
            </a:solidFill>
            <a:miter lim="800000"/>
            <a:headEnd/>
            <a:tailEnd/>
          </a:ln>
          <a:effectLst/>
        </p:spPr>
        <p:txBody>
          <a:bodyPr wrap="none" anchor="ctr"/>
          <a:lstStyle/>
          <a:p>
            <a:pPr>
              <a:defRPr/>
            </a:pPr>
            <a:endParaRPr lang="en-US" sz="1050">
              <a:latin typeface="Times New Roman" pitchFamily="18" charset="0"/>
              <a:cs typeface="Arial" charset="0"/>
            </a:endParaRPr>
          </a:p>
        </p:txBody>
      </p:sp>
      <p:sp>
        <p:nvSpPr>
          <p:cNvPr id="22" name="AutoShape 12">
            <a:extLst>
              <a:ext uri="{FF2B5EF4-FFF2-40B4-BE49-F238E27FC236}">
                <a16:creationId xmlns:a16="http://schemas.microsoft.com/office/drawing/2014/main" id="{57DF2264-C73F-431D-99C6-D0FF1C6B5E96}"/>
              </a:ext>
            </a:extLst>
          </p:cNvPr>
          <p:cNvSpPr>
            <a:spLocks noChangeArrowheads="1"/>
          </p:cNvSpPr>
          <p:nvPr/>
        </p:nvSpPr>
        <p:spPr bwMode="auto">
          <a:xfrm>
            <a:off x="8534400" y="2457450"/>
            <a:ext cx="228600" cy="228600"/>
          </a:xfrm>
          <a:prstGeom prst="star5">
            <a:avLst/>
          </a:prstGeom>
          <a:solidFill>
            <a:srgbClr val="FF0000"/>
          </a:solidFill>
          <a:ln w="9525">
            <a:solidFill>
              <a:schemeClr val="tx1"/>
            </a:solidFill>
            <a:miter lim="800000"/>
            <a:headEnd/>
            <a:tailEnd/>
          </a:ln>
          <a:effectLst/>
        </p:spPr>
        <p:txBody>
          <a:bodyPr wrap="none" anchor="ctr"/>
          <a:lstStyle/>
          <a:p>
            <a:pPr>
              <a:defRPr/>
            </a:pPr>
            <a:endParaRPr lang="en-US" sz="1050">
              <a:latin typeface="Times New Roman" pitchFamily="18" charset="0"/>
              <a:cs typeface="Arial" charset="0"/>
            </a:endParaRPr>
          </a:p>
        </p:txBody>
      </p:sp>
      <p:sp>
        <p:nvSpPr>
          <p:cNvPr id="2" name="TextBox 1"/>
          <p:cNvSpPr txBox="1"/>
          <p:nvPr/>
        </p:nvSpPr>
        <p:spPr>
          <a:xfrm>
            <a:off x="5252418" y="3719120"/>
            <a:ext cx="2824812" cy="253916"/>
          </a:xfrm>
          <a:prstGeom prst="rect">
            <a:avLst/>
          </a:prstGeom>
          <a:noFill/>
        </p:spPr>
        <p:txBody>
          <a:bodyPr wrap="none" rtlCol="0">
            <a:spAutoFit/>
          </a:bodyPr>
          <a:lstStyle/>
          <a:p>
            <a:r>
              <a:rPr lang="en-US" sz="1050" b="1" i="1" dirty="0" err="1">
                <a:solidFill>
                  <a:srgbClr val="FF0000"/>
                </a:solidFill>
                <a:latin typeface="VNI-Avo" pitchFamily="2" charset="0"/>
              </a:rPr>
              <a:t>Vónh</a:t>
            </a:r>
            <a:r>
              <a:rPr lang="en-US" sz="1050" b="1" i="1" dirty="0">
                <a:solidFill>
                  <a:srgbClr val="FF0000"/>
                </a:solidFill>
                <a:latin typeface="VNI-Avo" pitchFamily="2" charset="0"/>
              </a:rPr>
              <a:t> </a:t>
            </a:r>
            <a:r>
              <a:rPr lang="en-US" sz="1050" b="1" i="1" dirty="0" err="1">
                <a:solidFill>
                  <a:srgbClr val="FF0000"/>
                </a:solidFill>
                <a:latin typeface="VNI-Avo" pitchFamily="2" charset="0"/>
              </a:rPr>
              <a:t>Hoøa</a:t>
            </a:r>
            <a:r>
              <a:rPr lang="en-US" sz="1050" b="1" i="1" dirty="0">
                <a:solidFill>
                  <a:srgbClr val="FF0000"/>
                </a:solidFill>
                <a:latin typeface="VNI-Avo" pitchFamily="2" charset="0"/>
              </a:rPr>
              <a:t>, </a:t>
            </a:r>
            <a:r>
              <a:rPr lang="en-US" sz="1050" b="1" i="1" dirty="0" err="1">
                <a:solidFill>
                  <a:srgbClr val="FF0000"/>
                </a:solidFill>
                <a:latin typeface="VNI-Avo" pitchFamily="2" charset="0"/>
              </a:rPr>
              <a:t>ngaøy</a:t>
            </a:r>
            <a:r>
              <a:rPr lang="en-US" sz="1050" b="1" i="1" dirty="0">
                <a:solidFill>
                  <a:srgbClr val="FF0000"/>
                </a:solidFill>
                <a:latin typeface="VNI-Avo" pitchFamily="2" charset="0"/>
              </a:rPr>
              <a:t> 21 </a:t>
            </a:r>
            <a:r>
              <a:rPr lang="en-US" sz="1050" b="1" i="1" dirty="0" err="1">
                <a:solidFill>
                  <a:srgbClr val="FF0000"/>
                </a:solidFill>
                <a:latin typeface="VNI-Avo" pitchFamily="2" charset="0"/>
              </a:rPr>
              <a:t>thaùng</a:t>
            </a:r>
            <a:r>
              <a:rPr lang="en-US" sz="1050" b="1" i="1" dirty="0">
                <a:solidFill>
                  <a:srgbClr val="FF0000"/>
                </a:solidFill>
                <a:latin typeface="VNI-Avo" pitchFamily="2" charset="0"/>
              </a:rPr>
              <a:t>  2 </a:t>
            </a:r>
            <a:r>
              <a:rPr lang="en-US" sz="1050" b="1" i="1" dirty="0" err="1">
                <a:solidFill>
                  <a:srgbClr val="FF0000"/>
                </a:solidFill>
                <a:latin typeface="VNI-Avo" pitchFamily="2" charset="0"/>
              </a:rPr>
              <a:t>naêm</a:t>
            </a:r>
            <a:r>
              <a:rPr lang="en-US" sz="1050" b="1" i="1" dirty="0">
                <a:solidFill>
                  <a:srgbClr val="FF0000"/>
                </a:solidFill>
                <a:latin typeface="VNI-Avo" pitchFamily="2" charset="0"/>
              </a:rPr>
              <a:t> 2022</a:t>
            </a:r>
          </a:p>
        </p:txBody>
      </p:sp>
      <p:sp>
        <p:nvSpPr>
          <p:cNvPr id="6" name="Text Box 5">
            <a:extLst>
              <a:ext uri="{FF2B5EF4-FFF2-40B4-BE49-F238E27FC236}">
                <a16:creationId xmlns:a16="http://schemas.microsoft.com/office/drawing/2014/main" id="{FE3787ED-5F7A-4094-AA4E-BD7B0C20D5A7}"/>
              </a:ext>
            </a:extLst>
          </p:cNvPr>
          <p:cNvSpPr txBox="1">
            <a:spLocks noChangeArrowheads="1"/>
          </p:cNvSpPr>
          <p:nvPr/>
        </p:nvSpPr>
        <p:spPr bwMode="auto">
          <a:xfrm>
            <a:off x="1552906" y="1704818"/>
            <a:ext cx="614329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Lớp</a:t>
            </a:r>
            <a:r>
              <a:rPr lang="en-US" altLang="en-US"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1A3</a:t>
            </a:r>
            <a:endParaRPr lang="en-US" altLang="en-US" sz="2400" b="1" dirty="0">
              <a:latin typeface="Times New Roman" panose="02020603050405020304" pitchFamily="18" charset="0"/>
              <a:cs typeface="Times New Roman" panose="02020603050405020304" pitchFamily="18" charset="0"/>
              <a:sym typeface="Wingdings" panose="05000000000000000000" pitchFamily="2" charset="2"/>
            </a:endParaRPr>
          </a:p>
          <a:p>
            <a:pPr algn="ctr" eaLnBrk="1" hangingPunct="1">
              <a:spcBef>
                <a:spcPct val="50000"/>
              </a:spcBef>
            </a:pPr>
            <a:r>
              <a:rPr lang="en-US" altLang="en-US" sz="2400" b="1" dirty="0" err="1">
                <a:solidFill>
                  <a:srgbClr val="3333FF"/>
                </a:solidFill>
                <a:latin typeface="Times New Roman" panose="02020603050405020304" pitchFamily="18" charset="0"/>
                <a:cs typeface="Times New Roman" panose="02020603050405020304" pitchFamily="18" charset="0"/>
                <a:sym typeface="Wingdings" panose="05000000000000000000" pitchFamily="2" charset="2"/>
              </a:rPr>
              <a:t>Giáo</a:t>
            </a:r>
            <a:r>
              <a:rPr lang="en-US" altLang="en-US" sz="2400" b="1" dirty="0">
                <a:solidFill>
                  <a:srgbClr val="3333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solidFill>
                  <a:srgbClr val="3333FF"/>
                </a:solidFill>
                <a:latin typeface="Times New Roman" panose="02020603050405020304" pitchFamily="18" charset="0"/>
                <a:cs typeface="Times New Roman" panose="02020603050405020304" pitchFamily="18" charset="0"/>
                <a:sym typeface="Wingdings" panose="05000000000000000000" pitchFamily="2" charset="2"/>
              </a:rPr>
              <a:t>viên</a:t>
            </a:r>
            <a:r>
              <a:rPr lang="en-US" altLang="en-US" sz="2400" b="1" dirty="0">
                <a:solidFill>
                  <a:srgbClr val="3333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solidFill>
                  <a:srgbClr val="3333FF"/>
                </a:solidFill>
                <a:latin typeface="Times New Roman" panose="02020603050405020304" pitchFamily="18" charset="0"/>
                <a:cs typeface="Times New Roman" panose="02020603050405020304" pitchFamily="18" charset="0"/>
                <a:sym typeface="Wingdings" panose="05000000000000000000" pitchFamily="2" charset="2"/>
              </a:rPr>
              <a:t>Nguyễn</a:t>
            </a:r>
            <a:r>
              <a:rPr lang="en-US" altLang="en-US" sz="2400" b="1" dirty="0">
                <a:solidFill>
                  <a:srgbClr val="3333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solidFill>
                  <a:srgbClr val="3333FF"/>
                </a:solidFill>
                <a:latin typeface="Times New Roman" panose="02020603050405020304" pitchFamily="18" charset="0"/>
                <a:cs typeface="Times New Roman" panose="02020603050405020304" pitchFamily="18" charset="0"/>
                <a:sym typeface="Wingdings" panose="05000000000000000000" pitchFamily="2" charset="2"/>
              </a:rPr>
              <a:t>Thị</a:t>
            </a:r>
            <a:r>
              <a:rPr lang="en-US" altLang="en-US" sz="2400" b="1" dirty="0">
                <a:solidFill>
                  <a:srgbClr val="3333FF"/>
                </a:solidFill>
                <a:latin typeface="Times New Roman" panose="02020603050405020304" pitchFamily="18" charset="0"/>
                <a:cs typeface="Times New Roman" panose="02020603050405020304" pitchFamily="18" charset="0"/>
                <a:sym typeface="Wingdings" panose="05000000000000000000" pitchFamily="2" charset="2"/>
              </a:rPr>
              <a:t> Minh </a:t>
            </a:r>
            <a:r>
              <a:rPr lang="en-US" altLang="en-US" sz="2400" b="1" dirty="0" err="1">
                <a:solidFill>
                  <a:srgbClr val="3333FF"/>
                </a:solidFill>
                <a:latin typeface="Times New Roman" panose="02020603050405020304" pitchFamily="18" charset="0"/>
                <a:cs typeface="Times New Roman" panose="02020603050405020304" pitchFamily="18" charset="0"/>
                <a:sym typeface="Wingdings" panose="05000000000000000000" pitchFamily="2" charset="2"/>
              </a:rPr>
              <a:t>Huệ</a:t>
            </a:r>
            <a:r>
              <a:rPr lang="en-US" altLang="en-US" sz="2400" b="1" dirty="0">
                <a:solidFill>
                  <a:srgbClr val="3333FF"/>
                </a:solidFill>
                <a:latin typeface="Times New Roman" panose="02020603050405020304" pitchFamily="18" charset="0"/>
                <a:cs typeface="Times New Roman" panose="02020603050405020304" pitchFamily="18" charset="0"/>
                <a:sym typeface="Wingdings" panose="05000000000000000000" pitchFamily="2" charset="2"/>
              </a:rPr>
              <a:t> </a:t>
            </a:r>
            <a:endParaRPr lang="en-US" altLang="en-US" sz="2400" b="1" dirty="0">
              <a:solidFill>
                <a:srgbClr val="3333FF"/>
              </a:solidFill>
              <a:latin typeface="Times New Roman" panose="02020603050405020304" pitchFamily="18" charset="0"/>
              <a:cs typeface="Times New Roman" panose="02020603050405020304" pitchFamily="18" charset="0"/>
              <a:sym typeface="Wingdings" panose="05000000000000000000" pitchFamily="2" charset="2"/>
            </a:endParaRPr>
          </a:p>
          <a:p>
            <a:pPr algn="ctr" eaLnBrk="1" hangingPunct="1">
              <a:spcBef>
                <a:spcPct val="50000"/>
              </a:spcBef>
            </a:pP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Đơn</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vị</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Trường</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TH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Vĩnh</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Hòa</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a:t>
            </a:r>
          </a:p>
        </p:txBody>
      </p:sp>
    </p:spTree>
    <p:extLst>
      <p:ext uri="{BB962C8B-B14F-4D97-AF65-F5344CB8AC3E}">
        <p14:creationId xmlns:p14="http://schemas.microsoft.com/office/powerpoint/2010/main" val="846749593"/>
      </p:ext>
    </p:extLst>
  </p:cSld>
  <p:clrMapOvr>
    <a:masterClrMapping/>
  </p:clrMapOvr>
  <p:transition advTm="14908">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mediacall" presetSubtype="0" fill="hold" nodeType="afterEffect">
                                  <p:stCondLst>
                                    <p:cond delay="0"/>
                                  </p:stCondLst>
                                  <p:childTnLst>
                                    <p:cmd type="call" cmd="togglePause">
                                      <p:cBhvr>
                                        <p:cTn id="6" dur="1" fill="hold"/>
                                        <p:tgtEl>
                                          <p:spTgt spid="8"/>
                                        </p:tgtEl>
                                      </p:cBhvr>
                                    </p:cmd>
                                  </p:childTnLst>
                                </p:cTn>
                              </p:par>
                            </p:childTnLst>
                          </p:cTn>
                        </p:par>
                        <p:par>
                          <p:cTn id="7" fill="hold" nodeType="afterGroup">
                            <p:stCondLst>
                              <p:cond delay="0"/>
                            </p:stCondLst>
                            <p:childTnLst>
                              <p:par>
                                <p:cTn id="8" presetID="53" presetClass="entr" presetSubtype="0" fill="hold" nodeType="afterEffect">
                                  <p:stCondLst>
                                    <p:cond delay="0"/>
                                  </p:stCondLst>
                                  <p:childTnLst>
                                    <p:set>
                                      <p:cBhvr>
                                        <p:cTn id="9" dur="1" fill="hold">
                                          <p:stCondLst>
                                            <p:cond delay="0"/>
                                          </p:stCondLst>
                                        </p:cTn>
                                        <p:tgtEl>
                                          <p:spTgt spid="20484"/>
                                        </p:tgtEl>
                                        <p:attrNameLst>
                                          <p:attrName>style.visibility</p:attrName>
                                        </p:attrNameLst>
                                      </p:cBhvr>
                                      <p:to>
                                        <p:strVal val="visible"/>
                                      </p:to>
                                    </p:set>
                                    <p:anim calcmode="lin" valueType="num">
                                      <p:cBhvr>
                                        <p:cTn id="10" dur="5000" fill="hold"/>
                                        <p:tgtEl>
                                          <p:spTgt spid="20484"/>
                                        </p:tgtEl>
                                        <p:attrNameLst>
                                          <p:attrName>ppt_w</p:attrName>
                                        </p:attrNameLst>
                                      </p:cBhvr>
                                      <p:tavLst>
                                        <p:tav tm="0">
                                          <p:val>
                                            <p:fltVal val="0"/>
                                          </p:val>
                                        </p:tav>
                                        <p:tav tm="100000">
                                          <p:val>
                                            <p:strVal val="#ppt_w"/>
                                          </p:val>
                                        </p:tav>
                                      </p:tavLst>
                                    </p:anim>
                                    <p:anim calcmode="lin" valueType="num">
                                      <p:cBhvr>
                                        <p:cTn id="11" dur="5000" fill="hold"/>
                                        <p:tgtEl>
                                          <p:spTgt spid="20484"/>
                                        </p:tgtEl>
                                        <p:attrNameLst>
                                          <p:attrName>ppt_h</p:attrName>
                                        </p:attrNameLst>
                                      </p:cBhvr>
                                      <p:tavLst>
                                        <p:tav tm="0">
                                          <p:val>
                                            <p:fltVal val="0"/>
                                          </p:val>
                                        </p:tav>
                                        <p:tav tm="100000">
                                          <p:val>
                                            <p:strVal val="#ppt_h"/>
                                          </p:val>
                                        </p:tav>
                                      </p:tavLst>
                                    </p:anim>
                                    <p:animEffect transition="in" filter="fade">
                                      <p:cBhvr>
                                        <p:cTn id="12" dur="5000"/>
                                        <p:tgtEl>
                                          <p:spTgt spid="20484"/>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20486"/>
                                        </p:tgtEl>
                                        <p:attrNameLst>
                                          <p:attrName>style.visibility</p:attrName>
                                        </p:attrNameLst>
                                      </p:cBhvr>
                                      <p:to>
                                        <p:strVal val="visible"/>
                                      </p:to>
                                    </p:set>
                                    <p:animEffect transition="in" filter="diamond(in)">
                                      <p:cBhvr>
                                        <p:cTn id="15" dur="2000"/>
                                        <p:tgtEl>
                                          <p:spTgt spid="20486"/>
                                        </p:tgtEl>
                                      </p:cBhvr>
                                    </p:animEffect>
                                  </p:childTnLst>
                                </p:cTn>
                              </p:par>
                            </p:childTnLst>
                          </p:cTn>
                        </p:par>
                        <p:par>
                          <p:cTn id="16" fill="hold" nodeType="afterGroup">
                            <p:stCondLst>
                              <p:cond delay="5000"/>
                            </p:stCondLst>
                            <p:childTnLst>
                              <p:par>
                                <p:cTn id="17" presetID="3" presetClass="emph" presetSubtype="6" repeatCount="indefinite" fill="hold" grpId="1" nodeType="afterEffect">
                                  <p:stCondLst>
                                    <p:cond delay="0"/>
                                  </p:stCondLst>
                                  <p:childTnLst>
                                    <p:animClr clrSpc="hsl" dir="cw">
                                      <p:cBhvr>
                                        <p:cTn id="18" dur="2000" fill="hold"/>
                                        <p:tgtEl>
                                          <p:spTgt spid="20486"/>
                                        </p:tgtEl>
                                        <p:attrNameLst>
                                          <p:attrName>style.color</p:attrName>
                                        </p:attrNameLst>
                                      </p:cBhvr>
                                      <p:to>
                                        <a:schemeClr val="accent2"/>
                                      </p:to>
                                    </p:animClr>
                                  </p:childTnLst>
                                </p:cTn>
                              </p:par>
                              <p:par>
                                <p:cTn id="19" presetID="1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lide(fromBottom)">
                                      <p:cBhvr>
                                        <p:cTn id="21" dur="2000"/>
                                        <p:tgtEl>
                                          <p:spTgt spid="6"/>
                                        </p:tgtEl>
                                      </p:cBhvr>
                                    </p:animEffect>
                                  </p:childTnLst>
                                </p:cTn>
                              </p:par>
                              <p:par>
                                <p:cTn id="22" presetID="2" presetClass="entr" presetSubtype="1" repeatCount="indefinite"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3000" fill="hold"/>
                                        <p:tgtEl>
                                          <p:spTgt spid="16"/>
                                        </p:tgtEl>
                                        <p:attrNameLst>
                                          <p:attrName>ppt_x</p:attrName>
                                        </p:attrNameLst>
                                      </p:cBhvr>
                                      <p:tavLst>
                                        <p:tav tm="0">
                                          <p:val>
                                            <p:strVal val="#ppt_x"/>
                                          </p:val>
                                        </p:tav>
                                        <p:tav tm="100000">
                                          <p:val>
                                            <p:strVal val="#ppt_x"/>
                                          </p:val>
                                        </p:tav>
                                      </p:tavLst>
                                    </p:anim>
                                    <p:anim calcmode="lin" valueType="num">
                                      <p:cBhvr additive="base">
                                        <p:cTn id="25" dur="3000" fill="hold"/>
                                        <p:tgtEl>
                                          <p:spTgt spid="16"/>
                                        </p:tgtEl>
                                        <p:attrNameLst>
                                          <p:attrName>ppt_y</p:attrName>
                                        </p:attrNameLst>
                                      </p:cBhvr>
                                      <p:tavLst>
                                        <p:tav tm="0">
                                          <p:val>
                                            <p:strVal val="0-#ppt_h/2"/>
                                          </p:val>
                                        </p:tav>
                                        <p:tav tm="100000">
                                          <p:val>
                                            <p:strVal val="#ppt_y"/>
                                          </p:val>
                                        </p:tav>
                                      </p:tavLst>
                                    </p:anim>
                                  </p:childTnLst>
                                </p:cTn>
                              </p:par>
                              <p:par>
                                <p:cTn id="26" presetID="2" presetClass="entr" presetSubtype="1" repeatCount="indefinite"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3000" fill="hold"/>
                                        <p:tgtEl>
                                          <p:spTgt spid="15"/>
                                        </p:tgtEl>
                                        <p:attrNameLst>
                                          <p:attrName>ppt_x</p:attrName>
                                        </p:attrNameLst>
                                      </p:cBhvr>
                                      <p:tavLst>
                                        <p:tav tm="0">
                                          <p:val>
                                            <p:strVal val="#ppt_x"/>
                                          </p:val>
                                        </p:tav>
                                        <p:tav tm="100000">
                                          <p:val>
                                            <p:strVal val="#ppt_x"/>
                                          </p:val>
                                        </p:tav>
                                      </p:tavLst>
                                    </p:anim>
                                    <p:anim calcmode="lin" valueType="num">
                                      <p:cBhvr additive="base">
                                        <p:cTn id="29" dur="3000" fill="hold"/>
                                        <p:tgtEl>
                                          <p:spTgt spid="15"/>
                                        </p:tgtEl>
                                        <p:attrNameLst>
                                          <p:attrName>ppt_y</p:attrName>
                                        </p:attrNameLst>
                                      </p:cBhvr>
                                      <p:tavLst>
                                        <p:tav tm="0">
                                          <p:val>
                                            <p:strVal val="0-#ppt_h/2"/>
                                          </p:val>
                                        </p:tav>
                                        <p:tav tm="100000">
                                          <p:val>
                                            <p:strVal val="#ppt_y"/>
                                          </p:val>
                                        </p:tav>
                                      </p:tavLst>
                                    </p:anim>
                                  </p:childTnLst>
                                </p:cTn>
                              </p:par>
                              <p:par>
                                <p:cTn id="30" presetID="2" presetClass="entr" presetSubtype="1" repeatCount="indefinite"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3000" fill="hold"/>
                                        <p:tgtEl>
                                          <p:spTgt spid="14"/>
                                        </p:tgtEl>
                                        <p:attrNameLst>
                                          <p:attrName>ppt_x</p:attrName>
                                        </p:attrNameLst>
                                      </p:cBhvr>
                                      <p:tavLst>
                                        <p:tav tm="0">
                                          <p:val>
                                            <p:strVal val="#ppt_x"/>
                                          </p:val>
                                        </p:tav>
                                        <p:tav tm="100000">
                                          <p:val>
                                            <p:strVal val="#ppt_x"/>
                                          </p:val>
                                        </p:tav>
                                      </p:tavLst>
                                    </p:anim>
                                    <p:anim calcmode="lin" valueType="num">
                                      <p:cBhvr additive="base">
                                        <p:cTn id="33" dur="30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repeatCount="indefinite"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3000" fill="hold"/>
                                        <p:tgtEl>
                                          <p:spTgt spid="17"/>
                                        </p:tgtEl>
                                        <p:attrNameLst>
                                          <p:attrName>ppt_x</p:attrName>
                                        </p:attrNameLst>
                                      </p:cBhvr>
                                      <p:tavLst>
                                        <p:tav tm="0">
                                          <p:val>
                                            <p:strVal val="#ppt_x"/>
                                          </p:val>
                                        </p:tav>
                                        <p:tav tm="100000">
                                          <p:val>
                                            <p:strVal val="#ppt_x"/>
                                          </p:val>
                                        </p:tav>
                                      </p:tavLst>
                                    </p:anim>
                                    <p:anim calcmode="lin" valueType="num">
                                      <p:cBhvr additive="base">
                                        <p:cTn id="37" dur="3000" fill="hold"/>
                                        <p:tgtEl>
                                          <p:spTgt spid="17"/>
                                        </p:tgtEl>
                                        <p:attrNameLst>
                                          <p:attrName>ppt_y</p:attrName>
                                        </p:attrNameLst>
                                      </p:cBhvr>
                                      <p:tavLst>
                                        <p:tav tm="0">
                                          <p:val>
                                            <p:strVal val="0-#ppt_h/2"/>
                                          </p:val>
                                        </p:tav>
                                        <p:tav tm="100000">
                                          <p:val>
                                            <p:strVal val="#ppt_y"/>
                                          </p:val>
                                        </p:tav>
                                      </p:tavLst>
                                    </p:anim>
                                  </p:childTnLst>
                                </p:cTn>
                              </p:par>
                              <p:par>
                                <p:cTn id="38" presetID="21" presetClass="emph" presetSubtype="0" repeatCount="indefinite" fill="hold" grpId="1" nodeType="withEffect">
                                  <p:stCondLst>
                                    <p:cond delay="0"/>
                                  </p:stCondLst>
                                  <p:childTnLst>
                                    <p:animClr clrSpc="hsl" dir="cw">
                                      <p:cBhvr override="childStyle">
                                        <p:cTn id="39" dur="3000" fill="hold"/>
                                        <p:tgtEl>
                                          <p:spTgt spid="15"/>
                                        </p:tgtEl>
                                        <p:attrNameLst>
                                          <p:attrName>style.color</p:attrName>
                                        </p:attrNameLst>
                                      </p:cBhvr>
                                      <p:by>
                                        <p:hsl h="7200000" s="0" l="0"/>
                                      </p:by>
                                    </p:animClr>
                                    <p:animClr clrSpc="hsl" dir="cw">
                                      <p:cBhvr>
                                        <p:cTn id="40" dur="3000" fill="hold"/>
                                        <p:tgtEl>
                                          <p:spTgt spid="15"/>
                                        </p:tgtEl>
                                        <p:attrNameLst>
                                          <p:attrName>fillcolor</p:attrName>
                                        </p:attrNameLst>
                                      </p:cBhvr>
                                      <p:by>
                                        <p:hsl h="7200000" s="0" l="0"/>
                                      </p:by>
                                    </p:animClr>
                                    <p:animClr clrSpc="hsl" dir="cw">
                                      <p:cBhvr>
                                        <p:cTn id="41" dur="3000" fill="hold"/>
                                        <p:tgtEl>
                                          <p:spTgt spid="15"/>
                                        </p:tgtEl>
                                        <p:attrNameLst>
                                          <p:attrName>stroke.color</p:attrName>
                                        </p:attrNameLst>
                                      </p:cBhvr>
                                      <p:by>
                                        <p:hsl h="7200000" s="0" l="0"/>
                                      </p:by>
                                    </p:animClr>
                                    <p:set>
                                      <p:cBhvr>
                                        <p:cTn id="42" dur="3000" fill="hold"/>
                                        <p:tgtEl>
                                          <p:spTgt spid="15"/>
                                        </p:tgtEl>
                                        <p:attrNameLst>
                                          <p:attrName>fill.type</p:attrName>
                                        </p:attrNameLst>
                                      </p:cBhvr>
                                      <p:to>
                                        <p:strVal val="solid"/>
                                      </p:to>
                                    </p:set>
                                  </p:childTnLst>
                                </p:cTn>
                              </p:par>
                              <p:par>
                                <p:cTn id="43" presetID="21" presetClass="emph" presetSubtype="0" repeatCount="indefinite" fill="hold" grpId="1" nodeType="withEffect">
                                  <p:stCondLst>
                                    <p:cond delay="0"/>
                                  </p:stCondLst>
                                  <p:childTnLst>
                                    <p:animClr clrSpc="hsl" dir="cw">
                                      <p:cBhvr override="childStyle">
                                        <p:cTn id="44" dur="3000" fill="hold"/>
                                        <p:tgtEl>
                                          <p:spTgt spid="14"/>
                                        </p:tgtEl>
                                        <p:attrNameLst>
                                          <p:attrName>style.color</p:attrName>
                                        </p:attrNameLst>
                                      </p:cBhvr>
                                      <p:by>
                                        <p:hsl h="7200000" s="0" l="0"/>
                                      </p:by>
                                    </p:animClr>
                                    <p:animClr clrSpc="hsl" dir="cw">
                                      <p:cBhvr>
                                        <p:cTn id="45" dur="3000" fill="hold"/>
                                        <p:tgtEl>
                                          <p:spTgt spid="14"/>
                                        </p:tgtEl>
                                        <p:attrNameLst>
                                          <p:attrName>fillcolor</p:attrName>
                                        </p:attrNameLst>
                                      </p:cBhvr>
                                      <p:by>
                                        <p:hsl h="7200000" s="0" l="0"/>
                                      </p:by>
                                    </p:animClr>
                                    <p:animClr clrSpc="hsl" dir="cw">
                                      <p:cBhvr>
                                        <p:cTn id="46" dur="3000" fill="hold"/>
                                        <p:tgtEl>
                                          <p:spTgt spid="14"/>
                                        </p:tgtEl>
                                        <p:attrNameLst>
                                          <p:attrName>stroke.color</p:attrName>
                                        </p:attrNameLst>
                                      </p:cBhvr>
                                      <p:by>
                                        <p:hsl h="7200000" s="0" l="0"/>
                                      </p:by>
                                    </p:animClr>
                                    <p:set>
                                      <p:cBhvr>
                                        <p:cTn id="47" dur="3000" fill="hold"/>
                                        <p:tgtEl>
                                          <p:spTgt spid="14"/>
                                        </p:tgtEl>
                                        <p:attrNameLst>
                                          <p:attrName>fill.type</p:attrName>
                                        </p:attrNameLst>
                                      </p:cBhvr>
                                      <p:to>
                                        <p:strVal val="solid"/>
                                      </p:to>
                                    </p:set>
                                  </p:childTnLst>
                                </p:cTn>
                              </p:par>
                              <p:par>
                                <p:cTn id="48" presetID="21" presetClass="emph" presetSubtype="0" repeatCount="indefinite" fill="hold" grpId="1" nodeType="withEffect">
                                  <p:stCondLst>
                                    <p:cond delay="0"/>
                                  </p:stCondLst>
                                  <p:childTnLst>
                                    <p:animClr clrSpc="hsl" dir="cw">
                                      <p:cBhvr override="childStyle">
                                        <p:cTn id="49" dur="3000" fill="hold"/>
                                        <p:tgtEl>
                                          <p:spTgt spid="17"/>
                                        </p:tgtEl>
                                        <p:attrNameLst>
                                          <p:attrName>style.color</p:attrName>
                                        </p:attrNameLst>
                                      </p:cBhvr>
                                      <p:by>
                                        <p:hsl h="7200000" s="0" l="0"/>
                                      </p:by>
                                    </p:animClr>
                                    <p:animClr clrSpc="hsl" dir="cw">
                                      <p:cBhvr>
                                        <p:cTn id="50" dur="3000" fill="hold"/>
                                        <p:tgtEl>
                                          <p:spTgt spid="17"/>
                                        </p:tgtEl>
                                        <p:attrNameLst>
                                          <p:attrName>fillcolor</p:attrName>
                                        </p:attrNameLst>
                                      </p:cBhvr>
                                      <p:by>
                                        <p:hsl h="7200000" s="0" l="0"/>
                                      </p:by>
                                    </p:animClr>
                                    <p:animClr clrSpc="hsl" dir="cw">
                                      <p:cBhvr>
                                        <p:cTn id="51" dur="3000" fill="hold"/>
                                        <p:tgtEl>
                                          <p:spTgt spid="17"/>
                                        </p:tgtEl>
                                        <p:attrNameLst>
                                          <p:attrName>stroke.color</p:attrName>
                                        </p:attrNameLst>
                                      </p:cBhvr>
                                      <p:by>
                                        <p:hsl h="7200000" s="0" l="0"/>
                                      </p:by>
                                    </p:animClr>
                                    <p:set>
                                      <p:cBhvr>
                                        <p:cTn id="52" dur="3000" fill="hold"/>
                                        <p:tgtEl>
                                          <p:spTgt spid="17"/>
                                        </p:tgtEl>
                                        <p:attrNameLst>
                                          <p:attrName>fill.type</p:attrName>
                                        </p:attrNameLst>
                                      </p:cBhvr>
                                      <p:to>
                                        <p:strVal val="solid"/>
                                      </p:to>
                                    </p:set>
                                  </p:childTnLst>
                                </p:cTn>
                              </p:par>
                              <p:par>
                                <p:cTn id="53" presetID="21" presetClass="emph" presetSubtype="0" repeatCount="indefinite" fill="hold" grpId="1" nodeType="withEffect">
                                  <p:stCondLst>
                                    <p:cond delay="0"/>
                                  </p:stCondLst>
                                  <p:childTnLst>
                                    <p:animClr clrSpc="hsl" dir="cw">
                                      <p:cBhvr override="childStyle">
                                        <p:cTn id="54" dur="3000" fill="hold"/>
                                        <p:tgtEl>
                                          <p:spTgt spid="16"/>
                                        </p:tgtEl>
                                        <p:attrNameLst>
                                          <p:attrName>style.color</p:attrName>
                                        </p:attrNameLst>
                                      </p:cBhvr>
                                      <p:by>
                                        <p:hsl h="7200000" s="0" l="0"/>
                                      </p:by>
                                    </p:animClr>
                                    <p:animClr clrSpc="hsl" dir="cw">
                                      <p:cBhvr>
                                        <p:cTn id="55" dur="3000" fill="hold"/>
                                        <p:tgtEl>
                                          <p:spTgt spid="16"/>
                                        </p:tgtEl>
                                        <p:attrNameLst>
                                          <p:attrName>fillcolor</p:attrName>
                                        </p:attrNameLst>
                                      </p:cBhvr>
                                      <p:by>
                                        <p:hsl h="7200000" s="0" l="0"/>
                                      </p:by>
                                    </p:animClr>
                                    <p:animClr clrSpc="hsl" dir="cw">
                                      <p:cBhvr>
                                        <p:cTn id="56" dur="3000" fill="hold"/>
                                        <p:tgtEl>
                                          <p:spTgt spid="16"/>
                                        </p:tgtEl>
                                        <p:attrNameLst>
                                          <p:attrName>stroke.color</p:attrName>
                                        </p:attrNameLst>
                                      </p:cBhvr>
                                      <p:by>
                                        <p:hsl h="7200000" s="0" l="0"/>
                                      </p:by>
                                    </p:animClr>
                                    <p:set>
                                      <p:cBhvr>
                                        <p:cTn id="57" dur="3000" fill="hold"/>
                                        <p:tgtEl>
                                          <p:spTgt spid="16"/>
                                        </p:tgtEl>
                                        <p:attrNameLst>
                                          <p:attrName>fill.type</p:attrName>
                                        </p:attrNameLst>
                                      </p:cBhvr>
                                      <p:to>
                                        <p:strVal val="solid"/>
                                      </p:to>
                                    </p:set>
                                  </p:childTnLst>
                                </p:cTn>
                              </p:par>
                              <p:par>
                                <p:cTn id="58" presetID="2" presetClass="entr" presetSubtype="1" repeatCount="indefinite"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3000" fill="hold"/>
                                        <p:tgtEl>
                                          <p:spTgt spid="18"/>
                                        </p:tgtEl>
                                        <p:attrNameLst>
                                          <p:attrName>ppt_x</p:attrName>
                                        </p:attrNameLst>
                                      </p:cBhvr>
                                      <p:tavLst>
                                        <p:tav tm="0">
                                          <p:val>
                                            <p:strVal val="#ppt_x"/>
                                          </p:val>
                                        </p:tav>
                                        <p:tav tm="100000">
                                          <p:val>
                                            <p:strVal val="#ppt_x"/>
                                          </p:val>
                                        </p:tav>
                                      </p:tavLst>
                                    </p:anim>
                                    <p:anim calcmode="lin" valueType="num">
                                      <p:cBhvr additive="base">
                                        <p:cTn id="61" dur="3000" fill="hold"/>
                                        <p:tgtEl>
                                          <p:spTgt spid="18"/>
                                        </p:tgtEl>
                                        <p:attrNameLst>
                                          <p:attrName>ppt_y</p:attrName>
                                        </p:attrNameLst>
                                      </p:cBhvr>
                                      <p:tavLst>
                                        <p:tav tm="0">
                                          <p:val>
                                            <p:strVal val="0-#ppt_h/2"/>
                                          </p:val>
                                        </p:tav>
                                        <p:tav tm="100000">
                                          <p:val>
                                            <p:strVal val="#ppt_y"/>
                                          </p:val>
                                        </p:tav>
                                      </p:tavLst>
                                    </p:anim>
                                  </p:childTnLst>
                                </p:cTn>
                              </p:par>
                              <p:par>
                                <p:cTn id="62" presetID="21" presetClass="emph" presetSubtype="0" repeatCount="indefinite" fill="hold" grpId="1" nodeType="withEffect">
                                  <p:stCondLst>
                                    <p:cond delay="0"/>
                                  </p:stCondLst>
                                  <p:childTnLst>
                                    <p:animClr clrSpc="hsl" dir="cw">
                                      <p:cBhvr override="childStyle">
                                        <p:cTn id="63" dur="3000" fill="hold"/>
                                        <p:tgtEl>
                                          <p:spTgt spid="18"/>
                                        </p:tgtEl>
                                        <p:attrNameLst>
                                          <p:attrName>style.color</p:attrName>
                                        </p:attrNameLst>
                                      </p:cBhvr>
                                      <p:by>
                                        <p:hsl h="7200000" s="0" l="0"/>
                                      </p:by>
                                    </p:animClr>
                                    <p:animClr clrSpc="hsl" dir="cw">
                                      <p:cBhvr>
                                        <p:cTn id="64" dur="3000" fill="hold"/>
                                        <p:tgtEl>
                                          <p:spTgt spid="18"/>
                                        </p:tgtEl>
                                        <p:attrNameLst>
                                          <p:attrName>fillcolor</p:attrName>
                                        </p:attrNameLst>
                                      </p:cBhvr>
                                      <p:by>
                                        <p:hsl h="7200000" s="0" l="0"/>
                                      </p:by>
                                    </p:animClr>
                                    <p:animClr clrSpc="hsl" dir="cw">
                                      <p:cBhvr>
                                        <p:cTn id="65" dur="3000" fill="hold"/>
                                        <p:tgtEl>
                                          <p:spTgt spid="18"/>
                                        </p:tgtEl>
                                        <p:attrNameLst>
                                          <p:attrName>stroke.color</p:attrName>
                                        </p:attrNameLst>
                                      </p:cBhvr>
                                      <p:by>
                                        <p:hsl h="7200000" s="0" l="0"/>
                                      </p:by>
                                    </p:animClr>
                                    <p:set>
                                      <p:cBhvr>
                                        <p:cTn id="66" dur="3000" fill="hold"/>
                                        <p:tgtEl>
                                          <p:spTgt spid="18"/>
                                        </p:tgtEl>
                                        <p:attrNameLst>
                                          <p:attrName>fill.type</p:attrName>
                                        </p:attrNameLst>
                                      </p:cBhvr>
                                      <p:to>
                                        <p:strVal val="solid"/>
                                      </p:to>
                                    </p:set>
                                  </p:childTnLst>
                                </p:cTn>
                              </p:par>
                              <p:par>
                                <p:cTn id="67" presetID="2" presetClass="entr" presetSubtype="1" repeatCount="indefinite"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3000" fill="hold"/>
                                        <p:tgtEl>
                                          <p:spTgt spid="19"/>
                                        </p:tgtEl>
                                        <p:attrNameLst>
                                          <p:attrName>ppt_x</p:attrName>
                                        </p:attrNameLst>
                                      </p:cBhvr>
                                      <p:tavLst>
                                        <p:tav tm="0">
                                          <p:val>
                                            <p:strVal val="#ppt_x"/>
                                          </p:val>
                                        </p:tav>
                                        <p:tav tm="100000">
                                          <p:val>
                                            <p:strVal val="#ppt_x"/>
                                          </p:val>
                                        </p:tav>
                                      </p:tavLst>
                                    </p:anim>
                                    <p:anim calcmode="lin" valueType="num">
                                      <p:cBhvr additive="base">
                                        <p:cTn id="70" dur="3000" fill="hold"/>
                                        <p:tgtEl>
                                          <p:spTgt spid="19"/>
                                        </p:tgtEl>
                                        <p:attrNameLst>
                                          <p:attrName>ppt_y</p:attrName>
                                        </p:attrNameLst>
                                      </p:cBhvr>
                                      <p:tavLst>
                                        <p:tav tm="0">
                                          <p:val>
                                            <p:strVal val="0-#ppt_h/2"/>
                                          </p:val>
                                        </p:tav>
                                        <p:tav tm="100000">
                                          <p:val>
                                            <p:strVal val="#ppt_y"/>
                                          </p:val>
                                        </p:tav>
                                      </p:tavLst>
                                    </p:anim>
                                  </p:childTnLst>
                                </p:cTn>
                              </p:par>
                              <p:par>
                                <p:cTn id="71" presetID="21" presetClass="emph" presetSubtype="0" repeatCount="indefinite" fill="hold" grpId="1" nodeType="withEffect">
                                  <p:stCondLst>
                                    <p:cond delay="0"/>
                                  </p:stCondLst>
                                  <p:childTnLst>
                                    <p:animClr clrSpc="hsl" dir="cw">
                                      <p:cBhvr override="childStyle">
                                        <p:cTn id="72" dur="3000" fill="hold"/>
                                        <p:tgtEl>
                                          <p:spTgt spid="19"/>
                                        </p:tgtEl>
                                        <p:attrNameLst>
                                          <p:attrName>style.color</p:attrName>
                                        </p:attrNameLst>
                                      </p:cBhvr>
                                      <p:by>
                                        <p:hsl h="7200000" s="0" l="0"/>
                                      </p:by>
                                    </p:animClr>
                                    <p:animClr clrSpc="hsl" dir="cw">
                                      <p:cBhvr>
                                        <p:cTn id="73" dur="3000" fill="hold"/>
                                        <p:tgtEl>
                                          <p:spTgt spid="19"/>
                                        </p:tgtEl>
                                        <p:attrNameLst>
                                          <p:attrName>fillcolor</p:attrName>
                                        </p:attrNameLst>
                                      </p:cBhvr>
                                      <p:by>
                                        <p:hsl h="7200000" s="0" l="0"/>
                                      </p:by>
                                    </p:animClr>
                                    <p:animClr clrSpc="hsl" dir="cw">
                                      <p:cBhvr>
                                        <p:cTn id="74" dur="3000" fill="hold"/>
                                        <p:tgtEl>
                                          <p:spTgt spid="19"/>
                                        </p:tgtEl>
                                        <p:attrNameLst>
                                          <p:attrName>stroke.color</p:attrName>
                                        </p:attrNameLst>
                                      </p:cBhvr>
                                      <p:by>
                                        <p:hsl h="7200000" s="0" l="0"/>
                                      </p:by>
                                    </p:animClr>
                                    <p:set>
                                      <p:cBhvr>
                                        <p:cTn id="75" dur="3000" fill="hold"/>
                                        <p:tgtEl>
                                          <p:spTgt spid="19"/>
                                        </p:tgtEl>
                                        <p:attrNameLst>
                                          <p:attrName>fill.type</p:attrName>
                                        </p:attrNameLst>
                                      </p:cBhvr>
                                      <p:to>
                                        <p:strVal val="solid"/>
                                      </p:to>
                                    </p:set>
                                  </p:childTnLst>
                                </p:cTn>
                              </p:par>
                              <p:par>
                                <p:cTn id="76" presetID="2" presetClass="entr" presetSubtype="1" repeatCount="indefinite"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 calcmode="lin" valueType="num">
                                      <p:cBhvr additive="base">
                                        <p:cTn id="78" dur="3000" fill="hold"/>
                                        <p:tgtEl>
                                          <p:spTgt spid="20"/>
                                        </p:tgtEl>
                                        <p:attrNameLst>
                                          <p:attrName>ppt_x</p:attrName>
                                        </p:attrNameLst>
                                      </p:cBhvr>
                                      <p:tavLst>
                                        <p:tav tm="0">
                                          <p:val>
                                            <p:strVal val="#ppt_x"/>
                                          </p:val>
                                        </p:tav>
                                        <p:tav tm="100000">
                                          <p:val>
                                            <p:strVal val="#ppt_x"/>
                                          </p:val>
                                        </p:tav>
                                      </p:tavLst>
                                    </p:anim>
                                    <p:anim calcmode="lin" valueType="num">
                                      <p:cBhvr additive="base">
                                        <p:cTn id="79" dur="3000" fill="hold"/>
                                        <p:tgtEl>
                                          <p:spTgt spid="20"/>
                                        </p:tgtEl>
                                        <p:attrNameLst>
                                          <p:attrName>ppt_y</p:attrName>
                                        </p:attrNameLst>
                                      </p:cBhvr>
                                      <p:tavLst>
                                        <p:tav tm="0">
                                          <p:val>
                                            <p:strVal val="0-#ppt_h/2"/>
                                          </p:val>
                                        </p:tav>
                                        <p:tav tm="100000">
                                          <p:val>
                                            <p:strVal val="#ppt_y"/>
                                          </p:val>
                                        </p:tav>
                                      </p:tavLst>
                                    </p:anim>
                                  </p:childTnLst>
                                </p:cTn>
                              </p:par>
                              <p:par>
                                <p:cTn id="80" presetID="21" presetClass="emph" presetSubtype="0" repeatCount="indefinite" fill="hold" grpId="1" nodeType="withEffect">
                                  <p:stCondLst>
                                    <p:cond delay="0"/>
                                  </p:stCondLst>
                                  <p:childTnLst>
                                    <p:animClr clrSpc="hsl" dir="cw">
                                      <p:cBhvr override="childStyle">
                                        <p:cTn id="81" dur="3000" fill="hold"/>
                                        <p:tgtEl>
                                          <p:spTgt spid="20"/>
                                        </p:tgtEl>
                                        <p:attrNameLst>
                                          <p:attrName>style.color</p:attrName>
                                        </p:attrNameLst>
                                      </p:cBhvr>
                                      <p:by>
                                        <p:hsl h="7200000" s="0" l="0"/>
                                      </p:by>
                                    </p:animClr>
                                    <p:animClr clrSpc="hsl" dir="cw">
                                      <p:cBhvr>
                                        <p:cTn id="82" dur="3000" fill="hold"/>
                                        <p:tgtEl>
                                          <p:spTgt spid="20"/>
                                        </p:tgtEl>
                                        <p:attrNameLst>
                                          <p:attrName>fillcolor</p:attrName>
                                        </p:attrNameLst>
                                      </p:cBhvr>
                                      <p:by>
                                        <p:hsl h="7200000" s="0" l="0"/>
                                      </p:by>
                                    </p:animClr>
                                    <p:animClr clrSpc="hsl" dir="cw">
                                      <p:cBhvr>
                                        <p:cTn id="83" dur="3000" fill="hold"/>
                                        <p:tgtEl>
                                          <p:spTgt spid="20"/>
                                        </p:tgtEl>
                                        <p:attrNameLst>
                                          <p:attrName>stroke.color</p:attrName>
                                        </p:attrNameLst>
                                      </p:cBhvr>
                                      <p:by>
                                        <p:hsl h="7200000" s="0" l="0"/>
                                      </p:by>
                                    </p:animClr>
                                    <p:set>
                                      <p:cBhvr>
                                        <p:cTn id="84" dur="3000" fill="hold"/>
                                        <p:tgtEl>
                                          <p:spTgt spid="20"/>
                                        </p:tgtEl>
                                        <p:attrNameLst>
                                          <p:attrName>fill.type</p:attrName>
                                        </p:attrNameLst>
                                      </p:cBhvr>
                                      <p:to>
                                        <p:strVal val="solid"/>
                                      </p:to>
                                    </p:set>
                                  </p:childTnLst>
                                </p:cTn>
                              </p:par>
                              <p:par>
                                <p:cTn id="85" presetID="2" presetClass="entr" presetSubtype="1" repeatCount="indefinite" fill="hold" grpId="0" nodeType="with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3000" fill="hold"/>
                                        <p:tgtEl>
                                          <p:spTgt spid="21"/>
                                        </p:tgtEl>
                                        <p:attrNameLst>
                                          <p:attrName>ppt_x</p:attrName>
                                        </p:attrNameLst>
                                      </p:cBhvr>
                                      <p:tavLst>
                                        <p:tav tm="0">
                                          <p:val>
                                            <p:strVal val="#ppt_x"/>
                                          </p:val>
                                        </p:tav>
                                        <p:tav tm="100000">
                                          <p:val>
                                            <p:strVal val="#ppt_x"/>
                                          </p:val>
                                        </p:tav>
                                      </p:tavLst>
                                    </p:anim>
                                    <p:anim calcmode="lin" valueType="num">
                                      <p:cBhvr additive="base">
                                        <p:cTn id="88" dur="3000" fill="hold"/>
                                        <p:tgtEl>
                                          <p:spTgt spid="21"/>
                                        </p:tgtEl>
                                        <p:attrNameLst>
                                          <p:attrName>ppt_y</p:attrName>
                                        </p:attrNameLst>
                                      </p:cBhvr>
                                      <p:tavLst>
                                        <p:tav tm="0">
                                          <p:val>
                                            <p:strVal val="0-#ppt_h/2"/>
                                          </p:val>
                                        </p:tav>
                                        <p:tav tm="100000">
                                          <p:val>
                                            <p:strVal val="#ppt_y"/>
                                          </p:val>
                                        </p:tav>
                                      </p:tavLst>
                                    </p:anim>
                                  </p:childTnLst>
                                </p:cTn>
                              </p:par>
                              <p:par>
                                <p:cTn id="89" presetID="21" presetClass="emph" presetSubtype="0" repeatCount="indefinite" fill="hold" grpId="1" nodeType="withEffect">
                                  <p:stCondLst>
                                    <p:cond delay="0"/>
                                  </p:stCondLst>
                                  <p:childTnLst>
                                    <p:animClr clrSpc="hsl" dir="cw">
                                      <p:cBhvr override="childStyle">
                                        <p:cTn id="90" dur="3000" fill="hold"/>
                                        <p:tgtEl>
                                          <p:spTgt spid="21"/>
                                        </p:tgtEl>
                                        <p:attrNameLst>
                                          <p:attrName>style.color</p:attrName>
                                        </p:attrNameLst>
                                      </p:cBhvr>
                                      <p:by>
                                        <p:hsl h="7200000" s="0" l="0"/>
                                      </p:by>
                                    </p:animClr>
                                    <p:animClr clrSpc="hsl" dir="cw">
                                      <p:cBhvr>
                                        <p:cTn id="91" dur="3000" fill="hold"/>
                                        <p:tgtEl>
                                          <p:spTgt spid="21"/>
                                        </p:tgtEl>
                                        <p:attrNameLst>
                                          <p:attrName>fillcolor</p:attrName>
                                        </p:attrNameLst>
                                      </p:cBhvr>
                                      <p:by>
                                        <p:hsl h="7200000" s="0" l="0"/>
                                      </p:by>
                                    </p:animClr>
                                    <p:animClr clrSpc="hsl" dir="cw">
                                      <p:cBhvr>
                                        <p:cTn id="92" dur="3000" fill="hold"/>
                                        <p:tgtEl>
                                          <p:spTgt spid="21"/>
                                        </p:tgtEl>
                                        <p:attrNameLst>
                                          <p:attrName>stroke.color</p:attrName>
                                        </p:attrNameLst>
                                      </p:cBhvr>
                                      <p:by>
                                        <p:hsl h="7200000" s="0" l="0"/>
                                      </p:by>
                                    </p:animClr>
                                    <p:set>
                                      <p:cBhvr>
                                        <p:cTn id="93" dur="3000" fill="hold"/>
                                        <p:tgtEl>
                                          <p:spTgt spid="21"/>
                                        </p:tgtEl>
                                        <p:attrNameLst>
                                          <p:attrName>fill.type</p:attrName>
                                        </p:attrNameLst>
                                      </p:cBhvr>
                                      <p:to>
                                        <p:strVal val="solid"/>
                                      </p:to>
                                    </p:set>
                                  </p:childTnLst>
                                </p:cTn>
                              </p:par>
                              <p:par>
                                <p:cTn id="94" presetID="2" presetClass="entr" presetSubtype="1" repeatCount="indefinite" fill="hold" grpId="0" nodeType="with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additive="base">
                                        <p:cTn id="96" dur="3000" fill="hold"/>
                                        <p:tgtEl>
                                          <p:spTgt spid="22"/>
                                        </p:tgtEl>
                                        <p:attrNameLst>
                                          <p:attrName>ppt_x</p:attrName>
                                        </p:attrNameLst>
                                      </p:cBhvr>
                                      <p:tavLst>
                                        <p:tav tm="0">
                                          <p:val>
                                            <p:strVal val="#ppt_x"/>
                                          </p:val>
                                        </p:tav>
                                        <p:tav tm="100000">
                                          <p:val>
                                            <p:strVal val="#ppt_x"/>
                                          </p:val>
                                        </p:tav>
                                      </p:tavLst>
                                    </p:anim>
                                    <p:anim calcmode="lin" valueType="num">
                                      <p:cBhvr additive="base">
                                        <p:cTn id="97" dur="3000" fill="hold"/>
                                        <p:tgtEl>
                                          <p:spTgt spid="22"/>
                                        </p:tgtEl>
                                        <p:attrNameLst>
                                          <p:attrName>ppt_y</p:attrName>
                                        </p:attrNameLst>
                                      </p:cBhvr>
                                      <p:tavLst>
                                        <p:tav tm="0">
                                          <p:val>
                                            <p:strVal val="0-#ppt_h/2"/>
                                          </p:val>
                                        </p:tav>
                                        <p:tav tm="100000">
                                          <p:val>
                                            <p:strVal val="#ppt_y"/>
                                          </p:val>
                                        </p:tav>
                                      </p:tavLst>
                                    </p:anim>
                                  </p:childTnLst>
                                </p:cTn>
                              </p:par>
                              <p:par>
                                <p:cTn id="98" presetID="21" presetClass="emph" presetSubtype="0" repeatCount="indefinite" fill="hold" grpId="1" nodeType="withEffect">
                                  <p:stCondLst>
                                    <p:cond delay="0"/>
                                  </p:stCondLst>
                                  <p:childTnLst>
                                    <p:animClr clrSpc="hsl" dir="cw">
                                      <p:cBhvr override="childStyle">
                                        <p:cTn id="99" dur="3000" fill="hold"/>
                                        <p:tgtEl>
                                          <p:spTgt spid="22"/>
                                        </p:tgtEl>
                                        <p:attrNameLst>
                                          <p:attrName>style.color</p:attrName>
                                        </p:attrNameLst>
                                      </p:cBhvr>
                                      <p:by>
                                        <p:hsl h="7200000" s="0" l="0"/>
                                      </p:by>
                                    </p:animClr>
                                    <p:animClr clrSpc="hsl" dir="cw">
                                      <p:cBhvr>
                                        <p:cTn id="100" dur="3000" fill="hold"/>
                                        <p:tgtEl>
                                          <p:spTgt spid="22"/>
                                        </p:tgtEl>
                                        <p:attrNameLst>
                                          <p:attrName>fillcolor</p:attrName>
                                        </p:attrNameLst>
                                      </p:cBhvr>
                                      <p:by>
                                        <p:hsl h="7200000" s="0" l="0"/>
                                      </p:by>
                                    </p:animClr>
                                    <p:animClr clrSpc="hsl" dir="cw">
                                      <p:cBhvr>
                                        <p:cTn id="101" dur="3000" fill="hold"/>
                                        <p:tgtEl>
                                          <p:spTgt spid="22"/>
                                        </p:tgtEl>
                                        <p:attrNameLst>
                                          <p:attrName>stroke.color</p:attrName>
                                        </p:attrNameLst>
                                      </p:cBhvr>
                                      <p:by>
                                        <p:hsl h="7200000" s="0" l="0"/>
                                      </p:by>
                                    </p:animClr>
                                    <p:set>
                                      <p:cBhvr>
                                        <p:cTn id="102" dur="30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3" fill="hold" display="0">
                  <p:stCondLst>
                    <p:cond delay="indefinite"/>
                  </p:stCondLst>
                  <p:endCondLst>
                    <p:cond evt="onPrev" delay="0">
                      <p:tgtEl>
                        <p:sldTgt/>
                      </p:tgtEl>
                    </p:cond>
                    <p:cond evt="onStopAudio" delay="0">
                      <p:tgtEl>
                        <p:sldTgt/>
                      </p:tgtEl>
                    </p:cond>
                  </p:endCondLst>
                </p:cTn>
                <p:tgtEl>
                  <p:spTgt spid="8"/>
                </p:tgtEl>
              </p:cMediaNode>
            </p:audio>
          </p:childTnLst>
        </p:cTn>
      </p:par>
    </p:tnLst>
    <p:bldLst>
      <p:bldP spid="20486" grpId="0"/>
      <p:bldP spid="20486" grpId="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285750"/>
            <a:ext cx="8229600" cy="857250"/>
          </a:xfrm>
          <a:prstGeom prst="rect">
            <a:avLst/>
          </a:prstGeom>
        </p:spPr>
        <p:txBody>
          <a:bodyPr vert="horz" lIns="91391" tIns="45696" rIns="91391" bIns="45696" rtlCol="0" anchor="ctr">
            <a:normAutofit fontScale="70000" lnSpcReduction="20000"/>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a:solidFill>
                  <a:srgbClr val="FF0000"/>
                </a:solidFill>
                <a:latin typeface="Arial-Rounded" pitchFamily="34" charset="0"/>
                <a:ea typeface="Arial-Rounded" pitchFamily="34" charset="0"/>
                <a:cs typeface="Arial-Rounded" pitchFamily="34" charset="0"/>
              </a:rPr>
              <a:t>Liên hoan</a:t>
            </a:r>
            <a:r>
              <a:rPr lang="en-US">
                <a:latin typeface="Arial-Rounded" pitchFamily="34" charset="0"/>
                <a:ea typeface="Arial-Rounded" pitchFamily="34" charset="0"/>
                <a:cs typeface="Arial-Rounded" pitchFamily="34" charset="0"/>
              </a:rPr>
              <a:t>: cuộc vui chung có nhiều người tham gia nhân một dịp gì đó.</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0707"/>
          <a:stretch/>
        </p:blipFill>
        <p:spPr>
          <a:xfrm>
            <a:off x="304800" y="1352550"/>
            <a:ext cx="3650828" cy="352425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0909"/>
          <a:stretch/>
        </p:blipFill>
        <p:spPr>
          <a:xfrm>
            <a:off x="4114800" y="1352550"/>
            <a:ext cx="4818260" cy="3524250"/>
          </a:xfrm>
          <a:prstGeom prst="rect">
            <a:avLst/>
          </a:prstGeom>
        </p:spPr>
      </p:pic>
    </p:spTree>
    <p:extLst>
      <p:ext uri="{BB962C8B-B14F-4D97-AF65-F5344CB8AC3E}">
        <p14:creationId xmlns:p14="http://schemas.microsoft.com/office/powerpoint/2010/main" val="16751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dirty="0">
                <a:latin typeface="Arial-Rounded" pitchFamily="34" charset="0"/>
                <a:ea typeface="Arial-Rounded" pitchFamily="34" charset="0"/>
                <a:cs typeface="Arial-Rounded" pitchFamily="34" charset="0"/>
              </a:rPr>
              <a:t>Đọc</a:t>
            </a:r>
          </a:p>
        </p:txBody>
      </p:sp>
      <p:sp>
        <p:nvSpPr>
          <p:cNvPr id="4" name="TextBox 3"/>
          <p:cNvSpPr txBox="1"/>
          <p:nvPr/>
        </p:nvSpPr>
        <p:spPr>
          <a:xfrm>
            <a:off x="1488621" y="232243"/>
            <a:ext cx="5947064" cy="477005"/>
          </a:xfrm>
          <a:prstGeom prst="rect">
            <a:avLst/>
          </a:prstGeom>
          <a:noFill/>
        </p:spPr>
        <p:txBody>
          <a:bodyPr wrap="square" lIns="91391" tIns="45696" rIns="91391" bIns="45696" rtlCol="0">
            <a:spAutoFit/>
          </a:bodyPr>
          <a:lstStyle/>
          <a:p>
            <a:pPr algn="ctr"/>
            <a:r>
              <a:rPr lang="en-US" sz="2500" b="1" dirty="0" err="1">
                <a:solidFill>
                  <a:schemeClr val="accent6">
                    <a:lumMod val="75000"/>
                  </a:schemeClr>
                </a:solidFill>
                <a:latin typeface="Arial-Rounded" pitchFamily="34" charset="0"/>
                <a:ea typeface="Arial-Rounded" pitchFamily="34" charset="0"/>
                <a:cs typeface="Arial-Rounded" pitchFamily="34" charset="0"/>
              </a:rPr>
              <a:t>Bữa</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cơm</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gia</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đình</a:t>
            </a:r>
            <a:endParaRPr lang="en-US" sz="2500" b="1" dirty="0">
              <a:solidFill>
                <a:schemeClr val="accent6">
                  <a:lumMod val="75000"/>
                </a:schemeClr>
              </a:solidFill>
              <a:latin typeface="Arial Rounded MT Bold" pitchFamily="34" charset="0"/>
              <a:ea typeface="Arial-Rounded" pitchFamily="34" charset="0"/>
              <a:cs typeface="Arial-Rounded" pitchFamily="34" charset="0"/>
            </a:endParaRPr>
          </a:p>
        </p:txBody>
      </p:sp>
      <p:sp>
        <p:nvSpPr>
          <p:cNvPr id="5" name="TextBox 4"/>
          <p:cNvSpPr txBox="1"/>
          <p:nvPr/>
        </p:nvSpPr>
        <p:spPr>
          <a:xfrm>
            <a:off x="62346" y="801829"/>
            <a:ext cx="8991600" cy="4231879"/>
          </a:xfrm>
          <a:prstGeom prst="rect">
            <a:avLst/>
          </a:prstGeom>
          <a:noFill/>
        </p:spPr>
        <p:txBody>
          <a:bodyPr wrap="square" lIns="91391" tIns="45696" rIns="91391" bIns="45696" rtlCol="0">
            <a:spAutoFit/>
          </a:bodyPr>
          <a:lstStyle/>
          <a:p>
            <a:pPr marL="0" lvl="1" algn="just"/>
            <a:r>
              <a:rPr lang="en-US" sz="2500" dirty="0">
                <a:latin typeface="Arial-Rounded" pitchFamily="34" charset="0"/>
                <a:ea typeface="Arial-Rounded" pitchFamily="34" charset="0"/>
                <a:cs typeface="Arial-Rounded" pitchFamily="34" charset="0"/>
              </a:rPr>
              <a:t> </a:t>
            </a:r>
            <a:r>
              <a:rPr lang="en-US" sz="25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Thấy</a:t>
            </a:r>
            <a:r>
              <a:rPr lang="en-US" sz="2400" dirty="0" smtClean="0">
                <a:latin typeface="Arial-Rounded" pitchFamily="34" charset="0"/>
                <a:ea typeface="Arial-Rounded" pitchFamily="34" charset="0"/>
                <a:cs typeface="Arial-Rounded" pitchFamily="34" charset="0"/>
              </a:rPr>
              <a:t> </a:t>
            </a:r>
            <a:r>
              <a:rPr lang="en-US" sz="2400" dirty="0">
                <a:latin typeface="Arial-Rounded" pitchFamily="34" charset="0"/>
                <a:ea typeface="Arial-Rounded" pitchFamily="34" charset="0"/>
                <a:cs typeface="Arial-Rounded" pitchFamily="34" charset="0"/>
              </a:rPr>
              <a:t>mẹ đi chợ về, Chi hỏi:</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 </a:t>
            </a:r>
            <a:r>
              <a:rPr lang="en-US" sz="2400" dirty="0">
                <a:latin typeface="Arial-Rounded" pitchFamily="34" charset="0"/>
                <a:ea typeface="Arial-Rounded" pitchFamily="34" charset="0"/>
                <a:cs typeface="Arial-Rounded" pitchFamily="34" charset="0"/>
              </a:rPr>
              <a:t>Sao mẹ mua nhiều đồ ăn thế ạ?</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 </a:t>
            </a:r>
            <a:r>
              <a:rPr lang="en-US" sz="2400" dirty="0">
                <a:latin typeface="Arial-Rounded" pitchFamily="34" charset="0"/>
                <a:ea typeface="Arial-Rounded" pitchFamily="34" charset="0"/>
                <a:cs typeface="Arial-Rounded" pitchFamily="34" charset="0"/>
              </a:rPr>
              <a:t>Đố con hôm nay là ngày gì?</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Chi </a:t>
            </a:r>
            <a:r>
              <a:rPr lang="en-US" sz="2400" dirty="0">
                <a:latin typeface="Arial-Rounded" pitchFamily="34" charset="0"/>
                <a:ea typeface="Arial-Rounded" pitchFamily="34" charset="0"/>
                <a:cs typeface="Arial-Rounded" pitchFamily="34" charset="0"/>
              </a:rPr>
              <a:t>chạy lại xem lịch:</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 </a:t>
            </a:r>
            <a:r>
              <a:rPr lang="en-US" sz="2400" dirty="0">
                <a:latin typeface="Arial-Rounded" pitchFamily="34" charset="0"/>
                <a:ea typeface="Arial-Rounded" pitchFamily="34" charset="0"/>
                <a:cs typeface="Arial-Rounded" pitchFamily="34" charset="0"/>
              </a:rPr>
              <a:t>A, ngày 28 tháng 6, Ngày Gia đình Việt Nam.</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 </a:t>
            </a:r>
            <a:r>
              <a:rPr lang="en-US" sz="2400" dirty="0">
                <a:latin typeface="Arial-Rounded" pitchFamily="34" charset="0"/>
                <a:ea typeface="Arial-Rounded" pitchFamily="34" charset="0"/>
                <a:cs typeface="Arial-Rounded" pitchFamily="34" charset="0"/>
              </a:rPr>
              <a:t>Đúng rồi. Vì thế, hôm nay cả nhà mình liên hoan con ạ.</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Chi </a:t>
            </a:r>
            <a:r>
              <a:rPr lang="en-US" sz="2400" dirty="0">
                <a:latin typeface="Arial-Rounded" pitchFamily="34" charset="0"/>
                <a:ea typeface="Arial-Rounded" pitchFamily="34" charset="0"/>
                <a:cs typeface="Arial-Rounded" pitchFamily="34" charset="0"/>
              </a:rPr>
              <a:t>vui lắm. Em nhặt rau giúp mẹ. Bố dọn nhà, rửa xoong nồi, cốc chén. Ông bà trông em bé để mẹ nấu ăn. Cả nhà quây quần bên nhau. Bữa cơm thật tuyệt. Chi thích ngày nào cũng là Ngày Gia đình Việt Nam.</a:t>
            </a:r>
            <a:r>
              <a:rPr lang="en-US" sz="2000" dirty="0">
                <a:latin typeface="Arial-Rounded" pitchFamily="34" charset="0"/>
                <a:ea typeface="Arial-Rounded" pitchFamily="34" charset="0"/>
                <a:cs typeface="Arial-Rounded" pitchFamily="34" charset="0"/>
              </a:rPr>
              <a:t>	</a:t>
            </a:r>
          </a:p>
          <a:p>
            <a:pPr algn="just"/>
            <a:r>
              <a:rPr lang="en-US" sz="2400" dirty="0">
                <a:latin typeface="Arial-Rounded" pitchFamily="34" charset="0"/>
                <a:ea typeface="Arial-Rounded" pitchFamily="34" charset="0"/>
                <a:cs typeface="Arial-Rounded" pitchFamily="34" charset="0"/>
              </a:rPr>
              <a:t>                                                                        </a:t>
            </a:r>
            <a:r>
              <a:rPr lang="en-US" sz="2500" dirty="0">
                <a:latin typeface="Arial-Rounded" pitchFamily="34" charset="0"/>
                <a:ea typeface="Arial-Rounded" pitchFamily="34" charset="0"/>
                <a:cs typeface="Arial-Rounded" pitchFamily="34" charset="0"/>
              </a:rPr>
              <a:t>(Châu Anh)</a:t>
            </a:r>
            <a:r>
              <a:rPr lang="en-US" sz="2800" dirty="0">
                <a:latin typeface="Arial-Rounded" pitchFamily="34" charset="0"/>
                <a:ea typeface="Arial-Rounded" pitchFamily="34" charset="0"/>
                <a:cs typeface="Arial-Rounded" pitchFamily="34" charset="0"/>
              </a:rPr>
              <a:t> </a:t>
            </a:r>
            <a:endParaRPr lang="en-US" sz="2500" dirty="0">
              <a:latin typeface="Arial Rounded MT Bold" pitchFamily="34" charset="0"/>
              <a:ea typeface="Arial-Rounded" pitchFamily="34" charset="0"/>
              <a:cs typeface="Arial-Rounded" pitchFamily="34" charset="0"/>
            </a:endParaRPr>
          </a:p>
        </p:txBody>
      </p:sp>
      <p:sp>
        <p:nvSpPr>
          <p:cNvPr id="6" name="Rectangle 5"/>
          <p:cNvSpPr/>
          <p:nvPr/>
        </p:nvSpPr>
        <p:spPr>
          <a:xfrm>
            <a:off x="191529" y="97155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7" name="Rectangle 6"/>
          <p:cNvSpPr/>
          <p:nvPr/>
        </p:nvSpPr>
        <p:spPr>
          <a:xfrm>
            <a:off x="203878" y="3019684"/>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cxnSp>
        <p:nvCxnSpPr>
          <p:cNvPr id="11" name="Straight Connector 10"/>
          <p:cNvCxnSpPr/>
          <p:nvPr/>
        </p:nvCxnSpPr>
        <p:spPr>
          <a:xfrm>
            <a:off x="7559996" y="3788376"/>
            <a:ext cx="14316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671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943350"/>
            <a:ext cx="8229600" cy="857250"/>
          </a:xfrm>
          <a:prstGeom prst="rect">
            <a:avLst/>
          </a:prstGeom>
        </p:spPr>
        <p:txBody>
          <a:bodyPr vert="horz" lIns="91391" tIns="45696" rIns="91391" bIns="45696" rtlCol="0" anchor="ctr">
            <a:normAutofit fontScale="70000" lnSpcReduction="20000"/>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a:solidFill>
                  <a:srgbClr val="FF0000"/>
                </a:solidFill>
                <a:latin typeface="Arial-Rounded" pitchFamily="34" charset="0"/>
                <a:ea typeface="Arial-Rounded" pitchFamily="34" charset="0"/>
                <a:cs typeface="Arial-Rounded" pitchFamily="34" charset="0"/>
              </a:rPr>
              <a:t>Quây quần</a:t>
            </a:r>
            <a:r>
              <a:rPr lang="en-US">
                <a:latin typeface="Arial-Rounded" pitchFamily="34" charset="0"/>
                <a:ea typeface="Arial-Rounded" pitchFamily="34" charset="0"/>
                <a:cs typeface="Arial-Rounded" pitchFamily="34" charset="0"/>
              </a:rPr>
              <a:t>: tụ tập lại trong một không khí thân mật, đầm ấm.</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1481"/>
          <a:stretch/>
        </p:blipFill>
        <p:spPr>
          <a:xfrm>
            <a:off x="5486400" y="361950"/>
            <a:ext cx="3200400" cy="3399536"/>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049" t="12303" r="5244" b="20768"/>
          <a:stretch/>
        </p:blipFill>
        <p:spPr>
          <a:xfrm>
            <a:off x="228600" y="722637"/>
            <a:ext cx="5163671" cy="3038850"/>
          </a:xfrm>
          <a:prstGeom prst="rect">
            <a:avLst/>
          </a:prstGeom>
        </p:spPr>
      </p:pic>
    </p:spTree>
    <p:extLst>
      <p:ext uri="{BB962C8B-B14F-4D97-AF65-F5344CB8AC3E}">
        <p14:creationId xmlns:p14="http://schemas.microsoft.com/office/powerpoint/2010/main" val="371230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dirty="0">
                <a:latin typeface="Arial-Rounded" pitchFamily="34" charset="0"/>
                <a:ea typeface="Arial-Rounded" pitchFamily="34" charset="0"/>
                <a:cs typeface="Arial-Rounded" pitchFamily="34" charset="0"/>
              </a:rPr>
              <a:t>Đọc</a:t>
            </a:r>
          </a:p>
        </p:txBody>
      </p:sp>
      <p:sp>
        <p:nvSpPr>
          <p:cNvPr id="4" name="TextBox 3"/>
          <p:cNvSpPr txBox="1"/>
          <p:nvPr/>
        </p:nvSpPr>
        <p:spPr>
          <a:xfrm>
            <a:off x="1488621" y="232243"/>
            <a:ext cx="5947064" cy="477005"/>
          </a:xfrm>
          <a:prstGeom prst="rect">
            <a:avLst/>
          </a:prstGeom>
          <a:noFill/>
        </p:spPr>
        <p:txBody>
          <a:bodyPr wrap="square" lIns="91391" tIns="45696" rIns="91391" bIns="45696" rtlCol="0">
            <a:spAutoFit/>
          </a:bodyPr>
          <a:lstStyle/>
          <a:p>
            <a:pPr algn="ctr"/>
            <a:r>
              <a:rPr lang="en-US" sz="2500" b="1" dirty="0" err="1">
                <a:solidFill>
                  <a:schemeClr val="accent6">
                    <a:lumMod val="75000"/>
                  </a:schemeClr>
                </a:solidFill>
                <a:latin typeface="Arial-Rounded" pitchFamily="34" charset="0"/>
                <a:ea typeface="Arial-Rounded" pitchFamily="34" charset="0"/>
                <a:cs typeface="Arial-Rounded" pitchFamily="34" charset="0"/>
              </a:rPr>
              <a:t>Bữa</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cơm</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gia</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đình</a:t>
            </a:r>
            <a:endParaRPr lang="en-US" sz="2500" b="1" dirty="0">
              <a:solidFill>
                <a:schemeClr val="accent6">
                  <a:lumMod val="75000"/>
                </a:schemeClr>
              </a:solidFill>
              <a:latin typeface="Arial Rounded MT Bold" pitchFamily="34" charset="0"/>
              <a:ea typeface="Arial-Rounded" pitchFamily="34" charset="0"/>
              <a:cs typeface="Arial-Rounded" pitchFamily="34" charset="0"/>
            </a:endParaRPr>
          </a:p>
        </p:txBody>
      </p:sp>
      <p:sp>
        <p:nvSpPr>
          <p:cNvPr id="5" name="TextBox 4"/>
          <p:cNvSpPr txBox="1"/>
          <p:nvPr/>
        </p:nvSpPr>
        <p:spPr>
          <a:xfrm>
            <a:off x="62346" y="801829"/>
            <a:ext cx="8991600" cy="4231879"/>
          </a:xfrm>
          <a:prstGeom prst="rect">
            <a:avLst/>
          </a:prstGeom>
          <a:noFill/>
        </p:spPr>
        <p:txBody>
          <a:bodyPr wrap="square" lIns="91391" tIns="45696" rIns="91391" bIns="45696" rtlCol="0">
            <a:spAutoFit/>
          </a:bodyPr>
          <a:lstStyle/>
          <a:p>
            <a:pPr marL="0" lvl="1" algn="just"/>
            <a:r>
              <a:rPr lang="en-US" sz="2500" dirty="0">
                <a:latin typeface="Arial-Rounded" pitchFamily="34" charset="0"/>
                <a:ea typeface="Arial-Rounded" pitchFamily="34" charset="0"/>
                <a:cs typeface="Arial-Rounded" pitchFamily="34" charset="0"/>
              </a:rPr>
              <a:t> </a:t>
            </a:r>
            <a:r>
              <a:rPr lang="en-US" sz="25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Thấy</a:t>
            </a:r>
            <a:r>
              <a:rPr lang="en-US" sz="2400" dirty="0" smtClean="0">
                <a:latin typeface="Arial-Rounded" pitchFamily="34" charset="0"/>
                <a:ea typeface="Arial-Rounded" pitchFamily="34" charset="0"/>
                <a:cs typeface="Arial-Rounded" pitchFamily="34" charset="0"/>
              </a:rPr>
              <a:t> </a:t>
            </a:r>
            <a:r>
              <a:rPr lang="en-US" sz="2400" dirty="0">
                <a:latin typeface="Arial-Rounded" pitchFamily="34" charset="0"/>
                <a:ea typeface="Arial-Rounded" pitchFamily="34" charset="0"/>
                <a:cs typeface="Arial-Rounded" pitchFamily="34" charset="0"/>
              </a:rPr>
              <a:t>mẹ đi chợ về, Chi hỏi:</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 </a:t>
            </a:r>
            <a:r>
              <a:rPr lang="en-US" sz="2400" dirty="0">
                <a:latin typeface="Arial-Rounded" pitchFamily="34" charset="0"/>
                <a:ea typeface="Arial-Rounded" pitchFamily="34" charset="0"/>
                <a:cs typeface="Arial-Rounded" pitchFamily="34" charset="0"/>
              </a:rPr>
              <a:t>Sao mẹ mua nhiều đồ ăn thế ạ?</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 </a:t>
            </a:r>
            <a:r>
              <a:rPr lang="en-US" sz="2400" dirty="0">
                <a:latin typeface="Arial-Rounded" pitchFamily="34" charset="0"/>
                <a:ea typeface="Arial-Rounded" pitchFamily="34" charset="0"/>
                <a:cs typeface="Arial-Rounded" pitchFamily="34" charset="0"/>
              </a:rPr>
              <a:t>Đố con hôm nay là ngày gì?</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Chi </a:t>
            </a:r>
            <a:r>
              <a:rPr lang="en-US" sz="2400" dirty="0">
                <a:latin typeface="Arial-Rounded" pitchFamily="34" charset="0"/>
                <a:ea typeface="Arial-Rounded" pitchFamily="34" charset="0"/>
                <a:cs typeface="Arial-Rounded" pitchFamily="34" charset="0"/>
              </a:rPr>
              <a:t>chạy lại xem lịch:</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 </a:t>
            </a:r>
            <a:r>
              <a:rPr lang="en-US" sz="2400" dirty="0">
                <a:latin typeface="Arial-Rounded" pitchFamily="34" charset="0"/>
                <a:ea typeface="Arial-Rounded" pitchFamily="34" charset="0"/>
                <a:cs typeface="Arial-Rounded" pitchFamily="34" charset="0"/>
              </a:rPr>
              <a:t>A, ngày 28 tháng 6, Ngày Gia đình Việt Nam.</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 </a:t>
            </a:r>
            <a:r>
              <a:rPr lang="en-US" sz="2400" dirty="0">
                <a:latin typeface="Arial-Rounded" pitchFamily="34" charset="0"/>
                <a:ea typeface="Arial-Rounded" pitchFamily="34" charset="0"/>
                <a:cs typeface="Arial-Rounded" pitchFamily="34" charset="0"/>
              </a:rPr>
              <a:t>Đúng rồi. Vì thế, hôm nay cả nhà mình liên hoan con ạ.</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Chi </a:t>
            </a:r>
            <a:r>
              <a:rPr lang="en-US" sz="2400" dirty="0">
                <a:latin typeface="Arial-Rounded" pitchFamily="34" charset="0"/>
                <a:ea typeface="Arial-Rounded" pitchFamily="34" charset="0"/>
                <a:cs typeface="Arial-Rounded" pitchFamily="34" charset="0"/>
              </a:rPr>
              <a:t>vui lắm. Em nhặt rau giúp mẹ. Bố dọn nhà, rửa xoong nồi, cốc chén. Ông bà trông em bé để mẹ nấu ăn. Cả nhà quây quần bên nhau. Bữa cơm thật tuyệt. Chi thích ngày nào cũng là Ngày Gia đình Việt Nam.</a:t>
            </a:r>
            <a:r>
              <a:rPr lang="en-US" sz="2000" dirty="0">
                <a:latin typeface="Arial-Rounded" pitchFamily="34" charset="0"/>
                <a:ea typeface="Arial-Rounded" pitchFamily="34" charset="0"/>
                <a:cs typeface="Arial-Rounded" pitchFamily="34" charset="0"/>
              </a:rPr>
              <a:t>	</a:t>
            </a:r>
          </a:p>
          <a:p>
            <a:pPr algn="just"/>
            <a:r>
              <a:rPr lang="en-US" sz="2400" dirty="0">
                <a:latin typeface="Arial-Rounded" pitchFamily="34" charset="0"/>
                <a:ea typeface="Arial-Rounded" pitchFamily="34" charset="0"/>
                <a:cs typeface="Arial-Rounded" pitchFamily="34" charset="0"/>
              </a:rPr>
              <a:t>                                                                        </a:t>
            </a:r>
            <a:r>
              <a:rPr lang="en-US" sz="2500" dirty="0">
                <a:latin typeface="Arial-Rounded" pitchFamily="34" charset="0"/>
                <a:ea typeface="Arial-Rounded" pitchFamily="34" charset="0"/>
                <a:cs typeface="Arial-Rounded" pitchFamily="34" charset="0"/>
              </a:rPr>
              <a:t>(Châu Anh)</a:t>
            </a:r>
            <a:r>
              <a:rPr lang="en-US" sz="2800" dirty="0">
                <a:latin typeface="Arial-Rounded" pitchFamily="34" charset="0"/>
                <a:ea typeface="Arial-Rounded" pitchFamily="34" charset="0"/>
                <a:cs typeface="Arial-Rounded" pitchFamily="34" charset="0"/>
              </a:rPr>
              <a:t> </a:t>
            </a:r>
            <a:endParaRPr lang="en-US" sz="2500" dirty="0">
              <a:latin typeface="Arial Rounded MT Bold" pitchFamily="34" charset="0"/>
              <a:ea typeface="Arial-Rounded" pitchFamily="34" charset="0"/>
              <a:cs typeface="Arial-Rounded" pitchFamily="34" charset="0"/>
            </a:endParaRPr>
          </a:p>
        </p:txBody>
      </p:sp>
      <p:sp>
        <p:nvSpPr>
          <p:cNvPr id="6" name="Rectangle 5"/>
          <p:cNvSpPr/>
          <p:nvPr/>
        </p:nvSpPr>
        <p:spPr>
          <a:xfrm>
            <a:off x="191529" y="97155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7" name="Rectangle 6"/>
          <p:cNvSpPr/>
          <p:nvPr/>
        </p:nvSpPr>
        <p:spPr>
          <a:xfrm>
            <a:off x="203878" y="3019684"/>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Tree>
    <p:extLst>
      <p:ext uri="{BB962C8B-B14F-4D97-AF65-F5344CB8AC3E}">
        <p14:creationId xmlns:p14="http://schemas.microsoft.com/office/powerpoint/2010/main" val="3494608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133350"/>
            <a:ext cx="4329113" cy="6985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40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3. </a:t>
            </a:r>
            <a:r>
              <a:rPr kumimoji="0" lang="en-US" altLang="vi-VN" sz="4000" b="1"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Trả</a:t>
            </a:r>
            <a:r>
              <a:rPr kumimoji="0" lang="en-US" altLang="vi-VN" sz="40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altLang="vi-VN" sz="4000" b="1"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lời</a:t>
            </a:r>
            <a:r>
              <a:rPr kumimoji="0" lang="en-US" altLang="vi-VN" sz="40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altLang="vi-VN" sz="4000" b="1"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câu</a:t>
            </a:r>
            <a:r>
              <a:rPr kumimoji="0" lang="en-US" altLang="vi-VN" sz="40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altLang="vi-VN" sz="4000" b="1"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hỏi</a:t>
            </a:r>
            <a:endParaRPr kumimoji="0" lang="vi-VN" altLang="vi-VN"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4469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895350"/>
            <a:ext cx="8839199" cy="3108507"/>
          </a:xfrm>
          <a:prstGeom prst="rect">
            <a:avLst/>
          </a:prstGeom>
        </p:spPr>
        <p:txBody>
          <a:bodyPr wrap="square" lIns="91403" tIns="45702" rIns="91403" bIns="45702">
            <a:spAutoFit/>
          </a:bodyPr>
          <a:lstStyle/>
          <a:p>
            <a:pPr marL="0" lvl="1" algn="just"/>
            <a:r>
              <a:rPr lang="en-US" sz="2800" dirty="0">
                <a:latin typeface="Arial-Rounded" pitchFamily="34" charset="0"/>
                <a:ea typeface="Arial-Rounded" pitchFamily="34" charset="0"/>
                <a:cs typeface="Arial-Rounded" pitchFamily="34" charset="0"/>
              </a:rPr>
              <a:t>	Thấy mẹ đi chợ về, Chi hỏi:</a:t>
            </a:r>
          </a:p>
          <a:p>
            <a:pPr marL="0" lvl="1" algn="just"/>
            <a:r>
              <a:rPr lang="en-US" sz="2800" dirty="0">
                <a:latin typeface="Arial-Rounded" pitchFamily="34" charset="0"/>
                <a:ea typeface="Arial-Rounded" pitchFamily="34" charset="0"/>
                <a:cs typeface="Arial-Rounded" pitchFamily="34" charset="0"/>
              </a:rPr>
              <a:t>	- Sao mẹ mua nhiều đồ ăn thế ạ?</a:t>
            </a:r>
          </a:p>
          <a:p>
            <a:pPr marL="0" lvl="1" algn="just"/>
            <a:r>
              <a:rPr lang="en-US" sz="2800" dirty="0">
                <a:latin typeface="Arial-Rounded" pitchFamily="34" charset="0"/>
                <a:ea typeface="Arial-Rounded" pitchFamily="34" charset="0"/>
                <a:cs typeface="Arial-Rounded" pitchFamily="34" charset="0"/>
              </a:rPr>
              <a:t>	- Đố con hôm nay là ngày gì?</a:t>
            </a:r>
          </a:p>
          <a:p>
            <a:pPr marL="0" lvl="1" algn="just"/>
            <a:r>
              <a:rPr lang="en-US" sz="2800" dirty="0">
                <a:latin typeface="Arial-Rounded" pitchFamily="34" charset="0"/>
                <a:ea typeface="Arial-Rounded" pitchFamily="34" charset="0"/>
                <a:cs typeface="Arial-Rounded" pitchFamily="34" charset="0"/>
              </a:rPr>
              <a:t>	Chi chạy lại xem lịch:</a:t>
            </a:r>
          </a:p>
          <a:p>
            <a:pPr marL="0" lvl="1" algn="just"/>
            <a:r>
              <a:rPr lang="en-US" sz="2800" dirty="0">
                <a:latin typeface="Arial-Rounded" pitchFamily="34" charset="0"/>
                <a:ea typeface="Arial-Rounded" pitchFamily="34" charset="0"/>
                <a:cs typeface="Arial-Rounded" pitchFamily="34" charset="0"/>
              </a:rPr>
              <a:t>	- A, ngày 28 tháng 6, Ngày Gia đình Việt Nam.</a:t>
            </a:r>
          </a:p>
          <a:p>
            <a:pPr marL="0" lvl="1" algn="just"/>
            <a:r>
              <a:rPr lang="en-US" sz="2800" dirty="0">
                <a:latin typeface="Arial-Rounded" pitchFamily="34" charset="0"/>
                <a:ea typeface="Arial-Rounded" pitchFamily="34" charset="0"/>
                <a:cs typeface="Arial-Rounded" pitchFamily="34" charset="0"/>
              </a:rPr>
              <a:t>	- Đúng rồi. Vì thế, hôm nay cả nhà mình liên hoan con ạ.</a:t>
            </a:r>
          </a:p>
        </p:txBody>
      </p:sp>
      <p:sp>
        <p:nvSpPr>
          <p:cNvPr id="5" name="TextBox 4"/>
          <p:cNvSpPr txBox="1"/>
          <p:nvPr/>
        </p:nvSpPr>
        <p:spPr>
          <a:xfrm>
            <a:off x="1447800" y="209550"/>
            <a:ext cx="6477000" cy="584739"/>
          </a:xfrm>
          <a:prstGeom prst="rect">
            <a:avLst/>
          </a:prstGeom>
          <a:solidFill>
            <a:srgbClr val="FFD347"/>
          </a:solidFill>
        </p:spPr>
        <p:txBody>
          <a:bodyPr wrap="square" lIns="91403" tIns="45702" rIns="91403" bIns="45702" rtlCol="0">
            <a:spAutoFit/>
          </a:bodyPr>
          <a:lstStyle/>
          <a:p>
            <a:pPr algn="ctr"/>
            <a:r>
              <a:rPr lang="en-US" sz="3200" b="1" dirty="0" err="1">
                <a:latin typeface="Arial-Rounded" pitchFamily="34" charset="0"/>
                <a:ea typeface="Arial-Rounded" pitchFamily="34" charset="0"/>
                <a:cs typeface="Arial-Rounded" pitchFamily="34" charset="0"/>
              </a:rPr>
              <a:t>Đọc</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đoạn</a:t>
            </a:r>
            <a:r>
              <a:rPr lang="en-US" sz="3200" b="1" dirty="0">
                <a:latin typeface="Arial-Rounded" pitchFamily="34" charset="0"/>
                <a:ea typeface="Arial-Rounded" pitchFamily="34" charset="0"/>
                <a:cs typeface="Arial-Rounded" pitchFamily="34" charset="0"/>
              </a:rPr>
              <a:t> 1 </a:t>
            </a:r>
            <a:r>
              <a:rPr lang="en-US" sz="3200" b="1" dirty="0" err="1">
                <a:latin typeface="Arial-Rounded" pitchFamily="34" charset="0"/>
                <a:ea typeface="Arial-Rounded" pitchFamily="34" charset="0"/>
                <a:cs typeface="Arial-Rounded" pitchFamily="34" charset="0"/>
              </a:rPr>
              <a:t>và</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trả</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lời</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câu</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hỏi</a:t>
            </a:r>
            <a:endParaRPr lang="en-US" sz="3200" b="1" dirty="0">
              <a:latin typeface="Arial-Rounded" pitchFamily="34" charset="0"/>
              <a:ea typeface="Arial-Rounded" pitchFamily="34" charset="0"/>
              <a:cs typeface="Arial-Rounded" pitchFamily="34" charset="0"/>
            </a:endParaRPr>
          </a:p>
        </p:txBody>
      </p:sp>
      <p:sp>
        <p:nvSpPr>
          <p:cNvPr id="7" name="TextBox 6"/>
          <p:cNvSpPr txBox="1"/>
          <p:nvPr/>
        </p:nvSpPr>
        <p:spPr>
          <a:xfrm>
            <a:off x="1025236" y="4255578"/>
            <a:ext cx="7453746" cy="523184"/>
          </a:xfrm>
          <a:prstGeom prst="rect">
            <a:avLst/>
          </a:prstGeom>
          <a:solidFill>
            <a:srgbClr val="FFD347"/>
          </a:solidFill>
        </p:spPr>
        <p:txBody>
          <a:bodyPr wrap="square" lIns="91403" tIns="45702" rIns="91403" bIns="45702" rtlCol="0">
            <a:spAutoFit/>
          </a:bodyPr>
          <a:lstStyle/>
          <a:p>
            <a:pPr algn="ctr"/>
            <a:r>
              <a:rPr lang="en-US" sz="2800">
                <a:latin typeface="Arial-Rounded" pitchFamily="34" charset="0"/>
                <a:ea typeface="Arial-Rounded" pitchFamily="34" charset="0"/>
                <a:cs typeface="Arial-Rounded" pitchFamily="34" charset="0"/>
              </a:rPr>
              <a:t>Ngày Gia đình Việt Nam là ngày nào?</a:t>
            </a:r>
          </a:p>
        </p:txBody>
      </p:sp>
      <p:sp>
        <p:nvSpPr>
          <p:cNvPr id="8" name="TextBox 7"/>
          <p:cNvSpPr txBox="1"/>
          <p:nvPr/>
        </p:nvSpPr>
        <p:spPr>
          <a:xfrm>
            <a:off x="0" y="4248150"/>
            <a:ext cx="9296400" cy="523184"/>
          </a:xfrm>
          <a:prstGeom prst="rect">
            <a:avLst/>
          </a:prstGeom>
          <a:solidFill>
            <a:srgbClr val="FFD347"/>
          </a:solidFill>
        </p:spPr>
        <p:txBody>
          <a:bodyPr wrap="square" lIns="91403" tIns="45702" rIns="91403" bIns="45702" rtlCol="0">
            <a:spAutoFit/>
          </a:bodyPr>
          <a:lstStyle/>
          <a:p>
            <a:pPr algn="ctr"/>
            <a:r>
              <a:rPr lang="en-US" sz="2800" dirty="0">
                <a:latin typeface="Arial-Rounded" pitchFamily="34" charset="0"/>
                <a:ea typeface="Arial-Rounded" pitchFamily="34" charset="0"/>
                <a:cs typeface="Arial-Rounded" pitchFamily="34" charset="0"/>
              </a:rPr>
              <a:t>Trong “Ngày Gia đình Việt Nam, chữ nào được viết hoa?</a:t>
            </a:r>
          </a:p>
        </p:txBody>
      </p:sp>
      <p:cxnSp>
        <p:nvCxnSpPr>
          <p:cNvPr id="4" name="Straight Connector 3"/>
          <p:cNvCxnSpPr/>
          <p:nvPr/>
        </p:nvCxnSpPr>
        <p:spPr>
          <a:xfrm>
            <a:off x="1676400" y="3073977"/>
            <a:ext cx="2362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95800" y="3028950"/>
            <a:ext cx="6858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410200" y="3028950"/>
            <a:ext cx="457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58000" y="3028950"/>
            <a:ext cx="5334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543800" y="3028950"/>
            <a:ext cx="6096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1000" fill="hold"/>
                                        <p:tgtEl>
                                          <p:spTgt spid="8"/>
                                        </p:tgtEl>
                                        <p:attrNameLst>
                                          <p:attrName>ppt_x</p:attrName>
                                        </p:attrNameLst>
                                      </p:cBhvr>
                                      <p:tavLst>
                                        <p:tav tm="0">
                                          <p:val>
                                            <p:strVal val="1+#ppt_w/2"/>
                                          </p:val>
                                        </p:tav>
                                        <p:tav tm="100000">
                                          <p:val>
                                            <p:strVal val="#ppt_x"/>
                                          </p:val>
                                        </p:tav>
                                      </p:tavLst>
                                    </p:anim>
                                    <p:anim calcmode="lin" valueType="num">
                                      <p:cBhvr additive="base">
                                        <p:cTn id="30"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5028" y="590550"/>
            <a:ext cx="8575964" cy="2369843"/>
          </a:xfrm>
          <a:prstGeom prst="rect">
            <a:avLst/>
          </a:prstGeom>
        </p:spPr>
        <p:txBody>
          <a:bodyPr wrap="square" lIns="91403" tIns="45702" rIns="91403" bIns="45702">
            <a:spAutoFit/>
          </a:bodyPr>
          <a:lstStyle/>
          <a:p>
            <a:pPr marL="0" lvl="1" algn="just"/>
            <a:r>
              <a:rPr lang="en-US" sz="3600" dirty="0">
                <a:latin typeface="Arial-Rounded" pitchFamily="34" charset="0"/>
                <a:ea typeface="Arial-Rounded" pitchFamily="34" charset="0"/>
                <a:cs typeface="Arial-Rounded" pitchFamily="34" charset="0"/>
              </a:rPr>
              <a:t>	 </a:t>
            </a:r>
            <a:r>
              <a:rPr lang="en-US" sz="2800" dirty="0">
                <a:latin typeface="Arial-Rounded" pitchFamily="34" charset="0"/>
                <a:ea typeface="Arial-Rounded" pitchFamily="34" charset="0"/>
                <a:cs typeface="Arial-Rounded" pitchFamily="34" charset="0"/>
              </a:rPr>
              <a:t>Chi vui lắm. Em nhặt rau giúp mẹ. </a:t>
            </a:r>
            <a:r>
              <a:rPr lang="en-US" sz="2800" dirty="0" err="1">
                <a:latin typeface="Arial-Rounded" pitchFamily="34" charset="0"/>
                <a:ea typeface="Arial-Rounded" pitchFamily="34" charset="0"/>
                <a:cs typeface="Arial-Rounded" pitchFamily="34" charset="0"/>
              </a:rPr>
              <a:t>Bố</a:t>
            </a:r>
            <a:r>
              <a:rPr lang="en-US" sz="2800" dirty="0">
                <a:latin typeface="Arial-Rounded" pitchFamily="34" charset="0"/>
                <a:ea typeface="Arial-Rounded" pitchFamily="34" charset="0"/>
                <a:cs typeface="Arial-Rounded" pitchFamily="34" charset="0"/>
              </a:rPr>
              <a:t> dọn nhà, rửa xoong nồi, cốc chén. Ông bà trông em bé để mẹ nấu ăn. Cả nhà quây quần bên nhau. Bữa cơm thật tuyệt. Chi thích ngày nào cũng là Ngày Gia đình Việt Nam.</a:t>
            </a:r>
            <a:endParaRPr lang="en-US" sz="3200" dirty="0">
              <a:latin typeface="Arial-Rounded" pitchFamily="34" charset="0"/>
              <a:ea typeface="Arial-Rounded" pitchFamily="34" charset="0"/>
              <a:cs typeface="Arial-Rounded" pitchFamily="34" charset="0"/>
            </a:endParaRPr>
          </a:p>
        </p:txBody>
      </p:sp>
      <p:sp>
        <p:nvSpPr>
          <p:cNvPr id="5" name="TextBox 4"/>
          <p:cNvSpPr txBox="1"/>
          <p:nvPr/>
        </p:nvSpPr>
        <p:spPr>
          <a:xfrm>
            <a:off x="2895600" y="209550"/>
            <a:ext cx="3642531" cy="400073"/>
          </a:xfrm>
          <a:prstGeom prst="rect">
            <a:avLst/>
          </a:prstGeom>
          <a:solidFill>
            <a:srgbClr val="FFD347"/>
          </a:solidFill>
        </p:spPr>
        <p:txBody>
          <a:bodyPr wrap="square" lIns="91403" tIns="45702" rIns="91403" bIns="45702" rtlCol="0">
            <a:spAutoFit/>
          </a:bodyPr>
          <a:lstStyle/>
          <a:p>
            <a:pPr algn="ctr"/>
            <a:r>
              <a:rPr lang="en-US" sz="2000" b="1" dirty="0" err="1">
                <a:latin typeface="Arial-Rounded" pitchFamily="34" charset="0"/>
                <a:ea typeface="Arial-Rounded" pitchFamily="34" charset="0"/>
                <a:cs typeface="Arial-Rounded" pitchFamily="34" charset="0"/>
              </a:rPr>
              <a:t>Đọc</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đoạn</a:t>
            </a:r>
            <a:r>
              <a:rPr lang="en-US" sz="2000" b="1" dirty="0">
                <a:latin typeface="Arial-Rounded" pitchFamily="34" charset="0"/>
                <a:ea typeface="Arial-Rounded" pitchFamily="34" charset="0"/>
                <a:cs typeface="Arial-Rounded" pitchFamily="34" charset="0"/>
              </a:rPr>
              <a:t> 2:</a:t>
            </a:r>
          </a:p>
        </p:txBody>
      </p:sp>
      <p:sp>
        <p:nvSpPr>
          <p:cNvPr id="7" name="TextBox 6">
            <a:extLst>
              <a:ext uri="{FF2B5EF4-FFF2-40B4-BE49-F238E27FC236}">
                <a16:creationId xmlns:a16="http://schemas.microsoft.com/office/drawing/2014/main" id="{70D73898-3922-4D69-8D1B-FC861CF7BA5C}"/>
              </a:ext>
            </a:extLst>
          </p:cNvPr>
          <p:cNvSpPr txBox="1"/>
          <p:nvPr/>
        </p:nvSpPr>
        <p:spPr>
          <a:xfrm>
            <a:off x="838200" y="4705350"/>
            <a:ext cx="3733800" cy="369332"/>
          </a:xfrm>
          <a:prstGeom prst="rect">
            <a:avLst/>
          </a:prstGeom>
          <a:noFill/>
        </p:spPr>
        <p:txBody>
          <a:bodyPr wrap="square" rtlCol="0">
            <a:spAutoFit/>
          </a:bodyPr>
          <a:lstStyle/>
          <a:p>
            <a:endParaRPr lang="vi-VN" dirty="0"/>
          </a:p>
        </p:txBody>
      </p:sp>
      <p:sp>
        <p:nvSpPr>
          <p:cNvPr id="11" name="Text Placeholder 4">
            <a:extLst>
              <a:ext uri="{FF2B5EF4-FFF2-40B4-BE49-F238E27FC236}">
                <a16:creationId xmlns:a16="http://schemas.microsoft.com/office/drawing/2014/main" id="{6A69733B-69D1-4641-B247-C667B491E666}"/>
              </a:ext>
            </a:extLst>
          </p:cNvPr>
          <p:cNvSpPr txBox="1">
            <a:spLocks noChangeArrowheads="1"/>
          </p:cNvSpPr>
          <p:nvPr/>
        </p:nvSpPr>
        <p:spPr bwMode="auto">
          <a:xfrm>
            <a:off x="457200" y="2944390"/>
            <a:ext cx="6657699"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ts val="1000"/>
              </a:spcBef>
            </a:pPr>
            <a:r>
              <a:rPr lang="vi-VN" altLang="en-US" sz="2400" b="1" dirty="0">
                <a:solidFill>
                  <a:srgbClr val="00863D"/>
                </a:solidFill>
              </a:rPr>
              <a:t>b</a:t>
            </a:r>
            <a:r>
              <a:rPr lang="en-US" altLang="en-US" sz="2400" b="1" dirty="0">
                <a:solidFill>
                  <a:srgbClr val="00863D"/>
                </a:solidFill>
              </a:rPr>
              <a:t>. </a:t>
            </a:r>
            <a:r>
              <a:rPr lang="vi-VN" altLang="en-US" sz="2400" b="1" dirty="0">
                <a:solidFill>
                  <a:srgbClr val="00863D"/>
                </a:solidFill>
              </a:rPr>
              <a:t>V</a:t>
            </a:r>
            <a:r>
              <a:rPr lang="vi-VN" altLang="en-US" sz="2400" b="1" dirty="0">
                <a:solidFill>
                  <a:srgbClr val="00863D"/>
                </a:solidFill>
                <a:cs typeface="Times New Roman" panose="02020603050405020304" pitchFamily="18" charset="0"/>
              </a:rPr>
              <a:t>à</a:t>
            </a:r>
            <a:r>
              <a:rPr lang="vi-VN" altLang="en-US" sz="2400" b="1" dirty="0">
                <a:solidFill>
                  <a:srgbClr val="00863D"/>
                </a:solidFill>
              </a:rPr>
              <a:t>o ng</a:t>
            </a:r>
            <a:r>
              <a:rPr lang="vi-VN" altLang="en-US" sz="2400" b="1" dirty="0">
                <a:solidFill>
                  <a:srgbClr val="00863D"/>
                </a:solidFill>
                <a:cs typeface="Times New Roman" panose="02020603050405020304" pitchFamily="18" charset="0"/>
              </a:rPr>
              <a:t>à</a:t>
            </a:r>
            <a:r>
              <a:rPr lang="vi-VN" altLang="en-US" sz="2400" b="1" dirty="0">
                <a:solidFill>
                  <a:srgbClr val="00863D"/>
                </a:solidFill>
              </a:rPr>
              <a:t>y n</a:t>
            </a:r>
            <a:r>
              <a:rPr lang="vi-VN" altLang="en-US" sz="2400" b="1" dirty="0">
                <a:solidFill>
                  <a:srgbClr val="00863D"/>
                </a:solidFill>
                <a:cs typeface="Times New Roman" panose="02020603050405020304" pitchFamily="18" charset="0"/>
              </a:rPr>
              <a:t>à</a:t>
            </a:r>
            <a:r>
              <a:rPr lang="vi-VN" altLang="en-US" sz="2400" b="1" dirty="0">
                <a:solidFill>
                  <a:srgbClr val="00863D"/>
                </a:solidFill>
              </a:rPr>
              <a:t>y gia đình Chi l</a:t>
            </a:r>
            <a:r>
              <a:rPr lang="vi-VN" altLang="en-US" sz="2400" b="1" dirty="0">
                <a:solidFill>
                  <a:srgbClr val="00863D"/>
                </a:solidFill>
                <a:cs typeface="Times New Roman" panose="02020603050405020304" pitchFamily="18" charset="0"/>
              </a:rPr>
              <a:t>à</a:t>
            </a:r>
            <a:r>
              <a:rPr lang="vi-VN" altLang="en-US" sz="2400" b="1" dirty="0">
                <a:solidFill>
                  <a:srgbClr val="00863D"/>
                </a:solidFill>
              </a:rPr>
              <a:t>m </a:t>
            </a:r>
            <a:r>
              <a:rPr lang="en-US" altLang="en-US" sz="2400" b="1" dirty="0" err="1">
                <a:solidFill>
                  <a:srgbClr val="00863D"/>
                </a:solidFill>
              </a:rPr>
              <a:t>gì</a:t>
            </a:r>
            <a:r>
              <a:rPr lang="en-US" altLang="en-US" sz="2400" b="1" dirty="0">
                <a:solidFill>
                  <a:srgbClr val="00863D"/>
                </a:solidFill>
              </a:rPr>
              <a:t> ?</a:t>
            </a:r>
            <a:endParaRPr lang="en-US" altLang="en-US" sz="2400" b="1" dirty="0">
              <a:solidFill>
                <a:srgbClr val="00863D"/>
              </a:solidFill>
              <a:cs typeface="Times New Roman" panose="02020603050405020304" pitchFamily="18" charset="0"/>
            </a:endParaRPr>
          </a:p>
        </p:txBody>
      </p:sp>
      <p:sp>
        <p:nvSpPr>
          <p:cNvPr id="12" name="Text Placeholder 4">
            <a:extLst>
              <a:ext uri="{FF2B5EF4-FFF2-40B4-BE49-F238E27FC236}">
                <a16:creationId xmlns:a16="http://schemas.microsoft.com/office/drawing/2014/main" id="{BD8183F9-0E68-4198-9B4E-8E781273F64B}"/>
              </a:ext>
            </a:extLst>
          </p:cNvPr>
          <p:cNvSpPr txBox="1">
            <a:spLocks noChangeArrowheads="1"/>
          </p:cNvSpPr>
          <p:nvPr/>
        </p:nvSpPr>
        <p:spPr bwMode="auto">
          <a:xfrm>
            <a:off x="448340" y="3323506"/>
            <a:ext cx="7467600"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ts val="1000"/>
              </a:spcBef>
            </a:pPr>
            <a:r>
              <a:rPr lang="en-US" altLang="en-US" sz="2400" b="1" dirty="0" smtClean="0">
                <a:solidFill>
                  <a:srgbClr val="FF0000"/>
                </a:solidFill>
              </a:rPr>
              <a:t> </a:t>
            </a:r>
            <a:r>
              <a:rPr lang="vi-VN" altLang="en-US" sz="2400" b="1" dirty="0">
                <a:solidFill>
                  <a:srgbClr val="FF0000"/>
                </a:solidFill>
              </a:rPr>
              <a:t>V</a:t>
            </a:r>
            <a:r>
              <a:rPr lang="vi-VN" altLang="en-US" sz="2400" b="1" dirty="0">
                <a:solidFill>
                  <a:srgbClr val="FF0000"/>
                </a:solidFill>
                <a:cs typeface="Times New Roman" panose="02020603050405020304" pitchFamily="18" charset="0"/>
              </a:rPr>
              <a:t>à</a:t>
            </a:r>
            <a:r>
              <a:rPr lang="vi-VN" altLang="en-US" sz="2400" b="1" dirty="0">
                <a:solidFill>
                  <a:srgbClr val="FF0000"/>
                </a:solidFill>
              </a:rPr>
              <a:t>o ng</a:t>
            </a:r>
            <a:r>
              <a:rPr lang="vi-VN" altLang="en-US" sz="2400" b="1" dirty="0">
                <a:solidFill>
                  <a:srgbClr val="FF0000"/>
                </a:solidFill>
                <a:cs typeface="Times New Roman" panose="02020603050405020304" pitchFamily="18" charset="0"/>
              </a:rPr>
              <a:t>à</a:t>
            </a:r>
            <a:r>
              <a:rPr lang="vi-VN" altLang="en-US" sz="2400" b="1" dirty="0">
                <a:solidFill>
                  <a:srgbClr val="FF0000"/>
                </a:solidFill>
              </a:rPr>
              <a:t>y n</a:t>
            </a:r>
            <a:r>
              <a:rPr lang="vi-VN" altLang="en-US" sz="2400" b="1" dirty="0">
                <a:solidFill>
                  <a:srgbClr val="FF0000"/>
                </a:solidFill>
                <a:cs typeface="Times New Roman" panose="02020603050405020304" pitchFamily="18" charset="0"/>
              </a:rPr>
              <a:t>à</a:t>
            </a:r>
            <a:r>
              <a:rPr lang="vi-VN" altLang="en-US" sz="2400" b="1" dirty="0">
                <a:solidFill>
                  <a:srgbClr val="FF0000"/>
                </a:solidFill>
              </a:rPr>
              <a:t>y gia đình Chi liên hoan.</a:t>
            </a:r>
            <a:endParaRPr lang="en-US" altLang="en-US" sz="2400" b="1" dirty="0">
              <a:solidFill>
                <a:srgbClr val="FF0000"/>
              </a:solidFill>
              <a:cs typeface="Times New Roman" panose="02020603050405020304" pitchFamily="18" charset="0"/>
            </a:endParaRPr>
          </a:p>
        </p:txBody>
      </p:sp>
      <p:sp>
        <p:nvSpPr>
          <p:cNvPr id="13" name="Text Placeholder 4">
            <a:extLst>
              <a:ext uri="{FF2B5EF4-FFF2-40B4-BE49-F238E27FC236}">
                <a16:creationId xmlns:a16="http://schemas.microsoft.com/office/drawing/2014/main" id="{D46EDF04-774F-4A69-B929-9862AC5B8A79}"/>
              </a:ext>
            </a:extLst>
          </p:cNvPr>
          <p:cNvSpPr txBox="1">
            <a:spLocks noChangeArrowheads="1"/>
          </p:cNvSpPr>
          <p:nvPr/>
        </p:nvSpPr>
        <p:spPr bwMode="auto">
          <a:xfrm>
            <a:off x="422116" y="3908610"/>
            <a:ext cx="5828414"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ts val="1000"/>
              </a:spcBef>
            </a:pPr>
            <a:r>
              <a:rPr lang="vi-VN" altLang="en-US" sz="2400" b="1" dirty="0">
                <a:solidFill>
                  <a:srgbClr val="00863D"/>
                </a:solidFill>
              </a:rPr>
              <a:t>c</a:t>
            </a:r>
            <a:r>
              <a:rPr lang="en-US" altLang="en-US" sz="2400" b="1" dirty="0">
                <a:solidFill>
                  <a:srgbClr val="00863D"/>
                </a:solidFill>
              </a:rPr>
              <a:t>. </a:t>
            </a:r>
            <a:r>
              <a:rPr lang="vi-VN" altLang="en-US" sz="2400" b="1" dirty="0">
                <a:solidFill>
                  <a:srgbClr val="00863D"/>
                </a:solidFill>
              </a:rPr>
              <a:t>Theo em , vì sao Chi rất vui</a:t>
            </a:r>
            <a:r>
              <a:rPr lang="en-US" altLang="en-US" sz="2400" b="1" dirty="0">
                <a:solidFill>
                  <a:srgbClr val="00863D"/>
                </a:solidFill>
              </a:rPr>
              <a:t>?</a:t>
            </a:r>
            <a:endParaRPr lang="en-US" altLang="en-US" sz="2400" b="1" dirty="0">
              <a:solidFill>
                <a:srgbClr val="00863D"/>
              </a:solidFill>
              <a:cs typeface="Times New Roman" panose="02020603050405020304" pitchFamily="18" charset="0"/>
            </a:endParaRPr>
          </a:p>
        </p:txBody>
      </p:sp>
      <p:sp>
        <p:nvSpPr>
          <p:cNvPr id="14" name="Text Placeholder 4">
            <a:extLst>
              <a:ext uri="{FF2B5EF4-FFF2-40B4-BE49-F238E27FC236}">
                <a16:creationId xmlns:a16="http://schemas.microsoft.com/office/drawing/2014/main" id="{B706FB78-43DB-4642-9292-DC0229ED9FF4}"/>
              </a:ext>
            </a:extLst>
          </p:cNvPr>
          <p:cNvSpPr txBox="1">
            <a:spLocks noChangeArrowheads="1"/>
          </p:cNvSpPr>
          <p:nvPr/>
        </p:nvSpPr>
        <p:spPr bwMode="auto">
          <a:xfrm>
            <a:off x="422116" y="4289055"/>
            <a:ext cx="8493283" cy="64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ts val="1000"/>
              </a:spcBef>
            </a:pPr>
            <a:r>
              <a:rPr lang="vi-VN" altLang="en-US" sz="2400" b="1" dirty="0" smtClean="0">
                <a:solidFill>
                  <a:srgbClr val="FF0000"/>
                </a:solidFill>
              </a:rPr>
              <a:t>Bữa </a:t>
            </a:r>
            <a:r>
              <a:rPr lang="vi-VN" altLang="en-US" sz="2400" b="1" dirty="0">
                <a:solidFill>
                  <a:srgbClr val="FF0000"/>
                </a:solidFill>
              </a:rPr>
              <a:t>cơm thật tuyệt, cả nh</a:t>
            </a:r>
            <a:r>
              <a:rPr lang="vi-VN" altLang="en-US" sz="2400" b="1" dirty="0">
                <a:solidFill>
                  <a:srgbClr val="FF0000"/>
                </a:solidFill>
                <a:cs typeface="Times New Roman" panose="02020603050405020304" pitchFamily="18" charset="0"/>
              </a:rPr>
              <a:t>à</a:t>
            </a:r>
            <a:r>
              <a:rPr lang="vi-VN" altLang="en-US" sz="2400" b="1" dirty="0">
                <a:solidFill>
                  <a:srgbClr val="FF0000"/>
                </a:solidFill>
              </a:rPr>
              <a:t> quây quần bên nhau.</a:t>
            </a:r>
            <a:endParaRPr lang="en-US" altLang="en-US" sz="2400" b="1"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89950" y="1428750"/>
            <a:ext cx="9002897" cy="2455181"/>
            <a:chOff x="155314" y="3503807"/>
            <a:chExt cx="9002897"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508264" y="4004547"/>
              <a:ext cx="8649947" cy="565287"/>
            </a:xfrm>
            <a:prstGeom prst="rect">
              <a:avLst/>
            </a:prstGeom>
          </p:spPr>
          <p:txBody>
            <a:bodyPr wrap="square">
              <a:spAutoFit/>
            </a:bodyPr>
            <a:lstStyle/>
            <a:p>
              <a:pPr algn="ctr"/>
              <a:r>
                <a:rPr lang="vi-VN" sz="3600" b="1" dirty="0">
                  <a:solidFill>
                    <a:srgbClr val="7030A0"/>
                  </a:solidFill>
                  <a:latin typeface="HP001 4H" panose="020B0603050302020204" pitchFamily="34" charset="-127"/>
                  <a:ea typeface="HP001 4H" panose="020B0603050302020204" pitchFamily="34" charset="-127"/>
                  <a:cs typeface="Arial-Rounded" pitchFamily="34" charset="0"/>
                </a:rPr>
                <a:t>Vào </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ng</a:t>
              </a:r>
              <a:r>
                <a:rPr lang="vi-VN" sz="3600" b="1" dirty="0">
                  <a:solidFill>
                    <a:srgbClr val="7030A0"/>
                  </a:solidFill>
                  <a:latin typeface="HP001 4H" panose="020B0603050302020204" pitchFamily="34" charset="-127"/>
                  <a:ea typeface="HP001 4H" panose="020B0603050302020204" pitchFamily="34" charset="-127"/>
                  <a:cs typeface="Arial-Rounded" pitchFamily="34" charset="0"/>
                </a:rPr>
                <a:t>ày </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n</a:t>
              </a:r>
              <a:r>
                <a:rPr lang="vi-VN" sz="3600" b="1" dirty="0">
                  <a:solidFill>
                    <a:srgbClr val="7030A0"/>
                  </a:solidFill>
                  <a:latin typeface="HP001 4H" panose="020B0603050302020204" pitchFamily="34" charset="-127"/>
                  <a:ea typeface="HP001 4H" panose="020B0603050302020204" pitchFamily="34" charset="-127"/>
                  <a:cs typeface="Arial-Rounded" pitchFamily="34" charset="0"/>
                </a:rPr>
                <a:t>ày, gia đì</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nh</a:t>
              </a:r>
              <a:r>
                <a:rPr lang="el-GR" sz="3600" b="1" dirty="0">
                  <a:solidFill>
                    <a:srgbClr val="7030A0"/>
                  </a:solidFill>
                  <a:latin typeface="HP001 4H" panose="020B0603050302020204" pitchFamily="34" charset="-127"/>
                  <a:ea typeface="HP001 4H" panose="020B0603050302020204" pitchFamily="34" charset="-127"/>
                  <a:cs typeface="Arial-Rounded" pitchFamily="34" charset="0"/>
                </a:rPr>
                <a:t> </a:t>
              </a:r>
              <a:r>
                <a:rPr lang="vi-VN" sz="3600" b="1" dirty="0">
                  <a:solidFill>
                    <a:srgbClr val="7030A0"/>
                  </a:solidFill>
                  <a:latin typeface="HP001 4H" panose="020B0603050302020204" pitchFamily="34" charset="-127"/>
                  <a:ea typeface="HP001 4H" panose="020B0603050302020204" pitchFamily="34" charset="-127"/>
                  <a:cs typeface="Arial-Rounded" pitchFamily="34" charset="0"/>
                </a:rPr>
                <a:t>Chi </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liên hoan.</a:t>
              </a:r>
            </a:p>
          </p:txBody>
        </p:sp>
      </p:grpSp>
      <p:sp>
        <p:nvSpPr>
          <p:cNvPr id="3" name="Oval 2"/>
          <p:cNvSpPr/>
          <p:nvPr/>
        </p:nvSpPr>
        <p:spPr>
          <a:xfrm>
            <a:off x="25977" y="133350"/>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4</a:t>
            </a:r>
          </a:p>
        </p:txBody>
      </p:sp>
      <p:sp>
        <p:nvSpPr>
          <p:cNvPr id="4" name="TextBox 3"/>
          <p:cNvSpPr txBox="1"/>
          <p:nvPr/>
        </p:nvSpPr>
        <p:spPr>
          <a:xfrm>
            <a:off x="692728" y="209550"/>
            <a:ext cx="7079672" cy="469426"/>
          </a:xfrm>
          <a:prstGeom prst="rect">
            <a:avLst/>
          </a:prstGeom>
          <a:noFill/>
        </p:spPr>
        <p:txBody>
          <a:bodyPr wrap="square" lIns="91391" tIns="45696" rIns="91391" bIns="45696" rtlCol="0">
            <a:spAutoFit/>
          </a:bodyPr>
          <a:lstStyle/>
          <a:p>
            <a:pPr algn="just"/>
            <a:r>
              <a:rPr lang="en-US" sz="2400" b="1" dirty="0" err="1">
                <a:latin typeface="Arial-Rounded" pitchFamily="34" charset="0"/>
                <a:ea typeface="Arial-Rounded" pitchFamily="34" charset="0"/>
                <a:cs typeface="Arial-Rounded" pitchFamily="34" charset="0"/>
              </a:rPr>
              <a:t>Viết</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vở</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trả</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lời</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cho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hỏi</a:t>
            </a:r>
            <a:r>
              <a:rPr lang="en-US" sz="2400" b="1" dirty="0">
                <a:latin typeface="Arial-Rounded" pitchFamily="34" charset="0"/>
                <a:ea typeface="Arial-Rounded" pitchFamily="34" charset="0"/>
                <a:cs typeface="Arial-Rounded" pitchFamily="34" charset="0"/>
              </a:rPr>
              <a:t> b ở </a:t>
            </a:r>
            <a:r>
              <a:rPr lang="en-US" sz="2400" b="1" dirty="0" err="1">
                <a:latin typeface="Arial-Rounded" pitchFamily="34" charset="0"/>
                <a:ea typeface="Arial-Rounded" pitchFamily="34" charset="0"/>
                <a:cs typeface="Arial-Rounded" pitchFamily="34" charset="0"/>
              </a:rPr>
              <a:t>mục</a:t>
            </a:r>
            <a:r>
              <a:rPr lang="en-US" sz="2400" b="1" dirty="0">
                <a:latin typeface="Arial-Rounded" pitchFamily="34" charset="0"/>
                <a:ea typeface="Arial-Rounded" pitchFamily="34" charset="0"/>
                <a:cs typeface="Arial-Rounded" pitchFamily="34" charset="0"/>
              </a:rPr>
              <a:t> </a:t>
            </a:r>
            <a:r>
              <a:rPr lang="en-US" sz="2400" b="1" dirty="0">
                <a:latin typeface="Arial Rounded MT Bold" pitchFamily="34" charset="0"/>
                <a:ea typeface="Arial-Rounded" pitchFamily="34" charset="0"/>
                <a:cs typeface="Arial-Rounded" pitchFamily="34" charset="0"/>
              </a:rPr>
              <a:t>3</a:t>
            </a:r>
          </a:p>
        </p:txBody>
      </p:sp>
      <p:sp>
        <p:nvSpPr>
          <p:cNvPr id="5" name="Rectangle 4"/>
          <p:cNvSpPr/>
          <p:nvPr/>
        </p:nvSpPr>
        <p:spPr>
          <a:xfrm>
            <a:off x="11463" y="742950"/>
            <a:ext cx="9161565" cy="584739"/>
          </a:xfrm>
          <a:prstGeom prst="rect">
            <a:avLst/>
          </a:prstGeom>
        </p:spPr>
        <p:txBody>
          <a:bodyPr wrap="square" lIns="91403" tIns="45702" rIns="91403" bIns="45702">
            <a:spAutoFit/>
          </a:bodyPr>
          <a:lstStyle/>
          <a:p>
            <a:pPr algn="just"/>
            <a:r>
              <a:rPr lang="en-US" sz="3200" dirty="0">
                <a:latin typeface="Arial-Rounded" pitchFamily="34" charset="0"/>
                <a:ea typeface="Arial-Rounded" pitchFamily="34" charset="0"/>
                <a:cs typeface="Arial-Rounded" pitchFamily="34" charset="0"/>
              </a:rPr>
              <a:t>b</a:t>
            </a:r>
            <a:r>
              <a:rPr lang="en-US" sz="3200" dirty="0" smtClean="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Vào</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ngày</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này</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gia</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đình</a:t>
            </a:r>
            <a:r>
              <a:rPr lang="en-US" sz="3200" dirty="0">
                <a:latin typeface="Arial-Rounded" pitchFamily="34" charset="0"/>
                <a:ea typeface="Arial-Rounded" pitchFamily="34" charset="0"/>
                <a:cs typeface="Arial-Rounded" pitchFamily="34" charset="0"/>
              </a:rPr>
              <a:t> Chi (…).</a:t>
            </a:r>
          </a:p>
        </p:txBody>
      </p:sp>
      <p:sp>
        <p:nvSpPr>
          <p:cNvPr id="34" name="TextBox 33"/>
          <p:cNvSpPr txBox="1"/>
          <p:nvPr/>
        </p:nvSpPr>
        <p:spPr>
          <a:xfrm>
            <a:off x="978504" y="2984347"/>
            <a:ext cx="7536872" cy="461628"/>
          </a:xfrm>
          <a:prstGeom prst="rect">
            <a:avLst/>
          </a:prstGeom>
          <a:solidFill>
            <a:srgbClr val="FFD347"/>
          </a:solidFill>
        </p:spPr>
        <p:txBody>
          <a:bodyPr wrap="square" lIns="91403" tIns="45702" rIns="91403" bIns="45702" rtlCol="0">
            <a:spAutoFit/>
          </a:bodyPr>
          <a:lstStyle/>
          <a:p>
            <a:pPr algn="ctr"/>
            <a:r>
              <a:rPr lang="en-US" sz="2400" dirty="0" err="1">
                <a:latin typeface="Arial-Rounded" pitchFamily="34" charset="0"/>
                <a:ea typeface="Arial-Rounded" pitchFamily="34" charset="0"/>
                <a:cs typeface="Arial-Rounded" pitchFamily="34" charset="0"/>
              </a:rPr>
              <a:t>Cần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chú</a:t>
            </a:r>
            <a:r>
              <a:rPr lang="en-US" sz="2400" dirty="0">
                <a:latin typeface="Arial-Rounded" pitchFamily="34" charset="0"/>
                <a:ea typeface="Arial-Rounded" pitchFamily="34" charset="0"/>
                <a:cs typeface="Arial-Rounded" pitchFamily="34" charset="0"/>
              </a:rPr>
              <a:t> ý </a:t>
            </a:r>
            <a:r>
              <a:rPr lang="en-US" sz="2400" dirty="0" err="1">
                <a:latin typeface="Arial-Rounded" pitchFamily="34" charset="0"/>
                <a:ea typeface="Arial-Rounded" pitchFamily="34" charset="0"/>
                <a:cs typeface="Arial-Rounded" pitchFamily="34" charset="0"/>
              </a:rPr>
              <a:t>gì</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khi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viết</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chữ</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đầu</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câu</a:t>
            </a:r>
            <a:r>
              <a:rPr lang="en-US" sz="2400" dirty="0">
                <a:latin typeface="Arial-Rounded" pitchFamily="34" charset="0"/>
                <a:ea typeface="Arial-Rounded" pitchFamily="34" charset="0"/>
                <a:cs typeface="Arial-Rounded" pitchFamily="34" charset="0"/>
              </a:rPr>
              <a:t>?</a:t>
            </a:r>
          </a:p>
        </p:txBody>
      </p:sp>
      <p:sp>
        <p:nvSpPr>
          <p:cNvPr id="35" name="TextBox 34"/>
          <p:cNvSpPr txBox="1"/>
          <p:nvPr/>
        </p:nvSpPr>
        <p:spPr>
          <a:xfrm>
            <a:off x="944535" y="3482486"/>
            <a:ext cx="7536872" cy="461628"/>
          </a:xfrm>
          <a:prstGeom prst="rect">
            <a:avLst/>
          </a:prstGeom>
          <a:solidFill>
            <a:srgbClr val="FFD347"/>
          </a:solidFill>
        </p:spPr>
        <p:txBody>
          <a:bodyPr wrap="square" lIns="91403" tIns="45702" rIns="91403" bIns="45702" rtlCol="0">
            <a:spAutoFit/>
          </a:bodyPr>
          <a:lstStyle/>
          <a:p>
            <a:pPr algn="ctr"/>
            <a:r>
              <a:rPr lang="en-US" sz="2400">
                <a:latin typeface="Arial-Rounded" pitchFamily="34" charset="0"/>
                <a:ea typeface="Arial-Rounded" pitchFamily="34" charset="0"/>
                <a:cs typeface="Arial-Rounded" pitchFamily="34" charset="0"/>
              </a:rPr>
              <a:t>Cuối câu có dấu gì?</a:t>
            </a:r>
          </a:p>
        </p:txBody>
      </p:sp>
      <p:sp>
        <p:nvSpPr>
          <p:cNvPr id="36" name="TextBox 35"/>
          <p:cNvSpPr txBox="1"/>
          <p:nvPr/>
        </p:nvSpPr>
        <p:spPr>
          <a:xfrm>
            <a:off x="944535" y="4568494"/>
            <a:ext cx="7536872" cy="461628"/>
          </a:xfrm>
          <a:prstGeom prst="rect">
            <a:avLst/>
          </a:prstGeom>
          <a:solidFill>
            <a:srgbClr val="FFD347"/>
          </a:solidFill>
        </p:spPr>
        <p:txBody>
          <a:bodyPr wrap="square" lIns="91403" tIns="45702" rIns="91403" bIns="45702" rtlCol="0">
            <a:spAutoFit/>
          </a:bodyPr>
          <a:lstStyle/>
          <a:p>
            <a:pPr algn="ctr"/>
            <a:r>
              <a:rPr lang="en-US" sz="2400" dirty="0" err="1">
                <a:latin typeface="Arial-Rounded" pitchFamily="34" charset="0"/>
                <a:ea typeface="Arial-Rounded" pitchFamily="34" charset="0"/>
                <a:cs typeface="Arial-Rounded" pitchFamily="34" charset="0"/>
              </a:rPr>
              <a:t>Khoảng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cách</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giữa</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các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chữ</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như</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thế</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nào</a:t>
            </a:r>
            <a:r>
              <a:rPr lang="en-US" sz="2400" dirty="0">
                <a:latin typeface="Arial-Rounded" pitchFamily="34" charset="0"/>
                <a:ea typeface="Arial-Rounded" pitchFamily="34" charset="0"/>
                <a:cs typeface="Arial-Rounded" pitchFamily="34" charset="0"/>
              </a:rPr>
              <a:t>?</a:t>
            </a:r>
          </a:p>
        </p:txBody>
      </p:sp>
      <p:sp>
        <p:nvSpPr>
          <p:cNvPr id="27" name="TextBox 26"/>
          <p:cNvSpPr txBox="1"/>
          <p:nvPr/>
        </p:nvSpPr>
        <p:spPr>
          <a:xfrm>
            <a:off x="944535" y="4017137"/>
            <a:ext cx="8153400" cy="478608"/>
          </a:xfrm>
          <a:prstGeom prst="rect">
            <a:avLst/>
          </a:prstGeom>
          <a:solidFill>
            <a:srgbClr val="FFD347"/>
          </a:solidFill>
        </p:spPr>
        <p:txBody>
          <a:bodyPr wrap="square" lIns="91403" tIns="45702" rIns="91403" bIns="45702" rtlCol="0">
            <a:spAutoFit/>
          </a:bodyPr>
          <a:lstStyle/>
          <a:p>
            <a:pPr algn="ctr"/>
            <a:r>
              <a:rPr lang="en-US" sz="2400" dirty="0">
                <a:latin typeface="Arial-Rounded" pitchFamily="34" charset="0"/>
                <a:ea typeface="Arial-Rounded" pitchFamily="34" charset="0"/>
                <a:cs typeface="Arial-Rounded" pitchFamily="34" charset="0"/>
              </a:rPr>
              <a:t>Ngoài ra, những chữ nào trong bài cần viết hoa? Vì sao?</a:t>
            </a:r>
          </a:p>
        </p:txBody>
      </p:sp>
      <p:sp>
        <p:nvSpPr>
          <p:cNvPr id="2" name="TextBox 1"/>
          <p:cNvSpPr txBox="1"/>
          <p:nvPr/>
        </p:nvSpPr>
        <p:spPr>
          <a:xfrm>
            <a:off x="5410200" y="742950"/>
            <a:ext cx="2590800" cy="646331"/>
          </a:xfrm>
          <a:prstGeom prst="rect">
            <a:avLst/>
          </a:prstGeom>
          <a:noFill/>
        </p:spPr>
        <p:txBody>
          <a:bodyPr wrap="square" rtlCol="0">
            <a:spAutoFit/>
          </a:bodyPr>
          <a:lstStyle/>
          <a:p>
            <a:r>
              <a:rPr lang="en-US" sz="3600" dirty="0" err="1">
                <a:solidFill>
                  <a:srgbClr val="FF0000"/>
                </a:solidFill>
              </a:rPr>
              <a:t>l</a:t>
            </a:r>
            <a:r>
              <a:rPr lang="en-US" sz="3600" dirty="0" err="1" smtClean="0">
                <a:solidFill>
                  <a:srgbClr val="FF0000"/>
                </a:solidFill>
              </a:rPr>
              <a:t>iên</a:t>
            </a:r>
            <a:r>
              <a:rPr lang="en-US" sz="3600" dirty="0" smtClean="0">
                <a:solidFill>
                  <a:srgbClr val="FF0000"/>
                </a:solidFill>
              </a:rPr>
              <a:t> </a:t>
            </a:r>
            <a:r>
              <a:rPr lang="en-US" sz="3600" dirty="0" err="1" smtClean="0">
                <a:solidFill>
                  <a:srgbClr val="FF0000"/>
                </a:solidFill>
              </a:rPr>
              <a:t>hoan</a:t>
            </a:r>
            <a:endParaRPr lang="vi-VN" sz="3600" dirty="0">
              <a:solidFill>
                <a:srgbClr val="FF0000"/>
              </a:solidFill>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ppt_x"/>
                                          </p:val>
                                        </p:tav>
                                        <p:tav tm="100000">
                                          <p:val>
                                            <p:strVal val="#ppt_x"/>
                                          </p:val>
                                        </p:tav>
                                      </p:tavLst>
                                    </p:anim>
                                    <p:anim calcmode="lin" valueType="num">
                                      <p:cBhvr additive="base">
                                        <p:cTn id="25" dur="500" fill="hold"/>
                                        <p:tgtEl>
                                          <p:spTgt spid="3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ppt_x"/>
                                          </p:val>
                                        </p:tav>
                                        <p:tav tm="100000">
                                          <p:val>
                                            <p:strVal val="#ppt_x"/>
                                          </p:val>
                                        </p:tav>
                                      </p:tavLst>
                                    </p:anim>
                                    <p:anim calcmode="lin" valueType="num">
                                      <p:cBhvr additive="base">
                                        <p:cTn id="29" dur="500" fill="hold"/>
                                        <p:tgtEl>
                                          <p:spTgt spid="3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ppt_x"/>
                                          </p:val>
                                        </p:tav>
                                        <p:tav tm="100000">
                                          <p:val>
                                            <p:strVal val="#ppt_x"/>
                                          </p:val>
                                        </p:tav>
                                      </p:tavLst>
                                    </p:anim>
                                    <p:anim calcmode="lin" valueType="num">
                                      <p:cBhvr additive="base">
                                        <p:cTn id="33" dur="500" fill="hold"/>
                                        <p:tgtEl>
                                          <p:spTgt spid="2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500" fill="hold"/>
                                        <p:tgtEl>
                                          <p:spTgt spid="36"/>
                                        </p:tgtEl>
                                        <p:attrNameLst>
                                          <p:attrName>ppt_x</p:attrName>
                                        </p:attrNameLst>
                                      </p:cBhvr>
                                      <p:tavLst>
                                        <p:tav tm="0">
                                          <p:val>
                                            <p:strVal val="#ppt_x"/>
                                          </p:val>
                                        </p:tav>
                                        <p:tav tm="100000">
                                          <p:val>
                                            <p:strVal val="#ppt_x"/>
                                          </p:val>
                                        </p:tav>
                                      </p:tavLst>
                                    </p:anim>
                                    <p:anim calcmode="lin" valueType="num">
                                      <p:cBhvr additive="base">
                                        <p:cTn id="37"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89950" y="2859769"/>
            <a:ext cx="8983078" cy="2455181"/>
            <a:chOff x="155314" y="3503807"/>
            <a:chExt cx="8983078"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55314" y="3982932"/>
              <a:ext cx="8983078" cy="1480512"/>
            </a:xfrm>
            <a:prstGeom prst="rect">
              <a:avLst/>
            </a:prstGeom>
          </p:spPr>
          <p:txBody>
            <a:bodyPr wrap="square">
              <a:spAutoFit/>
            </a:bodyPr>
            <a:lstStyle/>
            <a:p>
              <a:r>
                <a:rPr lang="en-US" sz="3600" b="1" dirty="0" smtClean="0">
                  <a:solidFill>
                    <a:srgbClr val="7030A0"/>
                  </a:solidFill>
                  <a:latin typeface="HP001 4H" panose="020B0603050302020204" pitchFamily="34" charset="-127"/>
                  <a:ea typeface="HP001 4H" panose="020B0603050302020204" pitchFamily="34" charset="-127"/>
                  <a:cs typeface="Arial-Rounded" pitchFamily="34" charset="0"/>
                </a:rPr>
                <a:t>   </a:t>
              </a:r>
              <a:r>
                <a:rPr lang="en-US" sz="3600" b="1" dirty="0" err="1" smtClean="0">
                  <a:solidFill>
                    <a:srgbClr val="7030A0"/>
                  </a:solidFill>
                  <a:latin typeface="HP001 4H" panose="020B0603050302020204" pitchFamily="34" charset="-127"/>
                  <a:ea typeface="HP001 4H" panose="020B0603050302020204" pitchFamily="34" charset="-127"/>
                  <a:cs typeface="Arial-Rounded" pitchFamily="34" charset="0"/>
                </a:rPr>
                <a:t>Buổi</a:t>
              </a:r>
              <a:r>
                <a:rPr lang="en-US" sz="3600" b="1" dirty="0" smtClean="0">
                  <a:solidFill>
                    <a:srgbClr val="7030A0"/>
                  </a:solidFill>
                  <a:latin typeface="HP001 4H" panose="020B0603050302020204" pitchFamily="34" charset="-127"/>
                  <a:ea typeface="HP001 4H" panose="020B0603050302020204" pitchFamily="34" charset="-127"/>
                  <a:cs typeface="Arial-Rounded" pitchFamily="34" charset="0"/>
                </a:rPr>
                <a:t> </a:t>
              </a:r>
              <a:r>
                <a:rPr lang="en-US" sz="3600" b="1" dirty="0" err="1">
                  <a:solidFill>
                    <a:srgbClr val="7030A0"/>
                  </a:solidFill>
                  <a:latin typeface="HP001 4H" panose="020B0603050302020204" pitchFamily="34" charset="-127"/>
                  <a:ea typeface="HP001 4H" panose="020B0603050302020204" pitchFamily="34" charset="-127"/>
                  <a:cs typeface="Arial-Rounded" pitchFamily="34" charset="0"/>
                </a:rPr>
                <a:t>tối</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600" b="1" dirty="0" err="1">
                  <a:solidFill>
                    <a:srgbClr val="7030A0"/>
                  </a:solidFill>
                  <a:latin typeface="HP001 4H" panose="020B0603050302020204" pitchFamily="34" charset="-127"/>
                  <a:ea typeface="HP001 4H" panose="020B0603050302020204" pitchFamily="34" charset="-127"/>
                  <a:cs typeface="Arial-Rounded" pitchFamily="34" charset="0"/>
                </a:rPr>
                <a:t>gia</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600" b="1" dirty="0" err="1">
                  <a:solidFill>
                    <a:srgbClr val="7030A0"/>
                  </a:solidFill>
                  <a:latin typeface="HP001 4H" panose="020B0603050302020204" pitchFamily="34" charset="-127"/>
                  <a:ea typeface="HP001 4H" panose="020B0603050302020204" pitchFamily="34" charset="-127"/>
                  <a:cs typeface="Arial-Rounded" pitchFamily="34" charset="0"/>
                </a:rPr>
                <a:t>đình</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600" b="1" dirty="0" err="1">
                  <a:solidFill>
                    <a:srgbClr val="7030A0"/>
                  </a:solidFill>
                  <a:latin typeface="HP001 4H" panose="020B0603050302020204" pitchFamily="34" charset="-127"/>
                  <a:ea typeface="HP001 4H" panose="020B0603050302020204" pitchFamily="34" charset="-127"/>
                  <a:cs typeface="Arial-Rounded" pitchFamily="34" charset="0"/>
                </a:rPr>
                <a:t>em</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600" b="1" dirty="0" err="1">
                  <a:solidFill>
                    <a:srgbClr val="7030A0"/>
                  </a:solidFill>
                  <a:latin typeface="HP001 4H" panose="020B0603050302020204" pitchFamily="34" charset="-127"/>
                  <a:ea typeface="HP001 4H" panose="020B0603050302020204" pitchFamily="34" charset="-127"/>
                  <a:cs typeface="Arial-Rounded" pitchFamily="34" charset="0"/>
                </a:rPr>
                <a:t>thường</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600" b="1" dirty="0" err="1">
                  <a:solidFill>
                    <a:srgbClr val="7030A0"/>
                  </a:solidFill>
                  <a:latin typeface="HP001 4H" panose="020B0603050302020204" pitchFamily="34" charset="-127"/>
                  <a:ea typeface="HP001 4H" panose="020B0603050302020204" pitchFamily="34" charset="-127"/>
                  <a:cs typeface="Arial-Rounded" pitchFamily="34" charset="0"/>
                </a:rPr>
                <a:t>quây</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600" b="1" dirty="0" err="1">
                  <a:solidFill>
                    <a:srgbClr val="7030A0"/>
                  </a:solidFill>
                  <a:latin typeface="HP001 4H" panose="020B0603050302020204" pitchFamily="34" charset="-127"/>
                  <a:ea typeface="HP001 4H" panose="020B0603050302020204" pitchFamily="34" charset="-127"/>
                  <a:cs typeface="Arial-Rounded" pitchFamily="34" charset="0"/>
                </a:rPr>
                <a:t>quần</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600" b="1" dirty="0" err="1" smtClean="0">
                  <a:solidFill>
                    <a:srgbClr val="7030A0"/>
                  </a:solidFill>
                  <a:latin typeface="HP001 4H" panose="020B0603050302020204" pitchFamily="34" charset="-127"/>
                  <a:ea typeface="HP001 4H" panose="020B0603050302020204" pitchFamily="34" charset="-127"/>
                  <a:cs typeface="Arial-Rounded" pitchFamily="34" charset="0"/>
                </a:rPr>
                <a:t>bên</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600" b="1" dirty="0" err="1">
                  <a:solidFill>
                    <a:srgbClr val="7030A0"/>
                  </a:solidFill>
                  <a:latin typeface="HP001 4H" panose="020B0603050302020204" pitchFamily="34" charset="-127"/>
                  <a:ea typeface="HP001 4H" panose="020B0603050302020204" pitchFamily="34" charset="-127"/>
                  <a:cs typeface="Arial-Rounded" pitchFamily="34" charset="0"/>
                </a:rPr>
                <a:t>nhau</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a:t>
              </a:r>
            </a:p>
            <a:p>
              <a:pPr algn="ctr"/>
              <a:endParaRPr lang="en-US" sz="3200" b="1" dirty="0">
                <a:solidFill>
                  <a:srgbClr val="7030A0"/>
                </a:solidFill>
                <a:latin typeface="HP001 4H" panose="020B0603050302020204" pitchFamily="34" charset="-127"/>
                <a:ea typeface="HP001 4H" panose="020B0603050302020204" pitchFamily="34" charset="-127"/>
                <a:cs typeface="Arial-Rounded" pitchFamily="34" charset="0"/>
              </a:endParaRPr>
            </a:p>
          </p:txBody>
        </p:sp>
      </p:grpSp>
      <p:sp>
        <p:nvSpPr>
          <p:cNvPr id="3" name="Oval 2"/>
          <p:cNvSpPr/>
          <p:nvPr/>
        </p:nvSpPr>
        <p:spPr>
          <a:xfrm>
            <a:off x="25977" y="133350"/>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5</a:t>
            </a:r>
          </a:p>
        </p:txBody>
      </p:sp>
      <p:sp>
        <p:nvSpPr>
          <p:cNvPr id="4" name="TextBox 3"/>
          <p:cNvSpPr txBox="1"/>
          <p:nvPr/>
        </p:nvSpPr>
        <p:spPr>
          <a:xfrm>
            <a:off x="692728" y="209550"/>
            <a:ext cx="7822648" cy="461616"/>
          </a:xfrm>
          <a:prstGeom prst="rect">
            <a:avLst/>
          </a:prstGeom>
          <a:noFill/>
        </p:spPr>
        <p:txBody>
          <a:bodyPr wrap="square" lIns="91391" tIns="45696" rIns="91391" bIns="45696" rtlCol="0">
            <a:spAutoFit/>
          </a:bodyPr>
          <a:lstStyle/>
          <a:p>
            <a:pPr algn="just"/>
            <a:r>
              <a:rPr lang="en-US" sz="2400" b="1" dirty="0" err="1">
                <a:latin typeface="Arial-Rounded" pitchFamily="34" charset="0"/>
                <a:ea typeface="Arial-Rounded" pitchFamily="34" charset="0"/>
                <a:cs typeface="Arial-Rounded" pitchFamily="34" charset="0"/>
              </a:rPr>
              <a:t>Chọn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từ</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ngữ</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để</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hoàn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thiện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viết</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vở</a:t>
            </a:r>
            <a:endParaRPr lang="en-US" sz="2400" b="1" dirty="0">
              <a:latin typeface="Arial Rounded MT Bold" pitchFamily="34" charset="0"/>
              <a:ea typeface="Arial-Rounded" pitchFamily="34" charset="0"/>
              <a:cs typeface="Arial-Rounded" pitchFamily="34" charset="0"/>
            </a:endParaRPr>
          </a:p>
        </p:txBody>
      </p:sp>
      <p:sp>
        <p:nvSpPr>
          <p:cNvPr id="5" name="Rectangle 4"/>
          <p:cNvSpPr/>
          <p:nvPr/>
        </p:nvSpPr>
        <p:spPr>
          <a:xfrm>
            <a:off x="635577" y="1797356"/>
            <a:ext cx="9161565" cy="584739"/>
          </a:xfrm>
          <a:prstGeom prst="rect">
            <a:avLst/>
          </a:prstGeom>
        </p:spPr>
        <p:txBody>
          <a:bodyPr wrap="square" lIns="91403" tIns="45702" rIns="91403" bIns="45702">
            <a:spAutoFit/>
          </a:bodyPr>
          <a:lstStyle/>
          <a:p>
            <a:pPr algn="just"/>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Buổi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tối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gia</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đình</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em</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thường</a:t>
            </a:r>
            <a:r>
              <a:rPr lang="en-US" sz="3200" dirty="0">
                <a:latin typeface="Arial-Rounded" pitchFamily="34" charset="0"/>
                <a:ea typeface="Arial-Rounded" pitchFamily="34" charset="0"/>
                <a:cs typeface="Arial-Rounded" pitchFamily="34" charset="0"/>
              </a:rPr>
              <a:t> (…) </a:t>
            </a:r>
            <a:r>
              <a:rPr lang="en-US" sz="3200" dirty="0" err="1">
                <a:latin typeface="Arial-Rounded" pitchFamily="34" charset="0"/>
                <a:ea typeface="Arial-Rounded" pitchFamily="34" charset="0"/>
                <a:cs typeface="Arial-Rounded" pitchFamily="34" charset="0"/>
              </a:rPr>
              <a:t>bên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nhau</a:t>
            </a:r>
            <a:r>
              <a:rPr lang="en-US" sz="3200" dirty="0">
                <a:latin typeface="Arial-Rounded" pitchFamily="34" charset="0"/>
                <a:ea typeface="Arial-Rounded" pitchFamily="34" charset="0"/>
                <a:cs typeface="Arial-Rounded" pitchFamily="34" charset="0"/>
              </a:rPr>
              <a:t>.</a:t>
            </a:r>
          </a:p>
        </p:txBody>
      </p:sp>
      <p:sp>
        <p:nvSpPr>
          <p:cNvPr id="2" name="TextBox 1">
            <a:extLst>
              <a:ext uri="{FF2B5EF4-FFF2-40B4-BE49-F238E27FC236}">
                <a16:creationId xmlns:a16="http://schemas.microsoft.com/office/drawing/2014/main" id="{F3E1CD0C-7341-493F-88DA-80E0B6773F7A}"/>
              </a:ext>
            </a:extLst>
          </p:cNvPr>
          <p:cNvSpPr txBox="1"/>
          <p:nvPr/>
        </p:nvSpPr>
        <p:spPr>
          <a:xfrm>
            <a:off x="692728" y="895350"/>
            <a:ext cx="7460672" cy="584775"/>
          </a:xfrm>
          <a:prstGeom prst="rect">
            <a:avLst/>
          </a:prstGeom>
          <a:noFill/>
        </p:spPr>
        <p:txBody>
          <a:bodyPr wrap="square" rtlCol="0">
            <a:spAutoFit/>
          </a:bodyPr>
          <a:lstStyle/>
          <a:p>
            <a:r>
              <a:rPr lang="en-US" sz="3200" dirty="0"/>
              <a:t>       </a:t>
            </a:r>
            <a:r>
              <a:rPr lang="en-US" sz="3200" dirty="0" err="1"/>
              <a:t>Liên</a:t>
            </a:r>
            <a:r>
              <a:rPr lang="en-US" sz="3200" dirty="0"/>
              <a:t> </a:t>
            </a:r>
            <a:r>
              <a:rPr lang="en-US" sz="3200" dirty="0" err="1"/>
              <a:t>hoan</a:t>
            </a:r>
            <a:r>
              <a:rPr lang="en-US" sz="3200" dirty="0"/>
              <a:t> </a:t>
            </a:r>
            <a:r>
              <a:rPr lang="en-US" sz="3200" dirty="0" smtClean="0"/>
              <a:t>                                        </a:t>
            </a:r>
            <a:r>
              <a:rPr lang="en-US" sz="3200" dirty="0" err="1" smtClean="0"/>
              <a:t>gặp</a:t>
            </a:r>
            <a:endParaRPr lang="vi-VN" sz="3200" dirty="0"/>
          </a:p>
        </p:txBody>
      </p:sp>
      <p:sp>
        <p:nvSpPr>
          <p:cNvPr id="15" name="Rectangle 14">
            <a:extLst>
              <a:ext uri="{FF2B5EF4-FFF2-40B4-BE49-F238E27FC236}">
                <a16:creationId xmlns:a16="http://schemas.microsoft.com/office/drawing/2014/main" id="{FD9634F9-5549-45B2-B9C2-02633E988A71}"/>
              </a:ext>
            </a:extLst>
          </p:cNvPr>
          <p:cNvSpPr/>
          <p:nvPr/>
        </p:nvSpPr>
        <p:spPr>
          <a:xfrm>
            <a:off x="25977" y="4182252"/>
            <a:ext cx="1421823" cy="584775"/>
          </a:xfrm>
          <a:prstGeom prst="rect">
            <a:avLst/>
          </a:prstGeom>
        </p:spPr>
        <p:txBody>
          <a:bodyPr wrap="square">
            <a:spAutoFit/>
          </a:bodyPr>
          <a:lstStyle/>
          <a:p>
            <a:pPr algn="ctr"/>
            <a:endParaRPr lang="en-US" sz="3200" b="1" dirty="0">
              <a:solidFill>
                <a:srgbClr val="7030A0"/>
              </a:solidFill>
              <a:latin typeface="HP001 4H" panose="020B0603050302020204" pitchFamily="34" charset="-127"/>
              <a:ea typeface="HP001 4H" panose="020B0603050302020204" pitchFamily="34" charset="-127"/>
              <a:cs typeface="Arial-Rounded" pitchFamily="34" charset="0"/>
            </a:endParaRPr>
          </a:p>
        </p:txBody>
      </p:sp>
      <p:sp>
        <p:nvSpPr>
          <p:cNvPr id="6" name="TextBox 5"/>
          <p:cNvSpPr txBox="1"/>
          <p:nvPr/>
        </p:nvSpPr>
        <p:spPr>
          <a:xfrm>
            <a:off x="3886200" y="911369"/>
            <a:ext cx="2057400" cy="584775"/>
          </a:xfrm>
          <a:prstGeom prst="rect">
            <a:avLst/>
          </a:prstGeom>
          <a:noFill/>
        </p:spPr>
        <p:txBody>
          <a:bodyPr wrap="square" rtlCol="0">
            <a:spAutoFit/>
          </a:bodyPr>
          <a:lstStyle/>
          <a:p>
            <a:r>
              <a:rPr lang="en-US" sz="3200" dirty="0" err="1"/>
              <a:t>quây</a:t>
            </a:r>
            <a:r>
              <a:rPr lang="en-US" sz="3200" dirty="0"/>
              <a:t> </a:t>
            </a:r>
            <a:r>
              <a:rPr lang="en-US" sz="3200" dirty="0" err="1"/>
              <a:t>quần</a:t>
            </a:r>
            <a:endParaRPr lang="vi-VN" sz="3200" dirty="0"/>
          </a:p>
        </p:txBody>
      </p:sp>
      <p:sp>
        <p:nvSpPr>
          <p:cNvPr id="11" name="TextBox 10"/>
          <p:cNvSpPr txBox="1"/>
          <p:nvPr/>
        </p:nvSpPr>
        <p:spPr>
          <a:xfrm>
            <a:off x="3886197" y="900495"/>
            <a:ext cx="2057400" cy="584775"/>
          </a:xfrm>
          <a:prstGeom prst="rect">
            <a:avLst/>
          </a:prstGeom>
          <a:noFill/>
        </p:spPr>
        <p:txBody>
          <a:bodyPr wrap="square" rtlCol="0">
            <a:spAutoFit/>
          </a:bodyPr>
          <a:lstStyle/>
          <a:p>
            <a:r>
              <a:rPr lang="en-US" sz="3200" dirty="0" err="1">
                <a:solidFill>
                  <a:srgbClr val="FF0000"/>
                </a:solidFill>
              </a:rPr>
              <a:t>quây</a:t>
            </a:r>
            <a:r>
              <a:rPr lang="en-US" sz="3200" dirty="0">
                <a:solidFill>
                  <a:srgbClr val="FF0000"/>
                </a:solidFill>
              </a:rPr>
              <a:t> </a:t>
            </a:r>
            <a:r>
              <a:rPr lang="en-US" sz="3200" dirty="0" err="1">
                <a:solidFill>
                  <a:srgbClr val="FF0000"/>
                </a:solidFill>
              </a:rPr>
              <a:t>quần</a:t>
            </a:r>
            <a:endParaRPr lang="vi-VN" sz="3200" dirty="0">
              <a:solidFill>
                <a:srgbClr val="FF0000"/>
              </a:solidFill>
            </a:endParaRPr>
          </a:p>
        </p:txBody>
      </p:sp>
    </p:spTree>
    <p:extLst>
      <p:ext uri="{BB962C8B-B14F-4D97-AF65-F5344CB8AC3E}">
        <p14:creationId xmlns:p14="http://schemas.microsoft.com/office/powerpoint/2010/main" val="346300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nodePh="1">
                                  <p:stCondLst>
                                    <p:cond delay="0"/>
                                  </p:stCondLst>
                                  <p:endCondLst>
                                    <p:cond evt="begin" delay="0">
                                      <p:tn val="33"/>
                                    </p:cond>
                                  </p:end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2" grpId="0"/>
      <p:bldP spid="15" grpId="0"/>
      <p:bldP spid="6"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133350"/>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6</a:t>
            </a:r>
          </a:p>
        </p:txBody>
      </p:sp>
      <p:sp>
        <p:nvSpPr>
          <p:cNvPr id="4" name="TextBox 3"/>
          <p:cNvSpPr txBox="1"/>
          <p:nvPr/>
        </p:nvSpPr>
        <p:spPr>
          <a:xfrm>
            <a:off x="692728" y="209550"/>
            <a:ext cx="7822648" cy="400061"/>
          </a:xfrm>
          <a:prstGeom prst="rect">
            <a:avLst/>
          </a:prstGeom>
          <a:noFill/>
        </p:spPr>
        <p:txBody>
          <a:bodyPr wrap="square" lIns="91391" tIns="45696" rIns="91391" bIns="45696" rtlCol="0">
            <a:spAutoFit/>
          </a:bodyPr>
          <a:lstStyle/>
          <a:p>
            <a:pPr algn="just"/>
            <a:r>
              <a:rPr lang="en-US" sz="2000" b="1" dirty="0">
                <a:latin typeface="Arial-Rounded" pitchFamily="34" charset="0"/>
                <a:ea typeface="Arial-Rounded" pitchFamily="34" charset="0"/>
                <a:cs typeface="Arial-Rounded" pitchFamily="34" charset="0"/>
              </a:rPr>
              <a:t>Quan </a:t>
            </a:r>
            <a:r>
              <a:rPr lang="en-US" sz="2000" b="1" dirty="0" err="1">
                <a:latin typeface="Arial-Rounded" pitchFamily="34" charset="0"/>
                <a:ea typeface="Arial-Rounded" pitchFamily="34" charset="0"/>
                <a:cs typeface="Arial-Rounded" pitchFamily="34" charset="0"/>
              </a:rPr>
              <a:t>sát</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tranh</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và</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dùng</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từ</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ngữ</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trong</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khung</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để</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nói</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theo</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tranh</a:t>
            </a:r>
            <a:endParaRPr lang="en-US" sz="2000" b="1" dirty="0">
              <a:latin typeface="Arial Rounded MT Bold" pitchFamily="34" charset="0"/>
              <a:ea typeface="Arial-Rounded" pitchFamily="34" charset="0"/>
              <a:cs typeface="Arial-Rounded" pitchFamily="34" charset="0"/>
            </a:endParaRPr>
          </a:p>
        </p:txBody>
      </p:sp>
      <p:sp>
        <p:nvSpPr>
          <p:cNvPr id="2" name="TextBox 1">
            <a:extLst>
              <a:ext uri="{FF2B5EF4-FFF2-40B4-BE49-F238E27FC236}">
                <a16:creationId xmlns:a16="http://schemas.microsoft.com/office/drawing/2014/main" id="{F3E1CD0C-7341-493F-88DA-80E0B6773F7A}"/>
              </a:ext>
            </a:extLst>
          </p:cNvPr>
          <p:cNvSpPr txBox="1"/>
          <p:nvPr/>
        </p:nvSpPr>
        <p:spPr>
          <a:xfrm>
            <a:off x="692728" y="895350"/>
            <a:ext cx="7460672" cy="584775"/>
          </a:xfrm>
          <a:prstGeom prst="rect">
            <a:avLst/>
          </a:prstGeom>
          <a:noFill/>
        </p:spPr>
        <p:txBody>
          <a:bodyPr wrap="square" rtlCol="0">
            <a:spAutoFit/>
          </a:bodyPr>
          <a:lstStyle/>
          <a:p>
            <a:r>
              <a:rPr lang="en-US" sz="3200" dirty="0"/>
              <a:t>        </a:t>
            </a:r>
            <a:r>
              <a:rPr lang="en-US" sz="3200" dirty="0" err="1"/>
              <a:t>đọc</a:t>
            </a:r>
            <a:r>
              <a:rPr lang="en-US" sz="3200" dirty="0"/>
              <a:t>              </a:t>
            </a:r>
            <a:r>
              <a:rPr lang="en-US" sz="3200" dirty="0" err="1"/>
              <a:t>tập</a:t>
            </a:r>
            <a:r>
              <a:rPr lang="en-US" sz="3200" dirty="0"/>
              <a:t> </a:t>
            </a:r>
            <a:r>
              <a:rPr lang="en-US" sz="3200" dirty="0" err="1"/>
              <a:t>xe</a:t>
            </a:r>
            <a:r>
              <a:rPr lang="en-US" sz="3200" dirty="0"/>
              <a:t> </a:t>
            </a:r>
            <a:r>
              <a:rPr lang="en-US" sz="3200" dirty="0" err="1"/>
              <a:t>đạp</a:t>
            </a:r>
            <a:r>
              <a:rPr lang="en-US" sz="3200" dirty="0"/>
              <a:t>                   </a:t>
            </a:r>
            <a:r>
              <a:rPr lang="en-US" sz="3200" dirty="0" err="1"/>
              <a:t>cùng</a:t>
            </a:r>
            <a:endParaRPr lang="vi-VN" sz="3200" dirty="0"/>
          </a:p>
        </p:txBody>
      </p:sp>
      <p:sp>
        <p:nvSpPr>
          <p:cNvPr id="8" name="TextBox 7">
            <a:extLst>
              <a:ext uri="{FF2B5EF4-FFF2-40B4-BE49-F238E27FC236}">
                <a16:creationId xmlns:a16="http://schemas.microsoft.com/office/drawing/2014/main" id="{F267A093-F87E-46D9-924C-3A69353F025B}"/>
              </a:ext>
            </a:extLst>
          </p:cNvPr>
          <p:cNvSpPr txBox="1"/>
          <p:nvPr/>
        </p:nvSpPr>
        <p:spPr>
          <a:xfrm>
            <a:off x="573554" y="4248150"/>
            <a:ext cx="3541246" cy="461665"/>
          </a:xfrm>
          <a:prstGeom prst="rect">
            <a:avLst/>
          </a:prstGeom>
          <a:noFill/>
        </p:spPr>
        <p:txBody>
          <a:bodyPr wrap="square" rtlCol="0">
            <a:spAutoFit/>
          </a:bodyPr>
          <a:lstStyle/>
          <a:p>
            <a:r>
              <a:rPr lang="en-US" sz="2400" dirty="0" err="1">
                <a:latin typeface="Arial" panose="020B0604020202020204" pitchFamily="34" charset="0"/>
                <a:cs typeface="Arial" panose="020B0604020202020204" pitchFamily="34" charset="0"/>
              </a:rPr>
              <a:t>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dạy</a:t>
            </a:r>
            <a:r>
              <a:rPr lang="en-US" sz="2400" dirty="0">
                <a:latin typeface="Arial" panose="020B0604020202020204" pitchFamily="34" charset="0"/>
                <a:cs typeface="Arial" panose="020B0604020202020204" pitchFamily="34" charset="0"/>
              </a:rPr>
              <a:t> Nam </a:t>
            </a:r>
            <a:r>
              <a:rPr lang="en-US" sz="2400" dirty="0" err="1">
                <a:latin typeface="Arial" panose="020B0604020202020204" pitchFamily="34" charset="0"/>
                <a:cs typeface="Arial" panose="020B0604020202020204" pitchFamily="34" charset="0"/>
              </a:rPr>
              <a:t>đọc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bài</a:t>
            </a:r>
            <a:r>
              <a:rPr lang="en-US" sz="2400" dirty="0">
                <a:latin typeface="Arial" panose="020B0604020202020204" pitchFamily="34" charset="0"/>
                <a:cs typeface="Arial" panose="020B0604020202020204" pitchFamily="34" charset="0"/>
              </a:rPr>
              <a:t>.</a:t>
            </a:r>
            <a:endParaRPr lang="vi-VN"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A93AA08-583C-4F5A-95A2-6EE4F809DD7F}"/>
              </a:ext>
            </a:extLst>
          </p:cNvPr>
          <p:cNvSpPr txBox="1"/>
          <p:nvPr/>
        </p:nvSpPr>
        <p:spPr>
          <a:xfrm>
            <a:off x="4114800" y="4248150"/>
            <a:ext cx="5257800" cy="461665"/>
          </a:xfrm>
          <a:prstGeom prst="rect">
            <a:avLst/>
          </a:prstGeom>
          <a:noFill/>
        </p:spPr>
        <p:txBody>
          <a:bodyPr wrap="square" rtlCol="0">
            <a:spAutoFit/>
          </a:bodyPr>
          <a:lstStyle/>
          <a:p>
            <a:r>
              <a:rPr lang="en-US" sz="2400" dirty="0" err="1">
                <a:latin typeface="Arial" panose="020B0604020202020204" pitchFamily="34" charset="0"/>
                <a:cs typeface="Arial" panose="020B0604020202020204" pitchFamily="34" charset="0"/>
              </a:rPr>
              <a:t>Bố</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cho</a:t>
            </a:r>
            <a:r>
              <a:rPr lang="en-US" sz="2400" dirty="0">
                <a:latin typeface="Arial" panose="020B0604020202020204" pitchFamily="34" charset="0"/>
                <a:cs typeface="Arial" panose="020B0604020202020204" pitchFamily="34" charset="0"/>
              </a:rPr>
              <a:t> Nam ra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tập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đạp</a:t>
            </a:r>
            <a:r>
              <a:rPr lang="en-US" sz="2400" dirty="0">
                <a:latin typeface="Arial" panose="020B0604020202020204" pitchFamily="34" charset="0"/>
                <a:cs typeface="Arial" panose="020B0604020202020204" pitchFamily="34" charset="0"/>
              </a:rPr>
              <a:t>.</a:t>
            </a:r>
            <a:endParaRPr lang="vi-VN" sz="2400" dirty="0">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77" y="1811809"/>
            <a:ext cx="8489399"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61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122"/>
                                        </p:tgtEl>
                                        <p:attrNameLst>
                                          <p:attrName>style.visibility</p:attrName>
                                        </p:attrNameLst>
                                      </p:cBhvr>
                                      <p:to>
                                        <p:strVal val="visible"/>
                                      </p:to>
                                    </p:set>
                                    <p:anim calcmode="lin" valueType="num">
                                      <p:cBhvr additive="base">
                                        <p:cTn id="20" dur="500" fill="hold"/>
                                        <p:tgtEl>
                                          <p:spTgt spid="5122"/>
                                        </p:tgtEl>
                                        <p:attrNameLst>
                                          <p:attrName>ppt_x</p:attrName>
                                        </p:attrNameLst>
                                      </p:cBhvr>
                                      <p:tavLst>
                                        <p:tav tm="0">
                                          <p:val>
                                            <p:strVal val="#ppt_x"/>
                                          </p:val>
                                        </p:tav>
                                        <p:tav tm="100000">
                                          <p:val>
                                            <p:strVal val="#ppt_x"/>
                                          </p:val>
                                        </p:tav>
                                      </p:tavLst>
                                    </p:anim>
                                    <p:anim calcmode="lin" valueType="num">
                                      <p:cBhvr additive="base">
                                        <p:cTn id="21"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t="2" b="82484"/>
          <a:stretch>
            <a:fillRect/>
          </a:stretch>
        </p:blipFill>
        <p:spPr bwMode="auto">
          <a:xfrm>
            <a:off x="0" y="-61912"/>
            <a:ext cx="9067800" cy="520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33289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89950" y="2266950"/>
            <a:ext cx="8983078" cy="2455181"/>
            <a:chOff x="155314" y="3503807"/>
            <a:chExt cx="8983078"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394442" y="4036969"/>
              <a:ext cx="8743950" cy="511449"/>
            </a:xfrm>
            <a:prstGeom prst="rect">
              <a:avLst/>
            </a:prstGeom>
          </p:spPr>
          <p:txBody>
            <a:bodyPr wrap="square">
              <a:spAutoFit/>
            </a:bodyPr>
            <a:lstStyle/>
            <a:p>
              <a:pPr algn="ct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Ngày</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nghỉ</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lễ</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gia</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đình</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Chi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quây</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quần</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bên</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p>
          </p:txBody>
        </p:sp>
      </p:grpSp>
      <p:sp>
        <p:nvSpPr>
          <p:cNvPr id="3" name="Oval 2"/>
          <p:cNvSpPr/>
          <p:nvPr/>
        </p:nvSpPr>
        <p:spPr>
          <a:xfrm>
            <a:off x="25977" y="133350"/>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7</a:t>
            </a:r>
          </a:p>
        </p:txBody>
      </p:sp>
      <p:sp>
        <p:nvSpPr>
          <p:cNvPr id="4" name="TextBox 3"/>
          <p:cNvSpPr txBox="1"/>
          <p:nvPr/>
        </p:nvSpPr>
        <p:spPr>
          <a:xfrm>
            <a:off x="692728" y="209550"/>
            <a:ext cx="7822648" cy="461616"/>
          </a:xfrm>
          <a:prstGeom prst="rect">
            <a:avLst/>
          </a:prstGeom>
          <a:noFill/>
        </p:spPr>
        <p:txBody>
          <a:bodyPr wrap="square" lIns="91391" tIns="45696" rIns="91391" bIns="45696" rtlCol="0">
            <a:spAutoFit/>
          </a:bodyPr>
          <a:lstStyle/>
          <a:p>
            <a:pPr algn="just"/>
            <a:r>
              <a:rPr lang="en-US" sz="2400" b="1" dirty="0">
                <a:latin typeface="Arial-Rounded" pitchFamily="34" charset="0"/>
                <a:ea typeface="Arial-Rounded" pitchFamily="34" charset="0"/>
                <a:cs typeface="Arial-Rounded" pitchFamily="34" charset="0"/>
              </a:rPr>
              <a:t>Nghe </a:t>
            </a:r>
            <a:r>
              <a:rPr lang="en-US" sz="2400" b="1" dirty="0" err="1">
                <a:latin typeface="Arial-Rounded" pitchFamily="34" charset="0"/>
                <a:ea typeface="Arial-Rounded" pitchFamily="34" charset="0"/>
                <a:cs typeface="Arial-Rounded" pitchFamily="34" charset="0"/>
              </a:rPr>
              <a:t>viết</a:t>
            </a:r>
            <a:endParaRPr lang="en-US" sz="2400" b="1" dirty="0">
              <a:latin typeface="Arial Rounded MT Bold" pitchFamily="34" charset="0"/>
              <a:ea typeface="Arial-Rounded" pitchFamily="34" charset="0"/>
              <a:cs typeface="Arial-Rounded" pitchFamily="34" charset="0"/>
            </a:endParaRPr>
          </a:p>
        </p:txBody>
      </p:sp>
      <p:sp>
        <p:nvSpPr>
          <p:cNvPr id="2" name="TextBox 1">
            <a:extLst>
              <a:ext uri="{FF2B5EF4-FFF2-40B4-BE49-F238E27FC236}">
                <a16:creationId xmlns:a16="http://schemas.microsoft.com/office/drawing/2014/main" id="{F3E1CD0C-7341-493F-88DA-80E0B6773F7A}"/>
              </a:ext>
            </a:extLst>
          </p:cNvPr>
          <p:cNvSpPr txBox="1"/>
          <p:nvPr/>
        </p:nvSpPr>
        <p:spPr>
          <a:xfrm>
            <a:off x="429078" y="895350"/>
            <a:ext cx="8562522" cy="107721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Ngày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nghỉ</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lễ</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gia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đình</a:t>
            </a:r>
            <a:r>
              <a:rPr lang="en-US" sz="3200" dirty="0">
                <a:latin typeface="Arial" panose="020B0604020202020204" pitchFamily="34" charset="0"/>
                <a:cs typeface="Arial" panose="020B0604020202020204" pitchFamily="34" charset="0"/>
              </a:rPr>
              <a:t> Chi </a:t>
            </a:r>
            <a:r>
              <a:rPr lang="en-US" sz="3200" dirty="0" err="1">
                <a:latin typeface="Arial" panose="020B0604020202020204" pitchFamily="34" charset="0"/>
                <a:cs typeface="Arial" panose="020B0604020202020204" pitchFamily="34" charset="0"/>
              </a:rPr>
              <a:t>quây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quần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nhau</a:t>
            </a:r>
            <a:r>
              <a:rPr lang="en-US" sz="3200" dirty="0">
                <a:latin typeface="Arial" panose="020B0604020202020204" pitchFamily="34" charset="0"/>
                <a:cs typeface="Arial" panose="020B0604020202020204" pitchFamily="34" charset="0"/>
              </a:rPr>
              <a:t>. Chi </a:t>
            </a:r>
            <a:r>
              <a:rPr lang="en-US" sz="3200" dirty="0" err="1">
                <a:latin typeface="Arial" panose="020B0604020202020204" pitchFamily="34" charset="0"/>
                <a:cs typeface="Arial" panose="020B0604020202020204" pitchFamily="34" charset="0"/>
              </a:rPr>
              <a:t>thích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ngày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nào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cũng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như</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vậy</a:t>
            </a:r>
            <a:r>
              <a:rPr lang="en-US" sz="3200" dirty="0">
                <a:latin typeface="Arial" panose="020B0604020202020204" pitchFamily="34" charset="0"/>
                <a:cs typeface="Arial" panose="020B0604020202020204" pitchFamily="34" charset="0"/>
              </a:rPr>
              <a:t>. </a:t>
            </a:r>
            <a:endParaRPr lang="vi-VN" sz="3200"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FD9634F9-5549-45B2-B9C2-02633E988A71}"/>
              </a:ext>
            </a:extLst>
          </p:cNvPr>
          <p:cNvSpPr/>
          <p:nvPr/>
        </p:nvSpPr>
        <p:spPr>
          <a:xfrm>
            <a:off x="76200" y="3587175"/>
            <a:ext cx="7772400" cy="584775"/>
          </a:xfrm>
          <a:prstGeom prst="rect">
            <a:avLst/>
          </a:prstGeom>
        </p:spPr>
        <p:txBody>
          <a:bodyPr wrap="square">
            <a:spAutoFit/>
          </a:bodyPr>
          <a:lstStyle/>
          <a:p>
            <a:pPr algn="ct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nhau</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Chi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thích</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ngày</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nào</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cũng</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như</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vậy</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p>
        </p:txBody>
      </p:sp>
    </p:spTree>
    <p:extLst>
      <p:ext uri="{BB962C8B-B14F-4D97-AF65-F5344CB8AC3E}">
        <p14:creationId xmlns:p14="http://schemas.microsoft.com/office/powerpoint/2010/main" val="179572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133350"/>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8</a:t>
            </a:r>
          </a:p>
        </p:txBody>
      </p:sp>
      <p:sp>
        <p:nvSpPr>
          <p:cNvPr id="4" name="TextBox 3"/>
          <p:cNvSpPr txBox="1"/>
          <p:nvPr/>
        </p:nvSpPr>
        <p:spPr>
          <a:xfrm>
            <a:off x="692728" y="209550"/>
            <a:ext cx="7822648" cy="461616"/>
          </a:xfrm>
          <a:prstGeom prst="rect">
            <a:avLst/>
          </a:prstGeom>
          <a:noFill/>
        </p:spPr>
        <p:txBody>
          <a:bodyPr wrap="square" lIns="91391" tIns="45696" rIns="91391" bIns="45696" rtlCol="0">
            <a:spAutoFit/>
          </a:bodyPr>
          <a:lstStyle/>
          <a:p>
            <a:pPr algn="just"/>
            <a:r>
              <a:rPr lang="en-US" sz="2400" b="1" dirty="0" err="1">
                <a:latin typeface="Arial-Rounded" pitchFamily="34" charset="0"/>
                <a:ea typeface="Arial-Rounded" pitchFamily="34" charset="0"/>
                <a:cs typeface="Arial-Rounded" pitchFamily="34" charset="0"/>
              </a:rPr>
              <a:t>Chọn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chữ</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phù</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hợp</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thay</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cho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bông</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hoa</a:t>
            </a:r>
            <a:endParaRPr lang="en-US" sz="2400" b="1" dirty="0">
              <a:latin typeface="Arial Rounded MT Bold" pitchFamily="34" charset="0"/>
              <a:ea typeface="Arial-Rounded" pitchFamily="34" charset="0"/>
              <a:cs typeface="Arial-Rounded" pitchFamily="34" charset="0"/>
            </a:endParaRPr>
          </a:p>
        </p:txBody>
      </p:sp>
      <p:sp>
        <p:nvSpPr>
          <p:cNvPr id="8" name="Subtitle 2">
            <a:extLst>
              <a:ext uri="{FF2B5EF4-FFF2-40B4-BE49-F238E27FC236}">
                <a16:creationId xmlns:a16="http://schemas.microsoft.com/office/drawing/2014/main" id="{2EA801F2-EA46-4020-91DC-1B5EEB61163A}"/>
              </a:ext>
            </a:extLst>
          </p:cNvPr>
          <p:cNvSpPr txBox="1">
            <a:spLocks noChangeArrowheads="1"/>
          </p:cNvSpPr>
          <p:nvPr/>
        </p:nvSpPr>
        <p:spPr bwMode="auto">
          <a:xfrm>
            <a:off x="304800" y="819150"/>
            <a:ext cx="8534400"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spcBef>
                <a:spcPts val="1000"/>
              </a:spcBef>
              <a:buFont typeface="Arial" panose="020B0604020202020204" pitchFamily="34" charset="0"/>
              <a:buNone/>
            </a:pPr>
            <a:endParaRPr lang="en-US" altLang="vi-VN" sz="2800" dirty="0">
              <a:latin typeface="Times New Roman" panose="02020603050405020304" pitchFamily="18" charset="0"/>
            </a:endParaRPr>
          </a:p>
          <a:p>
            <a:pPr>
              <a:lnSpc>
                <a:spcPct val="150000"/>
              </a:lnSpc>
              <a:spcBef>
                <a:spcPts val="1000"/>
              </a:spcBef>
              <a:buFont typeface="Arial" panose="020B0604020202020204" pitchFamily="34" charset="0"/>
              <a:buAutoNum type="alphaLcPeriod"/>
            </a:pPr>
            <a:r>
              <a:rPr lang="vi-VN" altLang="en-US" sz="2800" i="1" dirty="0">
                <a:latin typeface="+mj-lt"/>
              </a:rPr>
              <a:t>gi</a:t>
            </a:r>
            <a:r>
              <a:rPr lang="vi-VN" altLang="en-US" sz="2800" dirty="0">
                <a:latin typeface="+mj-lt"/>
              </a:rPr>
              <a:t> hay </a:t>
            </a:r>
            <a:r>
              <a:rPr lang="vi-VN" altLang="en-US" sz="2800" i="1" dirty="0">
                <a:latin typeface="+mj-lt"/>
              </a:rPr>
              <a:t>d </a:t>
            </a:r>
            <a:r>
              <a:rPr lang="vi-VN" altLang="en-US" sz="2800" dirty="0">
                <a:latin typeface=".VnAvant" panose="020B7200000000000000" pitchFamily="34" charset="0"/>
              </a:rPr>
              <a:t>?   </a:t>
            </a:r>
            <a:r>
              <a:rPr lang="vi-VN" altLang="en-US" sz="3200" dirty="0">
                <a:latin typeface="Arial" panose="020B0604020202020204" pitchFamily="34" charset="0"/>
              </a:rPr>
              <a:t>đôi</a:t>
            </a:r>
            <a:r>
              <a:rPr lang="vi-VN" altLang="en-US" sz="3200" dirty="0">
                <a:solidFill>
                  <a:srgbClr val="FF0000"/>
                </a:solidFill>
                <a:latin typeface="Arial" panose="020B0604020202020204" pitchFamily="34" charset="0"/>
              </a:rPr>
              <a:t>  gi</a:t>
            </a:r>
            <a:r>
              <a:rPr lang="vi-VN" altLang="en-US" sz="3200" dirty="0">
                <a:latin typeface="Arial" panose="020B0604020202020204" pitchFamily="34" charset="0"/>
              </a:rPr>
              <a:t>ày</a:t>
            </a:r>
            <a:r>
              <a:rPr lang="en-US" altLang="en-US" sz="3200" dirty="0">
                <a:latin typeface="Arial" panose="020B0604020202020204" pitchFamily="34" charset="0"/>
              </a:rPr>
              <a:t>;</a:t>
            </a:r>
            <a:r>
              <a:rPr lang="vi-VN" altLang="en-US" sz="3200" dirty="0">
                <a:latin typeface="Arial" panose="020B0604020202020204" pitchFamily="34" charset="0"/>
              </a:rPr>
              <a:t>  nuôi</a:t>
            </a:r>
            <a:r>
              <a:rPr lang="vi-VN" altLang="en-US" sz="3200" dirty="0">
                <a:solidFill>
                  <a:srgbClr val="FF0000"/>
                </a:solidFill>
                <a:latin typeface="Arial" panose="020B0604020202020204" pitchFamily="34" charset="0"/>
              </a:rPr>
              <a:t> </a:t>
            </a:r>
            <a:r>
              <a:rPr lang="en-US" altLang="en-US" sz="3200" dirty="0">
                <a:solidFill>
                  <a:srgbClr val="FF0000"/>
                </a:solidFill>
                <a:latin typeface="Arial" panose="020B0604020202020204" pitchFamily="34" charset="0"/>
              </a:rPr>
              <a:t> </a:t>
            </a:r>
            <a:r>
              <a:rPr lang="vi-VN" altLang="en-US" sz="3200" dirty="0">
                <a:solidFill>
                  <a:srgbClr val="FF0000"/>
                </a:solidFill>
                <a:latin typeface="Arial" panose="020B0604020202020204" pitchFamily="34" charset="0"/>
              </a:rPr>
              <a:t>d</a:t>
            </a:r>
            <a:r>
              <a:rPr lang="vi-VN" altLang="en-US" sz="3200" dirty="0">
                <a:latin typeface="Arial" panose="020B0604020202020204" pitchFamily="34" charset="0"/>
              </a:rPr>
              <a:t>ưỡng</a:t>
            </a:r>
            <a:r>
              <a:rPr lang="en-US" altLang="en-US" sz="3200" dirty="0">
                <a:latin typeface="Arial" panose="020B0604020202020204" pitchFamily="34" charset="0"/>
              </a:rPr>
              <a:t>;</a:t>
            </a:r>
            <a:r>
              <a:rPr lang="vi-VN" altLang="en-US" sz="3200" dirty="0">
                <a:latin typeface="Arial" panose="020B0604020202020204" pitchFamily="34" charset="0"/>
              </a:rPr>
              <a:t>  </a:t>
            </a:r>
            <a:r>
              <a:rPr lang="en-US" altLang="en-US" sz="3200" dirty="0">
                <a:latin typeface="Arial" panose="020B0604020202020204" pitchFamily="34" charset="0"/>
              </a:rPr>
              <a:t> </a:t>
            </a:r>
            <a:r>
              <a:rPr lang="vi-VN" altLang="en-US" sz="3200" dirty="0">
                <a:latin typeface="Arial" panose="020B0604020202020204" pitchFamily="34" charset="0"/>
              </a:rPr>
              <a:t>tờ</a:t>
            </a:r>
            <a:r>
              <a:rPr lang="vi-VN" altLang="en-US" sz="3200" dirty="0">
                <a:solidFill>
                  <a:srgbClr val="FF0000"/>
                </a:solidFill>
                <a:latin typeface="Arial" panose="020B0604020202020204" pitchFamily="34" charset="0"/>
              </a:rPr>
              <a:t>  gi</a:t>
            </a:r>
            <a:r>
              <a:rPr lang="vi-VN" altLang="en-US" sz="3200" dirty="0">
                <a:latin typeface="Arial" panose="020B0604020202020204" pitchFamily="34" charset="0"/>
              </a:rPr>
              <a:t>ấy</a:t>
            </a:r>
          </a:p>
          <a:p>
            <a:pPr>
              <a:lnSpc>
                <a:spcPct val="150000"/>
              </a:lnSpc>
              <a:spcBef>
                <a:spcPts val="1000"/>
              </a:spcBef>
              <a:buFont typeface="Arial" panose="020B0604020202020204" pitchFamily="34" charset="0"/>
              <a:buAutoNum type="alphaLcPeriod"/>
            </a:pPr>
            <a:r>
              <a:rPr lang="vi-VN" altLang="en-US" sz="2800" i="1" dirty="0">
                <a:latin typeface="+mj-lt"/>
              </a:rPr>
              <a:t>ng</a:t>
            </a:r>
            <a:r>
              <a:rPr lang="vi-VN" altLang="en-US" sz="2800" dirty="0">
                <a:latin typeface="+mj-lt"/>
              </a:rPr>
              <a:t> hay </a:t>
            </a:r>
            <a:r>
              <a:rPr lang="vi-VN" altLang="en-US" sz="2800" i="1" dirty="0">
                <a:latin typeface="+mj-lt"/>
              </a:rPr>
              <a:t>ngh </a:t>
            </a:r>
            <a:r>
              <a:rPr lang="vi-VN" altLang="en-US" sz="2800" dirty="0">
                <a:latin typeface=".VnAvant" panose="020B7200000000000000" pitchFamily="34" charset="0"/>
              </a:rPr>
              <a:t>? </a:t>
            </a:r>
            <a:r>
              <a:rPr lang="vi-VN" altLang="en-US" sz="3200" dirty="0">
                <a:solidFill>
                  <a:srgbClr val="FF0000"/>
                </a:solidFill>
                <a:latin typeface="Arial" panose="020B0604020202020204" pitchFamily="34" charset="0"/>
              </a:rPr>
              <a:t>ng</a:t>
            </a:r>
            <a:r>
              <a:rPr lang="vi-VN" altLang="en-US" sz="3200" dirty="0">
                <a:latin typeface="Arial" panose="020B0604020202020204" pitchFamily="34" charset="0"/>
              </a:rPr>
              <a:t>ày lễ </a:t>
            </a:r>
            <a:r>
              <a:rPr lang="en-US" altLang="en-US" sz="3200" dirty="0">
                <a:latin typeface="Arial" panose="020B0604020202020204" pitchFamily="34" charset="0"/>
              </a:rPr>
              <a:t>;</a:t>
            </a:r>
            <a:r>
              <a:rPr lang="vi-VN" altLang="en-US" sz="3200" dirty="0">
                <a:solidFill>
                  <a:srgbClr val="FF0000"/>
                </a:solidFill>
                <a:latin typeface="Arial" panose="020B0604020202020204" pitchFamily="34" charset="0"/>
              </a:rPr>
              <a:t>ngh</a:t>
            </a:r>
            <a:r>
              <a:rPr lang="vi-VN" altLang="en-US" sz="3200" dirty="0">
                <a:latin typeface="Arial" panose="020B0604020202020204" pitchFamily="34" charset="0"/>
              </a:rPr>
              <a:t>e nhạc </a:t>
            </a:r>
            <a:r>
              <a:rPr lang="en-US" altLang="en-US" sz="3200" dirty="0">
                <a:latin typeface="Arial" panose="020B0604020202020204" pitchFamily="34" charset="0"/>
              </a:rPr>
              <a:t>;  </a:t>
            </a:r>
            <a:r>
              <a:rPr lang="vi-VN" altLang="en-US" sz="3200" dirty="0">
                <a:solidFill>
                  <a:srgbClr val="FF0000"/>
                </a:solidFill>
                <a:latin typeface="Arial" panose="020B0604020202020204" pitchFamily="34" charset="0"/>
              </a:rPr>
              <a:t>ngh</a:t>
            </a:r>
            <a:r>
              <a:rPr lang="vi-VN" altLang="en-US" sz="3200" dirty="0">
                <a:latin typeface="Arial" panose="020B0604020202020204" pitchFamily="34" charset="0"/>
              </a:rPr>
              <a:t>ỉ ngơi</a:t>
            </a:r>
            <a:endParaRPr lang="en-US" altLang="en-US" sz="3200" dirty="0"/>
          </a:p>
        </p:txBody>
      </p:sp>
      <p:sp>
        <p:nvSpPr>
          <p:cNvPr id="12" name="AutoShape 14" descr="daisy_button_pink_hb">
            <a:extLst>
              <a:ext uri="{FF2B5EF4-FFF2-40B4-BE49-F238E27FC236}">
                <a16:creationId xmlns:a16="http://schemas.microsoft.com/office/drawing/2014/main" id="{27E60B5B-7AEE-4D91-9BF7-9A03FFEEF885}"/>
              </a:ext>
            </a:extLst>
          </p:cNvPr>
          <p:cNvSpPr>
            <a:spLocks noChangeArrowheads="1"/>
          </p:cNvSpPr>
          <p:nvPr/>
        </p:nvSpPr>
        <p:spPr bwMode="auto">
          <a:xfrm>
            <a:off x="3352800" y="1707356"/>
            <a:ext cx="546100" cy="692150"/>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tLang="en-US">
              <a:latin typeface="Verdana" panose="020B0604030504040204" pitchFamily="34" charset="0"/>
            </a:endParaRPr>
          </a:p>
        </p:txBody>
      </p:sp>
      <p:sp>
        <p:nvSpPr>
          <p:cNvPr id="13" name="AutoShape 14" descr="daisy_button_pink_hb">
            <a:extLst>
              <a:ext uri="{FF2B5EF4-FFF2-40B4-BE49-F238E27FC236}">
                <a16:creationId xmlns:a16="http://schemas.microsoft.com/office/drawing/2014/main" id="{A451DE4C-FB38-40A3-99E0-93BF227D906B}"/>
              </a:ext>
            </a:extLst>
          </p:cNvPr>
          <p:cNvSpPr>
            <a:spLocks noChangeArrowheads="1"/>
          </p:cNvSpPr>
          <p:nvPr/>
        </p:nvSpPr>
        <p:spPr bwMode="auto">
          <a:xfrm>
            <a:off x="5334000" y="1705768"/>
            <a:ext cx="546100" cy="693738"/>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tLang="en-US">
              <a:latin typeface="Verdana" panose="020B0604030504040204" pitchFamily="34" charset="0"/>
            </a:endParaRPr>
          </a:p>
        </p:txBody>
      </p:sp>
      <p:sp>
        <p:nvSpPr>
          <p:cNvPr id="14" name="AutoShape 14" descr="daisy_button_pink_hb">
            <a:extLst>
              <a:ext uri="{FF2B5EF4-FFF2-40B4-BE49-F238E27FC236}">
                <a16:creationId xmlns:a16="http://schemas.microsoft.com/office/drawing/2014/main" id="{8EF777D3-78BC-4CAD-A9C5-838A93561D59}"/>
              </a:ext>
            </a:extLst>
          </p:cNvPr>
          <p:cNvSpPr>
            <a:spLocks noChangeArrowheads="1"/>
          </p:cNvSpPr>
          <p:nvPr/>
        </p:nvSpPr>
        <p:spPr bwMode="auto">
          <a:xfrm>
            <a:off x="7683500" y="1720389"/>
            <a:ext cx="546100" cy="693737"/>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tLang="en-US">
              <a:latin typeface="Verdana" panose="020B0604030504040204" pitchFamily="34" charset="0"/>
            </a:endParaRPr>
          </a:p>
        </p:txBody>
      </p:sp>
      <p:sp>
        <p:nvSpPr>
          <p:cNvPr id="15" name="AutoShape 14" descr="daisy_button_pink_hb">
            <a:extLst>
              <a:ext uri="{FF2B5EF4-FFF2-40B4-BE49-F238E27FC236}">
                <a16:creationId xmlns:a16="http://schemas.microsoft.com/office/drawing/2014/main" id="{25C7E6EC-EDD1-4FFB-9B02-30C8743B0023}"/>
              </a:ext>
            </a:extLst>
          </p:cNvPr>
          <p:cNvSpPr>
            <a:spLocks noChangeArrowheads="1"/>
          </p:cNvSpPr>
          <p:nvPr/>
        </p:nvSpPr>
        <p:spPr bwMode="auto">
          <a:xfrm>
            <a:off x="2667000" y="2552700"/>
            <a:ext cx="546100" cy="693737"/>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tLang="en-US">
              <a:latin typeface="Verdana" panose="020B0604030504040204" pitchFamily="34" charset="0"/>
            </a:endParaRPr>
          </a:p>
        </p:txBody>
      </p:sp>
      <p:sp>
        <p:nvSpPr>
          <p:cNvPr id="16" name="AutoShape 14" descr="daisy_button_pink_hb">
            <a:extLst>
              <a:ext uri="{FF2B5EF4-FFF2-40B4-BE49-F238E27FC236}">
                <a16:creationId xmlns:a16="http://schemas.microsoft.com/office/drawing/2014/main" id="{6387594C-73C3-48B5-AA06-35C5D69C9055}"/>
              </a:ext>
            </a:extLst>
          </p:cNvPr>
          <p:cNvSpPr>
            <a:spLocks noChangeArrowheads="1"/>
          </p:cNvSpPr>
          <p:nvPr/>
        </p:nvSpPr>
        <p:spPr bwMode="auto">
          <a:xfrm>
            <a:off x="4231783" y="2571749"/>
            <a:ext cx="744538" cy="693737"/>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tLang="en-US">
              <a:latin typeface="Verdana" panose="020B0604030504040204" pitchFamily="34" charset="0"/>
            </a:endParaRPr>
          </a:p>
        </p:txBody>
      </p:sp>
      <p:sp>
        <p:nvSpPr>
          <p:cNvPr id="17" name="AutoShape 14" descr="daisy_button_pink_hb">
            <a:extLst>
              <a:ext uri="{FF2B5EF4-FFF2-40B4-BE49-F238E27FC236}">
                <a16:creationId xmlns:a16="http://schemas.microsoft.com/office/drawing/2014/main" id="{429D88DE-1D64-40FF-8D77-4037B71A6AFE}"/>
              </a:ext>
            </a:extLst>
          </p:cNvPr>
          <p:cNvSpPr>
            <a:spLocks noChangeArrowheads="1"/>
          </p:cNvSpPr>
          <p:nvPr/>
        </p:nvSpPr>
        <p:spPr bwMode="auto">
          <a:xfrm>
            <a:off x="6553200" y="2552697"/>
            <a:ext cx="739775" cy="693737"/>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tLang="en-US">
              <a:latin typeface="Verdana" panose="020B0604030504040204" pitchFamily="34" charset="0"/>
            </a:endParaRPr>
          </a:p>
        </p:txBody>
      </p:sp>
    </p:spTree>
    <p:extLst>
      <p:ext uri="{BB962C8B-B14F-4D97-AF65-F5344CB8AC3E}">
        <p14:creationId xmlns:p14="http://schemas.microsoft.com/office/powerpoint/2010/main" val="37127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grpId="0" nodeType="clickEffect">
                                  <p:stCondLst>
                                    <p:cond delay="0"/>
                                  </p:stCondLst>
                                  <p:childTnLst>
                                    <p:anim calcmode="lin" valueType="num">
                                      <p:cBhvr>
                                        <p:cTn id="14" dur="1000"/>
                                        <p:tgtEl>
                                          <p:spTgt spid="12"/>
                                        </p:tgtEl>
                                        <p:attrNameLst>
                                          <p:attrName>ppt_w</p:attrName>
                                        </p:attrNameLst>
                                      </p:cBhvr>
                                      <p:tavLst>
                                        <p:tav tm="0">
                                          <p:val>
                                            <p:strVal val="ppt_w"/>
                                          </p:val>
                                        </p:tav>
                                        <p:tav tm="100000">
                                          <p:val>
                                            <p:fltVal val="0"/>
                                          </p:val>
                                        </p:tav>
                                      </p:tavLst>
                                    </p:anim>
                                    <p:anim calcmode="lin" valueType="num">
                                      <p:cBhvr>
                                        <p:cTn id="15" dur="1000"/>
                                        <p:tgtEl>
                                          <p:spTgt spid="12"/>
                                        </p:tgtEl>
                                        <p:attrNameLst>
                                          <p:attrName>ppt_h</p:attrName>
                                        </p:attrNameLst>
                                      </p:cBhvr>
                                      <p:tavLst>
                                        <p:tav tm="0">
                                          <p:val>
                                            <p:strVal val="ppt_h"/>
                                          </p:val>
                                        </p:tav>
                                        <p:tav tm="100000">
                                          <p:val>
                                            <p:fltVal val="0"/>
                                          </p:val>
                                        </p:tav>
                                      </p:tavLst>
                                    </p:anim>
                                    <p:anim calcmode="lin" valueType="num">
                                      <p:cBhvr>
                                        <p:cTn id="16" dur="1000"/>
                                        <p:tgtEl>
                                          <p:spTgt spid="12"/>
                                        </p:tgtEl>
                                        <p:attrNameLst>
                                          <p:attrName>style.rotation</p:attrName>
                                        </p:attrNameLst>
                                      </p:cBhvr>
                                      <p:tavLst>
                                        <p:tav tm="0">
                                          <p:val>
                                            <p:fltVal val="0"/>
                                          </p:val>
                                        </p:tav>
                                        <p:tav tm="100000">
                                          <p:val>
                                            <p:fltVal val="90"/>
                                          </p:val>
                                        </p:tav>
                                      </p:tavLst>
                                    </p:anim>
                                    <p:animEffect transition="out" filter="fade">
                                      <p:cBhvr>
                                        <p:cTn id="17" dur="1000"/>
                                        <p:tgtEl>
                                          <p:spTgt spid="12"/>
                                        </p:tgtEl>
                                      </p:cBhvr>
                                    </p:animEffect>
                                    <p:set>
                                      <p:cBhvr>
                                        <p:cTn id="18" dur="1" fill="hold">
                                          <p:stCondLst>
                                            <p:cond delay="999"/>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grpId="0" nodeType="clickEffect">
                                  <p:stCondLst>
                                    <p:cond delay="0"/>
                                  </p:stCondLst>
                                  <p:childTnLst>
                                    <p:anim calcmode="lin" valueType="num">
                                      <p:cBhvr>
                                        <p:cTn id="22" dur="1000"/>
                                        <p:tgtEl>
                                          <p:spTgt spid="13"/>
                                        </p:tgtEl>
                                        <p:attrNameLst>
                                          <p:attrName>ppt_w</p:attrName>
                                        </p:attrNameLst>
                                      </p:cBhvr>
                                      <p:tavLst>
                                        <p:tav tm="0">
                                          <p:val>
                                            <p:strVal val="ppt_w"/>
                                          </p:val>
                                        </p:tav>
                                        <p:tav tm="100000">
                                          <p:val>
                                            <p:fltVal val="0"/>
                                          </p:val>
                                        </p:tav>
                                      </p:tavLst>
                                    </p:anim>
                                    <p:anim calcmode="lin" valueType="num">
                                      <p:cBhvr>
                                        <p:cTn id="23" dur="1000"/>
                                        <p:tgtEl>
                                          <p:spTgt spid="13"/>
                                        </p:tgtEl>
                                        <p:attrNameLst>
                                          <p:attrName>ppt_h</p:attrName>
                                        </p:attrNameLst>
                                      </p:cBhvr>
                                      <p:tavLst>
                                        <p:tav tm="0">
                                          <p:val>
                                            <p:strVal val="ppt_h"/>
                                          </p:val>
                                        </p:tav>
                                        <p:tav tm="100000">
                                          <p:val>
                                            <p:fltVal val="0"/>
                                          </p:val>
                                        </p:tav>
                                      </p:tavLst>
                                    </p:anim>
                                    <p:anim calcmode="lin" valueType="num">
                                      <p:cBhvr>
                                        <p:cTn id="24" dur="1000"/>
                                        <p:tgtEl>
                                          <p:spTgt spid="13"/>
                                        </p:tgtEl>
                                        <p:attrNameLst>
                                          <p:attrName>style.rotation</p:attrName>
                                        </p:attrNameLst>
                                      </p:cBhvr>
                                      <p:tavLst>
                                        <p:tav tm="0">
                                          <p:val>
                                            <p:fltVal val="0"/>
                                          </p:val>
                                        </p:tav>
                                        <p:tav tm="100000">
                                          <p:val>
                                            <p:fltVal val="90"/>
                                          </p:val>
                                        </p:tav>
                                      </p:tavLst>
                                    </p:anim>
                                    <p:animEffect transition="out" filter="fade">
                                      <p:cBhvr>
                                        <p:cTn id="25" dur="1000"/>
                                        <p:tgtEl>
                                          <p:spTgt spid="13"/>
                                        </p:tgtEl>
                                      </p:cBhvr>
                                    </p:animEffect>
                                    <p:set>
                                      <p:cBhvr>
                                        <p:cTn id="26" dur="1" fill="hold">
                                          <p:stCondLst>
                                            <p:cond delay="999"/>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1" presetClass="exit" presetSubtype="0" fill="hold" grpId="0" nodeType="clickEffect">
                                  <p:stCondLst>
                                    <p:cond delay="0"/>
                                  </p:stCondLst>
                                  <p:childTnLst>
                                    <p:anim calcmode="lin" valueType="num">
                                      <p:cBhvr>
                                        <p:cTn id="30" dur="1000"/>
                                        <p:tgtEl>
                                          <p:spTgt spid="14"/>
                                        </p:tgtEl>
                                        <p:attrNameLst>
                                          <p:attrName>ppt_w</p:attrName>
                                        </p:attrNameLst>
                                      </p:cBhvr>
                                      <p:tavLst>
                                        <p:tav tm="0">
                                          <p:val>
                                            <p:strVal val="ppt_w"/>
                                          </p:val>
                                        </p:tav>
                                        <p:tav tm="100000">
                                          <p:val>
                                            <p:fltVal val="0"/>
                                          </p:val>
                                        </p:tav>
                                      </p:tavLst>
                                    </p:anim>
                                    <p:anim calcmode="lin" valueType="num">
                                      <p:cBhvr>
                                        <p:cTn id="31" dur="1000"/>
                                        <p:tgtEl>
                                          <p:spTgt spid="14"/>
                                        </p:tgtEl>
                                        <p:attrNameLst>
                                          <p:attrName>ppt_h</p:attrName>
                                        </p:attrNameLst>
                                      </p:cBhvr>
                                      <p:tavLst>
                                        <p:tav tm="0">
                                          <p:val>
                                            <p:strVal val="ppt_h"/>
                                          </p:val>
                                        </p:tav>
                                        <p:tav tm="100000">
                                          <p:val>
                                            <p:fltVal val="0"/>
                                          </p:val>
                                        </p:tav>
                                      </p:tavLst>
                                    </p:anim>
                                    <p:anim calcmode="lin" valueType="num">
                                      <p:cBhvr>
                                        <p:cTn id="32" dur="1000"/>
                                        <p:tgtEl>
                                          <p:spTgt spid="14"/>
                                        </p:tgtEl>
                                        <p:attrNameLst>
                                          <p:attrName>style.rotation</p:attrName>
                                        </p:attrNameLst>
                                      </p:cBhvr>
                                      <p:tavLst>
                                        <p:tav tm="0">
                                          <p:val>
                                            <p:fltVal val="0"/>
                                          </p:val>
                                        </p:tav>
                                        <p:tav tm="100000">
                                          <p:val>
                                            <p:fltVal val="90"/>
                                          </p:val>
                                        </p:tav>
                                      </p:tavLst>
                                    </p:anim>
                                    <p:animEffect transition="out" filter="fade">
                                      <p:cBhvr>
                                        <p:cTn id="33" dur="1000"/>
                                        <p:tgtEl>
                                          <p:spTgt spid="14"/>
                                        </p:tgtEl>
                                      </p:cBhvr>
                                    </p:animEffect>
                                    <p:set>
                                      <p:cBhvr>
                                        <p:cTn id="34" dur="1" fill="hold">
                                          <p:stCondLst>
                                            <p:cond delay="999"/>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7" presetClass="exit" presetSubtype="10" fill="hold" grpId="0" nodeType="clickEffect">
                                  <p:stCondLst>
                                    <p:cond delay="0"/>
                                  </p:stCondLst>
                                  <p:childTnLst>
                                    <p:anim calcmode="lin" valueType="num">
                                      <p:cBhvr>
                                        <p:cTn id="38" dur="500"/>
                                        <p:tgtEl>
                                          <p:spTgt spid="15"/>
                                        </p:tgtEl>
                                        <p:attrNameLst>
                                          <p:attrName>ppt_w</p:attrName>
                                        </p:attrNameLst>
                                      </p:cBhvr>
                                      <p:tavLst>
                                        <p:tav tm="0">
                                          <p:val>
                                            <p:strVal val="ppt_w"/>
                                          </p:val>
                                        </p:tav>
                                        <p:tav tm="100000">
                                          <p:val>
                                            <p:fltVal val="0"/>
                                          </p:val>
                                        </p:tav>
                                      </p:tavLst>
                                    </p:anim>
                                    <p:anim calcmode="lin" valueType="num">
                                      <p:cBhvr>
                                        <p:cTn id="39" dur="500"/>
                                        <p:tgtEl>
                                          <p:spTgt spid="15"/>
                                        </p:tgtEl>
                                        <p:attrNameLst>
                                          <p:attrName>ppt_h</p:attrName>
                                        </p:attrNameLst>
                                      </p:cBhvr>
                                      <p:tavLst>
                                        <p:tav tm="0">
                                          <p:val>
                                            <p:strVal val="ppt_h"/>
                                          </p:val>
                                        </p:tav>
                                        <p:tav tm="100000">
                                          <p:val>
                                            <p:strVal val="ppt_h"/>
                                          </p:val>
                                        </p:tav>
                                      </p:tavLst>
                                    </p:anim>
                                    <p:set>
                                      <p:cBhvr>
                                        <p:cTn id="40" dur="1" fill="hold">
                                          <p:stCondLst>
                                            <p:cond delay="499"/>
                                          </p:stCondLst>
                                        </p:cTn>
                                        <p:tgtEl>
                                          <p:spTgt spid="1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7" presetClass="exit" presetSubtype="10" fill="hold" grpId="0" nodeType="clickEffect">
                                  <p:stCondLst>
                                    <p:cond delay="0"/>
                                  </p:stCondLst>
                                  <p:childTnLst>
                                    <p:anim calcmode="lin" valueType="num">
                                      <p:cBhvr>
                                        <p:cTn id="44" dur="500"/>
                                        <p:tgtEl>
                                          <p:spTgt spid="16"/>
                                        </p:tgtEl>
                                        <p:attrNameLst>
                                          <p:attrName>ppt_w</p:attrName>
                                        </p:attrNameLst>
                                      </p:cBhvr>
                                      <p:tavLst>
                                        <p:tav tm="0">
                                          <p:val>
                                            <p:strVal val="ppt_w"/>
                                          </p:val>
                                        </p:tav>
                                        <p:tav tm="100000">
                                          <p:val>
                                            <p:fltVal val="0"/>
                                          </p:val>
                                        </p:tav>
                                      </p:tavLst>
                                    </p:anim>
                                    <p:anim calcmode="lin" valueType="num">
                                      <p:cBhvr>
                                        <p:cTn id="45" dur="500"/>
                                        <p:tgtEl>
                                          <p:spTgt spid="16"/>
                                        </p:tgtEl>
                                        <p:attrNameLst>
                                          <p:attrName>ppt_h</p:attrName>
                                        </p:attrNameLst>
                                      </p:cBhvr>
                                      <p:tavLst>
                                        <p:tav tm="0">
                                          <p:val>
                                            <p:strVal val="ppt_h"/>
                                          </p:val>
                                        </p:tav>
                                        <p:tav tm="100000">
                                          <p:val>
                                            <p:strVal val="ppt_h"/>
                                          </p:val>
                                        </p:tav>
                                      </p:tavLst>
                                    </p:anim>
                                    <p:set>
                                      <p:cBhvr>
                                        <p:cTn id="46" dur="1" fill="hold">
                                          <p:stCondLst>
                                            <p:cond delay="499"/>
                                          </p:stCondLst>
                                        </p:cTn>
                                        <p:tgtEl>
                                          <p:spTgt spid="1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7" presetClass="exit" presetSubtype="10" fill="hold" grpId="0" nodeType="clickEffect">
                                  <p:stCondLst>
                                    <p:cond delay="0"/>
                                  </p:stCondLst>
                                  <p:childTnLst>
                                    <p:anim calcmode="lin" valueType="num">
                                      <p:cBhvr>
                                        <p:cTn id="50" dur="500"/>
                                        <p:tgtEl>
                                          <p:spTgt spid="17"/>
                                        </p:tgtEl>
                                        <p:attrNameLst>
                                          <p:attrName>ppt_w</p:attrName>
                                        </p:attrNameLst>
                                      </p:cBhvr>
                                      <p:tavLst>
                                        <p:tav tm="0">
                                          <p:val>
                                            <p:strVal val="ppt_w"/>
                                          </p:val>
                                        </p:tav>
                                        <p:tav tm="100000">
                                          <p:val>
                                            <p:fltVal val="0"/>
                                          </p:val>
                                        </p:tav>
                                      </p:tavLst>
                                    </p:anim>
                                    <p:anim calcmode="lin" valueType="num">
                                      <p:cBhvr>
                                        <p:cTn id="51" dur="500"/>
                                        <p:tgtEl>
                                          <p:spTgt spid="17"/>
                                        </p:tgtEl>
                                        <p:attrNameLst>
                                          <p:attrName>ppt_h</p:attrName>
                                        </p:attrNameLst>
                                      </p:cBhvr>
                                      <p:tavLst>
                                        <p:tav tm="0">
                                          <p:val>
                                            <p:strVal val="ppt_h"/>
                                          </p:val>
                                        </p:tav>
                                        <p:tav tm="100000">
                                          <p:val>
                                            <p:strVal val="ppt_h"/>
                                          </p:val>
                                        </p:tav>
                                      </p:tavLst>
                                    </p:anim>
                                    <p:set>
                                      <p:cBhvr>
                                        <p:cTn id="5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2" grpId="0" bldLvl="0" animBg="1"/>
      <p:bldP spid="13" grpId="0" animBg="1"/>
      <p:bldP spid="14" grpId="0" bldLvl="0" animBg="1"/>
      <p:bldP spid="15" grpId="0" bldLvl="0" animBg="1"/>
      <p:bldP spid="16" grpId="0" bldLvl="0" animBg="1"/>
      <p:bldP spid="17"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215" y="355021"/>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219200" y="3714750"/>
            <a:ext cx="6705600" cy="954071"/>
          </a:xfrm>
          <a:prstGeom prst="rect">
            <a:avLst/>
          </a:prstGeom>
          <a:solidFill>
            <a:schemeClr val="accent5">
              <a:lumMod val="20000"/>
              <a:lumOff val="80000"/>
            </a:schemeClr>
          </a:solidFill>
        </p:spPr>
        <p:txBody>
          <a:bodyPr wrap="square" lIns="91403" tIns="45702" rIns="91403" bIns="45702" rtlCol="0">
            <a:spAutoFit/>
          </a:bodyPr>
          <a:lstStyle/>
          <a:p>
            <a:pPr algn="ctr"/>
            <a:r>
              <a:rPr lang="en-US" sz="2800" b="1">
                <a:latin typeface="Arial-Rounded" pitchFamily="34" charset="0"/>
                <a:ea typeface="Arial-Rounded" pitchFamily="34" charset="0"/>
                <a:cs typeface="Arial-Rounded" pitchFamily="34" charset="0"/>
              </a:rPr>
              <a:t>Dặn dò: + Xem bài: </a:t>
            </a:r>
            <a:r>
              <a:rPr lang="en-US" sz="2800" b="1" i="1">
                <a:latin typeface="Arial-Rounded" pitchFamily="34" charset="0"/>
                <a:ea typeface="Arial-Rounded" pitchFamily="34" charset="0"/>
                <a:cs typeface="Arial-Rounded" pitchFamily="34" charset="0"/>
              </a:rPr>
              <a:t>Bữa cơm gia đình</a:t>
            </a:r>
            <a:endParaRPr lang="en-US" sz="2800" b="1">
              <a:latin typeface="Arial-Rounded" pitchFamily="34" charset="0"/>
              <a:ea typeface="Arial-Rounded" pitchFamily="34" charset="0"/>
              <a:cs typeface="Arial-Rounded" pitchFamily="34" charset="0"/>
            </a:endParaRPr>
          </a:p>
          <a:p>
            <a:pPr algn="ctr"/>
            <a:r>
              <a:rPr lang="en-US" sz="2800" b="1">
                <a:latin typeface="Arial-Rounded" pitchFamily="34" charset="0"/>
                <a:ea typeface="Arial-Rounded" pitchFamily="34" charset="0"/>
                <a:cs typeface="Arial-Rounded" pitchFamily="34" charset="0"/>
              </a:rPr>
              <a:t>      +  Xem bài trang 38, trang 39.</a:t>
            </a:r>
          </a:p>
        </p:txBody>
      </p:sp>
      <p:sp>
        <p:nvSpPr>
          <p:cNvPr id="3" name="Rectangle 2"/>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5" name="Rectangle 4"/>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173268"/>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22779" y="247260"/>
            <a:ext cx="7391400"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Nói những gì em quan sát được trong tranh</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388" t="20000" r="17374" b="16363"/>
          <a:stretch/>
        </p:blipFill>
        <p:spPr bwMode="auto">
          <a:xfrm>
            <a:off x="990599" y="782868"/>
            <a:ext cx="7184141" cy="3998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488621" y="232243"/>
            <a:ext cx="5947064" cy="477005"/>
          </a:xfrm>
          <a:prstGeom prst="rect">
            <a:avLst/>
          </a:prstGeom>
          <a:noFill/>
        </p:spPr>
        <p:txBody>
          <a:bodyPr wrap="square" lIns="91391" tIns="45696" rIns="91391" bIns="45696" rtlCol="0">
            <a:spAutoFit/>
          </a:bodyPr>
          <a:lstStyle/>
          <a:p>
            <a:pPr algn="ctr"/>
            <a:r>
              <a:rPr lang="en-US" sz="2500" b="1" dirty="0" err="1">
                <a:solidFill>
                  <a:schemeClr val="accent6">
                    <a:lumMod val="75000"/>
                  </a:schemeClr>
                </a:solidFill>
                <a:latin typeface="Arial-Rounded" pitchFamily="34" charset="0"/>
                <a:ea typeface="Arial-Rounded" pitchFamily="34" charset="0"/>
                <a:cs typeface="Arial-Rounded" pitchFamily="34" charset="0"/>
              </a:rPr>
              <a:t>Bữa</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cơm</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gia</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đình</a:t>
            </a:r>
            <a:endParaRPr lang="en-US" sz="2500" b="1" dirty="0">
              <a:solidFill>
                <a:schemeClr val="accent6">
                  <a:lumMod val="75000"/>
                </a:schemeClr>
              </a:solidFill>
              <a:latin typeface="Arial Rounded MT Bold" pitchFamily="34" charset="0"/>
              <a:ea typeface="Arial-Rounded" pitchFamily="34" charset="0"/>
              <a:cs typeface="Arial-Rounded" pitchFamily="34" charset="0"/>
            </a:endParaRPr>
          </a:p>
        </p:txBody>
      </p:sp>
      <p:sp>
        <p:nvSpPr>
          <p:cNvPr id="5" name="TextBox 4"/>
          <p:cNvSpPr txBox="1"/>
          <p:nvPr/>
        </p:nvSpPr>
        <p:spPr>
          <a:xfrm>
            <a:off x="62346" y="801829"/>
            <a:ext cx="8991600" cy="4185713"/>
          </a:xfrm>
          <a:prstGeom prst="rect">
            <a:avLst/>
          </a:prstGeom>
          <a:noFill/>
        </p:spPr>
        <p:txBody>
          <a:bodyPr wrap="square" lIns="91391" tIns="45696" rIns="91391" bIns="45696" rtlCol="0">
            <a:spAutoFit/>
          </a:bodyPr>
          <a:lstStyle/>
          <a:p>
            <a:pPr marL="0" lvl="1" algn="just"/>
            <a:r>
              <a:rPr lang="en-US" sz="2500" dirty="0">
                <a:latin typeface="Arial-Rounded" pitchFamily="34" charset="0"/>
                <a:ea typeface="Arial-Rounded" pitchFamily="34" charset="0"/>
                <a:cs typeface="Arial-Rounded" pitchFamily="34" charset="0"/>
              </a:rPr>
              <a:t>	</a:t>
            </a:r>
            <a:r>
              <a:rPr lang="en-US" sz="2400" dirty="0">
                <a:latin typeface="Arial-Rounded" pitchFamily="34" charset="0"/>
                <a:ea typeface="Arial-Rounded" pitchFamily="34" charset="0"/>
                <a:cs typeface="Arial-Rounded" pitchFamily="34" charset="0"/>
              </a:rPr>
              <a:t>Thấy mẹ đi chợ về, Chi hỏi:</a:t>
            </a:r>
          </a:p>
          <a:p>
            <a:pPr marL="0" lvl="1" algn="just"/>
            <a:r>
              <a:rPr lang="en-US" sz="2400" dirty="0">
                <a:latin typeface="Arial-Rounded" pitchFamily="34" charset="0"/>
                <a:ea typeface="Arial-Rounded" pitchFamily="34" charset="0"/>
                <a:cs typeface="Arial-Rounded" pitchFamily="34" charset="0"/>
              </a:rPr>
              <a:t>	- Sao mẹ mua nhiều đồ ăn thế ạ?</a:t>
            </a:r>
          </a:p>
          <a:p>
            <a:pPr marL="0" lvl="1" algn="just"/>
            <a:r>
              <a:rPr lang="en-US" sz="2400" dirty="0">
                <a:latin typeface="Arial-Rounded" pitchFamily="34" charset="0"/>
                <a:ea typeface="Arial-Rounded" pitchFamily="34" charset="0"/>
                <a:cs typeface="Arial-Rounded" pitchFamily="34" charset="0"/>
              </a:rPr>
              <a:t>	- Đố con hôm nay là ngày gì?</a:t>
            </a:r>
          </a:p>
          <a:p>
            <a:pPr marL="0" lvl="1" algn="just"/>
            <a:r>
              <a:rPr lang="en-US" sz="2400" dirty="0">
                <a:latin typeface="Arial-Rounded" pitchFamily="34" charset="0"/>
                <a:ea typeface="Arial-Rounded" pitchFamily="34" charset="0"/>
                <a:cs typeface="Arial-Rounded" pitchFamily="34" charset="0"/>
              </a:rPr>
              <a:t>	Chi chạy lại xem lịch:</a:t>
            </a:r>
          </a:p>
          <a:p>
            <a:pPr marL="0" lvl="1" algn="just"/>
            <a:r>
              <a:rPr lang="en-US" sz="2400" dirty="0">
                <a:latin typeface="Arial-Rounded" pitchFamily="34" charset="0"/>
                <a:ea typeface="Arial-Rounded" pitchFamily="34" charset="0"/>
                <a:cs typeface="Arial-Rounded" pitchFamily="34" charset="0"/>
              </a:rPr>
              <a:t>	- A, ngày 28 tháng 6, Ngày Gia đình Việt Nam.</a:t>
            </a:r>
          </a:p>
          <a:p>
            <a:pPr marL="0" lvl="1" algn="just"/>
            <a:r>
              <a:rPr lang="en-US" sz="2400" dirty="0">
                <a:latin typeface="Arial-Rounded" pitchFamily="34" charset="0"/>
                <a:ea typeface="Arial-Rounded" pitchFamily="34" charset="0"/>
                <a:cs typeface="Arial-Rounded" pitchFamily="34" charset="0"/>
              </a:rPr>
              <a:t>	- Đúng rồi. Vì thế, hôm nay cả nhà mình liên hoan con ạ.</a:t>
            </a:r>
          </a:p>
          <a:p>
            <a:pPr marL="0" lvl="1" algn="just"/>
            <a:r>
              <a:rPr lang="en-US" sz="2400" dirty="0">
                <a:latin typeface="Arial-Rounded" pitchFamily="34" charset="0"/>
                <a:ea typeface="Arial-Rounded" pitchFamily="34" charset="0"/>
                <a:cs typeface="Arial-Rounded" pitchFamily="34" charset="0"/>
              </a:rPr>
              <a:t>	Chi vui lắm. Em nhặt rau giúp mẹ. Bố dọn nhà, rửa xoong nồi, cốc chén. Ông bà trông em bé để mẹ nấu ăn. Cả nhà quây quần bên nhau. Bữa cơm thật tuyệt. Chi thích ngày nào cũng là Ngày Gia đình Việt Nam.	</a:t>
            </a:r>
          </a:p>
          <a:p>
            <a:pPr algn="just"/>
            <a:r>
              <a:rPr lang="en-US" sz="2400" dirty="0">
                <a:latin typeface="Arial-Rounded" pitchFamily="34" charset="0"/>
                <a:ea typeface="Arial-Rounded" pitchFamily="34" charset="0"/>
                <a:cs typeface="Arial-Rounded" pitchFamily="34" charset="0"/>
              </a:rPr>
              <a:t>                                                                             </a:t>
            </a:r>
            <a:r>
              <a:rPr lang="en-US" sz="2500" dirty="0">
                <a:latin typeface="Arial-Rounded" pitchFamily="34" charset="0"/>
                <a:ea typeface="Arial-Rounded" pitchFamily="34" charset="0"/>
                <a:cs typeface="Arial-Rounded" pitchFamily="34" charset="0"/>
              </a:rPr>
              <a:t>(Châu Anh)</a:t>
            </a:r>
            <a:endParaRPr lang="en-US" sz="2500" dirty="0">
              <a:latin typeface="Arial Rounded MT Bold" pitchFamily="34" charset="0"/>
              <a:ea typeface="Arial-Rounded" pitchFamily="34" charset="0"/>
              <a:cs typeface="Arial-Rounded" pitchFamily="34"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Rounded" pitchFamily="34" charset="0"/>
                <a:ea typeface="Arial-Rounded" pitchFamily="34" charset="0"/>
                <a:cs typeface="Arial-Rounded" pitchFamily="34" charset="0"/>
              </a:rPr>
              <a:t>Đọc mẫu</a:t>
            </a: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Luyện</a:t>
            </a:r>
            <a:r>
              <a:rPr lang="en-US" dirty="0" smtClean="0"/>
              <a:t> </a:t>
            </a:r>
            <a:r>
              <a:rPr lang="en-US" dirty="0" err="1" smtClean="0"/>
              <a:t>đọc</a:t>
            </a:r>
            <a:r>
              <a:rPr lang="en-US" dirty="0" smtClean="0"/>
              <a:t> </a:t>
            </a:r>
            <a:r>
              <a:rPr lang="en-US" dirty="0" err="1" smtClean="0"/>
              <a:t>vần</a:t>
            </a:r>
            <a:r>
              <a:rPr lang="en-US" dirty="0" smtClean="0"/>
              <a:t> </a:t>
            </a:r>
            <a:r>
              <a:rPr lang="en-US" dirty="0" err="1" smtClean="0"/>
              <a:t>mới</a:t>
            </a:r>
            <a:r>
              <a:rPr lang="en-US" dirty="0" smtClean="0"/>
              <a:t>:</a:t>
            </a:r>
            <a:endParaRPr lang="vi-VN" dirty="0"/>
          </a:p>
        </p:txBody>
      </p:sp>
      <p:sp>
        <p:nvSpPr>
          <p:cNvPr id="4" name="Title 1"/>
          <p:cNvSpPr txBox="1">
            <a:spLocks/>
          </p:cNvSpPr>
          <p:nvPr/>
        </p:nvSpPr>
        <p:spPr>
          <a:xfrm>
            <a:off x="457200" y="1962150"/>
            <a:ext cx="8229600" cy="857250"/>
          </a:xfrm>
          <a:prstGeom prst="rect">
            <a:avLst/>
          </a:prstGeom>
        </p:spPr>
        <p:txBody>
          <a:bodyPr vert="horz" lIns="91391" tIns="45696" rIns="91391" bIns="45696" rtlCol="0" anchor="ctr">
            <a:no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r>
              <a:rPr lang="en-US" sz="6600" b="1" dirty="0" err="1" smtClean="0">
                <a:solidFill>
                  <a:srgbClr val="FF0000"/>
                </a:solidFill>
              </a:rPr>
              <a:t>oong</a:t>
            </a:r>
            <a:endParaRPr lang="vi-VN" sz="6600" b="1" dirty="0">
              <a:solidFill>
                <a:srgbClr val="FF0000"/>
              </a:solidFill>
            </a:endParaRPr>
          </a:p>
        </p:txBody>
      </p:sp>
    </p:spTree>
    <p:extLst>
      <p:ext uri="{BB962C8B-B14F-4D97-AF65-F5344CB8AC3E}">
        <p14:creationId xmlns:p14="http://schemas.microsoft.com/office/powerpoint/2010/main" val="1910184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488621" y="232243"/>
            <a:ext cx="5947064" cy="477005"/>
          </a:xfrm>
          <a:prstGeom prst="rect">
            <a:avLst/>
          </a:prstGeom>
          <a:noFill/>
        </p:spPr>
        <p:txBody>
          <a:bodyPr wrap="square" lIns="91391" tIns="45696" rIns="91391" bIns="45696" rtlCol="0">
            <a:spAutoFit/>
          </a:bodyPr>
          <a:lstStyle/>
          <a:p>
            <a:pPr algn="ctr"/>
            <a:r>
              <a:rPr lang="en-US" sz="2500" b="1" dirty="0" err="1">
                <a:solidFill>
                  <a:schemeClr val="accent6">
                    <a:lumMod val="75000"/>
                  </a:schemeClr>
                </a:solidFill>
                <a:latin typeface="Arial-Rounded" pitchFamily="34" charset="0"/>
                <a:ea typeface="Arial-Rounded" pitchFamily="34" charset="0"/>
                <a:cs typeface="Arial-Rounded" pitchFamily="34" charset="0"/>
              </a:rPr>
              <a:t>Bữa</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cơm</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gia</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đình</a:t>
            </a:r>
            <a:endParaRPr lang="en-US" sz="2500" b="1" dirty="0">
              <a:solidFill>
                <a:schemeClr val="accent6">
                  <a:lumMod val="75000"/>
                </a:schemeClr>
              </a:solidFill>
              <a:latin typeface="Arial Rounded MT Bold" pitchFamily="34" charset="0"/>
              <a:ea typeface="Arial-Rounded" pitchFamily="34" charset="0"/>
              <a:cs typeface="Arial-Rounded" pitchFamily="34" charset="0"/>
            </a:endParaRPr>
          </a:p>
        </p:txBody>
      </p:sp>
      <p:sp>
        <p:nvSpPr>
          <p:cNvPr id="5" name="TextBox 4"/>
          <p:cNvSpPr txBox="1"/>
          <p:nvPr/>
        </p:nvSpPr>
        <p:spPr>
          <a:xfrm>
            <a:off x="62346" y="801829"/>
            <a:ext cx="8991600" cy="4185713"/>
          </a:xfrm>
          <a:prstGeom prst="rect">
            <a:avLst/>
          </a:prstGeom>
          <a:noFill/>
        </p:spPr>
        <p:txBody>
          <a:bodyPr wrap="square" lIns="91391" tIns="45696" rIns="91391" bIns="45696" rtlCol="0">
            <a:spAutoFit/>
          </a:bodyPr>
          <a:lstStyle/>
          <a:p>
            <a:pPr marL="0" lvl="1" algn="just"/>
            <a:r>
              <a:rPr lang="en-US" sz="2500" dirty="0">
                <a:latin typeface="Arial-Rounded" pitchFamily="34" charset="0"/>
                <a:ea typeface="Arial-Rounded" pitchFamily="34" charset="0"/>
                <a:cs typeface="Arial-Rounded" pitchFamily="34" charset="0"/>
              </a:rPr>
              <a:t>	</a:t>
            </a:r>
            <a:r>
              <a:rPr lang="en-US" sz="2400" dirty="0">
                <a:latin typeface="Arial-Rounded" pitchFamily="34" charset="0"/>
                <a:ea typeface="Arial-Rounded" pitchFamily="34" charset="0"/>
                <a:cs typeface="Arial-Rounded" pitchFamily="34" charset="0"/>
              </a:rPr>
              <a:t>Thấy mẹ đi chợ về, Chi hỏi:</a:t>
            </a:r>
          </a:p>
          <a:p>
            <a:pPr marL="0" lvl="1" algn="just"/>
            <a:r>
              <a:rPr lang="en-US" sz="2400" dirty="0">
                <a:latin typeface="Arial-Rounded" pitchFamily="34" charset="0"/>
                <a:ea typeface="Arial-Rounded" pitchFamily="34" charset="0"/>
                <a:cs typeface="Arial-Rounded" pitchFamily="34" charset="0"/>
              </a:rPr>
              <a:t>	- Sao mẹ mua nhiều đồ ăn thế ạ?</a:t>
            </a:r>
          </a:p>
          <a:p>
            <a:pPr marL="0" lvl="1" algn="just"/>
            <a:r>
              <a:rPr lang="en-US" sz="2400" dirty="0">
                <a:latin typeface="Arial-Rounded" pitchFamily="34" charset="0"/>
                <a:ea typeface="Arial-Rounded" pitchFamily="34" charset="0"/>
                <a:cs typeface="Arial-Rounded" pitchFamily="34" charset="0"/>
              </a:rPr>
              <a:t>	- Đố con hôm nay là ngày gì?</a:t>
            </a:r>
          </a:p>
          <a:p>
            <a:pPr marL="0" lvl="1" algn="just"/>
            <a:r>
              <a:rPr lang="en-US" sz="2400" dirty="0">
                <a:latin typeface="Arial-Rounded" pitchFamily="34" charset="0"/>
                <a:ea typeface="Arial-Rounded" pitchFamily="34" charset="0"/>
                <a:cs typeface="Arial-Rounded" pitchFamily="34" charset="0"/>
              </a:rPr>
              <a:t>	Chi chạy lại xem lịch:</a:t>
            </a:r>
          </a:p>
          <a:p>
            <a:pPr marL="0" lvl="1" algn="just"/>
            <a:r>
              <a:rPr lang="en-US" sz="2400" dirty="0">
                <a:latin typeface="Arial-Rounded" pitchFamily="34" charset="0"/>
                <a:ea typeface="Arial-Rounded" pitchFamily="34" charset="0"/>
                <a:cs typeface="Arial-Rounded" pitchFamily="34" charset="0"/>
              </a:rPr>
              <a:t>	- A, ngày 28 tháng 6, Ngày Gia đình Việt Nam.</a:t>
            </a:r>
          </a:p>
          <a:p>
            <a:pPr marL="0" lvl="1" algn="just"/>
            <a:r>
              <a:rPr lang="en-US" sz="2400" dirty="0">
                <a:latin typeface="Arial-Rounded" pitchFamily="34" charset="0"/>
                <a:ea typeface="Arial-Rounded" pitchFamily="34" charset="0"/>
                <a:cs typeface="Arial-Rounded" pitchFamily="34" charset="0"/>
              </a:rPr>
              <a:t>	- Đúng rồi. Vì thế, hôm nay cả nhà mình liên hoan con ạ.</a:t>
            </a:r>
          </a:p>
          <a:p>
            <a:pPr marL="0" lvl="1" algn="just"/>
            <a:r>
              <a:rPr lang="en-US" sz="2400" dirty="0">
                <a:latin typeface="Arial-Rounded" pitchFamily="34" charset="0"/>
                <a:ea typeface="Arial-Rounded" pitchFamily="34" charset="0"/>
                <a:cs typeface="Arial-Rounded" pitchFamily="34" charset="0"/>
              </a:rPr>
              <a:t>	Chi vui lắm. Em nhặt rau giúp mẹ. Bố dọn nhà, rửa xoong nồi, cốc chén. Ông bà trông em bé để mẹ nấu ăn. Cả nhà quây quần bên nhau. Bữa cơm thật tuyệt. Chi thích ngày nào cũng là Ngày Gia đình Việt Nam.	</a:t>
            </a:r>
          </a:p>
          <a:p>
            <a:pPr algn="just"/>
            <a:r>
              <a:rPr lang="en-US" sz="2400" dirty="0">
                <a:latin typeface="Arial-Rounded" pitchFamily="34" charset="0"/>
                <a:ea typeface="Arial-Rounded" pitchFamily="34" charset="0"/>
                <a:cs typeface="Arial-Rounded" pitchFamily="34" charset="0"/>
              </a:rPr>
              <a:t>                                                                             </a:t>
            </a:r>
            <a:r>
              <a:rPr lang="en-US" sz="2500" dirty="0">
                <a:latin typeface="Arial-Rounded" pitchFamily="34" charset="0"/>
                <a:ea typeface="Arial-Rounded" pitchFamily="34" charset="0"/>
                <a:cs typeface="Arial-Rounded" pitchFamily="34" charset="0"/>
              </a:rPr>
              <a:t>(Châu Anh)</a:t>
            </a:r>
            <a:endParaRPr lang="en-US" sz="2500" dirty="0">
              <a:latin typeface="Arial Rounded MT Bold" pitchFamily="34" charset="0"/>
              <a:ea typeface="Arial-Rounded" pitchFamily="34" charset="0"/>
              <a:cs typeface="Arial-Rounded" pitchFamily="34" charset="0"/>
            </a:endParaRPr>
          </a:p>
        </p:txBody>
      </p:sp>
      <p:cxnSp>
        <p:nvCxnSpPr>
          <p:cNvPr id="7" name="Straight Connector 6"/>
          <p:cNvCxnSpPr/>
          <p:nvPr/>
        </p:nvCxnSpPr>
        <p:spPr>
          <a:xfrm>
            <a:off x="7595286" y="3395535"/>
            <a:ext cx="13127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76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09550"/>
            <a:ext cx="3505200" cy="857250"/>
          </a:xfrm>
        </p:spPr>
        <p:txBody>
          <a:bodyPr/>
          <a:lstStyle/>
          <a:p>
            <a:pPr algn="just"/>
            <a:r>
              <a:rPr lang="en-US">
                <a:latin typeface="Arial-Rounded" pitchFamily="34" charset="0"/>
                <a:ea typeface="Arial-Rounded" pitchFamily="34" charset="0"/>
                <a:cs typeface="Arial-Rounded" pitchFamily="34" charset="0"/>
              </a:rPr>
              <a:t>oong</a:t>
            </a:r>
          </a:p>
        </p:txBody>
      </p:sp>
      <p:sp>
        <p:nvSpPr>
          <p:cNvPr id="3" name="Title 1"/>
          <p:cNvSpPr txBox="1">
            <a:spLocks/>
          </p:cNvSpPr>
          <p:nvPr/>
        </p:nvSpPr>
        <p:spPr>
          <a:xfrm>
            <a:off x="5105400" y="209550"/>
            <a:ext cx="4876800"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a:latin typeface="Arial-Rounded" pitchFamily="34" charset="0"/>
                <a:ea typeface="Arial-Rounded" pitchFamily="34" charset="0"/>
                <a:cs typeface="Arial-Rounded" pitchFamily="34" charset="0"/>
              </a:rPr>
              <a:t>xoong nồi</a:t>
            </a:r>
          </a:p>
        </p:txBody>
      </p:sp>
      <p:cxnSp>
        <p:nvCxnSpPr>
          <p:cNvPr id="11" name="Straight Arrow Connector 10"/>
          <p:cNvCxnSpPr/>
          <p:nvPr/>
        </p:nvCxnSpPr>
        <p:spPr>
          <a:xfrm>
            <a:off x="3048000" y="742950"/>
            <a:ext cx="1752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1949" b="19890"/>
          <a:stretch/>
        </p:blipFill>
        <p:spPr bwMode="auto">
          <a:xfrm>
            <a:off x="10633" y="1257301"/>
            <a:ext cx="6202037" cy="3506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5143" y="1628773"/>
            <a:ext cx="2737314" cy="2954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032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dirty="0">
                <a:latin typeface="Arial-Rounded" pitchFamily="34" charset="0"/>
                <a:ea typeface="Arial-Rounded" pitchFamily="34" charset="0"/>
                <a:cs typeface="Arial-Rounded" pitchFamily="34" charset="0"/>
              </a:rPr>
              <a:t>Đọc</a:t>
            </a:r>
          </a:p>
        </p:txBody>
      </p:sp>
      <p:sp>
        <p:nvSpPr>
          <p:cNvPr id="4" name="TextBox 3"/>
          <p:cNvSpPr txBox="1"/>
          <p:nvPr/>
        </p:nvSpPr>
        <p:spPr>
          <a:xfrm>
            <a:off x="1488621" y="232243"/>
            <a:ext cx="5947064" cy="477005"/>
          </a:xfrm>
          <a:prstGeom prst="rect">
            <a:avLst/>
          </a:prstGeom>
          <a:noFill/>
        </p:spPr>
        <p:txBody>
          <a:bodyPr wrap="square" lIns="91391" tIns="45696" rIns="91391" bIns="45696" rtlCol="0">
            <a:spAutoFit/>
          </a:bodyPr>
          <a:lstStyle/>
          <a:p>
            <a:pPr algn="ctr"/>
            <a:r>
              <a:rPr lang="en-US" sz="2500" b="1" dirty="0" err="1">
                <a:solidFill>
                  <a:schemeClr val="accent6">
                    <a:lumMod val="75000"/>
                  </a:schemeClr>
                </a:solidFill>
                <a:latin typeface="Arial-Rounded" pitchFamily="34" charset="0"/>
                <a:ea typeface="Arial-Rounded" pitchFamily="34" charset="0"/>
                <a:cs typeface="Arial-Rounded" pitchFamily="34" charset="0"/>
              </a:rPr>
              <a:t>Bữa</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cơm</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gia</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đình</a:t>
            </a:r>
            <a:endParaRPr lang="en-US" sz="2500" b="1" dirty="0">
              <a:solidFill>
                <a:schemeClr val="accent6">
                  <a:lumMod val="75000"/>
                </a:schemeClr>
              </a:solidFill>
              <a:latin typeface="Arial Rounded MT Bold" pitchFamily="34" charset="0"/>
              <a:ea typeface="Arial-Rounded" pitchFamily="34" charset="0"/>
              <a:cs typeface="Arial-Rounded" pitchFamily="34" charset="0"/>
            </a:endParaRPr>
          </a:p>
        </p:txBody>
      </p:sp>
      <p:sp>
        <p:nvSpPr>
          <p:cNvPr id="5" name="TextBox 4"/>
          <p:cNvSpPr txBox="1"/>
          <p:nvPr/>
        </p:nvSpPr>
        <p:spPr>
          <a:xfrm>
            <a:off x="62346" y="801829"/>
            <a:ext cx="8991600" cy="5432208"/>
          </a:xfrm>
          <a:prstGeom prst="rect">
            <a:avLst/>
          </a:prstGeom>
          <a:noFill/>
        </p:spPr>
        <p:txBody>
          <a:bodyPr wrap="square" lIns="91391" tIns="45696" rIns="91391" bIns="45696" rtlCol="0">
            <a:spAutoFit/>
          </a:bodyPr>
          <a:lstStyle/>
          <a:p>
            <a:pPr marL="0" lvl="1" algn="just"/>
            <a:r>
              <a:rPr lang="en-US" sz="2500" dirty="0">
                <a:latin typeface="Arial-Rounded" pitchFamily="34" charset="0"/>
                <a:ea typeface="Arial-Rounded" pitchFamily="34" charset="0"/>
                <a:cs typeface="Arial-Rounded" pitchFamily="34" charset="0"/>
              </a:rPr>
              <a:t> </a:t>
            </a:r>
            <a:r>
              <a:rPr lang="en-US" sz="25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Thấy</a:t>
            </a:r>
            <a:r>
              <a:rPr lang="en-US" sz="2400" dirty="0" smtClean="0">
                <a:latin typeface="Arial-Rounded" pitchFamily="34" charset="0"/>
                <a:ea typeface="Arial-Rounded" pitchFamily="34" charset="0"/>
                <a:cs typeface="Arial-Rounded" pitchFamily="34" charset="0"/>
              </a:rPr>
              <a:t> </a:t>
            </a:r>
            <a:r>
              <a:rPr lang="en-US" sz="2400" dirty="0">
                <a:latin typeface="Arial-Rounded" pitchFamily="34" charset="0"/>
                <a:ea typeface="Arial-Rounded" pitchFamily="34" charset="0"/>
                <a:cs typeface="Arial-Rounded" pitchFamily="34" charset="0"/>
              </a:rPr>
              <a:t>mẹ đi chợ về, Chi hỏi:</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 </a:t>
            </a:r>
            <a:r>
              <a:rPr lang="en-US" sz="2400" dirty="0">
                <a:latin typeface="Arial-Rounded" pitchFamily="34" charset="0"/>
                <a:ea typeface="Arial-Rounded" pitchFamily="34" charset="0"/>
                <a:cs typeface="Arial-Rounded" pitchFamily="34" charset="0"/>
              </a:rPr>
              <a:t>Sao mẹ mua nhiều đồ ăn thế ạ?</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 </a:t>
            </a:r>
            <a:r>
              <a:rPr lang="en-US" sz="2400" dirty="0">
                <a:latin typeface="Arial-Rounded" pitchFamily="34" charset="0"/>
                <a:ea typeface="Arial-Rounded" pitchFamily="34" charset="0"/>
                <a:cs typeface="Arial-Rounded" pitchFamily="34" charset="0"/>
              </a:rPr>
              <a:t>Đố con hôm nay là ngày gì?</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Chi </a:t>
            </a:r>
            <a:r>
              <a:rPr lang="en-US" sz="2400" dirty="0">
                <a:latin typeface="Arial-Rounded" pitchFamily="34" charset="0"/>
                <a:ea typeface="Arial-Rounded" pitchFamily="34" charset="0"/>
                <a:cs typeface="Arial-Rounded" pitchFamily="34" charset="0"/>
              </a:rPr>
              <a:t>chạy lại xem lịch:</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 </a:t>
            </a:r>
            <a:r>
              <a:rPr lang="en-US" sz="2400" dirty="0">
                <a:latin typeface="Arial-Rounded" pitchFamily="34" charset="0"/>
                <a:ea typeface="Arial-Rounded" pitchFamily="34" charset="0"/>
                <a:cs typeface="Arial-Rounded" pitchFamily="34" charset="0"/>
              </a:rPr>
              <a:t>A, ngày 28 tháng 6, Ngày Gia đình Việt Nam.</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 </a:t>
            </a:r>
            <a:r>
              <a:rPr lang="en-US" sz="2400" dirty="0">
                <a:latin typeface="Arial-Rounded" pitchFamily="34" charset="0"/>
                <a:ea typeface="Arial-Rounded" pitchFamily="34" charset="0"/>
                <a:cs typeface="Arial-Rounded" pitchFamily="34" charset="0"/>
              </a:rPr>
              <a:t>Đúng rồi. </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Vì</a:t>
            </a:r>
            <a:r>
              <a:rPr lang="en-US" sz="2400" dirty="0" smtClean="0">
                <a:latin typeface="Arial-Rounded" pitchFamily="34" charset="0"/>
                <a:ea typeface="Arial-Rounded" pitchFamily="34" charset="0"/>
                <a:cs typeface="Arial-Rounded" pitchFamily="34" charset="0"/>
              </a:rPr>
              <a:t> </a:t>
            </a:r>
            <a:r>
              <a:rPr lang="en-US" sz="2400" dirty="0">
                <a:latin typeface="Arial-Rounded" pitchFamily="34" charset="0"/>
                <a:ea typeface="Arial-Rounded" pitchFamily="34" charset="0"/>
                <a:cs typeface="Arial-Rounded" pitchFamily="34" charset="0"/>
              </a:rPr>
              <a:t>thế, hôm nay cả nhà mình liên hoan con ạ.</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Chi </a:t>
            </a:r>
            <a:r>
              <a:rPr lang="en-US" sz="2400" dirty="0">
                <a:latin typeface="Arial-Rounded" pitchFamily="34" charset="0"/>
                <a:ea typeface="Arial-Rounded" pitchFamily="34" charset="0"/>
                <a:cs typeface="Arial-Rounded" pitchFamily="34" charset="0"/>
              </a:rPr>
              <a:t>vui lắm. </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Em</a:t>
            </a:r>
            <a:r>
              <a:rPr lang="en-US" sz="2400" dirty="0" smtClean="0">
                <a:latin typeface="Arial-Rounded" pitchFamily="34" charset="0"/>
                <a:ea typeface="Arial-Rounded" pitchFamily="34" charset="0"/>
                <a:cs typeface="Arial-Rounded" pitchFamily="34" charset="0"/>
              </a:rPr>
              <a:t> </a:t>
            </a:r>
            <a:r>
              <a:rPr lang="en-US" sz="2400" dirty="0">
                <a:latin typeface="Arial-Rounded" pitchFamily="34" charset="0"/>
                <a:ea typeface="Arial-Rounded" pitchFamily="34" charset="0"/>
                <a:cs typeface="Arial-Rounded" pitchFamily="34" charset="0"/>
              </a:rPr>
              <a:t>nhặt rau giúp mẹ. </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Bố</a:t>
            </a:r>
            <a:r>
              <a:rPr lang="en-US" sz="2400" dirty="0" smtClean="0">
                <a:latin typeface="Arial-Rounded" pitchFamily="34" charset="0"/>
                <a:ea typeface="Arial-Rounded" pitchFamily="34" charset="0"/>
                <a:cs typeface="Arial-Rounded" pitchFamily="34" charset="0"/>
              </a:rPr>
              <a:t> </a:t>
            </a:r>
            <a:r>
              <a:rPr lang="en-US" sz="2400" dirty="0">
                <a:latin typeface="Arial-Rounded" pitchFamily="34" charset="0"/>
                <a:ea typeface="Arial-Rounded" pitchFamily="34" charset="0"/>
                <a:cs typeface="Arial-Rounded" pitchFamily="34" charset="0"/>
              </a:rPr>
              <a:t>dọn nhà, rửa xoong nồi, cốc chén. </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Ông</a:t>
            </a:r>
            <a:r>
              <a:rPr lang="en-US" sz="2400" dirty="0" smtClean="0">
                <a:latin typeface="Arial-Rounded" pitchFamily="34" charset="0"/>
                <a:ea typeface="Arial-Rounded" pitchFamily="34" charset="0"/>
                <a:cs typeface="Arial-Rounded" pitchFamily="34" charset="0"/>
              </a:rPr>
              <a:t> </a:t>
            </a:r>
            <a:r>
              <a:rPr lang="en-US" sz="2400" dirty="0">
                <a:latin typeface="Arial-Rounded" pitchFamily="34" charset="0"/>
                <a:ea typeface="Arial-Rounded" pitchFamily="34" charset="0"/>
                <a:cs typeface="Arial-Rounded" pitchFamily="34" charset="0"/>
              </a:rPr>
              <a:t>bà trông em bé để mẹ nấu ăn. </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Cả</a:t>
            </a:r>
            <a:r>
              <a:rPr lang="en-US" sz="2400" dirty="0" smtClean="0">
                <a:latin typeface="Arial-Rounded" pitchFamily="34" charset="0"/>
                <a:ea typeface="Arial-Rounded" pitchFamily="34" charset="0"/>
                <a:cs typeface="Arial-Rounded" pitchFamily="34" charset="0"/>
              </a:rPr>
              <a:t> </a:t>
            </a:r>
            <a:r>
              <a:rPr lang="en-US" sz="2400" dirty="0">
                <a:latin typeface="Arial-Rounded" pitchFamily="34" charset="0"/>
                <a:ea typeface="Arial-Rounded" pitchFamily="34" charset="0"/>
                <a:cs typeface="Arial-Rounded" pitchFamily="34" charset="0"/>
              </a:rPr>
              <a:t>nhà quây quần bên nhau. </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Bữa</a:t>
            </a:r>
            <a:r>
              <a:rPr lang="en-US" sz="2400" dirty="0" smtClean="0">
                <a:latin typeface="Arial-Rounded" pitchFamily="34" charset="0"/>
                <a:ea typeface="Arial-Rounded" pitchFamily="34" charset="0"/>
                <a:cs typeface="Arial-Rounded" pitchFamily="34" charset="0"/>
              </a:rPr>
              <a:t> </a:t>
            </a:r>
            <a:r>
              <a:rPr lang="en-US" sz="2400" dirty="0">
                <a:latin typeface="Arial-Rounded" pitchFamily="34" charset="0"/>
                <a:ea typeface="Arial-Rounded" pitchFamily="34" charset="0"/>
                <a:cs typeface="Arial-Rounded" pitchFamily="34" charset="0"/>
              </a:rPr>
              <a:t>cơm thật tuyệt. </a:t>
            </a:r>
            <a:r>
              <a:rPr lang="en-US" sz="2400" dirty="0" smtClean="0">
                <a:latin typeface="Arial-Rounded" pitchFamily="34" charset="0"/>
                <a:ea typeface="Arial-Rounded" pitchFamily="34" charset="0"/>
                <a:cs typeface="Arial-Rounded" pitchFamily="34" charset="0"/>
              </a:rPr>
              <a:t> Chi </a:t>
            </a:r>
            <a:r>
              <a:rPr lang="en-US" sz="2400" dirty="0">
                <a:latin typeface="Arial-Rounded" pitchFamily="34" charset="0"/>
                <a:ea typeface="Arial-Rounded" pitchFamily="34" charset="0"/>
                <a:cs typeface="Arial-Rounded" pitchFamily="34" charset="0"/>
              </a:rPr>
              <a:t>thích ngày nào cũng là Ngày Gia đình Việt Nam.</a:t>
            </a:r>
            <a:r>
              <a:rPr lang="en-US" sz="2000" dirty="0">
                <a:latin typeface="Arial-Rounded" pitchFamily="34" charset="0"/>
                <a:ea typeface="Arial-Rounded" pitchFamily="34" charset="0"/>
                <a:cs typeface="Arial-Rounded" pitchFamily="34" charset="0"/>
              </a:rPr>
              <a:t>	</a:t>
            </a:r>
          </a:p>
          <a:p>
            <a:pPr algn="just"/>
            <a:r>
              <a:rPr lang="en-US" sz="2400" dirty="0">
                <a:latin typeface="Arial-Rounded" pitchFamily="34" charset="0"/>
                <a:ea typeface="Arial-Rounded" pitchFamily="34" charset="0"/>
                <a:cs typeface="Arial-Rounded" pitchFamily="34" charset="0"/>
              </a:rPr>
              <a:t>                                                                        </a:t>
            </a:r>
            <a:r>
              <a:rPr lang="en-US" sz="2500" dirty="0">
                <a:latin typeface="Arial-Rounded" pitchFamily="34" charset="0"/>
                <a:ea typeface="Arial-Rounded" pitchFamily="34" charset="0"/>
                <a:cs typeface="Arial-Rounded" pitchFamily="34" charset="0"/>
              </a:rPr>
              <a:t>(Châu Anh)</a:t>
            </a:r>
            <a:r>
              <a:rPr lang="en-US" sz="2800" dirty="0">
                <a:latin typeface="Arial-Rounded" pitchFamily="34" charset="0"/>
                <a:ea typeface="Arial-Rounded" pitchFamily="34" charset="0"/>
                <a:cs typeface="Arial-Rounded" pitchFamily="34" charset="0"/>
              </a:rPr>
              <a:t> </a:t>
            </a:r>
          </a:p>
          <a:p>
            <a:pPr algn="just"/>
            <a:r>
              <a:rPr lang="en-US" sz="2800" dirty="0">
                <a:latin typeface="Arial-Rounded" pitchFamily="34" charset="0"/>
                <a:ea typeface="Arial-Rounded" pitchFamily="34" charset="0"/>
                <a:cs typeface="Arial-Rounded" pitchFamily="34" charset="0"/>
              </a:rPr>
              <a:t>        </a:t>
            </a:r>
            <a:endParaRPr lang="en-US" sz="2800" dirty="0">
              <a:solidFill>
                <a:srgbClr val="FF0000"/>
              </a:solidFill>
              <a:latin typeface="Arial-Rounded" pitchFamily="34" charset="0"/>
              <a:ea typeface="Arial-Rounded" pitchFamily="34" charset="0"/>
              <a:cs typeface="Arial-Rounded" pitchFamily="34" charset="0"/>
            </a:endParaRPr>
          </a:p>
          <a:p>
            <a:pPr algn="just"/>
            <a:endParaRPr lang="en-US" sz="2500" dirty="0">
              <a:latin typeface="Arial-Rounded" pitchFamily="34" charset="0"/>
              <a:ea typeface="Arial-Rounded" pitchFamily="34" charset="0"/>
              <a:cs typeface="Arial-Rounded" pitchFamily="34" charset="0"/>
            </a:endParaRPr>
          </a:p>
          <a:p>
            <a:pPr algn="just"/>
            <a:endParaRPr lang="en-US" sz="2500" dirty="0">
              <a:latin typeface="Arial Rounded MT Bold" pitchFamily="34" charset="0"/>
              <a:ea typeface="Arial-Rounded" pitchFamily="34" charset="0"/>
              <a:cs typeface="Arial-Rounded" pitchFamily="34" charset="0"/>
            </a:endParaRPr>
          </a:p>
        </p:txBody>
      </p:sp>
      <p:sp>
        <p:nvSpPr>
          <p:cNvPr id="12" name="Oval 4"/>
          <p:cNvSpPr/>
          <p:nvPr/>
        </p:nvSpPr>
        <p:spPr>
          <a:xfrm>
            <a:off x="221918" y="872462"/>
            <a:ext cx="335726" cy="288559"/>
          </a:xfrm>
          <a:prstGeom prst="ellipse">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dirty="0" smtClean="0">
                <a:ln>
                  <a:noFill/>
                </a:ln>
                <a:solidFill>
                  <a:srgbClr val="FF0000"/>
                </a:solidFill>
                <a:effectLst/>
                <a:latin typeface="Calibri" pitchFamily="34" charset="0"/>
                <a:cs typeface="Arial" pitchFamily="34" charset="0"/>
              </a:rPr>
              <a:t>1</a:t>
            </a:r>
            <a:endParaRPr kumimoji="0" lang="vi-VN" altLang="vi-VN"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3" name="Oval 4"/>
          <p:cNvSpPr/>
          <p:nvPr/>
        </p:nvSpPr>
        <p:spPr>
          <a:xfrm>
            <a:off x="234275" y="1270288"/>
            <a:ext cx="335726" cy="288560"/>
          </a:xfrm>
          <a:prstGeom prst="ellipse">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dirty="0" smtClean="0">
                <a:ln>
                  <a:noFill/>
                </a:ln>
                <a:solidFill>
                  <a:srgbClr val="FF0000"/>
                </a:solidFill>
                <a:effectLst/>
                <a:latin typeface="Calibri" pitchFamily="34" charset="0"/>
                <a:cs typeface="Arial" pitchFamily="34" charset="0"/>
              </a:rPr>
              <a:t>2</a:t>
            </a:r>
            <a:endParaRPr kumimoji="0" lang="vi-VN" altLang="vi-VN"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4" name="Oval 4"/>
          <p:cNvSpPr/>
          <p:nvPr/>
        </p:nvSpPr>
        <p:spPr>
          <a:xfrm>
            <a:off x="242344" y="1638416"/>
            <a:ext cx="335726" cy="288560"/>
          </a:xfrm>
          <a:prstGeom prst="ellipse">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dirty="0" smtClean="0">
                <a:ln>
                  <a:noFill/>
                </a:ln>
                <a:solidFill>
                  <a:srgbClr val="FF0000"/>
                </a:solidFill>
                <a:effectLst/>
                <a:latin typeface="Calibri" pitchFamily="34" charset="0"/>
                <a:cs typeface="Arial" pitchFamily="34" charset="0"/>
              </a:rPr>
              <a:t>3</a:t>
            </a:r>
            <a:endParaRPr kumimoji="0" lang="vi-VN" altLang="vi-VN"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5" name="Oval 4"/>
          <p:cNvSpPr/>
          <p:nvPr/>
        </p:nvSpPr>
        <p:spPr>
          <a:xfrm>
            <a:off x="270347" y="2007574"/>
            <a:ext cx="335726" cy="288560"/>
          </a:xfrm>
          <a:prstGeom prst="ellipse">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dirty="0" smtClean="0">
                <a:ln>
                  <a:noFill/>
                </a:ln>
                <a:solidFill>
                  <a:srgbClr val="FF0000"/>
                </a:solidFill>
                <a:effectLst/>
                <a:latin typeface="Calibri" pitchFamily="34" charset="0"/>
                <a:cs typeface="Arial" pitchFamily="34" charset="0"/>
              </a:rPr>
              <a:t>4</a:t>
            </a:r>
            <a:endParaRPr kumimoji="0" lang="vi-VN" altLang="vi-VN"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7" name="Oval 4"/>
          <p:cNvSpPr/>
          <p:nvPr/>
        </p:nvSpPr>
        <p:spPr>
          <a:xfrm>
            <a:off x="270347" y="2411065"/>
            <a:ext cx="335726" cy="288560"/>
          </a:xfrm>
          <a:prstGeom prst="ellipse">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dirty="0" smtClean="0">
                <a:ln>
                  <a:noFill/>
                </a:ln>
                <a:solidFill>
                  <a:srgbClr val="FF0000"/>
                </a:solidFill>
                <a:effectLst/>
                <a:latin typeface="Calibri" pitchFamily="34" charset="0"/>
                <a:cs typeface="Arial" pitchFamily="34" charset="0"/>
              </a:rPr>
              <a:t>5</a:t>
            </a:r>
            <a:endParaRPr kumimoji="0" lang="vi-VN" altLang="vi-VN"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8" name="Oval 4"/>
          <p:cNvSpPr/>
          <p:nvPr/>
        </p:nvSpPr>
        <p:spPr>
          <a:xfrm>
            <a:off x="316827" y="2746255"/>
            <a:ext cx="335726" cy="288560"/>
          </a:xfrm>
          <a:prstGeom prst="ellipse">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dirty="0" smtClean="0">
                <a:ln>
                  <a:noFill/>
                </a:ln>
                <a:solidFill>
                  <a:srgbClr val="FF0000"/>
                </a:solidFill>
                <a:effectLst/>
                <a:latin typeface="Calibri" pitchFamily="34" charset="0"/>
                <a:cs typeface="Arial" pitchFamily="34" charset="0"/>
              </a:rPr>
              <a:t>6</a:t>
            </a:r>
            <a:endParaRPr kumimoji="0" lang="vi-VN" altLang="vi-VN"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18"/>
          <p:cNvSpPr/>
          <p:nvPr/>
        </p:nvSpPr>
        <p:spPr>
          <a:xfrm>
            <a:off x="1861050" y="2603698"/>
            <a:ext cx="340158" cy="461665"/>
          </a:xfrm>
          <a:prstGeom prst="rect">
            <a:avLst/>
          </a:prstGeom>
        </p:spPr>
        <p:txBody>
          <a:bodyPr wrap="none">
            <a:spAutoFit/>
          </a:bodyPr>
          <a:lstStyle/>
          <a:p>
            <a:pPr lvl="0" algn="ctr" defTabSz="914400" fontAlgn="base">
              <a:spcBef>
                <a:spcPct val="0"/>
              </a:spcBef>
              <a:spcAft>
                <a:spcPct val="0"/>
              </a:spcAft>
            </a:pPr>
            <a:r>
              <a:rPr lang="en-US" altLang="vi-VN" sz="2400" b="1" dirty="0" smtClean="0">
                <a:solidFill>
                  <a:srgbClr val="FF0000"/>
                </a:solidFill>
                <a:latin typeface="Calibri" pitchFamily="34" charset="0"/>
                <a:cs typeface="Arial" pitchFamily="34" charset="0"/>
              </a:rPr>
              <a:t>7</a:t>
            </a:r>
            <a:endParaRPr lang="vi-VN" altLang="vi-VN" sz="2400" b="1" dirty="0">
              <a:latin typeface="Arial" pitchFamily="34" charset="0"/>
              <a:cs typeface="Arial" pitchFamily="34" charset="0"/>
            </a:endParaRPr>
          </a:p>
        </p:txBody>
      </p:sp>
      <p:sp>
        <p:nvSpPr>
          <p:cNvPr id="21" name="Oval 4"/>
          <p:cNvSpPr/>
          <p:nvPr/>
        </p:nvSpPr>
        <p:spPr>
          <a:xfrm>
            <a:off x="234275" y="3127148"/>
            <a:ext cx="335726" cy="288560"/>
          </a:xfrm>
          <a:prstGeom prst="ellipse">
            <a:avLst/>
          </a:prstGeom>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2000" b="1" i="0" u="none" strike="noStrike" cap="none" normalizeH="0" baseline="0" dirty="0" smtClean="0">
                <a:ln>
                  <a:noFill/>
                </a:ln>
                <a:solidFill>
                  <a:srgbClr val="FF0000"/>
                </a:solidFill>
                <a:effectLst/>
                <a:latin typeface="Calibri" pitchFamily="34" charset="0"/>
                <a:cs typeface="Arial" pitchFamily="34" charset="0"/>
              </a:rPr>
              <a:t>8</a:t>
            </a:r>
            <a:endParaRPr kumimoji="0" lang="vi-VN" altLang="vi-VN"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22" name="Rectangle 21"/>
          <p:cNvSpPr/>
          <p:nvPr/>
        </p:nvSpPr>
        <p:spPr>
          <a:xfrm>
            <a:off x="2151780" y="2973030"/>
            <a:ext cx="340158" cy="461665"/>
          </a:xfrm>
          <a:prstGeom prst="rect">
            <a:avLst/>
          </a:prstGeom>
        </p:spPr>
        <p:txBody>
          <a:bodyPr wrap="none">
            <a:spAutoFit/>
          </a:bodyPr>
          <a:lstStyle/>
          <a:p>
            <a:pPr lvl="0" algn="ctr" defTabSz="914400" fontAlgn="base">
              <a:spcBef>
                <a:spcPct val="0"/>
              </a:spcBef>
              <a:spcAft>
                <a:spcPct val="0"/>
              </a:spcAft>
            </a:pPr>
            <a:r>
              <a:rPr lang="en-US" altLang="vi-VN" sz="2400" b="1" dirty="0" smtClean="0">
                <a:solidFill>
                  <a:srgbClr val="FF0000"/>
                </a:solidFill>
                <a:latin typeface="Calibri" pitchFamily="34" charset="0"/>
                <a:cs typeface="Arial" pitchFamily="34" charset="0"/>
              </a:rPr>
              <a:t>9</a:t>
            </a:r>
            <a:endParaRPr lang="vi-VN" altLang="vi-VN" sz="2400" b="1" dirty="0">
              <a:latin typeface="Arial" pitchFamily="34" charset="0"/>
              <a:cs typeface="Arial" pitchFamily="34" charset="0"/>
            </a:endParaRPr>
          </a:p>
        </p:txBody>
      </p:sp>
      <p:sp>
        <p:nvSpPr>
          <p:cNvPr id="23" name="Rectangle 22"/>
          <p:cNvSpPr/>
          <p:nvPr/>
        </p:nvSpPr>
        <p:spPr>
          <a:xfrm>
            <a:off x="5295383" y="2994483"/>
            <a:ext cx="495650" cy="461665"/>
          </a:xfrm>
          <a:prstGeom prst="rect">
            <a:avLst/>
          </a:prstGeom>
        </p:spPr>
        <p:txBody>
          <a:bodyPr wrap="none">
            <a:spAutoFit/>
          </a:bodyPr>
          <a:lstStyle/>
          <a:p>
            <a:pPr lvl="0" algn="ctr" defTabSz="914400" fontAlgn="base">
              <a:spcBef>
                <a:spcPct val="0"/>
              </a:spcBef>
              <a:spcAft>
                <a:spcPct val="0"/>
              </a:spcAft>
            </a:pPr>
            <a:r>
              <a:rPr lang="en-US" altLang="vi-VN" sz="2400" b="1" dirty="0" smtClean="0">
                <a:solidFill>
                  <a:srgbClr val="FF0000"/>
                </a:solidFill>
                <a:latin typeface="Calibri" pitchFamily="34" charset="0"/>
                <a:cs typeface="Arial" pitchFamily="34" charset="0"/>
              </a:rPr>
              <a:t>10</a:t>
            </a:r>
            <a:endParaRPr lang="vi-VN" altLang="vi-VN" sz="2400" b="1" dirty="0">
              <a:latin typeface="Arial" pitchFamily="34" charset="0"/>
              <a:cs typeface="Arial" pitchFamily="34" charset="0"/>
            </a:endParaRPr>
          </a:p>
        </p:txBody>
      </p:sp>
      <p:sp>
        <p:nvSpPr>
          <p:cNvPr id="24" name="Rectangle 23"/>
          <p:cNvSpPr/>
          <p:nvPr/>
        </p:nvSpPr>
        <p:spPr>
          <a:xfrm>
            <a:off x="1854527" y="3321001"/>
            <a:ext cx="495650" cy="461665"/>
          </a:xfrm>
          <a:prstGeom prst="rect">
            <a:avLst/>
          </a:prstGeom>
        </p:spPr>
        <p:txBody>
          <a:bodyPr wrap="none">
            <a:spAutoFit/>
          </a:bodyPr>
          <a:lstStyle/>
          <a:p>
            <a:pPr lvl="0" algn="ctr" defTabSz="914400" fontAlgn="base">
              <a:spcBef>
                <a:spcPct val="0"/>
              </a:spcBef>
              <a:spcAft>
                <a:spcPct val="0"/>
              </a:spcAft>
            </a:pPr>
            <a:r>
              <a:rPr lang="en-US" altLang="vi-VN" sz="2400" b="1" dirty="0" smtClean="0">
                <a:solidFill>
                  <a:srgbClr val="FF0000"/>
                </a:solidFill>
                <a:latin typeface="Calibri" pitchFamily="34" charset="0"/>
                <a:cs typeface="Arial" pitchFamily="34" charset="0"/>
              </a:rPr>
              <a:t>11</a:t>
            </a:r>
            <a:endParaRPr lang="vi-VN" altLang="vi-VN" sz="2400" b="1" dirty="0">
              <a:latin typeface="Arial" pitchFamily="34" charset="0"/>
              <a:cs typeface="Arial" pitchFamily="34" charset="0"/>
            </a:endParaRPr>
          </a:p>
        </p:txBody>
      </p:sp>
      <p:sp>
        <p:nvSpPr>
          <p:cNvPr id="25" name="Rectangle 24"/>
          <p:cNvSpPr/>
          <p:nvPr/>
        </p:nvSpPr>
        <p:spPr>
          <a:xfrm>
            <a:off x="6844097" y="3304495"/>
            <a:ext cx="495650" cy="461665"/>
          </a:xfrm>
          <a:prstGeom prst="rect">
            <a:avLst/>
          </a:prstGeom>
        </p:spPr>
        <p:txBody>
          <a:bodyPr wrap="none">
            <a:spAutoFit/>
          </a:bodyPr>
          <a:lstStyle/>
          <a:p>
            <a:pPr lvl="0" algn="ctr" defTabSz="914400" fontAlgn="base">
              <a:spcBef>
                <a:spcPct val="0"/>
              </a:spcBef>
              <a:spcAft>
                <a:spcPct val="0"/>
              </a:spcAft>
            </a:pPr>
            <a:r>
              <a:rPr lang="en-US" altLang="vi-VN" sz="2400" b="1" dirty="0" smtClean="0">
                <a:solidFill>
                  <a:srgbClr val="FF0000"/>
                </a:solidFill>
                <a:latin typeface="Calibri" pitchFamily="34" charset="0"/>
                <a:cs typeface="Arial" pitchFamily="34" charset="0"/>
              </a:rPr>
              <a:t>12</a:t>
            </a:r>
            <a:endParaRPr lang="vi-VN" altLang="vi-VN" sz="2400" b="1" dirty="0">
              <a:latin typeface="Arial" pitchFamily="34" charset="0"/>
              <a:cs typeface="Arial" pitchFamily="34" charset="0"/>
            </a:endParaRPr>
          </a:p>
        </p:txBody>
      </p:sp>
      <p:sp>
        <p:nvSpPr>
          <p:cNvPr id="26" name="Rectangle 25"/>
          <p:cNvSpPr/>
          <p:nvPr/>
        </p:nvSpPr>
        <p:spPr>
          <a:xfrm>
            <a:off x="2074034" y="3652965"/>
            <a:ext cx="495650" cy="461665"/>
          </a:xfrm>
          <a:prstGeom prst="rect">
            <a:avLst/>
          </a:prstGeom>
        </p:spPr>
        <p:txBody>
          <a:bodyPr wrap="none">
            <a:spAutoFit/>
          </a:bodyPr>
          <a:lstStyle/>
          <a:p>
            <a:pPr lvl="0" algn="ctr" defTabSz="914400" fontAlgn="base">
              <a:spcBef>
                <a:spcPct val="0"/>
              </a:spcBef>
              <a:spcAft>
                <a:spcPct val="0"/>
              </a:spcAft>
            </a:pPr>
            <a:r>
              <a:rPr lang="en-US" altLang="vi-VN" sz="2400" b="1" dirty="0" smtClean="0">
                <a:solidFill>
                  <a:srgbClr val="FF0000"/>
                </a:solidFill>
                <a:latin typeface="Calibri" pitchFamily="34" charset="0"/>
                <a:cs typeface="Arial" pitchFamily="34" charset="0"/>
              </a:rPr>
              <a:t>13</a:t>
            </a:r>
            <a:endParaRPr lang="vi-VN" altLang="vi-VN" sz="2400" b="1" dirty="0">
              <a:latin typeface="Arial" pitchFamily="34" charset="0"/>
              <a:cs typeface="Arial" pitchFamily="34" charset="0"/>
            </a:endParaRPr>
          </a:p>
        </p:txBody>
      </p:sp>
      <p:sp>
        <p:nvSpPr>
          <p:cNvPr id="27" name="Rectangle 26"/>
          <p:cNvSpPr/>
          <p:nvPr/>
        </p:nvSpPr>
        <p:spPr>
          <a:xfrm>
            <a:off x="4942868" y="3665322"/>
            <a:ext cx="495650" cy="461665"/>
          </a:xfrm>
          <a:prstGeom prst="rect">
            <a:avLst/>
          </a:prstGeom>
        </p:spPr>
        <p:txBody>
          <a:bodyPr wrap="none">
            <a:spAutoFit/>
          </a:bodyPr>
          <a:lstStyle/>
          <a:p>
            <a:pPr lvl="0" algn="ctr" defTabSz="914400" fontAlgn="base">
              <a:spcBef>
                <a:spcPct val="0"/>
              </a:spcBef>
              <a:spcAft>
                <a:spcPct val="0"/>
              </a:spcAft>
            </a:pPr>
            <a:r>
              <a:rPr lang="en-US" altLang="vi-VN" sz="2400" b="1" dirty="0" smtClean="0">
                <a:solidFill>
                  <a:srgbClr val="FF0000"/>
                </a:solidFill>
                <a:latin typeface="Calibri" pitchFamily="34" charset="0"/>
                <a:cs typeface="Arial" pitchFamily="34" charset="0"/>
              </a:rPr>
              <a:t>14</a:t>
            </a:r>
            <a:endParaRPr lang="vi-VN" altLang="vi-VN" sz="2400" b="1" dirty="0">
              <a:latin typeface="Arial" pitchFamily="34" charset="0"/>
              <a:cs typeface="Arial" pitchFamily="34" charset="0"/>
            </a:endParaRPr>
          </a:p>
        </p:txBody>
      </p:sp>
      <p:cxnSp>
        <p:nvCxnSpPr>
          <p:cNvPr id="9" name="Straight Connector 3"/>
          <p:cNvCxnSpPr/>
          <p:nvPr/>
        </p:nvCxnSpPr>
        <p:spPr>
          <a:xfrm flipH="1">
            <a:off x="4987877" y="3431734"/>
            <a:ext cx="76200" cy="32702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3"/>
          <p:cNvCxnSpPr/>
          <p:nvPr/>
        </p:nvCxnSpPr>
        <p:spPr>
          <a:xfrm flipH="1">
            <a:off x="6553200" y="3799962"/>
            <a:ext cx="76200" cy="32702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3"/>
          <p:cNvCxnSpPr/>
          <p:nvPr/>
        </p:nvCxnSpPr>
        <p:spPr>
          <a:xfrm flipH="1">
            <a:off x="8976717" y="3806611"/>
            <a:ext cx="76200" cy="32702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480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ppt_x"/>
                                          </p:val>
                                        </p:tav>
                                        <p:tav tm="100000">
                                          <p:val>
                                            <p:strVal val="#ppt_x"/>
                                          </p:val>
                                        </p:tav>
                                      </p:tavLst>
                                    </p:anim>
                                    <p:anim calcmode="lin" valueType="num">
                                      <p:cBhvr additive="base">
                                        <p:cTn id="4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ppt_x"/>
                                          </p:val>
                                        </p:tav>
                                        <p:tav tm="100000">
                                          <p:val>
                                            <p:strVal val="#ppt_x"/>
                                          </p:val>
                                        </p:tav>
                                      </p:tavLst>
                                    </p:anim>
                                    <p:anim calcmode="lin" valueType="num">
                                      <p:cBhvr additive="base">
                                        <p:cTn id="5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additive="base">
                                        <p:cTn id="60" dur="500" fill="hold"/>
                                        <p:tgtEl>
                                          <p:spTgt spid="24"/>
                                        </p:tgtEl>
                                        <p:attrNameLst>
                                          <p:attrName>ppt_x</p:attrName>
                                        </p:attrNameLst>
                                      </p:cBhvr>
                                      <p:tavLst>
                                        <p:tav tm="0">
                                          <p:val>
                                            <p:strVal val="#ppt_x"/>
                                          </p:val>
                                        </p:tav>
                                        <p:tav tm="100000">
                                          <p:val>
                                            <p:strVal val="#ppt_x"/>
                                          </p:val>
                                        </p:tav>
                                      </p:tavLst>
                                    </p:anim>
                                    <p:anim calcmode="lin" valueType="num">
                                      <p:cBhvr additive="base">
                                        <p:cTn id="6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additive="base">
                                        <p:cTn id="66" dur="500" fill="hold"/>
                                        <p:tgtEl>
                                          <p:spTgt spid="25"/>
                                        </p:tgtEl>
                                        <p:attrNameLst>
                                          <p:attrName>ppt_x</p:attrName>
                                        </p:attrNameLst>
                                      </p:cBhvr>
                                      <p:tavLst>
                                        <p:tav tm="0">
                                          <p:val>
                                            <p:strVal val="#ppt_x"/>
                                          </p:val>
                                        </p:tav>
                                        <p:tav tm="100000">
                                          <p:val>
                                            <p:strVal val="#ppt_x"/>
                                          </p:val>
                                        </p:tav>
                                      </p:tavLst>
                                    </p:anim>
                                    <p:anim calcmode="lin" valueType="num">
                                      <p:cBhvr additive="base">
                                        <p:cTn id="6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additive="base">
                                        <p:cTn id="72" dur="500" fill="hold"/>
                                        <p:tgtEl>
                                          <p:spTgt spid="26"/>
                                        </p:tgtEl>
                                        <p:attrNameLst>
                                          <p:attrName>ppt_x</p:attrName>
                                        </p:attrNameLst>
                                      </p:cBhvr>
                                      <p:tavLst>
                                        <p:tav tm="0">
                                          <p:val>
                                            <p:strVal val="#ppt_x"/>
                                          </p:val>
                                        </p:tav>
                                        <p:tav tm="100000">
                                          <p:val>
                                            <p:strVal val="#ppt_x"/>
                                          </p:val>
                                        </p:tav>
                                      </p:tavLst>
                                    </p:anim>
                                    <p:anim calcmode="lin" valueType="num">
                                      <p:cBhvr additive="base">
                                        <p:cTn id="7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additive="base">
                                        <p:cTn id="78" dur="500" fill="hold"/>
                                        <p:tgtEl>
                                          <p:spTgt spid="27"/>
                                        </p:tgtEl>
                                        <p:attrNameLst>
                                          <p:attrName>ppt_x</p:attrName>
                                        </p:attrNameLst>
                                      </p:cBhvr>
                                      <p:tavLst>
                                        <p:tav tm="0">
                                          <p:val>
                                            <p:strVal val="#ppt_x"/>
                                          </p:val>
                                        </p:tav>
                                        <p:tav tm="100000">
                                          <p:val>
                                            <p:strVal val="#ppt_x"/>
                                          </p:val>
                                        </p:tav>
                                      </p:tavLst>
                                    </p:anim>
                                    <p:anim calcmode="lin" valueType="num">
                                      <p:cBhvr additive="base">
                                        <p:cTn id="7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9"/>
                                        </p:tgtEl>
                                        <p:attrNameLst>
                                          <p:attrName>style.visibility</p:attrName>
                                        </p:attrNameLst>
                                      </p:cBhvr>
                                      <p:to>
                                        <p:strVal val="visible"/>
                                      </p:to>
                                    </p:set>
                                    <p:anim calcmode="lin" valueType="num">
                                      <p:cBhvr additive="base">
                                        <p:cTn id="84" dur="500" fill="hold"/>
                                        <p:tgtEl>
                                          <p:spTgt spid="9"/>
                                        </p:tgtEl>
                                        <p:attrNameLst>
                                          <p:attrName>ppt_x</p:attrName>
                                        </p:attrNameLst>
                                      </p:cBhvr>
                                      <p:tavLst>
                                        <p:tav tm="0">
                                          <p:val>
                                            <p:strVal val="#ppt_x"/>
                                          </p:val>
                                        </p:tav>
                                        <p:tav tm="100000">
                                          <p:val>
                                            <p:strVal val="#ppt_x"/>
                                          </p:val>
                                        </p:tav>
                                      </p:tavLst>
                                    </p:anim>
                                    <p:anim calcmode="lin" valueType="num">
                                      <p:cBhvr additive="base">
                                        <p:cTn id="8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500"/>
                                        <p:tgtEl>
                                          <p:spTgt spid="28"/>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animBg="1"/>
      <p:bldP spid="18" grpId="0" animBg="1"/>
      <p:bldP spid="19" grpId="0"/>
      <p:bldP spid="21" grpId="0" animBg="1"/>
      <p:bldP spid="22" grpId="0"/>
      <p:bldP spid="23" grpId="0"/>
      <p:bldP spid="24" grpId="0"/>
      <p:bldP spid="25"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dirty="0">
                <a:latin typeface="Arial-Rounded" pitchFamily="34" charset="0"/>
                <a:ea typeface="Arial-Rounded" pitchFamily="34" charset="0"/>
                <a:cs typeface="Arial-Rounded" pitchFamily="34" charset="0"/>
              </a:rPr>
              <a:t>Đọc</a:t>
            </a:r>
          </a:p>
        </p:txBody>
      </p:sp>
      <p:sp>
        <p:nvSpPr>
          <p:cNvPr id="4" name="TextBox 3"/>
          <p:cNvSpPr txBox="1"/>
          <p:nvPr/>
        </p:nvSpPr>
        <p:spPr>
          <a:xfrm>
            <a:off x="1488621" y="232243"/>
            <a:ext cx="5947064" cy="477005"/>
          </a:xfrm>
          <a:prstGeom prst="rect">
            <a:avLst/>
          </a:prstGeom>
          <a:noFill/>
        </p:spPr>
        <p:txBody>
          <a:bodyPr wrap="square" lIns="91391" tIns="45696" rIns="91391" bIns="45696" rtlCol="0">
            <a:spAutoFit/>
          </a:bodyPr>
          <a:lstStyle/>
          <a:p>
            <a:pPr algn="ctr"/>
            <a:r>
              <a:rPr lang="en-US" sz="2500" b="1" dirty="0" err="1">
                <a:solidFill>
                  <a:schemeClr val="accent6">
                    <a:lumMod val="75000"/>
                  </a:schemeClr>
                </a:solidFill>
                <a:latin typeface="Arial-Rounded" pitchFamily="34" charset="0"/>
                <a:ea typeface="Arial-Rounded" pitchFamily="34" charset="0"/>
                <a:cs typeface="Arial-Rounded" pitchFamily="34" charset="0"/>
              </a:rPr>
              <a:t>Bữa</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cơm</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gia</a:t>
            </a:r>
            <a:r>
              <a:rPr lang="en-US" sz="2500" b="1" dirty="0">
                <a:solidFill>
                  <a:schemeClr val="accent6">
                    <a:lumMod val="75000"/>
                  </a:schemeClr>
                </a:solidFill>
                <a:latin typeface="Arial-Rounded" pitchFamily="34" charset="0"/>
                <a:ea typeface="Arial-Rounded" pitchFamily="34" charset="0"/>
                <a:cs typeface="Arial-Rounded" pitchFamily="34" charset="0"/>
              </a:rPr>
              <a:t> </a:t>
            </a:r>
            <a:r>
              <a:rPr lang="en-US" sz="2500" b="1" dirty="0" err="1">
                <a:solidFill>
                  <a:schemeClr val="accent6">
                    <a:lumMod val="75000"/>
                  </a:schemeClr>
                </a:solidFill>
                <a:latin typeface="Arial-Rounded" pitchFamily="34" charset="0"/>
                <a:ea typeface="Arial-Rounded" pitchFamily="34" charset="0"/>
                <a:cs typeface="Arial-Rounded" pitchFamily="34" charset="0"/>
              </a:rPr>
              <a:t>đình</a:t>
            </a:r>
            <a:endParaRPr lang="en-US" sz="2500" b="1" dirty="0">
              <a:solidFill>
                <a:schemeClr val="accent6">
                  <a:lumMod val="75000"/>
                </a:schemeClr>
              </a:solidFill>
              <a:latin typeface="Arial Rounded MT Bold" pitchFamily="34" charset="0"/>
              <a:ea typeface="Arial-Rounded" pitchFamily="34" charset="0"/>
              <a:cs typeface="Arial-Rounded" pitchFamily="34" charset="0"/>
            </a:endParaRPr>
          </a:p>
        </p:txBody>
      </p:sp>
      <p:sp>
        <p:nvSpPr>
          <p:cNvPr id="5" name="TextBox 4"/>
          <p:cNvSpPr txBox="1"/>
          <p:nvPr/>
        </p:nvSpPr>
        <p:spPr>
          <a:xfrm>
            <a:off x="62346" y="801829"/>
            <a:ext cx="8991600" cy="5432208"/>
          </a:xfrm>
          <a:prstGeom prst="rect">
            <a:avLst/>
          </a:prstGeom>
          <a:noFill/>
        </p:spPr>
        <p:txBody>
          <a:bodyPr wrap="square" lIns="91391" tIns="45696" rIns="91391" bIns="45696" rtlCol="0">
            <a:spAutoFit/>
          </a:bodyPr>
          <a:lstStyle/>
          <a:p>
            <a:pPr marL="0" lvl="1" algn="just"/>
            <a:r>
              <a:rPr lang="en-US" sz="2500" dirty="0">
                <a:latin typeface="Arial-Rounded" pitchFamily="34" charset="0"/>
                <a:ea typeface="Arial-Rounded" pitchFamily="34" charset="0"/>
                <a:cs typeface="Arial-Rounded" pitchFamily="34" charset="0"/>
              </a:rPr>
              <a:t> </a:t>
            </a:r>
            <a:r>
              <a:rPr lang="en-US" sz="25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Thấy</a:t>
            </a:r>
            <a:r>
              <a:rPr lang="en-US" sz="2400" dirty="0" smtClean="0">
                <a:latin typeface="Arial-Rounded" pitchFamily="34" charset="0"/>
                <a:ea typeface="Arial-Rounded" pitchFamily="34" charset="0"/>
                <a:cs typeface="Arial-Rounded" pitchFamily="34" charset="0"/>
              </a:rPr>
              <a:t> </a:t>
            </a:r>
            <a:r>
              <a:rPr lang="en-US" sz="2400" dirty="0">
                <a:latin typeface="Arial-Rounded" pitchFamily="34" charset="0"/>
                <a:ea typeface="Arial-Rounded" pitchFamily="34" charset="0"/>
                <a:cs typeface="Arial-Rounded" pitchFamily="34" charset="0"/>
              </a:rPr>
              <a:t>mẹ đi chợ về, Chi hỏi:</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 </a:t>
            </a:r>
            <a:r>
              <a:rPr lang="en-US" sz="2400" dirty="0">
                <a:latin typeface="Arial-Rounded" pitchFamily="34" charset="0"/>
                <a:ea typeface="Arial-Rounded" pitchFamily="34" charset="0"/>
                <a:cs typeface="Arial-Rounded" pitchFamily="34" charset="0"/>
              </a:rPr>
              <a:t>Sao mẹ mua nhiều đồ ăn thế ạ?</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 </a:t>
            </a:r>
            <a:r>
              <a:rPr lang="en-US" sz="2400" dirty="0">
                <a:latin typeface="Arial-Rounded" pitchFamily="34" charset="0"/>
                <a:ea typeface="Arial-Rounded" pitchFamily="34" charset="0"/>
                <a:cs typeface="Arial-Rounded" pitchFamily="34" charset="0"/>
              </a:rPr>
              <a:t>Đố con hôm nay là ngày gì?</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Chi </a:t>
            </a:r>
            <a:r>
              <a:rPr lang="en-US" sz="2400" dirty="0">
                <a:latin typeface="Arial-Rounded" pitchFamily="34" charset="0"/>
                <a:ea typeface="Arial-Rounded" pitchFamily="34" charset="0"/>
                <a:cs typeface="Arial-Rounded" pitchFamily="34" charset="0"/>
              </a:rPr>
              <a:t>chạy lại xem lịch:</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 </a:t>
            </a:r>
            <a:r>
              <a:rPr lang="en-US" sz="2400" dirty="0">
                <a:latin typeface="Arial-Rounded" pitchFamily="34" charset="0"/>
                <a:ea typeface="Arial-Rounded" pitchFamily="34" charset="0"/>
                <a:cs typeface="Arial-Rounded" pitchFamily="34" charset="0"/>
              </a:rPr>
              <a:t>A, ngày 28 tháng 6, Ngày Gia đình Việt Nam.</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 </a:t>
            </a:r>
            <a:r>
              <a:rPr lang="en-US" sz="2400" dirty="0">
                <a:latin typeface="Arial-Rounded" pitchFamily="34" charset="0"/>
                <a:ea typeface="Arial-Rounded" pitchFamily="34" charset="0"/>
                <a:cs typeface="Arial-Rounded" pitchFamily="34" charset="0"/>
              </a:rPr>
              <a:t>Đúng rồi. Vì thế, hôm nay cả nhà mình liên hoan con ạ.</a:t>
            </a:r>
          </a:p>
          <a:p>
            <a:pPr marL="0" lvl="1" algn="just"/>
            <a:r>
              <a:rPr lang="en-US" sz="2400" dirty="0">
                <a:latin typeface="Arial-Rounded" pitchFamily="34" charset="0"/>
                <a:ea typeface="Arial-Rounded" pitchFamily="34" charset="0"/>
                <a:cs typeface="Arial-Rounded" pitchFamily="34" charset="0"/>
              </a:rPr>
              <a:t> </a:t>
            </a:r>
            <a:r>
              <a:rPr lang="en-US" sz="2400" dirty="0" smtClean="0">
                <a:latin typeface="Arial-Rounded" pitchFamily="34" charset="0"/>
                <a:ea typeface="Arial-Rounded" pitchFamily="34" charset="0"/>
                <a:cs typeface="Arial-Rounded" pitchFamily="34" charset="0"/>
              </a:rPr>
              <a:t>    Chi </a:t>
            </a:r>
            <a:r>
              <a:rPr lang="en-US" sz="2400" dirty="0">
                <a:latin typeface="Arial-Rounded" pitchFamily="34" charset="0"/>
                <a:ea typeface="Arial-Rounded" pitchFamily="34" charset="0"/>
                <a:cs typeface="Arial-Rounded" pitchFamily="34" charset="0"/>
              </a:rPr>
              <a:t>vui lắm. Em nhặt rau giúp mẹ. Bố dọn nhà, rửa xoong nồi, cốc chén. Ông bà trông em bé để mẹ nấu ăn. Cả nhà quây quần bên nhau. Bữa cơm thật tuyệt. Chi thích ngày nào cũng là Ngày Gia đình Việt Nam.</a:t>
            </a:r>
            <a:r>
              <a:rPr lang="en-US" sz="2000" dirty="0">
                <a:latin typeface="Arial-Rounded" pitchFamily="34" charset="0"/>
                <a:ea typeface="Arial-Rounded" pitchFamily="34" charset="0"/>
                <a:cs typeface="Arial-Rounded" pitchFamily="34" charset="0"/>
              </a:rPr>
              <a:t>	</a:t>
            </a:r>
          </a:p>
          <a:p>
            <a:pPr algn="just"/>
            <a:r>
              <a:rPr lang="en-US" sz="2400" dirty="0">
                <a:latin typeface="Arial-Rounded" pitchFamily="34" charset="0"/>
                <a:ea typeface="Arial-Rounded" pitchFamily="34" charset="0"/>
                <a:cs typeface="Arial-Rounded" pitchFamily="34" charset="0"/>
              </a:rPr>
              <a:t>                                                                        </a:t>
            </a:r>
            <a:r>
              <a:rPr lang="en-US" sz="2500" dirty="0">
                <a:latin typeface="Arial-Rounded" pitchFamily="34" charset="0"/>
                <a:ea typeface="Arial-Rounded" pitchFamily="34" charset="0"/>
                <a:cs typeface="Arial-Rounded" pitchFamily="34" charset="0"/>
              </a:rPr>
              <a:t>(Châu Anh)</a:t>
            </a:r>
            <a:r>
              <a:rPr lang="en-US" sz="2800" dirty="0">
                <a:latin typeface="Arial-Rounded" pitchFamily="34" charset="0"/>
                <a:ea typeface="Arial-Rounded" pitchFamily="34" charset="0"/>
                <a:cs typeface="Arial-Rounded" pitchFamily="34" charset="0"/>
              </a:rPr>
              <a:t> </a:t>
            </a:r>
          </a:p>
          <a:p>
            <a:pPr algn="just"/>
            <a:r>
              <a:rPr lang="en-US" sz="2800" dirty="0">
                <a:latin typeface="Arial-Rounded" pitchFamily="34" charset="0"/>
                <a:ea typeface="Arial-Rounded" pitchFamily="34" charset="0"/>
                <a:cs typeface="Arial-Rounded" pitchFamily="34" charset="0"/>
              </a:rPr>
              <a:t>        </a:t>
            </a:r>
            <a:endParaRPr lang="en-US" sz="2800" dirty="0">
              <a:solidFill>
                <a:srgbClr val="FF0000"/>
              </a:solidFill>
              <a:latin typeface="Arial-Rounded" pitchFamily="34" charset="0"/>
              <a:ea typeface="Arial-Rounded" pitchFamily="34" charset="0"/>
              <a:cs typeface="Arial-Rounded" pitchFamily="34" charset="0"/>
            </a:endParaRPr>
          </a:p>
          <a:p>
            <a:pPr algn="just"/>
            <a:endParaRPr lang="en-US" sz="2500" dirty="0">
              <a:latin typeface="Arial-Rounded" pitchFamily="34" charset="0"/>
              <a:ea typeface="Arial-Rounded" pitchFamily="34" charset="0"/>
              <a:cs typeface="Arial-Rounded" pitchFamily="34" charset="0"/>
            </a:endParaRPr>
          </a:p>
          <a:p>
            <a:pPr algn="just"/>
            <a:endParaRPr lang="en-US" sz="2500" dirty="0">
              <a:latin typeface="Arial Rounded MT Bold" pitchFamily="34" charset="0"/>
              <a:ea typeface="Arial-Rounded" pitchFamily="34" charset="0"/>
              <a:cs typeface="Arial-Rounded" pitchFamily="34" charset="0"/>
            </a:endParaRPr>
          </a:p>
        </p:txBody>
      </p:sp>
      <p:sp>
        <p:nvSpPr>
          <p:cNvPr id="6" name="Rectangle 5"/>
          <p:cNvSpPr/>
          <p:nvPr/>
        </p:nvSpPr>
        <p:spPr>
          <a:xfrm>
            <a:off x="191529" y="97155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7" name="Rectangle 6"/>
          <p:cNvSpPr/>
          <p:nvPr/>
        </p:nvSpPr>
        <p:spPr>
          <a:xfrm>
            <a:off x="203878" y="3019684"/>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cxnSp>
        <p:nvCxnSpPr>
          <p:cNvPr id="8" name="Straight Connector 7"/>
          <p:cNvCxnSpPr/>
          <p:nvPr/>
        </p:nvCxnSpPr>
        <p:spPr>
          <a:xfrm>
            <a:off x="6069240" y="3017111"/>
            <a:ext cx="119756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99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1521</TotalTime>
  <Words>1248</Words>
  <Application>Microsoft Office PowerPoint</Application>
  <PresentationFormat>On-screen Show (16:9)</PresentationFormat>
  <Paragraphs>164</Paragraphs>
  <Slides>23</Slides>
  <Notes>7</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.VnAvant</vt:lpstr>
      <vt:lpstr>Arial</vt:lpstr>
      <vt:lpstr>Arial Rounded MT Bold</vt:lpstr>
      <vt:lpstr>Arial-Rounded</vt:lpstr>
      <vt:lpstr>Calibri</vt:lpstr>
      <vt:lpstr>HP001 4H</vt:lpstr>
      <vt:lpstr>Times New Roman</vt:lpstr>
      <vt:lpstr>Verdana</vt:lpstr>
      <vt:lpstr>VNI-Avo</vt:lpstr>
      <vt:lpstr>Wingdings</vt:lpstr>
      <vt:lpstr>Office Theme</vt:lpstr>
      <vt:lpstr>PowerPoint Presentation</vt:lpstr>
      <vt:lpstr>PowerPoint Presentation</vt:lpstr>
      <vt:lpstr>PowerPoint Presentation</vt:lpstr>
      <vt:lpstr>PowerPoint Presentation</vt:lpstr>
      <vt:lpstr>Luyện đọc vần mới:</vt:lpstr>
      <vt:lpstr>PowerPoint Presentation</vt:lpstr>
      <vt:lpstr>oong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Dell</cp:lastModifiedBy>
  <cp:revision>186</cp:revision>
  <dcterms:created xsi:type="dcterms:W3CDTF">2020-12-08T15:48:47Z</dcterms:created>
  <dcterms:modified xsi:type="dcterms:W3CDTF">2022-03-01T14:30:02Z</dcterms:modified>
</cp:coreProperties>
</file>