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6"/>
  </p:notesMasterIdLst>
  <p:sldIdLst>
    <p:sldId id="271" r:id="rId5"/>
    <p:sldId id="272" r:id="rId6"/>
    <p:sldId id="268" r:id="rId7"/>
    <p:sldId id="260" r:id="rId8"/>
    <p:sldId id="266" r:id="rId9"/>
    <p:sldId id="270" r:id="rId10"/>
    <p:sldId id="265" r:id="rId11"/>
    <p:sldId id="269" r:id="rId12"/>
    <p:sldId id="264" r:id="rId13"/>
    <p:sldId id="263" r:id="rId14"/>
    <p:sldId id="26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F7AD-B887-4158-8BAD-D90F7334DD22}" type="datetimeFigureOut">
              <a:rPr lang="vi-VN" smtClean="0"/>
              <a:t>01/03/2022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627FD-2679-4EA5-AC0D-8885BC7C3D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2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C53AE6B-C33E-4B09-A5A7-734774E7C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093E869-2F4D-444A-BDCD-34225E340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DF4A565-6A8F-4423-8FA7-13A6E33BAA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3C0AC7-942F-43AC-94DD-F4014F745D3B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940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8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0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7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7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8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C37CA3-8158-4F67-A82F-C2CDB3AA28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5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0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5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8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8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2022/3/1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">
        <p14:prism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Relationship Id="rId9" Type="http://schemas.openxmlformats.org/officeDocument/2006/relationships/hyperlink" Target="T&#7853;p%20&#272;&#7871;m%20-%20Nh&#7841;c%20Thi&#7871;u%20Nhi%20B&#7843;o%20Ng&#7885;c%20-%20Skids%20Nh&#7841;c%20Thi&#7871;u%20Nhi%20Vui%20Nh&#7897;n%20Hay%20Nh&#7845;t%202017%20(online-video-cutter.com)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5" action="ppaction://hlinksldjump" tooltip="click vao qua 3"/>
            <a:extLst>
              <a:ext uri="{FF2B5EF4-FFF2-40B4-BE49-F238E27FC236}">
                <a16:creationId xmlns:a16="http://schemas.microsoft.com/office/drawing/2014/main" id="{D69642FB-53EF-4EDA-8E88-9F49FF66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4495800"/>
            <a:ext cx="84730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>
            <a:extLst>
              <a:ext uri="{FF2B5EF4-FFF2-40B4-BE49-F238E27FC236}">
                <a16:creationId xmlns:a16="http://schemas.microsoft.com/office/drawing/2014/main" id="{0ACF26D7-3A3F-4E0A-8033-2F7083CAD0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540" y="423797"/>
            <a:ext cx="8464331" cy="216217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14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4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4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4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~PP33399.WAV">
            <a:hlinkClick r:id="" action="ppaction://media"/>
            <a:extLst>
              <a:ext uri="{FF2B5EF4-FFF2-40B4-BE49-F238E27FC236}">
                <a16:creationId xmlns:a16="http://schemas.microsoft.com/office/drawing/2014/main" id="{25439763-1C5A-44EC-B0FA-24CCDE28D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184" y="63706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OINSET2">
            <a:extLst>
              <a:ext uri="{FF2B5EF4-FFF2-40B4-BE49-F238E27FC236}">
                <a16:creationId xmlns:a16="http://schemas.microsoft.com/office/drawing/2014/main" id="{59F36978-848B-4964-BBC0-7E5E21734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POINSET2">
            <a:hlinkClick r:id="rId9" action="ppaction://hlinkfile"/>
            <a:extLst>
              <a:ext uri="{FF2B5EF4-FFF2-40B4-BE49-F238E27FC236}">
                <a16:creationId xmlns:a16="http://schemas.microsoft.com/office/drawing/2014/main" id="{505D0ED1-0991-401D-8BF8-E12D643D6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24484" y="-263525"/>
            <a:ext cx="2286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POINSET2">
            <a:extLst>
              <a:ext uri="{FF2B5EF4-FFF2-40B4-BE49-F238E27FC236}">
                <a16:creationId xmlns:a16="http://schemas.microsoft.com/office/drawing/2014/main" id="{584CE7ED-2169-4C37-AAEA-5AE51572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451" y="4225926"/>
            <a:ext cx="2286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POINSET2">
            <a:extLst>
              <a:ext uri="{FF2B5EF4-FFF2-40B4-BE49-F238E27FC236}">
                <a16:creationId xmlns:a16="http://schemas.microsoft.com/office/drawing/2014/main" id="{23C48D05-FECA-47FD-9F9C-14ADE5C8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59333" y="4530727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>
            <a:extLst>
              <a:ext uri="{FF2B5EF4-FFF2-40B4-BE49-F238E27FC236}">
                <a16:creationId xmlns:a16="http://schemas.microsoft.com/office/drawing/2014/main" id="{CFC076FE-F39A-4730-9683-AEC9D0014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7E0BFBC-3FF3-4CDB-8D6C-1B1E1AD2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3048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6DFF239D-75F9-411D-B93C-C03BA292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048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41E390D2-D5A7-435B-88D4-3A08E98A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0" y="60198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9FE26D30-EF6F-4B42-9137-422C94E2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0292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12A327B3-A542-4E59-AE06-3D7304AA3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3528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D8C9C6FD-95C6-43E5-A79D-5D7EB7DD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16764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B1EFB501-DB48-4F3E-8CBE-AC5E62BF8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1600" y="1524000"/>
            <a:ext cx="304800" cy="304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57DF2264-C73F-431D-99C6-D0FF1C6B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200" y="3276600"/>
            <a:ext cx="3048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3224" y="4958826"/>
            <a:ext cx="3701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>
                <a:solidFill>
                  <a:srgbClr val="FF0000"/>
                </a:solidFill>
                <a:latin typeface="VNI-Avo" pitchFamily="2" charset="0"/>
              </a:rPr>
              <a:t>Vónh</a:t>
            </a:r>
            <a:r>
              <a:rPr lang="en-US" sz="1400" b="1" i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VNI-Avo" pitchFamily="2" charset="0"/>
              </a:rPr>
              <a:t>Hoøa</a:t>
            </a:r>
            <a:r>
              <a:rPr lang="en-US" sz="1400" b="1" i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1400" b="1" i="1" dirty="0" err="1">
                <a:solidFill>
                  <a:srgbClr val="FF0000"/>
                </a:solidFill>
                <a:latin typeface="VNI-Avo" pitchFamily="2" charset="0"/>
              </a:rPr>
              <a:t>ngaøy</a:t>
            </a:r>
            <a:r>
              <a:rPr lang="en-US" sz="1400" b="1" i="1" dirty="0">
                <a:solidFill>
                  <a:srgbClr val="FF0000"/>
                </a:solidFill>
                <a:latin typeface="VNI-Avo" pitchFamily="2" charset="0"/>
              </a:rPr>
              <a:t> 21 </a:t>
            </a:r>
            <a:r>
              <a:rPr lang="en-US" sz="1400" b="1" i="1" dirty="0" err="1">
                <a:solidFill>
                  <a:srgbClr val="FF0000"/>
                </a:solidFill>
                <a:latin typeface="VNI-Avo" pitchFamily="2" charset="0"/>
              </a:rPr>
              <a:t>thaùng</a:t>
            </a:r>
            <a:r>
              <a:rPr lang="en-US" sz="1400" b="1" i="1" dirty="0">
                <a:solidFill>
                  <a:srgbClr val="FF0000"/>
                </a:solidFill>
                <a:latin typeface="VNI-Avo" pitchFamily="2" charset="0"/>
              </a:rPr>
              <a:t>  2 </a:t>
            </a:r>
            <a:r>
              <a:rPr lang="en-US" sz="1400" b="1" i="1" dirty="0" err="1">
                <a:solidFill>
                  <a:srgbClr val="FF0000"/>
                </a:solidFill>
                <a:latin typeface="VNI-Avo" pitchFamily="2" charset="0"/>
              </a:rPr>
              <a:t>naêm</a:t>
            </a:r>
            <a:r>
              <a:rPr lang="en-US" sz="1400" b="1" i="1" dirty="0">
                <a:solidFill>
                  <a:srgbClr val="FF0000"/>
                </a:solidFill>
                <a:latin typeface="VNI-Avo" pitchFamily="2" charset="0"/>
              </a:rPr>
              <a:t> 2022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E3787ED-5F7A-4094-AA4E-BD7B0C20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541" y="2273091"/>
            <a:ext cx="81910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1A3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Minh </a:t>
            </a:r>
            <a:r>
              <a:rPr lang="en-US" alt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Huệ</a:t>
            </a:r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451035645"/>
      </p:ext>
    </p:extLst>
  </p:cSld>
  <p:clrMapOvr>
    <a:masterClrMapping/>
  </p:clrMapOvr>
  <p:transition advTm="1490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486" grpId="0"/>
      <p:bldP spid="20486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36" y="0"/>
            <a:ext cx="9962018" cy="32541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69615" y="2568388"/>
            <a:ext cx="524436" cy="685799"/>
            <a:chOff x="2259105" y="2944906"/>
            <a:chExt cx="524436" cy="685799"/>
          </a:xfrm>
        </p:grpSpPr>
        <p:sp>
          <p:nvSpPr>
            <p:cNvPr id="10" name="Rectangle 9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10</a:t>
              </a:r>
              <a:endParaRPr lang="vi-VN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37018" y="2568388"/>
            <a:ext cx="524436" cy="685799"/>
            <a:chOff x="2259105" y="2944906"/>
            <a:chExt cx="524436" cy="685799"/>
          </a:xfrm>
        </p:grpSpPr>
        <p:sp>
          <p:nvSpPr>
            <p:cNvPr id="15" name="Rectangle 14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10</a:t>
              </a:r>
              <a:endParaRPr lang="vi-VN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085908" y="2551579"/>
            <a:ext cx="524436" cy="685799"/>
            <a:chOff x="2259105" y="2944906"/>
            <a:chExt cx="524436" cy="685799"/>
          </a:xfrm>
        </p:grpSpPr>
        <p:sp>
          <p:nvSpPr>
            <p:cNvPr id="18" name="Rectangle 17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10</a:t>
              </a:r>
              <a:endParaRPr lang="vi-VN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951179" y="2551579"/>
            <a:ext cx="524436" cy="685799"/>
            <a:chOff x="2259105" y="2944906"/>
            <a:chExt cx="524436" cy="685799"/>
          </a:xfrm>
        </p:grpSpPr>
        <p:sp>
          <p:nvSpPr>
            <p:cNvPr id="21" name="Rectangle 20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10</a:t>
              </a:r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9749623" y="2558303"/>
            <a:ext cx="524436" cy="685799"/>
            <a:chOff x="2259105" y="2944906"/>
            <a:chExt cx="524436" cy="685799"/>
          </a:xfrm>
        </p:grpSpPr>
        <p:sp>
          <p:nvSpPr>
            <p:cNvPr id="24" name="Rectangle 23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7</a:t>
              </a:r>
              <a:endParaRPr lang="vi-VN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248319" y="3381934"/>
            <a:ext cx="6763522" cy="830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Có tất cả 47 quả dâu tây</a:t>
            </a:r>
            <a:endParaRPr lang="vi-VN" sz="3600"/>
          </a:p>
        </p:txBody>
      </p:sp>
      <p:sp>
        <p:nvSpPr>
          <p:cNvPr id="27" name="Rectangle 26"/>
          <p:cNvSpPr/>
          <p:nvPr/>
        </p:nvSpPr>
        <p:spPr>
          <a:xfrm>
            <a:off x="1803194" y="4340036"/>
            <a:ext cx="8565428" cy="251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                       47  = </a:t>
            </a:r>
            <a:r>
              <a:rPr lang="en-US" sz="4000" smtClean="0">
                <a:solidFill>
                  <a:srgbClr val="FF0000"/>
                </a:solidFill>
              </a:rPr>
              <a:t>10 + 10 + 10 +10 + 7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</a:rPr>
              <a:t>     = </a:t>
            </a:r>
            <a:r>
              <a:rPr lang="en-US" sz="4000">
                <a:solidFill>
                  <a:srgbClr val="FF0000"/>
                </a:solidFill>
              </a:rPr>
              <a:t>4</a:t>
            </a:r>
            <a:r>
              <a:rPr lang="en-US" sz="4000" smtClean="0">
                <a:solidFill>
                  <a:srgbClr val="FF0000"/>
                </a:solidFill>
              </a:rPr>
              <a:t>0 + 7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</a:rPr>
              <a:t>              = 20 + 20 + 7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</a:rPr>
              <a:t>              = 10 + 30 + 7</a:t>
            </a:r>
            <a:endParaRPr lang="vi-VN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54" y="218761"/>
            <a:ext cx="9472053" cy="564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6655" y="5520017"/>
            <a:ext cx="6763522" cy="1169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Có tất cả 48 viên ngọc trai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40502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" y="151836"/>
            <a:ext cx="11239896" cy="6142583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87948" y="2432739"/>
            <a:ext cx="7816104" cy="11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5687" b="1" kern="2000" smtClean="0"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TOÁN</a:t>
            </a:r>
            <a:endParaRPr lang="zh-CN" altLang="en-US" sz="5687" b="1" kern="2000" dirty="0"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501868" y="3856487"/>
            <a:ext cx="918826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200" b="1" kern="2000" smtClean="0">
                <a:latin typeface="UTM Avo" panose="02040603050506020204" pitchFamily="18" charset="0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CÁC SỐ CÓ HAI CHỮ SỐ ( TỪ 41 ĐẾN 70)</a:t>
            </a:r>
            <a:endParaRPr lang="zh-CN" altLang="en-US" sz="3200" b="1" kern="2000" dirty="0">
              <a:latin typeface="UTM Avo" panose="02040603050506020204" pitchFamily="18" charset="0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98314" y="36950"/>
            <a:ext cx="5688632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prstClr val="white"/>
                </a:solidFill>
              </a:rPr>
              <a:t>Trò chơi: Giải cứu Gà con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9367"/>
            <a:ext cx="2516964" cy="2765161"/>
            <a:chOff x="0" y="1062783"/>
            <a:chExt cx="2516964" cy="27651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37587" y="1618947"/>
              <a:ext cx="187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solidFill>
                    <a:prstClr val="black"/>
                  </a:solidFill>
                </a:rPr>
                <a:t>24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12215" y="2716976"/>
            <a:ext cx="219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Hai </a:t>
            </a:r>
            <a:r>
              <a:rPr lang="en-US" sz="2800" dirty="0" err="1" smtClean="0">
                <a:solidFill>
                  <a:srgbClr val="002060"/>
                </a:solidFill>
              </a:rPr>
              <a:t>mươi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tư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61465"/>
            <a:ext cx="2590890" cy="2765161"/>
            <a:chOff x="0" y="1062783"/>
            <a:chExt cx="2590890" cy="27651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11513" y="1597432"/>
              <a:ext cx="187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solidFill>
                    <a:prstClr val="black"/>
                  </a:solidFill>
                </a:rPr>
                <a:t>35</a:t>
              </a:r>
              <a:endParaRPr lang="en-US" sz="54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212819" y="2693164"/>
            <a:ext cx="210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Ba mươi lăm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9457"/>
            <a:ext cx="2581013" cy="2765161"/>
            <a:chOff x="0" y="1062783"/>
            <a:chExt cx="2581013" cy="276516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01636" y="1606888"/>
              <a:ext cx="187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prstClr val="black"/>
                  </a:solidFill>
                </a:rPr>
                <a:t>4</a:t>
              </a:r>
              <a:r>
                <a:rPr lang="en-US" sz="5400" smtClean="0">
                  <a:solidFill>
                    <a:prstClr val="black"/>
                  </a:solidFill>
                </a:rPr>
                <a:t>3</a:t>
              </a:r>
              <a:endParaRPr lang="en-US" sz="5400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041554" y="2706342"/>
            <a:ext cx="242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Bốn mươi ba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8923"/>
            <a:ext cx="2548358" cy="2765161"/>
            <a:chOff x="0" y="1062783"/>
            <a:chExt cx="2548358" cy="276516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68981" y="1409577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solidFill>
                    <a:prstClr val="black"/>
                  </a:solidFill>
                </a:rPr>
                <a:t>27</a:t>
              </a:r>
              <a:endParaRPr lang="en-US" sz="5400" dirty="0">
                <a:solidFill>
                  <a:prstClr val="black"/>
                </a:solidFill>
              </a:endParaRPr>
            </a:p>
            <a:p>
              <a:endParaRPr lang="en-US" sz="5400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15426" y="5582583"/>
            <a:ext cx="216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Hai mươi bảy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904200"/>
            <a:ext cx="2547965" cy="2765161"/>
            <a:chOff x="0" y="1062783"/>
            <a:chExt cx="2547965" cy="276516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68588" y="1332649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solidFill>
                    <a:prstClr val="black"/>
                  </a:solidFill>
                </a:rPr>
                <a:t>41</a:t>
              </a:r>
              <a:endParaRPr lang="en-US" sz="5400" dirty="0">
                <a:solidFill>
                  <a:prstClr val="black"/>
                </a:solidFill>
              </a:endParaRPr>
            </a:p>
            <a:p>
              <a:endParaRPr lang="en-US" sz="5400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23183" y="5512131"/>
            <a:ext cx="230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Bốn mươi mốt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9777"/>
            <a:ext cx="2525164" cy="2765161"/>
            <a:chOff x="0" y="1062783"/>
            <a:chExt cx="2525164" cy="276516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45787" y="1431844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prstClr val="black"/>
                  </a:solidFill>
                </a:rPr>
                <a:t>3</a:t>
              </a:r>
              <a:r>
                <a:rPr lang="en-US" sz="5400" smtClean="0">
                  <a:solidFill>
                    <a:prstClr val="black"/>
                  </a:solidFill>
                </a:rPr>
                <a:t>7</a:t>
              </a:r>
              <a:endParaRPr lang="en-US" sz="5400" dirty="0">
                <a:solidFill>
                  <a:prstClr val="black"/>
                </a:solidFill>
              </a:endParaRPr>
            </a:p>
            <a:p>
              <a:endParaRPr lang="en-US" sz="54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041554" y="5423014"/>
            <a:ext cx="253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Ba mươi bảy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47" y="174813"/>
            <a:ext cx="8570856" cy="44277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9278471" y="0"/>
            <a:ext cx="2084294" cy="1828800"/>
          </a:xfrm>
          <a:prstGeom prst="wedgeEllipseCallout">
            <a:avLst>
              <a:gd name="adj1" fmla="val -50510"/>
              <a:gd name="adj2" fmla="val 2573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Có 46 khối lập phương</a:t>
            </a:r>
            <a:endParaRPr lang="vi-VN" sz="2800"/>
          </a:p>
        </p:txBody>
      </p:sp>
      <p:sp>
        <p:nvSpPr>
          <p:cNvPr id="4" name="TextBox 3"/>
          <p:cNvSpPr txBox="1"/>
          <p:nvPr/>
        </p:nvSpPr>
        <p:spPr>
          <a:xfrm>
            <a:off x="3227293" y="4549676"/>
            <a:ext cx="4961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46 = 10 + 10 + 10 + 10 + 6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20 + 20 + 6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40 + 6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     = 10 + 30 + 6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6" y="107576"/>
            <a:ext cx="8592671" cy="487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9070" y="1676417"/>
            <a:ext cx="286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Bốn mươi sáu</a:t>
            </a:r>
            <a:endParaRPr lang="vi-VN" sz="3600"/>
          </a:p>
        </p:txBody>
      </p:sp>
      <p:sp>
        <p:nvSpPr>
          <p:cNvPr id="4" name="TextBox 3"/>
          <p:cNvSpPr txBox="1"/>
          <p:nvPr/>
        </p:nvSpPr>
        <p:spPr>
          <a:xfrm>
            <a:off x="3550023" y="2127980"/>
            <a:ext cx="12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46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8717" y="1676417"/>
            <a:ext cx="346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Năm mươi mốt</a:t>
            </a:r>
            <a:endParaRPr lang="vi-VN" sz="3600"/>
          </a:p>
        </p:txBody>
      </p:sp>
      <p:sp>
        <p:nvSpPr>
          <p:cNvPr id="24" name="TextBox 23"/>
          <p:cNvSpPr txBox="1"/>
          <p:nvPr/>
        </p:nvSpPr>
        <p:spPr>
          <a:xfrm>
            <a:off x="7449670" y="2127980"/>
            <a:ext cx="12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51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9070" y="4182052"/>
            <a:ext cx="286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Năm mươi tư</a:t>
            </a:r>
            <a:endParaRPr lang="vi-VN" sz="3600"/>
          </a:p>
        </p:txBody>
      </p:sp>
      <p:sp>
        <p:nvSpPr>
          <p:cNvPr id="26" name="TextBox 25"/>
          <p:cNvSpPr txBox="1"/>
          <p:nvPr/>
        </p:nvSpPr>
        <p:spPr>
          <a:xfrm>
            <a:off x="3550023" y="4633615"/>
            <a:ext cx="12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54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8717" y="4336645"/>
            <a:ext cx="2864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Sáu mươi lăm</a:t>
            </a:r>
            <a:endParaRPr lang="vi-VN" sz="3600"/>
          </a:p>
        </p:txBody>
      </p:sp>
      <p:sp>
        <p:nvSpPr>
          <p:cNvPr id="28" name="TextBox 27"/>
          <p:cNvSpPr txBox="1"/>
          <p:nvPr/>
        </p:nvSpPr>
        <p:spPr>
          <a:xfrm>
            <a:off x="7449670" y="4788208"/>
            <a:ext cx="12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65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99" y="30750"/>
            <a:ext cx="8560454" cy="3110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635" y="3155016"/>
            <a:ext cx="4961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46 = 10 + 10 + 10 + 10 + 6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20 + 20 + 6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40 + 6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     = 10 + 30 + 6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3018" y="3155016"/>
            <a:ext cx="613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51 = 10 + 10 + 10 + 10 + 10 + 1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20 + 30 + 1</a:t>
            </a:r>
          </a:p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    = 10 + 40 + 1</a:t>
            </a:r>
          </a:p>
          <a:p>
            <a:r>
              <a:rPr lang="en-US" sz="3600" smtClean="0">
                <a:solidFill>
                  <a:srgbClr val="FF0000"/>
                </a:solidFill>
              </a:rPr>
              <a:t>     = 50 + 1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8" y="147918"/>
            <a:ext cx="10147487" cy="52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222" y="1289824"/>
            <a:ext cx="3355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a)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Boán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möôi</a:t>
            </a:r>
            <a:r>
              <a:rPr lang="en-US" altLang="vi-VN" sz="2800" b="1" smtClean="0">
                <a:solidFill>
                  <a:srgbClr val="00B0F0"/>
                </a:solidFill>
                <a:latin typeface="VNI-Avo" pitchFamily="2" charset="0"/>
              </a:rPr>
              <a:t>: </a:t>
            </a:r>
            <a:endParaRPr lang="en-US" altLang="vi-VN" sz="2800" b="1" dirty="0">
              <a:solidFill>
                <a:srgbClr val="00B0F0"/>
              </a:solidFill>
              <a:latin typeface="VNI-Avo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vi-VN" sz="28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6665" y="335717"/>
            <a:ext cx="7770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1: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Vieát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soá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thích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hôïp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vaøo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choã</a:t>
            </a:r>
            <a:r>
              <a:rPr lang="en-US" altLang="vi-VN" sz="2800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VNI-Avo" pitchFamily="2" charset="0"/>
              </a:rPr>
              <a:t>chaám</a:t>
            </a:r>
            <a:endParaRPr lang="en-US" altLang="vi-VN" sz="2800" b="1" dirty="0">
              <a:solidFill>
                <a:srgbClr val="00B0F0"/>
              </a:solidFill>
              <a:latin typeface="VNI-Avo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vi-VN" altLang="vi-VN" sz="28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79" y="188259"/>
            <a:ext cx="10260712" cy="34878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07776" y="3778614"/>
            <a:ext cx="8256498" cy="685810"/>
            <a:chOff x="2568388" y="3845849"/>
            <a:chExt cx="8256498" cy="685810"/>
          </a:xfrm>
        </p:grpSpPr>
        <p:sp>
          <p:nvSpPr>
            <p:cNvPr id="7" name="Hexagon 6"/>
            <p:cNvSpPr/>
            <p:nvPr/>
          </p:nvSpPr>
          <p:spPr>
            <a:xfrm>
              <a:off x="2568388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41</a:t>
              </a:r>
              <a:endParaRPr lang="vi-VN" sz="2800"/>
            </a:p>
          </p:txBody>
        </p:sp>
        <p:sp>
          <p:nvSpPr>
            <p:cNvPr id="8" name="Hexagon 7"/>
            <p:cNvSpPr/>
            <p:nvPr/>
          </p:nvSpPr>
          <p:spPr>
            <a:xfrm>
              <a:off x="3402106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42</a:t>
              </a:r>
              <a:endParaRPr lang="vi-VN" sz="2800"/>
            </a:p>
          </p:txBody>
        </p:sp>
        <p:sp>
          <p:nvSpPr>
            <p:cNvPr id="9" name="Hexagon 8"/>
            <p:cNvSpPr/>
            <p:nvPr/>
          </p:nvSpPr>
          <p:spPr>
            <a:xfrm>
              <a:off x="4235824" y="388619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43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5056095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44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5903260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45</a:t>
              </a:r>
              <a:endParaRPr lang="vi-VN" sz="2800"/>
            </a:p>
          </p:txBody>
        </p:sp>
        <p:sp>
          <p:nvSpPr>
            <p:cNvPr id="12" name="Hexagon 11"/>
            <p:cNvSpPr/>
            <p:nvPr/>
          </p:nvSpPr>
          <p:spPr>
            <a:xfrm>
              <a:off x="6750425" y="3886197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46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7570696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47</a:t>
              </a:r>
              <a:endParaRPr lang="vi-VN" sz="2800"/>
            </a:p>
          </p:txBody>
        </p:sp>
        <p:sp>
          <p:nvSpPr>
            <p:cNvPr id="14" name="Hexagon 13"/>
            <p:cNvSpPr/>
            <p:nvPr/>
          </p:nvSpPr>
          <p:spPr>
            <a:xfrm>
              <a:off x="8390967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48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9197791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49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10004615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50</a:t>
              </a:r>
              <a:endParaRPr lang="vi-VN" sz="28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48218" y="4424073"/>
            <a:ext cx="8256498" cy="685810"/>
            <a:chOff x="2568388" y="3845849"/>
            <a:chExt cx="8256498" cy="685810"/>
          </a:xfrm>
        </p:grpSpPr>
        <p:sp>
          <p:nvSpPr>
            <p:cNvPr id="19" name="Hexagon 18"/>
            <p:cNvSpPr/>
            <p:nvPr/>
          </p:nvSpPr>
          <p:spPr>
            <a:xfrm>
              <a:off x="2568388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</a:rPr>
                <a:t>51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3402106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  <a:r>
                <a:rPr lang="en-US" sz="2800" smtClean="0"/>
                <a:t>2</a:t>
              </a:r>
              <a:endParaRPr lang="vi-VN" sz="2800"/>
            </a:p>
          </p:txBody>
        </p:sp>
        <p:sp>
          <p:nvSpPr>
            <p:cNvPr id="21" name="Hexagon 20"/>
            <p:cNvSpPr/>
            <p:nvPr/>
          </p:nvSpPr>
          <p:spPr>
            <a:xfrm>
              <a:off x="4235824" y="388619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r>
                <a:rPr lang="en-US" sz="2800" smtClean="0">
                  <a:solidFill>
                    <a:srgbClr val="FF0000"/>
                  </a:solidFill>
                </a:rPr>
                <a:t>3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5056095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  <a:r>
                <a:rPr lang="en-US" sz="2800" smtClean="0"/>
                <a:t>4</a:t>
              </a:r>
              <a:endParaRPr lang="vi-VN" sz="2800"/>
            </a:p>
          </p:txBody>
        </p:sp>
        <p:sp>
          <p:nvSpPr>
            <p:cNvPr id="23" name="Hexagon 22"/>
            <p:cNvSpPr/>
            <p:nvPr/>
          </p:nvSpPr>
          <p:spPr>
            <a:xfrm>
              <a:off x="5903260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r>
                <a:rPr lang="en-US" sz="2800" smtClean="0">
                  <a:solidFill>
                    <a:srgbClr val="FF0000"/>
                  </a:solidFill>
                </a:rPr>
                <a:t>5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6750425" y="3886197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  <a:r>
                <a:rPr lang="en-US" sz="2800" smtClean="0"/>
                <a:t>6</a:t>
              </a:r>
              <a:endParaRPr lang="vi-VN" sz="2800"/>
            </a:p>
          </p:txBody>
        </p:sp>
        <p:sp>
          <p:nvSpPr>
            <p:cNvPr id="25" name="Hexagon 24"/>
            <p:cNvSpPr/>
            <p:nvPr/>
          </p:nvSpPr>
          <p:spPr>
            <a:xfrm>
              <a:off x="7570696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r>
                <a:rPr lang="en-US" sz="2800" smtClean="0">
                  <a:solidFill>
                    <a:srgbClr val="FF0000"/>
                  </a:solidFill>
                </a:rPr>
                <a:t>7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>
              <a:off x="8390967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r>
                <a:rPr lang="en-US" sz="2800" smtClean="0">
                  <a:solidFill>
                    <a:srgbClr val="FF0000"/>
                  </a:solidFill>
                </a:rPr>
                <a:t>8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>
              <a:off x="9197791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5</a:t>
              </a:r>
              <a:r>
                <a:rPr lang="en-US" sz="2800" smtClean="0"/>
                <a:t>9</a:t>
              </a:r>
              <a:endParaRPr lang="vi-VN" sz="2800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0004615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</a:t>
              </a:r>
              <a:r>
                <a:rPr lang="en-US" sz="2800" smtClean="0">
                  <a:solidFill>
                    <a:srgbClr val="FF0000"/>
                  </a:solidFill>
                </a:rPr>
                <a:t>0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41394" y="5124968"/>
            <a:ext cx="8256498" cy="685810"/>
            <a:chOff x="2568388" y="3845849"/>
            <a:chExt cx="8256498" cy="685810"/>
          </a:xfrm>
        </p:grpSpPr>
        <p:sp>
          <p:nvSpPr>
            <p:cNvPr id="30" name="Hexagon 29"/>
            <p:cNvSpPr/>
            <p:nvPr/>
          </p:nvSpPr>
          <p:spPr>
            <a:xfrm>
              <a:off x="2568388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  <a:r>
                <a:rPr lang="en-US" sz="2800" smtClean="0"/>
                <a:t>1</a:t>
              </a:r>
              <a:endParaRPr lang="vi-VN" sz="2800"/>
            </a:p>
          </p:txBody>
        </p:sp>
        <p:sp>
          <p:nvSpPr>
            <p:cNvPr id="31" name="Hexagon 30"/>
            <p:cNvSpPr/>
            <p:nvPr/>
          </p:nvSpPr>
          <p:spPr>
            <a:xfrm>
              <a:off x="3402106" y="3886200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</a:t>
              </a:r>
              <a:r>
                <a:rPr lang="en-US" sz="2800" smtClean="0">
                  <a:solidFill>
                    <a:srgbClr val="FF0000"/>
                  </a:solidFill>
                </a:rPr>
                <a:t>2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4235824" y="388619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  <a:r>
                <a:rPr lang="en-US" sz="2800" smtClean="0"/>
                <a:t>3</a:t>
              </a:r>
              <a:endParaRPr lang="vi-VN" sz="2800"/>
            </a:p>
          </p:txBody>
        </p:sp>
        <p:sp>
          <p:nvSpPr>
            <p:cNvPr id="33" name="Hexagon 32"/>
            <p:cNvSpPr/>
            <p:nvPr/>
          </p:nvSpPr>
          <p:spPr>
            <a:xfrm>
              <a:off x="5056095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</a:t>
              </a:r>
              <a:r>
                <a:rPr lang="en-US" sz="2800" smtClean="0">
                  <a:solidFill>
                    <a:srgbClr val="FF0000"/>
                  </a:solidFill>
                </a:rPr>
                <a:t>4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34" name="Hexagon 33"/>
            <p:cNvSpPr/>
            <p:nvPr/>
          </p:nvSpPr>
          <p:spPr>
            <a:xfrm>
              <a:off x="5903260" y="3886198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  <a:r>
                <a:rPr lang="en-US" sz="2800" smtClean="0"/>
                <a:t>5</a:t>
              </a:r>
              <a:endParaRPr lang="vi-VN" sz="280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0425" y="3886197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</a:t>
              </a:r>
              <a:r>
                <a:rPr lang="en-US" sz="2800" smtClean="0">
                  <a:solidFill>
                    <a:srgbClr val="FF0000"/>
                  </a:solidFill>
                </a:rPr>
                <a:t>6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7570696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  <a:r>
                <a:rPr lang="en-US" sz="2800" smtClean="0"/>
                <a:t>7</a:t>
              </a:r>
              <a:endParaRPr lang="vi-VN" sz="280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8390967" y="3845852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6</a:t>
              </a:r>
              <a:r>
                <a:rPr lang="en-US" sz="2800" smtClean="0"/>
                <a:t>8</a:t>
              </a:r>
              <a:endParaRPr lang="vi-VN" sz="2800"/>
            </a:p>
          </p:txBody>
        </p:sp>
        <p:sp>
          <p:nvSpPr>
            <p:cNvPr id="38" name="Hexagon 37"/>
            <p:cNvSpPr/>
            <p:nvPr/>
          </p:nvSpPr>
          <p:spPr>
            <a:xfrm>
              <a:off x="9197791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</a:t>
              </a:r>
              <a:r>
                <a:rPr lang="en-US" sz="2800" smtClean="0">
                  <a:solidFill>
                    <a:srgbClr val="FF0000"/>
                  </a:solidFill>
                </a:rPr>
                <a:t>9</a:t>
              </a:r>
              <a:endParaRPr lang="vi-VN" sz="2800">
                <a:solidFill>
                  <a:srgbClr val="FF0000"/>
                </a:solidFill>
              </a:endParaRPr>
            </a:p>
          </p:txBody>
        </p:sp>
        <p:sp>
          <p:nvSpPr>
            <p:cNvPr id="39" name="Hexagon 38"/>
            <p:cNvSpPr/>
            <p:nvPr/>
          </p:nvSpPr>
          <p:spPr>
            <a:xfrm>
              <a:off x="10004615" y="3845849"/>
              <a:ext cx="820271" cy="645459"/>
            </a:xfrm>
            <a:prstGeom prst="hexagon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7</a:t>
              </a:r>
              <a:r>
                <a:rPr lang="en-US" sz="2800" smtClean="0">
                  <a:solidFill>
                    <a:srgbClr val="FF0000"/>
                  </a:solidFill>
                </a:rPr>
                <a:t>0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0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290</Words>
  <Application>Microsoft Office PowerPoint</Application>
  <PresentationFormat>Widescreen</PresentationFormat>
  <Paragraphs>91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Times New Roman</vt:lpstr>
      <vt:lpstr>UTM Avo</vt:lpstr>
      <vt:lpstr>VNI-Avo</vt:lpstr>
      <vt:lpstr>Wingdings</vt:lpstr>
      <vt:lpstr>方正稚艺简体</vt:lpstr>
      <vt:lpstr>1_自定义设计方案</vt:lpstr>
      <vt:lpstr>2_自定义设计方案</vt:lpstr>
      <vt:lpstr>3_自定义设计方案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42</cp:revision>
  <dcterms:created xsi:type="dcterms:W3CDTF">2020-12-10T15:08:55Z</dcterms:created>
  <dcterms:modified xsi:type="dcterms:W3CDTF">2022-03-01T14:28:22Z</dcterms:modified>
</cp:coreProperties>
</file>