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80" r:id="rId8"/>
    <p:sldMasterId id="2147483792" r:id="rId9"/>
    <p:sldMasterId id="2147483804" r:id="rId10"/>
    <p:sldMasterId id="2147483816" r:id="rId11"/>
    <p:sldMasterId id="2147483840" r:id="rId12"/>
    <p:sldMasterId id="2147483852" r:id="rId13"/>
    <p:sldMasterId id="2147483876" r:id="rId14"/>
  </p:sldMasterIdLst>
  <p:notesMasterIdLst>
    <p:notesMasterId r:id="rId30"/>
  </p:notesMasterIdLst>
  <p:sldIdLst>
    <p:sldId id="258" r:id="rId15"/>
    <p:sldId id="260" r:id="rId16"/>
    <p:sldId id="261" r:id="rId17"/>
    <p:sldId id="262" r:id="rId18"/>
    <p:sldId id="263" r:id="rId19"/>
    <p:sldId id="264" r:id="rId20"/>
    <p:sldId id="265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9D6AF-9F0F-4103-9AFB-C9469A779FB5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428A9-3BB8-4CBE-99FD-18D1657CE5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344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8BEDD-FB3B-4562-8999-8529577D2A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2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E956AA1-DE92-402F-8D79-F046FBAE364B}" type="slidenum">
              <a:rPr 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9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CD1F-10D0-4B3F-BC9E-145DA2541E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CE7-4383-49DF-9B69-C2E10BC57B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9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A9E-352D-4082-B3F4-E90EBC7A9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7F3-AC15-49DA-95FC-38E3BA3A71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784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CD1F-10D0-4B3F-BC9E-145DA2541E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CE7-4383-49DF-9B69-C2E10BC57B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962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EA15-9EDE-4394-B060-25F0CF657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9CB-A040-4716-9747-9F72C1A65E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90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4BF-2019-4779-B517-0AEDB9B97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0E6-6EF4-452D-8CC9-909F2A7FCA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805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8BE-C757-4AD8-890C-468CD5589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C86-F099-40B2-8642-250BFB3FC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166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BCE-C50C-475E-853E-2ABA2B1BAE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BE1-48CF-44CD-9786-02A1ECC6FB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004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14A-AD40-4168-BD16-DEDFABA8A5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1D8-6B50-4B9E-90C3-442D71D95F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656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B331-8A78-4949-AF0F-EE01D413F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F5B-E774-488C-80FB-4E66BD4F1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908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5D9-ABCD-4B3C-AE75-B6D59C17AB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AF3-D578-4617-9808-AAFD122200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877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C946-8061-4E3F-B972-6259A33CFD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7F71-D966-417D-90C8-C4C232E569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839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A9E-352D-4082-B3F4-E90EBC7A9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7F3-AC15-49DA-95FC-38E3BA3A71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1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DDD-17A7-4D46-90E9-E49AF9BC08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FC7-542C-47F7-8736-F13E6610DE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680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DDD-17A7-4D46-90E9-E49AF9BC08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FC7-542C-47F7-8736-F13E6610DE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036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CD1F-10D0-4B3F-BC9E-145DA2541E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CE7-4383-49DF-9B69-C2E10BC57B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20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EA15-9EDE-4394-B060-25F0CF657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9CB-A040-4716-9747-9F72C1A65E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926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4BF-2019-4779-B517-0AEDB9B97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0E6-6EF4-452D-8CC9-909F2A7FCA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917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8BE-C757-4AD8-890C-468CD5589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C86-F099-40B2-8642-250BFB3FC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153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BCE-C50C-475E-853E-2ABA2B1BAE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BE1-48CF-44CD-9786-02A1ECC6FB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750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14A-AD40-4168-BD16-DEDFABA8A5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1D8-6B50-4B9E-90C3-442D71D95F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357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B331-8A78-4949-AF0F-EE01D413F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F5B-E774-488C-80FB-4E66BD4F1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841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5D9-ABCD-4B3C-AE75-B6D59C17AB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AF3-D578-4617-9808-AAFD122200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89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C946-8061-4E3F-B972-6259A33CFD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7F71-D966-417D-90C8-C4C232E569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4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CD1F-10D0-4B3F-BC9E-145DA2541E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CE7-4383-49DF-9B69-C2E10BC57B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457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A9E-352D-4082-B3F4-E90EBC7A9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7F3-AC15-49DA-95FC-38E3BA3A71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82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DDD-17A7-4D46-90E9-E49AF9BC08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FC7-542C-47F7-8736-F13E6610DE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202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CD1F-10D0-4B3F-BC9E-145DA2541E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CE7-4383-49DF-9B69-C2E10BC57B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73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EA15-9EDE-4394-B060-25F0CF657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9CB-A040-4716-9747-9F72C1A65E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899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4BF-2019-4779-B517-0AEDB9B97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0E6-6EF4-452D-8CC9-909F2A7FCA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253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8BE-C757-4AD8-890C-468CD5589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C86-F099-40B2-8642-250BFB3FC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344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BCE-C50C-475E-853E-2ABA2B1BAE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BE1-48CF-44CD-9786-02A1ECC6FB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526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14A-AD40-4168-BD16-DEDFABA8A5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1D8-6B50-4B9E-90C3-442D71D95F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061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B331-8A78-4949-AF0F-EE01D413F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F5B-E774-488C-80FB-4E66BD4F1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63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5D9-ABCD-4B3C-AE75-B6D59C17AB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AF3-D578-4617-9808-AAFD122200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62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EA15-9EDE-4394-B060-25F0CF657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9CB-A040-4716-9747-9F72C1A65E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193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C946-8061-4E3F-B972-6259A33CFD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7F71-D966-417D-90C8-C4C232E569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462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A9E-352D-4082-B3F4-E90EBC7A9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7F3-AC15-49DA-95FC-38E3BA3A71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690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DDD-17A7-4D46-90E9-E49AF9BC08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FC7-542C-47F7-8736-F13E6610DE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708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CD1F-10D0-4B3F-BC9E-145DA2541E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CE7-4383-49DF-9B69-C2E10BC57B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213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EA15-9EDE-4394-B060-25F0CF657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9CB-A040-4716-9747-9F72C1A65E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208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4BF-2019-4779-B517-0AEDB9B97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0E6-6EF4-452D-8CC9-909F2A7FCA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202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8BE-C757-4AD8-890C-468CD5589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C86-F099-40B2-8642-250BFB3FC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76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BCE-C50C-475E-853E-2ABA2B1BAE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BE1-48CF-44CD-9786-02A1ECC6FB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42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14A-AD40-4168-BD16-DEDFABA8A5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1D8-6B50-4B9E-90C3-442D71D95F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243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B331-8A78-4949-AF0F-EE01D413F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F5B-E774-488C-80FB-4E66BD4F1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95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4BF-2019-4779-B517-0AEDB9B97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0E6-6EF4-452D-8CC9-909F2A7FCA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702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5D9-ABCD-4B3C-AE75-B6D59C17AB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AF3-D578-4617-9808-AAFD122200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396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C946-8061-4E3F-B972-6259A33CFD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7F71-D966-417D-90C8-C4C232E569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499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A9E-352D-4082-B3F4-E90EBC7A9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7F3-AC15-49DA-95FC-38E3BA3A71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122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DDD-17A7-4D46-90E9-E49AF9BC08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FC7-542C-47F7-8736-F13E6610DE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399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26CBCD1F-10D0-4B3F-BC9E-145DA2541E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A16DCE7-4383-49DF-9B69-C2E10BC57B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A0EA15-9EDE-4394-B060-25F0CF6572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599CB-A040-4716-9747-9F72C1A65E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BE4BF-2019-4779-B517-0AEDB9B97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C60E6-6EF4-452D-8CC9-909F2A7FCA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F9A8BE-C757-4AD8-890C-468CD5589F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B8C86-F099-40B2-8642-250BFB3FC4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F0BCE-C50C-475E-853E-2ABA2B1BAE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CEBE1-48CF-44CD-9786-02A1ECC6FB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7B014A-AD40-4168-BD16-DEDFABA8A5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971D8-6B50-4B9E-90C3-442D71D95F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8BE-C757-4AD8-890C-468CD5589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C86-F099-40B2-8642-250BFB3FC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329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C5B331-8A78-4949-AF0F-EE01D413F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53F5B-E774-488C-80FB-4E66BD4F1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6FC5D9-ABCD-4B3C-AE75-B6D59C17A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59AF3-D578-4617-9808-AAFD12220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CC946-8061-4E3F-B972-6259A33CF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07F71-D966-417D-90C8-C4C232E569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C7A9E-352D-4082-B3F4-E90EBC7A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3B7F3-AC15-49DA-95FC-38E3BA3A71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4CBDDD-17A7-4D46-90E9-E49AF9BC08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B9FC7-542C-47F7-8736-F13E6610DE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BCE-C50C-475E-853E-2ABA2B1BAE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BE1-48CF-44CD-9786-02A1ECC6FB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7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14A-AD40-4168-BD16-DEDFABA8A5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1D8-6B50-4B9E-90C3-442D71D95F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01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B331-8A78-4949-AF0F-EE01D413F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F5B-E774-488C-80FB-4E66BD4F1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2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5D9-ABCD-4B3C-AE75-B6D59C17AB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AF3-D578-4617-9808-AAFD122200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4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EA15-9EDE-4394-B060-25F0CF657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9CB-A040-4716-9747-9F72C1A65E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67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C946-8061-4E3F-B972-6259A33CFD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7F71-D966-417D-90C8-C4C232E569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44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A9E-352D-4082-B3F4-E90EBC7A9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7F3-AC15-49DA-95FC-38E3BA3A71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5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DDD-17A7-4D46-90E9-E49AF9BC08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FC7-542C-47F7-8736-F13E6610DE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98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CD1F-10D0-4B3F-BC9E-145DA2541E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CE7-4383-49DF-9B69-C2E10BC57B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89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EA15-9EDE-4394-B060-25F0CF657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9CB-A040-4716-9747-9F72C1A65E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92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4BF-2019-4779-B517-0AEDB9B97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0E6-6EF4-452D-8CC9-909F2A7FCA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8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8BE-C757-4AD8-890C-468CD5589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C86-F099-40B2-8642-250BFB3FC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46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BCE-C50C-475E-853E-2ABA2B1BAE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BE1-48CF-44CD-9786-02A1ECC6FB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41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14A-AD40-4168-BD16-DEDFABA8A5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1D8-6B50-4B9E-90C3-442D71D95F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46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B331-8A78-4949-AF0F-EE01D413F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F5B-E774-488C-80FB-4E66BD4F1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8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4BF-2019-4779-B517-0AEDB9B97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0E6-6EF4-452D-8CC9-909F2A7FCA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44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5D9-ABCD-4B3C-AE75-B6D59C17AB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AF3-D578-4617-9808-AAFD122200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53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C946-8061-4E3F-B972-6259A33CFD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7F71-D966-417D-90C8-C4C232E569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96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A9E-352D-4082-B3F4-E90EBC7A9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7F3-AC15-49DA-95FC-38E3BA3A71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52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DDD-17A7-4D46-90E9-E49AF9BC08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FC7-542C-47F7-8736-F13E6610DE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59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CD1F-10D0-4B3F-BC9E-145DA2541E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CE7-4383-49DF-9B69-C2E10BC57B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EA15-9EDE-4394-B060-25F0CF657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9CB-A040-4716-9747-9F72C1A65E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89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4BF-2019-4779-B517-0AEDB9B97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0E6-6EF4-452D-8CC9-909F2A7FCA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55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8BE-C757-4AD8-890C-468CD5589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C86-F099-40B2-8642-250BFB3FC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53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BCE-C50C-475E-853E-2ABA2B1BAE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BE1-48CF-44CD-9786-02A1ECC6FB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4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14A-AD40-4168-BD16-DEDFABA8A5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1D8-6B50-4B9E-90C3-442D71D95F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1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8BE-C757-4AD8-890C-468CD5589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C86-F099-40B2-8642-250BFB3FC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08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B331-8A78-4949-AF0F-EE01D413F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F5B-E774-488C-80FB-4E66BD4F1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79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5D9-ABCD-4B3C-AE75-B6D59C17AB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AF3-D578-4617-9808-AAFD122200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43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C946-8061-4E3F-B972-6259A33CFD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7F71-D966-417D-90C8-C4C232E569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46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A9E-352D-4082-B3F4-E90EBC7A9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7F3-AC15-49DA-95FC-38E3BA3A71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43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DDD-17A7-4D46-90E9-E49AF9BC08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FC7-542C-47F7-8736-F13E6610DE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21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CD1F-10D0-4B3F-BC9E-145DA2541E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CE7-4383-49DF-9B69-C2E10BC57B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642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EA15-9EDE-4394-B060-25F0CF657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9CB-A040-4716-9747-9F72C1A65E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21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4BF-2019-4779-B517-0AEDB9B97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0E6-6EF4-452D-8CC9-909F2A7FCA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57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8BE-C757-4AD8-890C-468CD5589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C86-F099-40B2-8642-250BFB3FC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13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BCE-C50C-475E-853E-2ABA2B1BAE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BE1-48CF-44CD-9786-02A1ECC6FB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9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BCE-C50C-475E-853E-2ABA2B1BAE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BE1-48CF-44CD-9786-02A1ECC6FB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5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14A-AD40-4168-BD16-DEDFABA8A5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1D8-6B50-4B9E-90C3-442D71D95F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43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B331-8A78-4949-AF0F-EE01D413F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F5B-E774-488C-80FB-4E66BD4F1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763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5D9-ABCD-4B3C-AE75-B6D59C17AB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AF3-D578-4617-9808-AAFD122200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155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C946-8061-4E3F-B972-6259A33CFD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7F71-D966-417D-90C8-C4C232E569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82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A9E-352D-4082-B3F4-E90EBC7A9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7F3-AC15-49DA-95FC-38E3BA3A71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367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DDD-17A7-4D46-90E9-E49AF9BC08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FC7-542C-47F7-8736-F13E6610DE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84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CD1F-10D0-4B3F-BC9E-145DA2541E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CE7-4383-49DF-9B69-C2E10BC57B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301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EA15-9EDE-4394-B060-25F0CF657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9CB-A040-4716-9747-9F72C1A65E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0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4BF-2019-4779-B517-0AEDB9B97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0E6-6EF4-452D-8CC9-909F2A7FCA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17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8BE-C757-4AD8-890C-468CD5589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C86-F099-40B2-8642-250BFB3FC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4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14A-AD40-4168-BD16-DEDFABA8A5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1D8-6B50-4B9E-90C3-442D71D95F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5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BCE-C50C-475E-853E-2ABA2B1BAE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BE1-48CF-44CD-9786-02A1ECC6FB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570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14A-AD40-4168-BD16-DEDFABA8A5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1D8-6B50-4B9E-90C3-442D71D95F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406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B331-8A78-4949-AF0F-EE01D413F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F5B-E774-488C-80FB-4E66BD4F1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630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5D9-ABCD-4B3C-AE75-B6D59C17AB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AF3-D578-4617-9808-AAFD122200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77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C946-8061-4E3F-B972-6259A33CFD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7F71-D966-417D-90C8-C4C232E569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618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A9E-352D-4082-B3F4-E90EBC7A9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7F3-AC15-49DA-95FC-38E3BA3A71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568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DDD-17A7-4D46-90E9-E49AF9BC08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FC7-542C-47F7-8736-F13E6610DE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182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CD1F-10D0-4B3F-BC9E-145DA2541E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CE7-4383-49DF-9B69-C2E10BC57B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156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EA15-9EDE-4394-B060-25F0CF657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9CB-A040-4716-9747-9F72C1A65E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825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4BF-2019-4779-B517-0AEDB9B97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0E6-6EF4-452D-8CC9-909F2A7FCA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4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B331-8A78-4949-AF0F-EE01D413F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F5B-E774-488C-80FB-4E66BD4F1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562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8BE-C757-4AD8-890C-468CD5589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C86-F099-40B2-8642-250BFB3FC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273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BCE-C50C-475E-853E-2ABA2B1BAE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BE1-48CF-44CD-9786-02A1ECC6FB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715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14A-AD40-4168-BD16-DEDFABA8A5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1D8-6B50-4B9E-90C3-442D71D95F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150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B331-8A78-4949-AF0F-EE01D413F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F5B-E774-488C-80FB-4E66BD4F1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696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5D9-ABCD-4B3C-AE75-B6D59C17AB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AF3-D578-4617-9808-AAFD122200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231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C946-8061-4E3F-B972-6259A33CFD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7F71-D966-417D-90C8-C4C232E569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916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A9E-352D-4082-B3F4-E90EBC7A9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7F3-AC15-49DA-95FC-38E3BA3A71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308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DDD-17A7-4D46-90E9-E49AF9BC08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FC7-542C-47F7-8736-F13E6610DE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47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CD1F-10D0-4B3F-BC9E-145DA2541E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CE7-4383-49DF-9B69-C2E10BC57B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806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EA15-9EDE-4394-B060-25F0CF657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9CB-A040-4716-9747-9F72C1A65E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5D9-ABCD-4B3C-AE75-B6D59C17AB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AF3-D578-4617-9808-AAFD122200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605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4BF-2019-4779-B517-0AEDB9B97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0E6-6EF4-452D-8CC9-909F2A7FCA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62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8BE-C757-4AD8-890C-468CD5589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C86-F099-40B2-8642-250BFB3FC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573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BCE-C50C-475E-853E-2ABA2B1BAE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BE1-48CF-44CD-9786-02A1ECC6FB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98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14A-AD40-4168-BD16-DEDFABA8A5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1D8-6B50-4B9E-90C3-442D71D95F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151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B331-8A78-4949-AF0F-EE01D413F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F5B-E774-488C-80FB-4E66BD4F1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642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5D9-ABCD-4B3C-AE75-B6D59C17AB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AF3-D578-4617-9808-AAFD122200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091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C946-8061-4E3F-B972-6259A33CFD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7F71-D966-417D-90C8-C4C232E569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942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A9E-352D-4082-B3F4-E90EBC7A9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7F3-AC15-49DA-95FC-38E3BA3A71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993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DDD-17A7-4D46-90E9-E49AF9BC08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FC7-542C-47F7-8736-F13E6610DE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CD1F-10D0-4B3F-BC9E-145DA2541E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CE7-4383-49DF-9B69-C2E10BC57B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2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C946-8061-4E3F-B972-6259A33CFD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7F71-D966-417D-90C8-C4C232E569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171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EA15-9EDE-4394-B060-25F0CF657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9CB-A040-4716-9747-9F72C1A65E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376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4BF-2019-4779-B517-0AEDB9B97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0E6-6EF4-452D-8CC9-909F2A7FCA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175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8BE-C757-4AD8-890C-468CD5589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C86-F099-40B2-8642-250BFB3FC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043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BCE-C50C-475E-853E-2ABA2B1BAE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BE1-48CF-44CD-9786-02A1ECC6FB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170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14A-AD40-4168-BD16-DEDFABA8A5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1D8-6B50-4B9E-90C3-442D71D95F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743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B331-8A78-4949-AF0F-EE01D413F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F5B-E774-488C-80FB-4E66BD4F1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683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5D9-ABCD-4B3C-AE75-B6D59C17AB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AF3-D578-4617-9808-AAFD122200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669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C946-8061-4E3F-B972-6259A33CFD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7F71-D966-417D-90C8-C4C232E569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03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A9E-352D-4082-B3F4-E90EBC7A9B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7F3-AC15-49DA-95FC-38E3BA3A71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672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DDD-17A7-4D46-90E9-E49AF9BC08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FC7-542C-47F7-8736-F13E6610DE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5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D73E-CDE5-4D36-9662-5175838E91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AAFE-F576-40A5-863D-981C090496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6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D73E-CDE5-4D36-9662-5175838E91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AAFE-F576-40A5-863D-981C090496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4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D73E-CDE5-4D36-9662-5175838E91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AAFE-F576-40A5-863D-981C090496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D73E-CDE5-4D36-9662-5175838E91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AAFE-F576-40A5-863D-981C090496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2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D73E-CDE5-4D36-9662-5175838E91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AAFE-F576-40A5-863D-981C090496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1BB05EE-75A8-43CF-97C1-0484CACA10EE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7E306F-2537-4AD2-AF59-E7F77E91824E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D73E-CDE5-4D36-9662-5175838E91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AAFE-F576-40A5-863D-981C090496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8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D73E-CDE5-4D36-9662-5175838E91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AAFE-F576-40A5-863D-981C090496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9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D73E-CDE5-4D36-9662-5175838E91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AAFE-F576-40A5-863D-981C090496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D73E-CDE5-4D36-9662-5175838E91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AAFE-F576-40A5-863D-981C090496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3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D73E-CDE5-4D36-9662-5175838E91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AAFE-F576-40A5-863D-981C090496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7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D73E-CDE5-4D36-9662-5175838E91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AAFE-F576-40A5-863D-981C090496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1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D73E-CDE5-4D36-9662-5175838E91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AAFE-F576-40A5-863D-981C090496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2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D73E-CDE5-4D36-9662-5175838E91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AAFE-F576-40A5-863D-981C090496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1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6.xml"/><Relationship Id="rId6" Type="http://schemas.openxmlformats.org/officeDocument/2006/relationships/audio" Target="../media/audio6.wav"/><Relationship Id="rId11" Type="http://schemas.openxmlformats.org/officeDocument/2006/relationships/image" Target="../media/image16.gif"/><Relationship Id="rId5" Type="http://schemas.openxmlformats.org/officeDocument/2006/relationships/audio" Target="../media/audio5.wav"/><Relationship Id="rId10" Type="http://schemas.openxmlformats.org/officeDocument/2006/relationships/image" Target="../media/image15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6.wav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16.gif"/><Relationship Id="rId5" Type="http://schemas.openxmlformats.org/officeDocument/2006/relationships/audio" Target="../media/audio3.wav"/><Relationship Id="rId10" Type="http://schemas.openxmlformats.org/officeDocument/2006/relationships/audio" Target="../media/audio7.wav"/><Relationship Id="rId4" Type="http://schemas.openxmlformats.org/officeDocument/2006/relationships/audio" Target="../media/audio2.wav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13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8.xml"/><Relationship Id="rId1" Type="http://schemas.openxmlformats.org/officeDocument/2006/relationships/tags" Target="../tags/tag2.xml"/><Relationship Id="rId6" Type="http://schemas.openxmlformats.org/officeDocument/2006/relationships/audio" Target="../media/audio6.wav"/><Relationship Id="rId11" Type="http://schemas.openxmlformats.org/officeDocument/2006/relationships/image" Target="../media/image15.gif"/><Relationship Id="rId5" Type="http://schemas.openxmlformats.org/officeDocument/2006/relationships/audio" Target="../media/audio4.wav"/><Relationship Id="rId10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9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13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11" Type="http://schemas.openxmlformats.org/officeDocument/2006/relationships/image" Target="../media/image11.emf"/><Relationship Id="rId5" Type="http://schemas.openxmlformats.org/officeDocument/2006/relationships/slide" Target="slide9.xml"/><Relationship Id="rId10" Type="http://schemas.openxmlformats.org/officeDocument/2006/relationships/image" Target="../media/image10.gif"/><Relationship Id="rId4" Type="http://schemas.openxmlformats.org/officeDocument/2006/relationships/image" Target="../media/image5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063" y="-414867"/>
            <a:ext cx="11507788" cy="32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408114" y="990600"/>
            <a:ext cx="65928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 THAM GIA TIẾT HỌC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146" descr="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2813051"/>
            <a:ext cx="876300" cy="98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6" descr="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972051"/>
            <a:ext cx="919163" cy="10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46" descr="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6" y="2853267"/>
            <a:ext cx="866775" cy="97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6" descr="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4972051"/>
            <a:ext cx="647700" cy="72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1447800" y="3022600"/>
            <a:ext cx="472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 bị đầy đủ sách vở,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 dùng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6096000" y="2753784"/>
            <a:ext cx="3481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Tập trung lắng nghe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Rectangle 5"/>
          <p:cNvSpPr>
            <a:spLocks noChangeArrowheads="1"/>
          </p:cNvSpPr>
          <p:nvPr/>
        </p:nvSpPr>
        <p:spPr bwMode="auto">
          <a:xfrm>
            <a:off x="1447800" y="4897968"/>
            <a:ext cx="3481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động ghi chép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7" name="Rectangle 5"/>
          <p:cNvSpPr>
            <a:spLocks noChangeArrowheads="1"/>
          </p:cNvSpPr>
          <p:nvPr/>
        </p:nvSpPr>
        <p:spPr bwMode="auto">
          <a:xfrm>
            <a:off x="5822950" y="4897968"/>
            <a:ext cx="3481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theo yêu cầu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giáo viên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371600" y="719138"/>
            <a:ext cx="7772400" cy="163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giá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trị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biểu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thức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250 + 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Với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m = 10</a:t>
            </a:r>
          </a:p>
        </p:txBody>
      </p:sp>
      <p:grpSp>
        <p:nvGrpSpPr>
          <p:cNvPr id="23554" name="Group 51"/>
          <p:cNvGrpSpPr>
            <a:grpSpLocks/>
          </p:cNvGrpSpPr>
          <p:nvPr/>
        </p:nvGrpSpPr>
        <p:grpSpPr bwMode="auto">
          <a:xfrm>
            <a:off x="228600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235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latin typeface=".VnTime"/>
                <a:cs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925638" y="2971800"/>
            <a:ext cx="4856162" cy="8445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250000"/>
              </a:lnSpc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250</a:t>
            </a:r>
            <a:endParaRPr lang="vi-VN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endParaRPr lang="en-US" sz="32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4655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688" y="32115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845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/>
              <a:cs typeface="Arial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3397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cs typeface="Arial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925638" y="4362450"/>
            <a:ext cx="4856162" cy="7937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260</a:t>
            </a:r>
            <a:r>
              <a:rPr lang="vi-V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75773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625" y="44418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5720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/>
              <a:cs typeface="Arial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38200" y="4648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925638" y="5638800"/>
            <a:ext cx="4856162" cy="8937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270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9531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57912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/>
              <a:cs typeface="Arial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38200" y="5943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cs typeface="Arial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5715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38150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sp>
        <p:nvSpPr>
          <p:cNvPr id="23572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  <p:pic>
        <p:nvPicPr>
          <p:cNvPr id="235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2388" y="-228600"/>
            <a:ext cx="16525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78486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77724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205663" y="4362450"/>
            <a:ext cx="1752600" cy="1179513"/>
            <a:chOff x="4320" y="2928"/>
            <a:chExt cx="1104" cy="1104"/>
          </a:xfrm>
        </p:grpSpPr>
        <p:sp>
          <p:nvSpPr>
            <p:cNvPr id="2358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/>
                <a:cs typeface="Arial" charset="0"/>
              </a:endParaRPr>
            </a:p>
          </p:txBody>
        </p:sp>
        <p:sp>
          <p:nvSpPr>
            <p:cNvPr id="2358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23585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8" y="720725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229424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11111E-6 L 5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28825" y="870268"/>
            <a:ext cx="6348412" cy="11715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  Kết quả của phép tính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  250 + m với m = 30 là:</a:t>
            </a:r>
            <a:endParaRPr lang="vi-VN" altLang="en-US" sz="3600" b="1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4578" name="Group 51"/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2461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latin typeface=".VnTime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52600" y="3048000"/>
            <a:ext cx="5414963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306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004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/>
              <a:cs typeface="Arial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cs typeface="Arial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28788" y="4038600"/>
            <a:ext cx="5434012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297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40751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1878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/>
              <a:cs typeface="Arial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8200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5029200"/>
            <a:ext cx="5434012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2879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5065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51022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/>
              <a:cs typeface="Arial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62000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cs typeface="Arial" charset="0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44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62024" y="1400175"/>
            <a:ext cx="7143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VNI-Times"/>
                <a:cs typeface="Arial" charset="0"/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  <a:cs typeface="Arial" charset="0"/>
              </a:rPr>
              <a:t>2</a:t>
            </a:r>
          </a:p>
        </p:txBody>
      </p:sp>
      <p:pic>
        <p:nvPicPr>
          <p:cNvPr id="24596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848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001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848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848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848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7543800" y="3810000"/>
            <a:ext cx="1752600" cy="1752600"/>
            <a:chOff x="4866" y="816"/>
            <a:chExt cx="1104" cy="1104"/>
          </a:xfrm>
        </p:grpSpPr>
        <p:sp>
          <p:nvSpPr>
            <p:cNvPr id="24610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/>
                <a:cs typeface="Arial" charset="0"/>
              </a:endParaRPr>
            </a:p>
          </p:txBody>
        </p:sp>
        <p:sp>
          <p:nvSpPr>
            <p:cNvPr id="2461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4609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8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17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1371600" y="835025"/>
            <a:ext cx="7772400" cy="17557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873 – n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 = 10</a:t>
            </a:r>
          </a:p>
        </p:txBody>
      </p:sp>
      <p:grpSp>
        <p:nvGrpSpPr>
          <p:cNvPr id="25602" name="Group 51"/>
          <p:cNvGrpSpPr>
            <a:grpSpLocks/>
          </p:cNvGrpSpPr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256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latin typeface=".VnTime"/>
                <a:cs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883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/>
              <a:cs typeface="Arial" charset="0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cs typeface="Arial" charset="0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863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/>
              <a:cs typeface="Arial" charset="0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cs typeface="Arial" charset="0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773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cs typeface="Arial" charset="0"/>
              </a:rPr>
              <a:t>B</a:t>
            </a:r>
          </a:p>
        </p:txBody>
      </p:sp>
      <p:pic>
        <p:nvPicPr>
          <p:cNvPr id="25617" name="Picture 29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WordArt 33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0</a:t>
            </a:r>
          </a:p>
        </p:txBody>
      </p:sp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7854950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78978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786447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7854950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7848600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391400" y="5105400"/>
            <a:ext cx="1752600" cy="1752600"/>
            <a:chOff x="4320" y="2928"/>
            <a:chExt cx="1104" cy="1104"/>
          </a:xfrm>
        </p:grpSpPr>
        <p:sp>
          <p:nvSpPr>
            <p:cNvPr id="25638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/>
                <a:cs typeface="Arial" charset="0"/>
              </a:endParaRPr>
            </a:p>
          </p:txBody>
        </p:sp>
        <p:sp>
          <p:nvSpPr>
            <p:cNvPr id="2563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25637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404688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9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28788" y="838200"/>
            <a:ext cx="6348412" cy="11715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Tính giá trị biểu thức?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250 + m với m = 80</a:t>
            </a:r>
          </a:p>
        </p:txBody>
      </p:sp>
      <p:grpSp>
        <p:nvGrpSpPr>
          <p:cNvPr id="26626" name="Group 51"/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2666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latin typeface=".VnTime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52600" y="3048000"/>
            <a:ext cx="5638800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250 + m = 80 + 250 = 330 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306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004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/>
              <a:cs typeface="Arial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cs typeface="Arial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28788" y="4038600"/>
            <a:ext cx="5662612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250 + m = 250 + 80 = 330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297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40751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1910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/>
              <a:cs typeface="Arial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8200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5029200"/>
            <a:ext cx="5662612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250 + m = 250 + 80 = 230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2879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029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5105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/>
              <a:cs typeface="Arial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62000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cs typeface="Arial" charset="0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44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62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26644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80010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001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80010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80010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80010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9248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80010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9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79248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7543800" y="3810000"/>
            <a:ext cx="1752600" cy="1752600"/>
            <a:chOff x="4866" y="816"/>
            <a:chExt cx="1104" cy="1104"/>
          </a:xfrm>
        </p:grpSpPr>
        <p:sp>
          <p:nvSpPr>
            <p:cNvPr id="26664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/>
                <a:cs typeface="Arial" charset="0"/>
              </a:endParaRPr>
            </a:p>
          </p:txBody>
        </p:sp>
        <p:sp>
          <p:nvSpPr>
            <p:cNvPr id="2666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6663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276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2" grpId="0" animBg="1"/>
      <p:bldP spid="72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1371600" y="835025"/>
            <a:ext cx="7772400" cy="11461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873 – n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 = 70</a:t>
            </a:r>
          </a:p>
        </p:txBody>
      </p:sp>
      <p:grpSp>
        <p:nvGrpSpPr>
          <p:cNvPr id="27650" name="Group 51"/>
          <p:cNvGrpSpPr>
            <a:grpSpLocks/>
          </p:cNvGrpSpPr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276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latin typeface=".VnTime"/>
                <a:cs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873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/>
              <a:cs typeface="Arial" charset="0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cs typeface="Arial" charset="0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803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/>
              <a:cs typeface="Arial" charset="0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cs typeface="Arial" charset="0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813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cs typeface="Arial" charset="0"/>
              </a:rPr>
              <a:t>B</a:t>
            </a:r>
          </a:p>
        </p:txBody>
      </p:sp>
      <p:pic>
        <p:nvPicPr>
          <p:cNvPr id="27665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8153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81534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81534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8153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81534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80772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543800" y="4114800"/>
            <a:ext cx="1752600" cy="1752600"/>
            <a:chOff x="4320" y="2928"/>
            <a:chExt cx="1104" cy="1104"/>
          </a:xfrm>
        </p:grpSpPr>
        <p:sp>
          <p:nvSpPr>
            <p:cNvPr id="2768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/>
                <a:cs typeface="Arial" charset="0"/>
              </a:endParaRPr>
            </a:p>
          </p:txBody>
        </p:sp>
        <p:sp>
          <p:nvSpPr>
            <p:cNvPr id="2768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27685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16525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1371600" y="835025"/>
            <a:ext cx="7772400" cy="9175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Giá trị của biểu thức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250 + m với m = 0 là?</a:t>
            </a:r>
          </a:p>
        </p:txBody>
      </p:sp>
      <p:grpSp>
        <p:nvGrpSpPr>
          <p:cNvPr id="29698" name="Group 51"/>
          <p:cNvGrpSpPr>
            <a:grpSpLocks/>
          </p:cNvGrpSpPr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2973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prstClr val="black"/>
                </a:solidFill>
                <a:latin typeface=".VnTime"/>
                <a:cs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250 + m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/>
              <a:cs typeface="Arial" charset="0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cs typeface="Arial" charset="0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250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black"/>
              </a:solidFill>
              <a:latin typeface=".VnTime"/>
              <a:cs typeface="Arial" charset="0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cs typeface="Arial" charset="0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200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cs typeface="Arial" charset="0"/>
              </a:rPr>
              <a:t>B</a:t>
            </a:r>
          </a:p>
        </p:txBody>
      </p:sp>
      <p:pic>
        <p:nvPicPr>
          <p:cNvPr id="29713" name="Picture 29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81534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81534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80010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391400" y="4191000"/>
            <a:ext cx="1752600" cy="1752600"/>
            <a:chOff x="4320" y="2928"/>
            <a:chExt cx="1104" cy="1104"/>
          </a:xfrm>
        </p:grpSpPr>
        <p:sp>
          <p:nvSpPr>
            <p:cNvPr id="29734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>
                <a:solidFill>
                  <a:srgbClr val="FF0066"/>
                </a:solidFill>
                <a:latin typeface=".VnHelvetInsH"/>
                <a:cs typeface="Arial" charset="0"/>
              </a:endParaRPr>
            </a:p>
          </p:txBody>
        </p:sp>
        <p:sp>
          <p:nvSpPr>
            <p:cNvPr id="2973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29733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213961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114550" y="381001"/>
            <a:ext cx="588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Clr>
                <a:srgbClr val="EB3D9F"/>
              </a:buClr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Clr>
                <a:srgbClr val="EB3D9F"/>
              </a:buClr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Clr>
                <a:srgbClr val="EB3D9F"/>
              </a:buClr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Clr>
                <a:srgbClr val="EB3D9F"/>
              </a:buClr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Trò</a:t>
            </a:r>
            <a:r>
              <a:rPr lang="en-US" altLang="vi-VN" sz="28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chơi</a:t>
            </a:r>
            <a:r>
              <a:rPr lang="en-US" altLang="vi-VN" sz="28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: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Tìm</a:t>
            </a:r>
            <a:r>
              <a:rPr lang="en-US" altLang="vi-VN" sz="28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nhà</a:t>
            </a:r>
            <a:r>
              <a:rPr lang="en-US" altLang="vi-VN" sz="28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cho</a:t>
            </a:r>
            <a:r>
              <a:rPr lang="en-US" altLang="vi-VN" sz="28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altLang="vi-VN" sz="28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con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vật</a:t>
            </a:r>
            <a:r>
              <a:rPr lang="en-US" altLang="vi-VN" sz="2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28675" name="Picture 3" descr="Gach chan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909638"/>
            <a:ext cx="434340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An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8276"/>
            <a:ext cx="9715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57300" y="2514600"/>
            <a:ext cx="1314450" cy="1676400"/>
            <a:chOff x="48" y="1104"/>
            <a:chExt cx="1056" cy="1152"/>
          </a:xfrm>
        </p:grpSpPr>
        <p:sp>
          <p:nvSpPr>
            <p:cNvPr id="28709" name="Homepage">
              <a:hlinkClick r:id="rId5" action="ppaction://hlinksldjump"/>
            </p:cNvPr>
            <p:cNvSpPr>
              <a:spLocks noEditPoints="1" noChangeArrowheads="1"/>
            </p:cNvSpPr>
            <p:nvPr/>
          </p:nvSpPr>
          <p:spPr bwMode="auto">
            <a:xfrm>
              <a:off x="48" y="1104"/>
              <a:ext cx="1056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982 w 21600"/>
                <a:gd name="T22" fmla="*/ 12169 h 21600"/>
                <a:gd name="T23" fmla="*/ 20823 w 21600"/>
                <a:gd name="T24" fmla="*/ 17138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>
                  <a:moveTo>
                    <a:pt x="5251" y="7101"/>
                  </a:moveTo>
                  <a:lnTo>
                    <a:pt x="5251" y="11160"/>
                  </a:lnTo>
                  <a:lnTo>
                    <a:pt x="16306" y="11160"/>
                  </a:lnTo>
                  <a:lnTo>
                    <a:pt x="16306" y="7052"/>
                  </a:lnTo>
                  <a:lnTo>
                    <a:pt x="16901" y="6561"/>
                  </a:lnTo>
                  <a:lnTo>
                    <a:pt x="15264" y="5236"/>
                  </a:lnTo>
                  <a:lnTo>
                    <a:pt x="15264" y="1636"/>
                  </a:lnTo>
                  <a:lnTo>
                    <a:pt x="13478" y="1636"/>
                  </a:lnTo>
                  <a:lnTo>
                    <a:pt x="13478" y="3698"/>
                  </a:lnTo>
                  <a:lnTo>
                    <a:pt x="11182" y="1669"/>
                  </a:lnTo>
                  <a:lnTo>
                    <a:pt x="4847" y="6561"/>
                  </a:lnTo>
                  <a:lnTo>
                    <a:pt x="5251" y="7101"/>
                  </a:lnTo>
                  <a:close/>
                </a:path>
                <a:path w="21600" h="21600">
                  <a:moveTo>
                    <a:pt x="9396" y="11160"/>
                  </a:moveTo>
                  <a:lnTo>
                    <a:pt x="9396" y="7772"/>
                  </a:lnTo>
                  <a:lnTo>
                    <a:pt x="11820" y="7772"/>
                  </a:lnTo>
                  <a:lnTo>
                    <a:pt x="11820" y="11160"/>
                  </a:lnTo>
                  <a:lnTo>
                    <a:pt x="9396" y="1116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60</a:t>
              </a:r>
            </a:p>
          </p:txBody>
        </p:sp>
        <p:sp>
          <p:nvSpPr>
            <p:cNvPr id="28710" name="Oval 13"/>
            <p:cNvSpPr>
              <a:spLocks noChangeArrowheads="1"/>
            </p:cNvSpPr>
            <p:nvPr/>
          </p:nvSpPr>
          <p:spPr bwMode="auto">
            <a:xfrm>
              <a:off x="458" y="127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000" b="1">
                <a:solidFill>
                  <a:srgbClr val="0000CC"/>
                </a:solidFill>
                <a:cs typeface="Arial" charset="0"/>
              </a:endParaRPr>
            </a:p>
          </p:txBody>
        </p:sp>
      </p:grpSp>
      <p:grpSp>
        <p:nvGrpSpPr>
          <p:cNvPr id="18439" name="Group 18"/>
          <p:cNvGrpSpPr>
            <a:grpSpLocks/>
          </p:cNvGrpSpPr>
          <p:nvPr/>
        </p:nvGrpSpPr>
        <p:grpSpPr bwMode="auto">
          <a:xfrm>
            <a:off x="4743450" y="2514600"/>
            <a:ext cx="1314450" cy="1676400"/>
            <a:chOff x="2304" y="1104"/>
            <a:chExt cx="1056" cy="1182"/>
          </a:xfrm>
        </p:grpSpPr>
        <p:grpSp>
          <p:nvGrpSpPr>
            <p:cNvPr id="28705" name="Group 19"/>
            <p:cNvGrpSpPr>
              <a:grpSpLocks/>
            </p:cNvGrpSpPr>
            <p:nvPr/>
          </p:nvGrpSpPr>
          <p:grpSpPr bwMode="auto">
            <a:xfrm>
              <a:off x="2304" y="1104"/>
              <a:ext cx="1056" cy="1182"/>
              <a:chOff x="2304" y="1104"/>
              <a:chExt cx="1056" cy="1182"/>
            </a:xfrm>
          </p:grpSpPr>
          <p:sp>
            <p:nvSpPr>
              <p:cNvPr id="28707" name="Homepage">
                <a:hlinkClick r:id="rId5" action="ppaction://hlinksldjump"/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2304" y="1104"/>
                <a:ext cx="1056" cy="1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982 w 21600"/>
                  <a:gd name="T22" fmla="*/ 12171 h 21600"/>
                  <a:gd name="T23" fmla="*/ 20823 w 21600"/>
                  <a:gd name="T24" fmla="*/ 17123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  <a:path w="21600" h="21600">
                    <a:moveTo>
                      <a:pt x="5251" y="7101"/>
                    </a:moveTo>
                    <a:lnTo>
                      <a:pt x="5251" y="11160"/>
                    </a:lnTo>
                    <a:lnTo>
                      <a:pt x="16306" y="11160"/>
                    </a:lnTo>
                    <a:lnTo>
                      <a:pt x="16306" y="7052"/>
                    </a:lnTo>
                    <a:lnTo>
                      <a:pt x="16901" y="6561"/>
                    </a:lnTo>
                    <a:lnTo>
                      <a:pt x="15264" y="5236"/>
                    </a:lnTo>
                    <a:lnTo>
                      <a:pt x="15264" y="1636"/>
                    </a:lnTo>
                    <a:lnTo>
                      <a:pt x="13478" y="1636"/>
                    </a:lnTo>
                    <a:lnTo>
                      <a:pt x="13478" y="3698"/>
                    </a:lnTo>
                    <a:lnTo>
                      <a:pt x="11182" y="1669"/>
                    </a:lnTo>
                    <a:lnTo>
                      <a:pt x="4847" y="6561"/>
                    </a:lnTo>
                    <a:lnTo>
                      <a:pt x="5251" y="7101"/>
                    </a:lnTo>
                    <a:close/>
                  </a:path>
                  <a:path w="21600" h="21600">
                    <a:moveTo>
                      <a:pt x="9396" y="11160"/>
                    </a:moveTo>
                    <a:lnTo>
                      <a:pt x="9396" y="7772"/>
                    </a:lnTo>
                    <a:lnTo>
                      <a:pt x="11820" y="7772"/>
                    </a:lnTo>
                    <a:lnTo>
                      <a:pt x="11820" y="11160"/>
                    </a:lnTo>
                    <a:lnTo>
                      <a:pt x="9396" y="11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>
                    <a:solidFill>
                      <a:srgbClr val="003300"/>
                    </a:solidFill>
                    <a:latin typeface="Verdana" pitchFamily="34" charset="0"/>
                    <a:cs typeface="Arial" charset="0"/>
                  </a:rPr>
                  <a:t>    </a:t>
                </a:r>
                <a:r>
                  <a:rPr lang="en-US" altLang="vi-VN" sz="3600" b="1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</a:rPr>
                  <a:t>110</a:t>
                </a:r>
              </a:p>
            </p:txBody>
          </p:sp>
          <p:sp>
            <p:nvSpPr>
              <p:cNvPr id="28708" name="Text Box 21"/>
              <p:cNvSpPr txBox="1">
                <a:spLocks noChangeArrowheads="1"/>
              </p:cNvSpPr>
              <p:nvPr/>
            </p:nvSpPr>
            <p:spPr bwMode="auto">
              <a:xfrm>
                <a:off x="2479" y="1688"/>
                <a:ext cx="148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fontAlgn="base">
                  <a:spcAft>
                    <a:spcPct val="0"/>
                  </a:spcAft>
                  <a:buClr>
                    <a:srgbClr val="EB3D9F"/>
                  </a:buClr>
                  <a:buFont typeface="Wingdings 3" pitchFamily="18" charset="2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fontAlgn="base">
                  <a:spcAft>
                    <a:spcPct val="0"/>
                  </a:spcAft>
                  <a:buClr>
                    <a:srgbClr val="EB3D9F"/>
                  </a:buClr>
                  <a:buFont typeface="Wingdings 3" pitchFamily="18" charset="2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fontAlgn="base">
                  <a:spcAft>
                    <a:spcPct val="0"/>
                  </a:spcAft>
                  <a:buClr>
                    <a:srgbClr val="EB3D9F"/>
                  </a:buClr>
                  <a:buFont typeface="Wingdings 3" pitchFamily="18" charset="2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fontAlgn="base">
                  <a:spcAft>
                    <a:spcPct val="0"/>
                  </a:spcAft>
                  <a:buClr>
                    <a:srgbClr val="EB3D9F"/>
                  </a:buClr>
                  <a:buFont typeface="Wingdings 3" pitchFamily="18" charset="2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3600" b="1">
                  <a:solidFill>
                    <a:srgbClr val="FF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28706" name="Oval 22"/>
            <p:cNvSpPr>
              <a:spLocks noChangeArrowheads="1"/>
            </p:cNvSpPr>
            <p:nvPr/>
          </p:nvSpPr>
          <p:spPr bwMode="auto">
            <a:xfrm>
              <a:off x="2710" y="127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400" b="1">
                <a:solidFill>
                  <a:srgbClr val="FF3300"/>
                </a:solidFill>
                <a:cs typeface="Arial" charset="0"/>
              </a:endParaRPr>
            </a:p>
          </p:txBody>
        </p:sp>
      </p:grpSp>
      <p:grpSp>
        <p:nvGrpSpPr>
          <p:cNvPr id="18444" name="Group 23"/>
          <p:cNvGrpSpPr>
            <a:grpSpLocks/>
          </p:cNvGrpSpPr>
          <p:nvPr/>
        </p:nvGrpSpPr>
        <p:grpSpPr bwMode="auto">
          <a:xfrm>
            <a:off x="2971800" y="3581400"/>
            <a:ext cx="1314450" cy="1676400"/>
            <a:chOff x="3456" y="1104"/>
            <a:chExt cx="1056" cy="1200"/>
          </a:xfrm>
        </p:grpSpPr>
        <p:sp>
          <p:nvSpPr>
            <p:cNvPr id="28702" name="Homepage">
              <a:hlinkClick r:id="rId5" action="ppaction://hlinksldjump"/>
            </p:cNvPr>
            <p:cNvSpPr>
              <a:spLocks noEditPoints="1" noChangeArrowheads="1"/>
            </p:cNvSpPr>
            <p:nvPr/>
          </p:nvSpPr>
          <p:spPr bwMode="auto">
            <a:xfrm>
              <a:off x="3456" y="1104"/>
              <a:ext cx="1056" cy="1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982 w 21600"/>
                <a:gd name="T22" fmla="*/ 12168 h 21600"/>
                <a:gd name="T23" fmla="*/ 20823 w 21600"/>
                <a:gd name="T24" fmla="*/ 17154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>
                  <a:moveTo>
                    <a:pt x="5251" y="7101"/>
                  </a:moveTo>
                  <a:lnTo>
                    <a:pt x="5251" y="11160"/>
                  </a:lnTo>
                  <a:lnTo>
                    <a:pt x="16306" y="11160"/>
                  </a:lnTo>
                  <a:lnTo>
                    <a:pt x="16306" y="7052"/>
                  </a:lnTo>
                  <a:lnTo>
                    <a:pt x="16901" y="6561"/>
                  </a:lnTo>
                  <a:lnTo>
                    <a:pt x="15264" y="5236"/>
                  </a:lnTo>
                  <a:lnTo>
                    <a:pt x="15264" y="1636"/>
                  </a:lnTo>
                  <a:lnTo>
                    <a:pt x="13478" y="1636"/>
                  </a:lnTo>
                  <a:lnTo>
                    <a:pt x="13478" y="3698"/>
                  </a:lnTo>
                  <a:lnTo>
                    <a:pt x="11182" y="1669"/>
                  </a:lnTo>
                  <a:lnTo>
                    <a:pt x="4847" y="6561"/>
                  </a:lnTo>
                  <a:lnTo>
                    <a:pt x="5251" y="7101"/>
                  </a:lnTo>
                  <a:close/>
                </a:path>
                <a:path w="21600" h="21600">
                  <a:moveTo>
                    <a:pt x="9396" y="11160"/>
                  </a:moveTo>
                  <a:lnTo>
                    <a:pt x="9396" y="7772"/>
                  </a:lnTo>
                  <a:lnTo>
                    <a:pt x="11820" y="7772"/>
                  </a:lnTo>
                  <a:lnTo>
                    <a:pt x="11820" y="11160"/>
                  </a:lnTo>
                  <a:lnTo>
                    <a:pt x="9396" y="1116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>
                  <a:solidFill>
                    <a:prstClr val="black"/>
                  </a:solidFill>
                  <a:latin typeface="Arial" charset="0"/>
                  <a:cs typeface="Arial" charset="0"/>
                </a:rPr>
                <a:t>       </a:t>
              </a:r>
              <a:r>
                <a:rPr lang="en-US" altLang="vi-VN" sz="3600" b="1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50</a:t>
              </a:r>
            </a:p>
          </p:txBody>
        </p:sp>
        <p:sp>
          <p:nvSpPr>
            <p:cNvPr id="28703" name="Text Box 25"/>
            <p:cNvSpPr txBox="1">
              <a:spLocks noChangeArrowheads="1"/>
            </p:cNvSpPr>
            <p:nvPr/>
          </p:nvSpPr>
          <p:spPr bwMode="auto">
            <a:xfrm>
              <a:off x="3503" y="1824"/>
              <a:ext cx="913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vi-VN" altLang="vi-VN">
                <a:solidFill>
                  <a:srgbClr val="1F497D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8704" name="Oval 26"/>
            <p:cNvSpPr>
              <a:spLocks noChangeArrowheads="1"/>
            </p:cNvSpPr>
            <p:nvPr/>
          </p:nvSpPr>
          <p:spPr bwMode="auto">
            <a:xfrm>
              <a:off x="3875" y="127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400" b="1">
                <a:solidFill>
                  <a:srgbClr val="FF3300"/>
                </a:solidFill>
                <a:cs typeface="Arial" charset="0"/>
              </a:endParaRPr>
            </a:p>
          </p:txBody>
        </p:sp>
      </p:grpSp>
      <p:grpSp>
        <p:nvGrpSpPr>
          <p:cNvPr id="18448" name="Group 27"/>
          <p:cNvGrpSpPr>
            <a:grpSpLocks/>
          </p:cNvGrpSpPr>
          <p:nvPr/>
        </p:nvGrpSpPr>
        <p:grpSpPr bwMode="auto">
          <a:xfrm>
            <a:off x="6400800" y="3697288"/>
            <a:ext cx="1257300" cy="1636712"/>
            <a:chOff x="4608" y="1104"/>
            <a:chExt cx="1056" cy="1227"/>
          </a:xfrm>
        </p:grpSpPr>
        <p:sp>
          <p:nvSpPr>
            <p:cNvPr id="28699" name="Homepage">
              <a:hlinkClick r:id="rId5" action="ppaction://hlinksldjump"/>
            </p:cNvPr>
            <p:cNvSpPr>
              <a:spLocks noEditPoints="1" noChangeArrowheads="1"/>
            </p:cNvSpPr>
            <p:nvPr/>
          </p:nvSpPr>
          <p:spPr bwMode="auto">
            <a:xfrm>
              <a:off x="4608" y="1104"/>
              <a:ext cx="1056" cy="1200"/>
            </a:xfrm>
            <a:custGeom>
              <a:avLst/>
              <a:gdLst>
                <a:gd name="T0" fmla="*/ 1 w 21600"/>
                <a:gd name="T1" fmla="*/ 4 h 21600"/>
                <a:gd name="T2" fmla="*/ 1 w 21600"/>
                <a:gd name="T3" fmla="*/ 4 h 21600"/>
                <a:gd name="T4" fmla="*/ 0 w 21600"/>
                <a:gd name="T5" fmla="*/ 3 h 21600"/>
                <a:gd name="T6" fmla="*/ 0 w 21600"/>
                <a:gd name="T7" fmla="*/ 2 h 21600"/>
                <a:gd name="T8" fmla="*/ 0 w 21600"/>
                <a:gd name="T9" fmla="*/ 0 h 21600"/>
                <a:gd name="T10" fmla="*/ 1 w 21600"/>
                <a:gd name="T11" fmla="*/ 0 h 21600"/>
                <a:gd name="T12" fmla="*/ 3 w 21600"/>
                <a:gd name="T13" fmla="*/ 0 h 21600"/>
                <a:gd name="T14" fmla="*/ 3 w 21600"/>
                <a:gd name="T15" fmla="*/ 2 h 21600"/>
                <a:gd name="T16" fmla="*/ 3 w 21600"/>
                <a:gd name="T17" fmla="*/ 4 h 21600"/>
                <a:gd name="T18" fmla="*/ 1 w 21600"/>
                <a:gd name="T19" fmla="*/ 4 h 21600"/>
                <a:gd name="T20" fmla="*/ 0 w 21600"/>
                <a:gd name="T21" fmla="*/ 3 h 21600"/>
                <a:gd name="T22" fmla="*/ 1 w 21600"/>
                <a:gd name="T23" fmla="*/ 3 h 21600"/>
                <a:gd name="T24" fmla="*/ 1 w 21600"/>
                <a:gd name="T25" fmla="*/ 4 h 21600"/>
                <a:gd name="T26" fmla="*/ 0 w 21600"/>
                <a:gd name="T27" fmla="*/ 3 h 21600"/>
                <a:gd name="T28" fmla="*/ 1 w 21600"/>
                <a:gd name="T29" fmla="*/ 1 h 21600"/>
                <a:gd name="T30" fmla="*/ 1 w 21600"/>
                <a:gd name="T31" fmla="*/ 2 h 21600"/>
                <a:gd name="T32" fmla="*/ 2 w 21600"/>
                <a:gd name="T33" fmla="*/ 2 h 21600"/>
                <a:gd name="T34" fmla="*/ 2 w 21600"/>
                <a:gd name="T35" fmla="*/ 1 h 21600"/>
                <a:gd name="T36" fmla="*/ 2 w 21600"/>
                <a:gd name="T37" fmla="*/ 1 h 21600"/>
                <a:gd name="T38" fmla="*/ 2 w 21600"/>
                <a:gd name="T39" fmla="*/ 1 h 21600"/>
                <a:gd name="T40" fmla="*/ 2 w 21600"/>
                <a:gd name="T41" fmla="*/ 0 h 21600"/>
                <a:gd name="T42" fmla="*/ 2 w 21600"/>
                <a:gd name="T43" fmla="*/ 0 h 21600"/>
                <a:gd name="T44" fmla="*/ 2 w 21600"/>
                <a:gd name="T45" fmla="*/ 1 h 21600"/>
                <a:gd name="T46" fmla="*/ 1 w 21600"/>
                <a:gd name="T47" fmla="*/ 0 h 21600"/>
                <a:gd name="T48" fmla="*/ 1 w 21600"/>
                <a:gd name="T49" fmla="*/ 1 h 21600"/>
                <a:gd name="T50" fmla="*/ 1 w 21600"/>
                <a:gd name="T51" fmla="*/ 1 h 21600"/>
                <a:gd name="T52" fmla="*/ 1 w 21600"/>
                <a:gd name="T53" fmla="*/ 2 h 21600"/>
                <a:gd name="T54" fmla="*/ 1 w 21600"/>
                <a:gd name="T55" fmla="*/ 1 h 21600"/>
                <a:gd name="T56" fmla="*/ 1 w 21600"/>
                <a:gd name="T57" fmla="*/ 1 h 21600"/>
                <a:gd name="T58" fmla="*/ 1 w 21600"/>
                <a:gd name="T59" fmla="*/ 2 h 21600"/>
                <a:gd name="T60" fmla="*/ 1 w 21600"/>
                <a:gd name="T61" fmla="*/ 2 h 216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>
                  <a:moveTo>
                    <a:pt x="5251" y="7101"/>
                  </a:moveTo>
                  <a:lnTo>
                    <a:pt x="5251" y="11160"/>
                  </a:lnTo>
                  <a:lnTo>
                    <a:pt x="16306" y="11160"/>
                  </a:lnTo>
                  <a:lnTo>
                    <a:pt x="16306" y="7052"/>
                  </a:lnTo>
                  <a:lnTo>
                    <a:pt x="16901" y="6561"/>
                  </a:lnTo>
                  <a:lnTo>
                    <a:pt x="15264" y="5236"/>
                  </a:lnTo>
                  <a:lnTo>
                    <a:pt x="15264" y="1636"/>
                  </a:lnTo>
                  <a:lnTo>
                    <a:pt x="13478" y="1636"/>
                  </a:lnTo>
                  <a:lnTo>
                    <a:pt x="13478" y="3698"/>
                  </a:lnTo>
                  <a:lnTo>
                    <a:pt x="11182" y="1669"/>
                  </a:lnTo>
                  <a:lnTo>
                    <a:pt x="4847" y="6561"/>
                  </a:lnTo>
                  <a:lnTo>
                    <a:pt x="5251" y="7101"/>
                  </a:lnTo>
                  <a:close/>
                </a:path>
                <a:path w="21600" h="21600">
                  <a:moveTo>
                    <a:pt x="9396" y="11160"/>
                  </a:moveTo>
                  <a:lnTo>
                    <a:pt x="9396" y="7772"/>
                  </a:lnTo>
                  <a:lnTo>
                    <a:pt x="11820" y="7772"/>
                  </a:lnTo>
                  <a:lnTo>
                    <a:pt x="11820" y="11160"/>
                  </a:lnTo>
                  <a:lnTo>
                    <a:pt x="9396" y="11160"/>
                  </a:ln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700" name="Text Box 29"/>
            <p:cNvSpPr txBox="1">
              <a:spLocks noChangeArrowheads="1"/>
            </p:cNvSpPr>
            <p:nvPr/>
          </p:nvSpPr>
          <p:spPr bwMode="auto">
            <a:xfrm>
              <a:off x="4704" y="1850"/>
              <a:ext cx="913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   30</a:t>
              </a:r>
            </a:p>
          </p:txBody>
        </p:sp>
        <p:sp>
          <p:nvSpPr>
            <p:cNvPr id="28701" name="Oval 30"/>
            <p:cNvSpPr>
              <a:spLocks noChangeArrowheads="1"/>
            </p:cNvSpPr>
            <p:nvPr/>
          </p:nvSpPr>
          <p:spPr bwMode="auto">
            <a:xfrm>
              <a:off x="5027" y="127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2400" b="1">
                <a:solidFill>
                  <a:srgbClr val="FF3300"/>
                </a:solidFill>
                <a:cs typeface="Arial" charset="0"/>
              </a:endParaRP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534716" y="1219200"/>
            <a:ext cx="2268401" cy="1028700"/>
            <a:chOff x="1392" y="3432"/>
            <a:chExt cx="2150" cy="888"/>
          </a:xfrm>
        </p:grpSpPr>
        <p:pic>
          <p:nvPicPr>
            <p:cNvPr id="28697" name="Picture 32" descr="Elephant-01-ju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432"/>
              <a:ext cx="1083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8" name="Text Box 33"/>
            <p:cNvSpPr txBox="1">
              <a:spLocks noChangeArrowheads="1"/>
            </p:cNvSpPr>
            <p:nvPr/>
          </p:nvSpPr>
          <p:spPr bwMode="auto">
            <a:xfrm>
              <a:off x="1632" y="3881"/>
              <a:ext cx="1910" cy="399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100</a:t>
              </a:r>
              <a:r>
                <a:rPr lang="en-US" altLang="vi-VN" sz="2400" b="1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: 5 </a:t>
              </a:r>
              <a:r>
                <a:rPr lang="en-US" altLang="vi-VN" sz="2400" b="1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+ 40 </a:t>
              </a:r>
              <a:r>
                <a:rPr lang="en-US" altLang="vi-VN" sz="2400" b="1" dirty="0" smtClean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=</a:t>
              </a:r>
              <a:endParaRPr lang="en-US" altLang="vi-VN" sz="2400" b="1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5372100" y="990600"/>
            <a:ext cx="1990725" cy="1576388"/>
            <a:chOff x="2544" y="3264"/>
            <a:chExt cx="1672" cy="993"/>
          </a:xfrm>
        </p:grpSpPr>
        <p:pic>
          <p:nvPicPr>
            <p:cNvPr id="28695" name="Picture 35" descr="Chi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1344" cy="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6" name="Text Box 36"/>
            <p:cNvSpPr txBox="1">
              <a:spLocks noChangeArrowheads="1"/>
            </p:cNvSpPr>
            <p:nvPr/>
          </p:nvSpPr>
          <p:spPr bwMode="auto">
            <a:xfrm>
              <a:off x="2832" y="3888"/>
              <a:ext cx="1384" cy="291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 dirty="0" smtClean="0">
                  <a:solidFill>
                    <a:srgbClr val="FF0000"/>
                  </a:solidFill>
                  <a:latin typeface="Arial" pitchFamily="34" charset="0"/>
                  <a:cs typeface="Arial" charset="0"/>
                </a:rPr>
                <a:t>125 – 75 =</a:t>
              </a:r>
              <a:endParaRPr lang="en-US" altLang="vi-VN" sz="2400" b="1" dirty="0">
                <a:solidFill>
                  <a:srgbClr val="FF0000"/>
                </a:solidFill>
                <a:latin typeface="Arial" pitchFamily="34" charset="0"/>
                <a:cs typeface="Arial" charset="0"/>
              </a:endParaRP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1143000" y="5257800"/>
            <a:ext cx="2384615" cy="1600200"/>
            <a:chOff x="-36" y="3312"/>
            <a:chExt cx="2227" cy="1008"/>
          </a:xfrm>
        </p:grpSpPr>
        <p:pic>
          <p:nvPicPr>
            <p:cNvPr id="28693" name="Picture 38" descr="Ba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" y="3312"/>
              <a:ext cx="142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71" name="Text Box 39"/>
            <p:cNvSpPr txBox="1">
              <a:spLocks noChangeArrowheads="1"/>
            </p:cNvSpPr>
            <p:nvPr/>
          </p:nvSpPr>
          <p:spPr bwMode="auto">
            <a:xfrm>
              <a:off x="804" y="3741"/>
              <a:ext cx="1387" cy="2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rgbClr val="800080"/>
                  </a:solidFill>
                  <a:latin typeface="Arial" charset="0"/>
                  <a:cs typeface="Arial" charset="0"/>
                </a:rPr>
                <a:t>76 + 34 =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5100636" y="5181600"/>
            <a:ext cx="2455068" cy="1244600"/>
            <a:chOff x="3408" y="3536"/>
            <a:chExt cx="2062" cy="784"/>
          </a:xfrm>
        </p:grpSpPr>
        <p:pic>
          <p:nvPicPr>
            <p:cNvPr id="28691" name="Picture 41" descr="Dog-09-jun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536"/>
              <a:ext cx="129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2" name="Text Box 42"/>
            <p:cNvSpPr txBox="1">
              <a:spLocks noChangeArrowheads="1"/>
            </p:cNvSpPr>
            <p:nvPr/>
          </p:nvSpPr>
          <p:spPr bwMode="auto">
            <a:xfrm>
              <a:off x="3943" y="3929"/>
              <a:ext cx="1527" cy="29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fontAlgn="base">
                <a:spcAft>
                  <a:spcPct val="0"/>
                </a:spcAft>
                <a:buClr>
                  <a:srgbClr val="EB3D9F"/>
                </a:buClr>
                <a:buFont typeface="Wingdings 3" pitchFamily="18" charset="2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b="1" dirty="0" smtClean="0">
                  <a:solidFill>
                    <a:prstClr val="black"/>
                  </a:solidFill>
                  <a:latin typeface="Arial" pitchFamily="34" charset="0"/>
                  <a:cs typeface="Arial" charset="0"/>
                </a:rPr>
                <a:t>60 – 5 x 6 =</a:t>
              </a:r>
              <a:endParaRPr lang="en-US" altLang="vi-VN" sz="2400" b="1" dirty="0">
                <a:solidFill>
                  <a:prstClr val="black"/>
                </a:solidFill>
                <a:latin typeface="Arial" pitchFamily="34" charset="0"/>
                <a:cs typeface="Arial" charset="0"/>
              </a:endParaRPr>
            </a:p>
          </p:txBody>
        </p:sp>
      </p:grpSp>
      <p:pic>
        <p:nvPicPr>
          <p:cNvPr id="44083" name="Picture 51" descr="1495_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144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4" name="Picture 52" descr="1495_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144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5" name="Picture 53" descr="1495_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144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6" name="Picture 54" descr="1495_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144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7" name="Picture 55" descr="1495_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144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Ink 56"/>
          <p:cNvPicPr>
            <a:picLocks noRot="1" noChangeAspect="1" noEditPoints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5826125"/>
            <a:ext cx="63104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8555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44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-0.01945 L -0.0493 0.15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900" y="89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44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41111 -0.46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600" y="-23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44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28 0.01852 L -0.31003 0.3423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2188" y="161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44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0.13672 -0.265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836" y="-1326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762000" y="381000"/>
            <a:ext cx="808791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Clr>
                <a:srgbClr val="EB3D9F"/>
              </a:buClr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Clr>
                <a:srgbClr val="EB3D9F"/>
              </a:buClr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Clr>
                <a:srgbClr val="EB3D9F"/>
              </a:buClr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Clr>
                <a:srgbClr val="EB3D9F"/>
              </a:buClr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i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Thứ</a:t>
            </a:r>
            <a:r>
              <a:rPr lang="vi-VN" altLang="en-US" sz="4000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000" i="1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năm</a:t>
            </a:r>
            <a:r>
              <a:rPr lang="vi-VN" altLang="en-US" sz="4000" i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,</a:t>
            </a:r>
            <a:r>
              <a:rPr lang="en-US" altLang="en-US" sz="4000" i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000" i="1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ngày</a:t>
            </a:r>
            <a:r>
              <a:rPr lang="en-US" altLang="en-US" sz="4000" i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000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7</a:t>
            </a:r>
            <a:r>
              <a:rPr lang="en-US" altLang="en-US" sz="4000" i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000" i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tháng</a:t>
            </a:r>
            <a:r>
              <a:rPr lang="en-US" altLang="en-US" sz="4000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000" i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10 </a:t>
            </a:r>
            <a:r>
              <a:rPr lang="en-US" altLang="en-US" sz="4000" i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năm</a:t>
            </a:r>
            <a:r>
              <a:rPr lang="en-US" altLang="en-US" sz="4000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2021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893046" y="1219200"/>
            <a:ext cx="1543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Clr>
                <a:srgbClr val="EB3D9F"/>
              </a:buClr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Clr>
                <a:srgbClr val="EB3D9F"/>
              </a:buClr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Clr>
                <a:srgbClr val="EB3D9F"/>
              </a:buClr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Clr>
                <a:srgbClr val="EB3D9F"/>
              </a:buClr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u="sng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Toán</a:t>
            </a:r>
            <a:endParaRPr lang="vi-VN" altLang="en-US" sz="4000" b="1" u="sng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256110" y="2057400"/>
            <a:ext cx="759380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Clr>
                <a:srgbClr val="EB3D9F"/>
              </a:buClr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Clr>
                <a:srgbClr val="EB3D9F"/>
              </a:buClr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Clr>
                <a:srgbClr val="EB3D9F"/>
              </a:buClr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Clr>
                <a:srgbClr val="EB3D9F"/>
              </a:buClr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dirty="0">
                <a:solidFill>
                  <a:prstClr val="black"/>
                </a:solidFill>
                <a:latin typeface="Times New Roman"/>
                <a:cs typeface="Arial" charset="0"/>
              </a:rPr>
              <a:t>Biểu thức có chứa một chữ</a:t>
            </a:r>
          </a:p>
        </p:txBody>
      </p:sp>
    </p:spTree>
    <p:extLst>
      <p:ext uri="{BB962C8B-B14F-4D97-AF65-F5344CB8AC3E}">
        <p14:creationId xmlns:p14="http://schemas.microsoft.com/office/powerpoint/2010/main" val="31795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09700" y="4572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300" y="1627496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…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Lan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aphicFrame>
        <p:nvGraphicFramePr>
          <p:cNvPr id="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528230"/>
              </p:ext>
            </p:extLst>
          </p:nvPr>
        </p:nvGraphicFramePr>
        <p:xfrm>
          <a:off x="83820" y="2895600"/>
          <a:ext cx="8915400" cy="3604064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Thêm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4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. 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91000" y="3505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9836" y="3505200"/>
            <a:ext cx="116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+ 1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2816" y="4038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9836" y="4116163"/>
            <a:ext cx="116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+ 2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7158" y="4648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9836" y="4716596"/>
            <a:ext cx="131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+ 3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58160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2091" y="52064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…...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5257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…...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2884" y="5816025"/>
            <a:ext cx="1305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+ a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2945" y="44624"/>
            <a:ext cx="5480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7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= 1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+ a =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66800" y="1908976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3 + a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86740" y="2733519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= 2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+ a =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066800" y="3372486"/>
            <a:ext cx="937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3 + a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9600" y="3955098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=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+ a =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066800" y="46482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3 + a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5240" y="5486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    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+ a</a:t>
            </a:r>
          </a:p>
        </p:txBody>
      </p:sp>
      <p:sp>
        <p:nvSpPr>
          <p:cNvPr id="6154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22470" y="1524000"/>
            <a:ext cx="312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4F81BD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+ 1 = 4</a:t>
            </a:r>
          </a:p>
        </p:txBody>
      </p:sp>
      <p:sp>
        <p:nvSpPr>
          <p:cNvPr id="6155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94860" y="2733519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+ 2 = 5</a:t>
            </a:r>
          </a:p>
        </p:txBody>
      </p:sp>
      <p:sp>
        <p:nvSpPr>
          <p:cNvPr id="6158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709318" y="3951924"/>
            <a:ext cx="2544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4F81BD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+ 3 = 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2676" y="44624"/>
            <a:ext cx="53415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6154" grpId="0"/>
      <p:bldP spid="6155" grpId="0"/>
      <p:bldP spid="61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n 11"/>
          <p:cNvSpPr/>
          <p:nvPr/>
        </p:nvSpPr>
        <p:spPr>
          <a:xfrm>
            <a:off x="878369" y="4819175"/>
            <a:ext cx="3415128" cy="21602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un 12"/>
          <p:cNvSpPr/>
          <p:nvPr/>
        </p:nvSpPr>
        <p:spPr>
          <a:xfrm>
            <a:off x="4191332" y="3352963"/>
            <a:ext cx="3981067" cy="21602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un 10"/>
          <p:cNvSpPr/>
          <p:nvPr/>
        </p:nvSpPr>
        <p:spPr>
          <a:xfrm>
            <a:off x="2483768" y="2572444"/>
            <a:ext cx="3415128" cy="21602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156" y="1631702"/>
            <a:ext cx="62071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+ 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3313" y="2204864"/>
            <a:ext cx="69156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293257">
            <a:off x="838663" y="3237663"/>
            <a:ext cx="193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+ n :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100309">
            <a:off x="5110898" y="4140696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342 – (53 - p)</a:t>
            </a:r>
            <a:endParaRPr lang="en-US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580766"/>
            <a:ext cx="24176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78 – </a:t>
            </a:r>
            <a:r>
              <a:rPr lang="en-US" sz="4000">
                <a:solidFill>
                  <a:srgbClr val="0000FF"/>
                </a:solidFill>
                <a:latin typeface="Brush Script MT" pitchFamily="66" charset="0"/>
                <a:cs typeface="Times New Roman" pitchFamily="18" charset="0"/>
              </a:rPr>
              <a:t>x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362616">
            <a:off x="6300192" y="5423103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67 – 3 x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3165587"/>
            <a:ext cx="16097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a - 56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2945" y="44624"/>
            <a:ext cx="5480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1484784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91703" y="190500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  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 6 – b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= 4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26253" y="2661172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 115 –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= 7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143000" y="32766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 a +  80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= 15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2390" y="4229736"/>
            <a:ext cx="739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= 4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– b =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3940017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14400" y="5242560"/>
            <a:ext cx="7162800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c = 7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115 – c = 115 – 7 = 108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76300" y="6080125"/>
            <a:ext cx="7200900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a = 15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+ 80 = 15 + 80 = 95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334000" y="44196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– 4 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400800" y="44196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2676" y="44624"/>
            <a:ext cx="53415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0" grpId="0"/>
      <p:bldP spid="8201" grpId="0"/>
      <p:bldP spid="9220" grpId="0"/>
      <p:bldP spid="9222" grpId="0" animBg="1"/>
      <p:bldP spid="9224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2.Viết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graphicFrame>
        <p:nvGraphicFramePr>
          <p:cNvPr id="9248" name="Group 32"/>
          <p:cNvGraphicFramePr>
            <a:graphicFrameLocks noGrp="1"/>
          </p:cNvGraphicFramePr>
          <p:nvPr/>
        </p:nvGraphicFramePr>
        <p:xfrm>
          <a:off x="76200" y="1676400"/>
          <a:ext cx="8955915" cy="1802750"/>
        </p:xfrm>
        <a:graphic>
          <a:graphicData uri="http://schemas.openxmlformats.org/drawingml/2006/table">
            <a:tbl>
              <a:tblPr/>
              <a:tblGrid>
                <a:gridCol w="1645920"/>
                <a:gridCol w="2206001"/>
                <a:gridCol w="2520280"/>
                <a:gridCol w="2583714"/>
              </a:tblGrid>
              <a:tr h="697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+ 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1828800" y="2681287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125 + 8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3048000" y="2667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133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4038600" y="26670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 + 30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5410200" y="2667000"/>
            <a:ext cx="1260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155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6553200" y="26670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 + 100</a:t>
            </a:r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8077200" y="2667000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225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609600" y="838200"/>
            <a:ext cx="5715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2057400" y="838200"/>
            <a:ext cx="115093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4" name="Group 32"/>
          <p:cNvGraphicFramePr>
            <a:graphicFrameLocks noGrp="1"/>
          </p:cNvGraphicFramePr>
          <p:nvPr/>
        </p:nvGraphicFramePr>
        <p:xfrm>
          <a:off x="111885" y="4521850"/>
          <a:ext cx="8955915" cy="1802750"/>
        </p:xfrm>
        <a:graphic>
          <a:graphicData uri="http://schemas.openxmlformats.org/drawingml/2006/table">
            <a:tbl>
              <a:tblPr/>
              <a:tblGrid>
                <a:gridCol w="1335915"/>
                <a:gridCol w="2516006"/>
                <a:gridCol w="2360794"/>
                <a:gridCol w="2743200"/>
              </a:tblGrid>
              <a:tr h="697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- 20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600" y="914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657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1524000" y="54864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 – 20 = 180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3962400" y="54864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960 – 20 = 940</a:t>
            </a:r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6400800" y="54864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1350 – 20 = 1330</a:t>
            </a:r>
          </a:p>
        </p:txBody>
      </p:sp>
    </p:spTree>
    <p:extLst>
      <p:ext uri="{BB962C8B-B14F-4D97-AF65-F5344CB8AC3E}">
        <p14:creationId xmlns:p14="http://schemas.microsoft.com/office/powerpoint/2010/main" val="21672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82" grpId="0"/>
      <p:bldP spid="10288" grpId="0"/>
      <p:bldP spid="10289" grpId="0"/>
      <p:bldP spid="10290" grpId="0"/>
      <p:bldP spid="10291" grpId="0"/>
      <p:bldP spid="10297" grpId="0"/>
      <p:bldP spid="9242" grpId="0" animBg="1"/>
      <p:bldP spid="9243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3071192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= 10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873 - n = 873 - 10 = 863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4061792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= 0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873 - n =  873 - 0  = 873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1570112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3.b)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873 - n          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n = 10; n = 0; n = 70; n = 300.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19400" y="256153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331640" y="2060848"/>
            <a:ext cx="20161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5128592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= 70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873 - n =  873 - 70  = 803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3400" y="6195392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= 300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873 - n =  873 - 300  = 573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4644008" y="2060848"/>
            <a:ext cx="1600199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2945" y="44624"/>
            <a:ext cx="5480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0"/>
      <p:bldP spid="11269" grpId="0"/>
      <p:bldP spid="11270" grpId="0"/>
      <p:bldP spid="10248" grpId="0" animBg="1"/>
      <p:bldP spid="7" grpId="0"/>
      <p:bldP spid="8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860</Words>
  <Application>Microsoft Office PowerPoint</Application>
  <PresentationFormat>On-screen Show (4:3)</PresentationFormat>
  <Paragraphs>237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15</vt:i4>
      </vt:variant>
    </vt:vector>
  </HeadingPairs>
  <TitlesOfParts>
    <vt:vector size="42" baseType="lpstr">
      <vt:lpstr>宋体</vt:lpstr>
      <vt:lpstr>.VnHelvetInsH</vt:lpstr>
      <vt:lpstr>.VnTime</vt:lpstr>
      <vt:lpstr>.VnTimeH</vt:lpstr>
      <vt:lpstr>Arial</vt:lpstr>
      <vt:lpstr>Brush Script MT</vt:lpstr>
      <vt:lpstr>Calibri</vt:lpstr>
      <vt:lpstr>Century Gothic</vt:lpstr>
      <vt:lpstr>Impact</vt:lpstr>
      <vt:lpstr>Times New Roman</vt:lpstr>
      <vt:lpstr>Verdana</vt:lpstr>
      <vt:lpstr>VNI-Times</vt:lpstr>
      <vt:lpstr>Wingdings 2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11_Office Theme</vt:lpstr>
      <vt:lpstr>10_Office Theme</vt:lpstr>
      <vt:lpstr>12_Office Theme</vt:lpstr>
      <vt:lpstr>13_Office Theme</vt:lpstr>
      <vt:lpstr>15_Office Theme</vt:lpstr>
      <vt:lpstr>16_Office Theme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TIEN</dc:creator>
  <cp:lastModifiedBy>Admin</cp:lastModifiedBy>
  <cp:revision>5</cp:revision>
  <dcterms:created xsi:type="dcterms:W3CDTF">2021-09-23T08:33:15Z</dcterms:created>
  <dcterms:modified xsi:type="dcterms:W3CDTF">2021-10-06T07:04:43Z</dcterms:modified>
</cp:coreProperties>
</file>