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8"/>
  </p:notesMasterIdLst>
  <p:sldIdLst>
    <p:sldId id="378" r:id="rId7"/>
    <p:sldId id="344" r:id="rId8"/>
    <p:sldId id="279" r:id="rId9"/>
    <p:sldId id="283" r:id="rId10"/>
    <p:sldId id="290" r:id="rId11"/>
    <p:sldId id="286" r:id="rId12"/>
    <p:sldId id="371" r:id="rId13"/>
    <p:sldId id="369" r:id="rId14"/>
    <p:sldId id="370" r:id="rId15"/>
    <p:sldId id="311" r:id="rId16"/>
    <p:sldId id="261" r:id="rId17"/>
    <p:sldId id="263" r:id="rId19"/>
    <p:sldId id="264" r:id="rId20"/>
    <p:sldId id="274" r:id="rId21"/>
    <p:sldId id="373" r:id="rId22"/>
    <p:sldId id="441" r:id="rId23"/>
    <p:sldId id="372" r:id="rId24"/>
    <p:sldId id="374" r:id="rId25"/>
    <p:sldId id="268" r:id="rId26"/>
    <p:sldId id="375" r:id="rId27"/>
    <p:sldId id="412" r:id="rId28"/>
    <p:sldId id="436" r:id="rId29"/>
    <p:sldId id="440" r:id="rId30"/>
    <p:sldId id="433" r:id="rId31"/>
    <p:sldId id="434" r:id="rId32"/>
    <p:sldId id="435" r:id="rId33"/>
    <p:sldId id="439" r:id="rId34"/>
    <p:sldId id="318" r:id="rId3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1808E6"/>
    <a:srgbClr val="F9B1F4"/>
    <a:srgbClr val="1306BA"/>
    <a:srgbClr val="FFFF99"/>
    <a:srgbClr val="96F96F"/>
    <a:srgbClr val="FFFF66"/>
    <a:srgbClr val="DB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792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816E33-0256-4C7C-A874-BC2127D624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13C0F2-2824-4959-BACE-93D8A74C63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6A1668-A7EE-4E6E-AE46-8D94B7A9A0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8.xml"/><Relationship Id="rId4" Type="http://schemas.openxmlformats.org/officeDocument/2006/relationships/image" Target="../media/image18.jpeg"/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" Target="slide27.xml"/><Relationship Id="rId1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32.GIF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1.png"/><Relationship Id="rId2" Type="http://schemas.microsoft.com/office/2007/relationships/media" Target="file:///C:\Users\HP%20PV\Downloads\keo%20co%20(online-video-cutter.com).mp4" TargetMode="External"/><Relationship Id="rId1" Type="http://schemas.openxmlformats.org/officeDocument/2006/relationships/video" Target="file:///C:\Users\HP%20PV\Downloads\keo%20co%20(online-video-cutter.com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C:\Users\Du Linh\Desktop\cbb51006040b4ae3daed414549494c6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0"/>
            <a:ext cx="12290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2921000" y="381000"/>
            <a:ext cx="6229350" cy="1260475"/>
          </a:xfrm>
        </p:spPr>
        <p:txBody>
          <a:bodyPr anchor="t" anchorCtr="0"/>
          <a:p>
            <a:pPr>
              <a:buClrTx/>
              <a:buSzTx/>
              <a:buFontTx/>
            </a:pPr>
            <a:endParaRPr lang="en-US" altLang="zh-CN" sz="2000" b="1" dirty="0">
              <a:solidFill>
                <a:srgbClr val="660033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sz="2000" b="1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PHÒNG GIÁO DỤC VÀ ĐÀO TẠO PHÚ GIÁO</a:t>
            </a:r>
            <a:endParaRPr lang="en-US" altLang="zh-CN" sz="2000" b="1" dirty="0">
              <a:solidFill>
                <a:srgbClr val="660033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lang="en-US" altLang="zh-CN" sz="2000" b="1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r>
              <a:rPr lang="vi-VN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ƯỜNG</a:t>
            </a:r>
            <a:r>
              <a:rPr lang="en-US" altLang="zh-CN" sz="2000" b="1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 TIỂU HỌC VĨNH HÒA A</a:t>
            </a:r>
            <a:endParaRPr lang="en-US" altLang="zh-CN" sz="2000" b="1" dirty="0">
              <a:solidFill>
                <a:srgbClr val="660033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Subtitle 2"/>
          <p:cNvSpPr txBox="1"/>
          <p:nvPr/>
        </p:nvSpPr>
        <p:spPr>
          <a:xfrm>
            <a:off x="2095500" y="1676400"/>
            <a:ext cx="8001000" cy="3905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</a:pPr>
            <a:endParaRPr lang="vi-VN" altLang="en-US" sz="1500" b="1" dirty="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vi-V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/>
              </a:rPr>
              <a:t>BÀI </a:t>
            </a: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/>
              </a:rPr>
              <a:t>THI THỰC HÀNH</a:t>
            </a:r>
            <a:endParaRPr lang="en-US" altLang="zh-CN" sz="2300" b="1" dirty="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</a:pPr>
            <a:endParaRPr lang="en-US" altLang="zh-CN" sz="2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/>
              <a:sym typeface="Arial" panose="020B0604020202020204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2300" b="1" dirty="0">
              <a:latin typeface="Times New Roman" panose="02020603050405020304"/>
              <a:ea typeface="Times New Roman" panose="02020603050405020304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2300" b="1" dirty="0">
              <a:latin typeface="Times New Roman" panose="02020603050405020304"/>
              <a:ea typeface="Times New Roman" panose="02020603050405020304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2300" b="1" dirty="0">
              <a:latin typeface="Times New Roman" panose="02020603050405020304"/>
              <a:ea typeface="Times New Roman" panose="02020603050405020304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2300" b="1" dirty="0">
              <a:latin typeface="Times New Roman" panose="02020603050405020304"/>
              <a:ea typeface="Times New Roman" panose="02020603050405020304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300" b="1" dirty="0" err="1">
                <a:latin typeface="Times New Roman" panose="02020603050405020304"/>
                <a:ea typeface="Times New Roman" panose="02020603050405020304"/>
              </a:rPr>
              <a:t>Giáo</a:t>
            </a:r>
            <a:r>
              <a:rPr lang="en-US" altLang="zh-CN" sz="23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zh-CN" sz="2300" b="1" dirty="0" err="1">
                <a:latin typeface="Times New Roman" panose="02020603050405020304"/>
                <a:ea typeface="Times New Roman" panose="02020603050405020304"/>
              </a:rPr>
              <a:t>viên</a:t>
            </a:r>
            <a:r>
              <a:rPr lang="en-US" altLang="zh-CN" sz="2300" b="1" dirty="0">
                <a:latin typeface="Times New Roman" panose="02020603050405020304"/>
                <a:ea typeface="Times New Roman" panose="02020603050405020304"/>
              </a:rPr>
              <a:t>: Phạm Thị Loan</a:t>
            </a:r>
            <a:endParaRPr lang="en-US" altLang="zh-CN" sz="2300" dirty="0">
              <a:latin typeface="Times New Roman" panose="02020603050405020304"/>
              <a:ea typeface="Times New Roman" panose="02020603050405020304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</a:pPr>
            <a:endParaRPr lang="en-US" altLang="zh-CN" sz="1300" b="1" dirty="0">
              <a:latin typeface="Times New Roman" panose="02020603050405020304"/>
              <a:ea typeface="Times New Roman" panose="02020603050405020304"/>
              <a:sym typeface="Arial" panose="020B0604020202020204"/>
            </a:endParaRPr>
          </a:p>
        </p:txBody>
      </p:sp>
      <p:sp>
        <p:nvSpPr>
          <p:cNvPr id="7172" name="WordArt 8"/>
          <p:cNvSpPr>
            <a:spLocks noTextEdit="1"/>
          </p:cNvSpPr>
          <p:nvPr/>
        </p:nvSpPr>
        <p:spPr>
          <a:xfrm>
            <a:off x="4419600" y="2670175"/>
            <a:ext cx="35306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LÀM VĂN</a:t>
            </a:r>
            <a:endParaRPr lang="en-US" sz="1800" b="1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WordArt 11"/>
          <p:cNvSpPr>
            <a:spLocks noTextEdit="1"/>
          </p:cNvSpPr>
          <p:nvPr/>
        </p:nvSpPr>
        <p:spPr>
          <a:xfrm>
            <a:off x="3352800" y="3508375"/>
            <a:ext cx="5365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Kể về một trận thi đấu thể thao</a:t>
            </a:r>
            <a:endParaRPr lang="en-US" sz="1800" b="1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447800" y="2319338"/>
            <a:ext cx="10915650" cy="1276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Gợi ý: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a. Đó là môn thể thao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413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447800" y="3432175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b. Em tham gia hay chỉ xem thi đấu?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447800" y="3890963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c. Buổi thi đấu được tổ chức ở đâu? Tổ chức khi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447800" y="4354513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d. Em cùng xem với những ai?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1447800" y="4872038"/>
            <a:ext cx="109156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e. Buổi thi đấu diễn ra như thế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447800" y="5383213"/>
            <a:ext cx="10915650" cy="155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g. Kết quả thi đấu ra sao?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Rectangle 3"/>
          <p:cNvSpPr>
            <a:spLocks noGrp="1"/>
          </p:cNvSpPr>
          <p:nvPr/>
        </p:nvSpPr>
        <p:spPr>
          <a:xfrm>
            <a:off x="1295400" y="17526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1. Kể về một trận thi đấu thể thao.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81200" y="22860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1295400" y="76200"/>
            <a:ext cx="7467600" cy="5334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về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Text Box 4"/>
          <p:cNvSpPr txBox="1"/>
          <p:nvPr/>
        </p:nvSpPr>
        <p:spPr>
          <a:xfrm>
            <a:off x="1752600" y="685800"/>
            <a:ext cx="62484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Đó l</a:t>
            </a: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môn thể thao n</a:t>
            </a: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8" name="Picture 20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685" y="4191000"/>
            <a:ext cx="4495800" cy="25146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92" name="Rectangle 24"/>
          <p:cNvSpPr/>
          <p:nvPr/>
        </p:nvSpPr>
        <p:spPr>
          <a:xfrm>
            <a:off x="4725035" y="6172200"/>
            <a:ext cx="12954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Arial" panose="020B0604020202020204" pitchFamily="34" charset="0"/>
              </a:rPr>
              <a:t>Cầu lông</a:t>
            </a:r>
            <a:endParaRPr lang="en-US" altLang="en-US" sz="2200" b="1" dirty="0">
              <a:solidFill>
                <a:srgbClr val="1808E6"/>
              </a:solidFill>
              <a:latin typeface="Arial" panose="020B0604020202020204" pitchFamily="34" charset="0"/>
            </a:endParaRPr>
          </a:p>
        </p:txBody>
      </p:sp>
      <p:pic>
        <p:nvPicPr>
          <p:cNvPr id="7194" name="Picture 26" descr="Co-vu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85" y="1412875"/>
            <a:ext cx="4572000" cy="2473325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96" name="Picture 28" descr="1735117441-2-VOV_3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85" y="1404938"/>
            <a:ext cx="4495800" cy="2481262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97" name="Rectangle 29"/>
          <p:cNvSpPr/>
          <p:nvPr/>
        </p:nvSpPr>
        <p:spPr>
          <a:xfrm>
            <a:off x="4877435" y="3429000"/>
            <a:ext cx="12192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Arial" panose="020B0604020202020204" pitchFamily="34" charset="0"/>
              </a:rPr>
              <a:t>Cờ vua</a:t>
            </a:r>
            <a:endParaRPr lang="en-US" altLang="en-US" sz="2200" b="1" dirty="0">
              <a:solidFill>
                <a:srgbClr val="1808E6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Rectangle 30"/>
          <p:cNvSpPr/>
          <p:nvPr/>
        </p:nvSpPr>
        <p:spPr>
          <a:xfrm>
            <a:off x="9296400" y="3429000"/>
            <a:ext cx="12954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Arial" panose="020B0604020202020204" pitchFamily="34" charset="0"/>
              </a:rPr>
              <a:t>Bóng bàn</a:t>
            </a:r>
            <a:endParaRPr lang="en-US" altLang="en-US" sz="2200" b="1" dirty="0">
              <a:solidFill>
                <a:srgbClr val="1808E6"/>
              </a:solidFill>
              <a:latin typeface="Arial" panose="020B0604020202020204" pitchFamily="34" charset="0"/>
            </a:endParaRP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35" y="4191000"/>
            <a:ext cx="443865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4"/>
          <p:cNvSpPr/>
          <p:nvPr/>
        </p:nvSpPr>
        <p:spPr>
          <a:xfrm>
            <a:off x="9373235" y="6248400"/>
            <a:ext cx="12954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Arial" panose="020B0604020202020204" pitchFamily="34" charset="0"/>
              </a:rPr>
              <a:t>Bóng rổ</a:t>
            </a:r>
            <a:endParaRPr lang="en-US" altLang="en-US" sz="2200" b="1" dirty="0">
              <a:solidFill>
                <a:srgbClr val="1808E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192" grpId="0" animBg="1"/>
      <p:bldP spid="7197" grpId="0" animBg="1"/>
      <p:bldP spid="719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0481" name="Text Box 4"/>
          <p:cNvSpPr txBox="1"/>
          <p:nvPr/>
        </p:nvSpPr>
        <p:spPr>
          <a:xfrm>
            <a:off x="1752600" y="855663"/>
            <a:ext cx="83820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b. Em tham gia hay chỉ xem thi đấu?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0" name="Picture 14" descr="photo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4343400"/>
            <a:ext cx="4572000" cy="23622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31" name="Picture 15" descr="50801028_giai-tri-thi-dau-co-v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35" y="4343400"/>
            <a:ext cx="4572000" cy="23622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6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về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2890838" y="1304925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106035" y="1304925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00835" y="1445260"/>
            <a:ext cx="4404360" cy="2870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635" y="1466215"/>
            <a:ext cx="4389120" cy="276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1505" name="Text Box 4"/>
          <p:cNvSpPr txBox="1"/>
          <p:nvPr/>
        </p:nvSpPr>
        <p:spPr>
          <a:xfrm>
            <a:off x="1676400" y="746125"/>
            <a:ext cx="92824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c. Buổi thi đấu được tổ chức ở đâu? Tổ chức khi nào?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3" name="Picture 13" descr="1735117441-2-VOV_3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4495800"/>
            <a:ext cx="4572000" cy="23622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54" name="Picture 14" descr="f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35" y="4343400"/>
            <a:ext cx="4572000" cy="23622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56" name="Picture 16" descr="EstadioAztecastadiumjpg-112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22755"/>
            <a:ext cx="4572000" cy="2544445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0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" name="Content Placeholder 102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8435" y="1632585"/>
            <a:ext cx="4748530" cy="2663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2530" name="Text Box 4"/>
          <p:cNvSpPr txBox="1"/>
          <p:nvPr/>
        </p:nvSpPr>
        <p:spPr>
          <a:xfrm>
            <a:off x="1524000" y="762000"/>
            <a:ext cx="84582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d. Em cùng xem với những ai?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Picture 5" descr="3 Doi ngu co dong vien hung ha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805" y="4191000"/>
            <a:ext cx="4684395" cy="25908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4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235" y="4215765"/>
            <a:ext cx="5207635" cy="261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72435" y="1371600"/>
            <a:ext cx="5767705" cy="2637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3553" name="Text Box 4"/>
          <p:cNvSpPr txBox="1"/>
          <p:nvPr/>
        </p:nvSpPr>
        <p:spPr>
          <a:xfrm>
            <a:off x="1527175" y="746125"/>
            <a:ext cx="84582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e. Buổi thi đấu diễn ra như thế nào?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" name="Content Placeholder 1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294130"/>
            <a:ext cx="11572875" cy="5340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3553" name="Text Box 4"/>
          <p:cNvSpPr txBox="1"/>
          <p:nvPr/>
        </p:nvSpPr>
        <p:spPr>
          <a:xfrm>
            <a:off x="1527175" y="746125"/>
            <a:ext cx="84582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e. Buổi thi đấu diễn ra như thế nào?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5" descr="NT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8075" y="3997960"/>
            <a:ext cx="4681855" cy="26670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21" name="Picture 9" descr="Pencak-sil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5" y="4038600"/>
            <a:ext cx="4648200" cy="24384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22" name="Rectangle 10"/>
          <p:cNvSpPr/>
          <p:nvPr/>
        </p:nvSpPr>
        <p:spPr>
          <a:xfrm>
            <a:off x="4686935" y="5943600"/>
            <a:ext cx="12192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Gay cấn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Rectangle 13"/>
          <p:cNvSpPr/>
          <p:nvPr/>
        </p:nvSpPr>
        <p:spPr>
          <a:xfrm>
            <a:off x="9372600" y="6248400"/>
            <a:ext cx="12192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Nỗ lực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" name="Content Placeholder 103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6035" y="1298575"/>
            <a:ext cx="4831715" cy="2690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2"/>
          <p:cNvSpPr/>
          <p:nvPr/>
        </p:nvSpPr>
        <p:spPr>
          <a:xfrm>
            <a:off x="4572635" y="3429000"/>
            <a:ext cx="14478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Quyết liệt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279525"/>
            <a:ext cx="4606925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11"/>
          <p:cNvSpPr/>
          <p:nvPr/>
        </p:nvSpPr>
        <p:spPr>
          <a:xfrm>
            <a:off x="8992235" y="3352800"/>
            <a:ext cx="16002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Căng thẳng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 animBg="1"/>
      <p:bldP spid="4" grpId="0" bldLvl="0" animBg="1"/>
      <p:bldP spid="13325" grpId="0" bldLvl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4579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404495"/>
            <a:ext cx="11474450" cy="5477510"/>
          </a:xfrm>
        </p:spPr>
      </p:pic>
      <p:sp>
        <p:nvSpPr>
          <p:cNvPr id="13324" name="Rectangle 12"/>
          <p:cNvSpPr/>
          <p:nvPr/>
        </p:nvSpPr>
        <p:spPr>
          <a:xfrm>
            <a:off x="4297680" y="6126480"/>
            <a:ext cx="3735705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Hào hứng, cổ vũ nhiệt tình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4"/>
          <p:cNvSpPr txBox="1"/>
          <p:nvPr/>
        </p:nvSpPr>
        <p:spPr>
          <a:xfrm>
            <a:off x="1527175" y="746125"/>
            <a:ext cx="84582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e. Buổi thi đấu diễn ra như thế nào?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Rectangle 10"/>
          <p:cNvSpPr/>
          <p:nvPr/>
        </p:nvSpPr>
        <p:spPr>
          <a:xfrm>
            <a:off x="1905000" y="1600200"/>
            <a:ext cx="205105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Trước trận đấu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Rectangle 11"/>
          <p:cNvSpPr/>
          <p:nvPr/>
        </p:nvSpPr>
        <p:spPr>
          <a:xfrm>
            <a:off x="838200" y="2667000"/>
            <a:ext cx="1600200" cy="10763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Tên của các 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đội tham gia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Rectangle 12"/>
          <p:cNvSpPr/>
          <p:nvPr/>
        </p:nvSpPr>
        <p:spPr>
          <a:xfrm>
            <a:off x="2743200" y="2667000"/>
            <a:ext cx="1447800" cy="10318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Tâm trạng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Rectangle 13"/>
          <p:cNvSpPr/>
          <p:nvPr/>
        </p:nvSpPr>
        <p:spPr>
          <a:xfrm>
            <a:off x="6172200" y="1676400"/>
            <a:ext cx="3109913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Khi trận đấu diễn ra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6172200" y="1676400"/>
            <a:ext cx="3109913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Khi trận đấu diễn ra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5019675" y="2743200"/>
            <a:ext cx="2609850" cy="99853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Các vận động viên 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thi đấu như thế nào? 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7772400" y="2743200"/>
            <a:ext cx="3049588" cy="9937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Cổ động viên cổ vũ cho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trận đấu ra sao?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62800" y="2133600"/>
            <a:ext cx="647700" cy="5334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10500" y="2133600"/>
            <a:ext cx="647700" cy="5334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" name="Straight Arrow Connector 1"/>
          <p:cNvCxnSpPr/>
          <p:nvPr/>
        </p:nvCxnSpPr>
        <p:spPr>
          <a:xfrm flipH="1">
            <a:off x="2134235" y="2095500"/>
            <a:ext cx="647700" cy="5334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781935" y="2095500"/>
            <a:ext cx="647700" cy="5334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 animBg="1"/>
      <p:bldP spid="13323" grpId="0" bldLvl="0" animBg="1"/>
      <p:bldP spid="13324" grpId="0" bldLvl="0" animBg="1"/>
      <p:bldP spid="13325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4"/>
          <p:cNvSpPr txBox="1"/>
          <p:nvPr/>
        </p:nvSpPr>
        <p:spPr>
          <a:xfrm>
            <a:off x="1625600" y="858838"/>
            <a:ext cx="84582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g. Kết quả thi đấu ra sao?</a:t>
            </a:r>
            <a:endParaRPr lang="en-US" altLang="en-US" sz="30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6" descr="dua-xe-dap-truyen-hinh-hcm-2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600200"/>
            <a:ext cx="4572000" cy="25146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4" name="Picture 8" descr="a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4495800" cy="25146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7" name="Picture 11" descr="DVTh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3400"/>
            <a:ext cx="4572000" cy="25146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9" name="Picture 13" descr="3c2840aa284b0bb858d127c0830307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43400"/>
            <a:ext cx="4495800" cy="2514600"/>
          </a:xfrm>
          <a:prstGeom prst="rect">
            <a:avLst/>
          </a:prstGeom>
          <a:noFill/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Rectangle 3"/>
          <p:cNvSpPr txBox="1"/>
          <p:nvPr/>
        </p:nvSpPr>
        <p:spPr>
          <a:xfrm>
            <a:off x="1295400" y="76200"/>
            <a:ext cx="7467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Kể lại một trận thi đấu thể thao.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Rectangle 12"/>
          <p:cNvSpPr/>
          <p:nvPr/>
        </p:nvSpPr>
        <p:spPr>
          <a:xfrm>
            <a:off x="6400800" y="960438"/>
            <a:ext cx="14478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Thắng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2"/>
          <p:cNvSpPr/>
          <p:nvPr/>
        </p:nvSpPr>
        <p:spPr>
          <a:xfrm>
            <a:off x="8072438" y="947738"/>
            <a:ext cx="14478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Thua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9753600" y="947738"/>
            <a:ext cx="14478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1808E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2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Hòa</a:t>
            </a:r>
            <a:endParaRPr lang="en-US" altLang="en-US" sz="22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 animBg="1"/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447800" y="1908175"/>
            <a:ext cx="10915650" cy="1276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Gợi ý: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a. Đó là môn thể thao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7653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447800" y="3122613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b. Em tham gia hay chỉ xem thi đấu?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447800" y="3740150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c. Buổi thi đấu được tổ chức ở đâu? Tổ chức khi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447800" y="4354513"/>
            <a:ext cx="10915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d. Em cùng xem với những ai?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1447800" y="4872038"/>
            <a:ext cx="109156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e. Buổi thi đấu diễn ra như thế nào?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447800" y="5383213"/>
            <a:ext cx="10915650" cy="155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latin typeface="Times New Roman" panose="02020603050405020304" pitchFamily="18" charset="0"/>
              </a:rPr>
              <a:t>g. Kết quả thi đấu ra sao?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thao.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8676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thao.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7892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686435" y="2209800"/>
            <a:ext cx="10915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   Các môn thể thao mang lại cho chúng ta những lợi ích gì khi tham gia tập luyện hoặc thi đấu?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762635" y="3505200"/>
            <a:ext cx="10915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   Chúng ta cần làm gì để tránh xảy ra những tai nạn khi tham gia thi đấu thể thao?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>
            <a:off x="11658600" y="62484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27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4511221" y="3203719"/>
            <a:ext cx="6533323" cy="2232996"/>
          </a:xfrm>
          <a:prstGeom prst="ellipse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1658" y="3825427"/>
            <a:ext cx="56724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2" descr="Bellcoll">
            <a:hlinkClick r:id="" action="ppaction://hlinkshowjump?jump=firs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767" y="3236808"/>
            <a:ext cx="2497667" cy="252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49088" y="1371600"/>
            <a:ext cx="6023429" cy="1143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914400"/>
            <a:r>
              <a:rPr lang="en-US" sz="2400" b="1" kern="12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Môn thể thao nào được mệnh danh là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defTabSz="9144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‘vua của các môn thể thao’?</a:t>
            </a:r>
            <a:endParaRPr lang="en-US" sz="2400" b="1" kern="12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5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223392" y="2814641"/>
            <a:ext cx="6021917" cy="10096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Cờ vua</a:t>
            </a:r>
            <a:endParaRPr lang="en-US" sz="2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17307" y="2692433"/>
            <a:ext cx="1811263" cy="1027113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3625" y="4114800"/>
            <a:ext cx="5937251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Bóng chuyền</a:t>
            </a:r>
            <a:endParaRPr lang="en-US" sz="2400" b="1" dirty="0">
              <a:solidFill>
                <a:srgbClr val="1F497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91603" y="4119588"/>
            <a:ext cx="1836964" cy="1062037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15615" y="5257800"/>
            <a:ext cx="5837471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Bóng đá</a:t>
            </a:r>
            <a:endParaRPr lang="en-US" sz="2400" b="1" kern="12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600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77" y="587375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16" y="1231903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25313" y="1627709"/>
            <a:ext cx="87690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548" y="0"/>
            <a:ext cx="22028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927708" y="819151"/>
            <a:ext cx="8740321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9990517" y="1796819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65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037084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65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037084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037084" y="1813752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037084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019172" y="179724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65" b="1" dirty="0">
              <a:solidFill>
                <a:srgbClr val="0033CC"/>
              </a:solidFill>
              <a:cs typeface="华康方圆体W7"/>
            </a:endParaRP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9751688" y="2970105"/>
            <a:ext cx="2584764" cy="797555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5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5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5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0" grpId="2" bldLvl="0" animBg="1"/>
      <p:bldP spid="25" grpId="0" animBg="1"/>
      <p:bldP spid="26" grpId="0" bldLvl="0" animBg="1"/>
      <p:bldP spid="26" grpId="1" bldLvl="0" animBg="1"/>
      <p:bldP spid="27" grpId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149309" y="1325893"/>
            <a:ext cx="6023429" cy="1143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914400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Môn thể thao nào sử dụng lưới,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 defTabSz="9144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vợt và trái cầu?</a:t>
            </a:r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5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193148" y="2819401"/>
            <a:ext cx="6021917" cy="10096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lông</a:t>
            </a:r>
            <a:endParaRPr lang="en-US" sz="2665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40019" y="2692427"/>
            <a:ext cx="1888536" cy="1027113"/>
            <a:chOff x="356671" y="2692400"/>
            <a:chExt cx="1983624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3625" y="4114800"/>
            <a:ext cx="5937251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en-US" sz="2665" b="1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49857" y="4119584"/>
            <a:ext cx="1836964" cy="1062037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53421" y="5486400"/>
            <a:ext cx="586166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Bóng bàn</a:t>
            </a:r>
            <a:endParaRPr lang="en-US" sz="2665" b="1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600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60" y="587375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16" y="1231903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25313" y="1624884"/>
            <a:ext cx="87690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95" y="154548"/>
            <a:ext cx="1810132" cy="15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886865" y="759439"/>
            <a:ext cx="9428239" cy="3073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9902031" y="1796819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65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9948597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65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9948597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9948597" y="1813752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9948597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9926240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65" b="1" dirty="0">
              <a:solidFill>
                <a:srgbClr val="0033CC"/>
              </a:solidFill>
              <a:cs typeface="华康方圆体W7"/>
            </a:endParaRP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9559908" y="3111499"/>
            <a:ext cx="2584764" cy="797555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5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5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5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49295" y="1090295"/>
            <a:ext cx="5941695" cy="159575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Quả cầu giấy xanh xanh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Qua chân tôi chân anh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Bay lên rồi lộn xuống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Đi từng vòng quanh quanh.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5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201035" y="3030220"/>
            <a:ext cx="5817870" cy="758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Đá bóng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17307" y="2814339"/>
            <a:ext cx="1811263" cy="1027113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01035" y="4236720"/>
            <a:ext cx="5937250" cy="74104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cầu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435432" y="4114808"/>
            <a:ext cx="1836965" cy="1062039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4"/>
              <a:ext cx="639868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3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4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53435" y="5438775"/>
            <a:ext cx="5837555" cy="81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mây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600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0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60" y="587375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16" y="1231903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63117" y="1636689"/>
            <a:ext cx="87690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40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5" y="206069"/>
            <a:ext cx="1498299" cy="12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WordArt 27"/>
          <p:cNvSpPr>
            <a:spLocks noChangeArrowheads="1" noChangeShapeType="1" noTextEdit="1"/>
          </p:cNvSpPr>
          <p:nvPr/>
        </p:nvSpPr>
        <p:spPr bwMode="auto">
          <a:xfrm>
            <a:off x="1990400" y="411513"/>
            <a:ext cx="9428239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82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8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8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8200" kern="10" spc="-320" dirty="0" err="1" smtClean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9894507" y="1796819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65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9941073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65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9941073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9941073" y="1813752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9941073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65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9918716" y="1813752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65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65" b="1" dirty="0">
              <a:solidFill>
                <a:srgbClr val="0033CC"/>
              </a:solidFill>
              <a:cs typeface="华康方圆体W7"/>
            </a:endParaRP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9552384" y="3111499"/>
            <a:ext cx="2584764" cy="797555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5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5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5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5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32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5" grpId="1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thao.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8676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Calibri" panose="020F0502020204030204" pitchFamily="34" charset="0"/>
            </a:endParaRPr>
          </a:p>
        </p:txBody>
      </p:sp>
      <p:pic>
        <p:nvPicPr>
          <p:cNvPr id="38914" name="Picture 4" descr="phao hoa"/>
          <p:cNvPicPr>
            <a:picLocks noGrp="1"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8915" name="Picture 9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118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10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5" y="61642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11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791200"/>
            <a:ext cx="822325" cy="846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Picture 12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880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Picture 13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7070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14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60118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15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822325" cy="846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6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75" y="60118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7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475" y="60118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8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75" y="5783263"/>
            <a:ext cx="822325" cy="84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WordArt 14"/>
          <p:cNvSpPr>
            <a:spLocks noTextEdit="1"/>
          </p:cNvSpPr>
          <p:nvPr/>
        </p:nvSpPr>
        <p:spPr>
          <a:xfrm>
            <a:off x="1981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fontAlgn="base"/>
            <a:r>
              <a:rPr lang="en-US" sz="3600" b="1" strike="noStrike" noProof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 CHÚC QUÝ THẦY CÔ </a:t>
            </a:r>
            <a:endParaRPr lang="en-US" sz="3600" b="1" strike="noStrike" noProof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3600" b="1" strike="noStrike" noProof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 CÁC EM NHIỀU SỨC KHỎE</a:t>
            </a:r>
            <a:endParaRPr lang="en-US" sz="3600" b="1" strike="noStrike" noProof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9" descr="110122220708-79-2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8088" y="-12700"/>
            <a:ext cx="5903912" cy="610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10" descr="images339729_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6288088" cy="612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4092575" y="6008688"/>
            <a:ext cx="4392613" cy="8493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4400" b="1" dirty="0">
                <a:latin typeface="Times New Roman" panose="02020603050405020304" pitchFamily="18" charset="0"/>
              </a:rPr>
              <a:t>Bóng đá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7" descr="820935136_74572012714_Anh_Bong_chuy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13450" cy="568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8" descr="Bong-chuyen-Thai-Lan-that-bai-vi-chieu-cao-han-che-26434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0"/>
            <a:ext cx="6159500" cy="568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itle 1"/>
          <p:cNvSpPr txBox="1"/>
          <p:nvPr/>
        </p:nvSpPr>
        <p:spPr>
          <a:xfrm>
            <a:off x="1676400" y="57150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4400" dirty="0">
                <a:latin typeface="Calibri" panose="020F0502020204030204" pitchFamily="34" charset="0"/>
              </a:rPr>
              <a:t>	</a:t>
            </a:r>
            <a:r>
              <a:rPr lang="en-US" altLang="en-US" sz="4400" b="1" dirty="0">
                <a:latin typeface="Times New Roman" panose="02020603050405020304" pitchFamily="18" charset="0"/>
              </a:rPr>
              <a:t>Bóng chuyền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1"/>
          <p:cNvSpPr txBox="1"/>
          <p:nvPr/>
        </p:nvSpPr>
        <p:spPr>
          <a:xfrm>
            <a:off x="1981200" y="56880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en-US" sz="4400" b="1" dirty="0">
                <a:latin typeface="Times New Roman" panose="02020603050405020304" pitchFamily="18" charset="0"/>
              </a:rPr>
              <a:t>Bơi lội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72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313" name="Title 1"/>
          <p:cNvSpPr txBox="1"/>
          <p:nvPr/>
        </p:nvSpPr>
        <p:spPr>
          <a:xfrm>
            <a:off x="1985963" y="56705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vi-VN" sz="4400" b="1" dirty="0">
                <a:latin typeface="Times New Roman" panose="02020603050405020304" pitchFamily="18" charset="0"/>
              </a:rPr>
              <a:t>Đá cầu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  <p:pic>
        <p:nvPicPr>
          <p:cNvPr id="102" name="Content Placeholder 1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4215" y="331470"/>
            <a:ext cx="11023600" cy="5339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6387" name="Title 1"/>
          <p:cNvSpPr txBox="1"/>
          <p:nvPr/>
        </p:nvSpPr>
        <p:spPr>
          <a:xfrm>
            <a:off x="4244975" y="5833745"/>
            <a:ext cx="3683000" cy="795655"/>
          </a:xfrm>
          <a:prstGeom prst="rect">
            <a:avLst/>
          </a:prstGeom>
          <a:noFill/>
          <a:ln w="76200">
            <a:noFill/>
          </a:ln>
        </p:spPr>
        <p:txBody>
          <a:bodyPr anchor="ctr" anchorCtr="0"/>
          <a:p>
            <a:pPr algn="ctr"/>
            <a:r>
              <a:rPr lang="en-US" altLang="en-US" sz="4400" b="1" dirty="0">
                <a:latin typeface="Times New Roman" panose="02020603050405020304" pitchFamily="18" charset="0"/>
              </a:rPr>
              <a:t>Kéo co</a:t>
            </a:r>
            <a:endParaRPr lang="vi-VN" alt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104" name="Content Placeholder 1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835" y="-635"/>
            <a:ext cx="11731625" cy="587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4" descr="1153969ki8etuip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5330825"/>
            <a:ext cx="1676400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3"/>
          <p:cNvSpPr>
            <a:spLocks noGrp="1"/>
          </p:cNvSpPr>
          <p:nvPr/>
        </p:nvSpPr>
        <p:spPr>
          <a:xfrm>
            <a:off x="3048000" y="11430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1808E6"/>
                </a:solidFill>
                <a:latin typeface="Times New Roman" panose="02020603050405020304" pitchFamily="18" charset="0"/>
              </a:rPr>
              <a:t> Kể về một trận thi đấu thể thao</a:t>
            </a:r>
            <a:endParaRPr lang="en-US" altLang="en-US" sz="3600" b="1" dirty="0">
              <a:solidFill>
                <a:srgbClr val="1808E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/>
          </p:cNvSpPr>
          <p:nvPr/>
        </p:nvSpPr>
        <p:spPr>
          <a:xfrm>
            <a:off x="3048000" y="762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Thứ sáu, ngày 1 tháng 4 năm 2022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5364" name="Rectangle 3"/>
          <p:cNvSpPr>
            <a:spLocks noGrp="1"/>
          </p:cNvSpPr>
          <p:nvPr/>
        </p:nvSpPr>
        <p:spPr>
          <a:xfrm>
            <a:off x="4953000" y="609600"/>
            <a:ext cx="4064000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Tập làm văn</a:t>
            </a:r>
            <a:endParaRPr lang="en-US" altLang="en-US" sz="32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pic>
        <p:nvPicPr>
          <p:cNvPr id="6" name="keo co (online-video-cutter.com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9225" y="381000"/>
            <a:ext cx="11961813" cy="5243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WPS Presentation</Application>
  <PresentationFormat/>
  <Paragraphs>279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Arial</vt:lpstr>
      <vt:lpstr>Times New Roman</vt:lpstr>
      <vt:lpstr>Calibri</vt:lpstr>
      <vt:lpstr>Microsoft YaHei</vt:lpstr>
      <vt:lpstr>Arial Unicode MS</vt:lpstr>
      <vt:lpstr>.VnTime</vt:lpstr>
      <vt:lpstr>Arial Black</vt:lpstr>
      <vt:lpstr>华康方圆体W7</vt:lpstr>
      <vt:lpstr>Segoe Print</vt:lpstr>
      <vt:lpstr>.VnHelvetInsH</vt:lpstr>
      <vt:lpstr>Default Design</vt:lpstr>
      <vt:lpstr>1_Default Design</vt:lpstr>
      <vt:lpstr>3_Default Design</vt:lpstr>
      <vt:lpstr>4_Default Design</vt:lpstr>
      <vt:lpstr>5_Default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 PV</cp:lastModifiedBy>
  <cp:revision>13</cp:revision>
  <dcterms:created xsi:type="dcterms:W3CDTF">2013-03-24T01:44:00Z</dcterms:created>
  <dcterms:modified xsi:type="dcterms:W3CDTF">2022-04-14T14:05:34Z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1983AF4C4A9E43669CD72E95AB55368B</vt:lpwstr>
  </property>
  <property fmtid="{D5CDD505-2E9C-101B-9397-08002B2CF9AE}" pid="3" name="KSOProductBuildVer">
    <vt:lpwstr>1033-11.2.0.11074</vt:lpwstr>
  </property>
</Properties>
</file>