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71" r:id="rId2"/>
    <p:sldMasterId id="2147483730" r:id="rId3"/>
    <p:sldMasterId id="2147483753" r:id="rId4"/>
    <p:sldMasterId id="2147483769" r:id="rId5"/>
    <p:sldMasterId id="2147483781" r:id="rId6"/>
    <p:sldMasterId id="2147483797" r:id="rId7"/>
  </p:sldMasterIdLst>
  <p:notesMasterIdLst>
    <p:notesMasterId r:id="rId34"/>
  </p:notesMasterIdLst>
  <p:sldIdLst>
    <p:sldId id="407" r:id="rId8"/>
    <p:sldId id="381" r:id="rId9"/>
    <p:sldId id="331" r:id="rId10"/>
    <p:sldId id="339" r:id="rId11"/>
    <p:sldId id="340" r:id="rId12"/>
    <p:sldId id="341" r:id="rId13"/>
    <p:sldId id="342" r:id="rId14"/>
    <p:sldId id="330" r:id="rId15"/>
    <p:sldId id="403" r:id="rId16"/>
    <p:sldId id="408" r:id="rId17"/>
    <p:sldId id="422" r:id="rId18"/>
    <p:sldId id="423" r:id="rId19"/>
    <p:sldId id="424" r:id="rId20"/>
    <p:sldId id="425" r:id="rId21"/>
    <p:sldId id="426" r:id="rId22"/>
    <p:sldId id="427" r:id="rId23"/>
    <p:sldId id="409" r:id="rId24"/>
    <p:sldId id="419" r:id="rId25"/>
    <p:sldId id="420" r:id="rId26"/>
    <p:sldId id="421" r:id="rId27"/>
    <p:sldId id="413" r:id="rId28"/>
    <p:sldId id="414" r:id="rId29"/>
    <p:sldId id="415" r:id="rId30"/>
    <p:sldId id="416" r:id="rId31"/>
    <p:sldId id="417" r:id="rId32"/>
    <p:sldId id="418" r:id="rId33"/>
  </p:sldIdLst>
  <p:sldSz cx="9144000" cy="5143500" type="screen16x9"/>
  <p:notesSz cx="6858000" cy="9144000"/>
  <p:embeddedFontLst>
    <p:embeddedFont>
      <p:font typeface=".VnAristote" pitchFamily="34" charset="0"/>
      <p:regular r:id="rId35"/>
    </p:embeddedFon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.VnHelvetInsH" pitchFamily="34" charset="0"/>
      <p:regular r:id="rId40"/>
    </p:embeddedFont>
    <p:embeddedFont>
      <p:font typeface="Permanent Marker" charset="0"/>
      <p:regular r:id="rId41"/>
    </p:embeddedFont>
    <p:embeddedFont>
      <p:font typeface="Arial Black" pitchFamily="34" charset="0"/>
      <p:bold r:id="rId42"/>
    </p:embeddedFont>
    <p:embeddedFont>
      <p:font typeface="HP001 4 hàng" charset="0"/>
      <p:regular r:id="rId43"/>
      <p:bold r:id="rId44"/>
    </p:embeddedFont>
    <p:embeddedFont>
      <p:font typeface="Comfortaa" charset="0"/>
      <p:regular r:id="rId45"/>
    </p:embeddedFont>
    <p:embeddedFont>
      <p:font typeface=".VnTime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99FF99"/>
    <a:srgbClr val="00FF99"/>
    <a:srgbClr val="660066"/>
    <a:srgbClr val="0000FF"/>
    <a:srgbClr val="660033"/>
    <a:srgbClr val="000066"/>
    <a:srgbClr val="FF6600"/>
    <a:srgbClr val="66FF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4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font" Target="fonts/font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10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1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74305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0FACFBC-A74E-4A9C-8B45-F014F1C3193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0FACFBC-A74E-4A9C-8B45-F014F1C3193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0FACFBC-A74E-4A9C-8B45-F014F1C3193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53FE1D7-646B-4113-A413-C322D172036B}" type="slidenum">
              <a:rPr lang="en-US" altLang="vi-VN" kern="1200" smtClean="0">
                <a:solidFill>
                  <a:prstClr val="black"/>
                </a:solidFill>
                <a:latin typeface="Arial" charset="0"/>
                <a:ea typeface="+mn-ea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19</a:t>
            </a:fld>
            <a:endParaRPr lang="en-US" altLang="vi-VN" kern="1200" smtClean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0FACFBC-A74E-4A9C-8B45-F014F1C31934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9" name="Google Shape;8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9" name="Google Shape;8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9" name="Google Shape;8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9" name="Google Shape;8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vi-VN" sz="1200" dirty="0">
                <a:latin typeface="Arial" panose="020B0604020202020204" pitchFamily="34" charset="0"/>
              </a:rPr>
              <a:t>8</a:t>
            </a:fld>
            <a:endParaRPr lang="en-US" altLang="vi-VN" sz="1200" dirty="0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10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0FACFBC-A74E-4A9C-8B45-F014F1C3193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0FACFBC-A74E-4A9C-8B45-F014F1C3193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0FACFBC-A74E-4A9C-8B45-F014F1C3193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7.xml"/><Relationship Id="rId4" Type="http://schemas.openxmlformats.org/officeDocument/2006/relationships/hyperlink" Target="http://bit.ly/2TtBDfr" TargetMode="Externa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 panose="02000000000000000000"/>
              <a:buNone/>
              <a:defRPr sz="36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 panose="02000000000000000000"/>
              <a:buNone/>
              <a:defRPr sz="52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 panose="02000000000000000000"/>
              <a:buNone/>
              <a:defRPr sz="52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 panose="02000000000000000000"/>
              <a:buNone/>
              <a:defRPr sz="52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 panose="02000000000000000000"/>
              <a:buNone/>
              <a:defRPr sz="52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 panose="02000000000000000000"/>
              <a:buNone/>
              <a:defRPr sz="52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 panose="02000000000000000000"/>
              <a:buNone/>
              <a:defRPr sz="52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 panose="02000000000000000000"/>
              <a:buNone/>
              <a:defRPr sz="52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 panose="02000000000000000000"/>
              <a:buNone/>
              <a:defRPr sz="52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BLANK_2_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2333925" y="2523925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5113550" y="2523925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2435163" y="174557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5214788" y="174557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141438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29304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65085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471951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141450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29304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471952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65085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36059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24892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3723750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619857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350163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382498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629983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62134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2501250" y="7009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2501250" y="21106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2501250" y="35203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357447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3312600" y="1202650"/>
            <a:ext cx="25188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37028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1_TITLE + THREE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3"/>
          <p:cNvSpPr txBox="1">
            <a:spLocks noGrp="1"/>
          </p:cNvSpPr>
          <p:nvPr>
            <p:ph type="subTitle" idx="1"/>
          </p:nvPr>
        </p:nvSpPr>
        <p:spPr>
          <a:xfrm>
            <a:off x="6227800" y="19510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ctrTitle"/>
          </p:nvPr>
        </p:nvSpPr>
        <p:spPr>
          <a:xfrm>
            <a:off x="6227800" y="14598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"/>
          </p:nvPr>
        </p:nvSpPr>
        <p:spPr>
          <a:xfrm>
            <a:off x="6227800" y="29694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6227800" y="24782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6227800" y="39878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6227800" y="34966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06699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TWO COLUMNS 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2333925" y="2523925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5113550" y="2523925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2435163" y="174557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5214788" y="174557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76801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80686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481102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3727341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5973583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413763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3660015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5906248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481102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3727341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5973570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413750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3660003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5906236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8211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THANKS &amp; CREDIT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7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273" name="Google Shape;273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5" name="Google Shape;285;p17"/>
          <p:cNvSpPr txBox="1">
            <a:spLocks noGrp="1"/>
          </p:cNvSpPr>
          <p:nvPr>
            <p:ph type="ctrTitle"/>
          </p:nvPr>
        </p:nvSpPr>
        <p:spPr>
          <a:xfrm>
            <a:off x="939525" y="897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 panose="02000000000000000000"/>
              <a:buNone/>
              <a:defRPr sz="36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939525" y="3533100"/>
            <a:ext cx="31035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300"/>
              </a:spcBef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-GB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-GB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lang="en-GB" sz="800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-GB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>
              <a:spcBef>
                <a:spcPts val="300"/>
              </a:spcBef>
            </a:pP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41209281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1_TITLE + BULLET POINT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8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290" name="Google Shape;290;p1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1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1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1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1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2" name="Google Shape;302;p18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303" name="Google Shape;303;p18"/>
          <p:cNvSpPr txBox="1">
            <a:spLocks noGrp="1"/>
          </p:cNvSpPr>
          <p:nvPr>
            <p:ph type="body" idx="1"/>
          </p:nvPr>
        </p:nvSpPr>
        <p:spPr>
          <a:xfrm>
            <a:off x="1109663" y="1543050"/>
            <a:ext cx="3314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4" name="Google Shape;304;p18"/>
          <p:cNvSpPr txBox="1">
            <a:spLocks noGrp="1"/>
          </p:cNvSpPr>
          <p:nvPr>
            <p:ph type="body" idx="2"/>
          </p:nvPr>
        </p:nvSpPr>
        <p:spPr>
          <a:xfrm>
            <a:off x="4719638" y="1543050"/>
            <a:ext cx="3314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408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BIG_NUMBER_1_1_2_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2401553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5826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774367CE-5EE9-45FC-A27F-A8827618D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F8051697-EAF9-4911-82A5-FDF5475286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7216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29"/>
          <p:cNvGrpSpPr/>
          <p:nvPr/>
        </p:nvGrpSpPr>
        <p:grpSpPr>
          <a:xfrm>
            <a:off x="0" y="4266778"/>
            <a:ext cx="9144000" cy="576290"/>
            <a:chOff x="0" y="4571577"/>
            <a:chExt cx="9144000" cy="576290"/>
          </a:xfrm>
        </p:grpSpPr>
        <p:sp>
          <p:nvSpPr>
            <p:cNvPr id="286" name="Google Shape;286;p29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88" name="Google Shape;288;p29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91" name="Google Shape;291;p29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92" name="Google Shape;292;p29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94" name="Google Shape;294;p29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95" name="Google Shape;295;p29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296" name="Google Shape;296;p29"/>
          <p:cNvSpPr txBox="1">
            <a:spLocks noGrp="1"/>
          </p:cNvSpPr>
          <p:nvPr>
            <p:ph type="title"/>
          </p:nvPr>
        </p:nvSpPr>
        <p:spPr>
          <a:xfrm>
            <a:off x="937701" y="2667763"/>
            <a:ext cx="21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subTitle" idx="1"/>
          </p:nvPr>
        </p:nvSpPr>
        <p:spPr>
          <a:xfrm>
            <a:off x="937701" y="3061938"/>
            <a:ext cx="21753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9"/>
          <p:cNvSpPr txBox="1">
            <a:spLocks noGrp="1"/>
          </p:cNvSpPr>
          <p:nvPr>
            <p:ph type="title" idx="2"/>
          </p:nvPr>
        </p:nvSpPr>
        <p:spPr>
          <a:xfrm>
            <a:off x="3484419" y="2667763"/>
            <a:ext cx="21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9" name="Google Shape;299;p29"/>
          <p:cNvSpPr txBox="1">
            <a:spLocks noGrp="1"/>
          </p:cNvSpPr>
          <p:nvPr>
            <p:ph type="subTitle" idx="3"/>
          </p:nvPr>
        </p:nvSpPr>
        <p:spPr>
          <a:xfrm>
            <a:off x="3484422" y="3061938"/>
            <a:ext cx="21753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29"/>
          <p:cNvSpPr txBox="1">
            <a:spLocks noGrp="1"/>
          </p:cNvSpPr>
          <p:nvPr>
            <p:ph type="title" idx="4"/>
          </p:nvPr>
        </p:nvSpPr>
        <p:spPr>
          <a:xfrm>
            <a:off x="6031147" y="2667763"/>
            <a:ext cx="21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1" name="Google Shape;301;p29"/>
          <p:cNvSpPr txBox="1">
            <a:spLocks noGrp="1"/>
          </p:cNvSpPr>
          <p:nvPr>
            <p:ph type="subTitle" idx="5"/>
          </p:nvPr>
        </p:nvSpPr>
        <p:spPr>
          <a:xfrm>
            <a:off x="6031150" y="3061938"/>
            <a:ext cx="21753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2" name="Google Shape;302;p29"/>
          <p:cNvGrpSpPr/>
          <p:nvPr/>
        </p:nvGrpSpPr>
        <p:grpSpPr>
          <a:xfrm>
            <a:off x="0" y="4260525"/>
            <a:ext cx="9144000" cy="887338"/>
            <a:chOff x="0" y="4260525"/>
            <a:chExt cx="9144000" cy="887338"/>
          </a:xfrm>
        </p:grpSpPr>
        <p:sp>
          <p:nvSpPr>
            <p:cNvPr id="303" name="Google Shape;303;p2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05" name="Google Shape;305;p2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08" name="Google Shape;308;p2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09" name="Google Shape;309;p2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11" name="Google Shape;311;p2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12" name="Google Shape;312;p2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grpSp>
        <p:nvGrpSpPr>
          <p:cNvPr id="313" name="Google Shape;313;p29"/>
          <p:cNvGrpSpPr/>
          <p:nvPr/>
        </p:nvGrpSpPr>
        <p:grpSpPr>
          <a:xfrm flipH="1">
            <a:off x="7649790" y="4184096"/>
            <a:ext cx="773843" cy="990651"/>
            <a:chOff x="4376621" y="3930330"/>
            <a:chExt cx="1138339" cy="1457482"/>
          </a:xfrm>
        </p:grpSpPr>
        <p:sp>
          <p:nvSpPr>
            <p:cNvPr id="314" name="Google Shape;314;p29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grpSp>
        <p:nvGrpSpPr>
          <p:cNvPr id="317" name="Google Shape;317;p29"/>
          <p:cNvGrpSpPr/>
          <p:nvPr/>
        </p:nvGrpSpPr>
        <p:grpSpPr>
          <a:xfrm flipH="1">
            <a:off x="8170400" y="4107664"/>
            <a:ext cx="642193" cy="1108700"/>
            <a:chOff x="3804453" y="3817886"/>
            <a:chExt cx="944680" cy="1631161"/>
          </a:xfrm>
        </p:grpSpPr>
        <p:sp>
          <p:nvSpPr>
            <p:cNvPr id="318" name="Google Shape;318;p29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grpSp>
        <p:nvGrpSpPr>
          <p:cNvPr id="321" name="Google Shape;321;p29"/>
          <p:cNvGrpSpPr/>
          <p:nvPr/>
        </p:nvGrpSpPr>
        <p:grpSpPr>
          <a:xfrm>
            <a:off x="813425" y="4225733"/>
            <a:ext cx="773843" cy="990651"/>
            <a:chOff x="4376621" y="3930330"/>
            <a:chExt cx="1138339" cy="1457482"/>
          </a:xfrm>
        </p:grpSpPr>
        <p:sp>
          <p:nvSpPr>
            <p:cNvPr id="322" name="Google Shape;322;p29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grpSp>
        <p:nvGrpSpPr>
          <p:cNvPr id="325" name="Google Shape;325;p29"/>
          <p:cNvGrpSpPr/>
          <p:nvPr/>
        </p:nvGrpSpPr>
        <p:grpSpPr>
          <a:xfrm>
            <a:off x="430716" y="4049116"/>
            <a:ext cx="642193" cy="1108700"/>
            <a:chOff x="3804453" y="3817886"/>
            <a:chExt cx="944680" cy="1631161"/>
          </a:xfrm>
        </p:grpSpPr>
        <p:sp>
          <p:nvSpPr>
            <p:cNvPr id="326" name="Google Shape;326;p29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grpSp>
        <p:nvGrpSpPr>
          <p:cNvPr id="329" name="Google Shape;329;p29"/>
          <p:cNvGrpSpPr/>
          <p:nvPr/>
        </p:nvGrpSpPr>
        <p:grpSpPr>
          <a:xfrm>
            <a:off x="8449031" y="1866513"/>
            <a:ext cx="829600" cy="2646275"/>
            <a:chOff x="8449030" y="1866500"/>
            <a:chExt cx="829600" cy="2646275"/>
          </a:xfrm>
        </p:grpSpPr>
        <p:sp>
          <p:nvSpPr>
            <p:cNvPr id="330" name="Google Shape;330;p29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grpSp>
        <p:nvGrpSpPr>
          <p:cNvPr id="339" name="Google Shape;339;p29"/>
          <p:cNvGrpSpPr/>
          <p:nvPr/>
        </p:nvGrpSpPr>
        <p:grpSpPr>
          <a:xfrm>
            <a:off x="8053031" y="4276688"/>
            <a:ext cx="1124100" cy="852025"/>
            <a:chOff x="8053030" y="4276675"/>
            <a:chExt cx="1124100" cy="852025"/>
          </a:xfrm>
        </p:grpSpPr>
        <p:sp>
          <p:nvSpPr>
            <p:cNvPr id="340" name="Google Shape;340;p29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grpSp>
        <p:nvGrpSpPr>
          <p:cNvPr id="343" name="Google Shape;343;p29"/>
          <p:cNvGrpSpPr/>
          <p:nvPr/>
        </p:nvGrpSpPr>
        <p:grpSpPr>
          <a:xfrm>
            <a:off x="-170295" y="2037288"/>
            <a:ext cx="829600" cy="2646275"/>
            <a:chOff x="-170295" y="1808675"/>
            <a:chExt cx="829600" cy="2646275"/>
          </a:xfrm>
        </p:grpSpPr>
        <p:sp>
          <p:nvSpPr>
            <p:cNvPr id="344" name="Google Shape;344;p29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45" name="Google Shape;345;p29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46" name="Google Shape;346;p29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47" name="Google Shape;347;p29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48" name="Google Shape;348;p29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49" name="Google Shape;349;p29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50" name="Google Shape;350;p29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51" name="Google Shape;351;p29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52" name="Google Shape;352;p29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grpSp>
        <p:nvGrpSpPr>
          <p:cNvPr id="353" name="Google Shape;353;p29"/>
          <p:cNvGrpSpPr/>
          <p:nvPr/>
        </p:nvGrpSpPr>
        <p:grpSpPr>
          <a:xfrm>
            <a:off x="-68794" y="4295063"/>
            <a:ext cx="1124100" cy="852025"/>
            <a:chOff x="-68795" y="4218850"/>
            <a:chExt cx="1124100" cy="852025"/>
          </a:xfrm>
        </p:grpSpPr>
        <p:sp>
          <p:nvSpPr>
            <p:cNvPr id="354" name="Google Shape;354;p29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55" name="Google Shape;355;p29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357" name="Google Shape;357;p29"/>
          <p:cNvSpPr/>
          <p:nvPr/>
        </p:nvSpPr>
        <p:spPr>
          <a:xfrm>
            <a:off x="1279154" y="56093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358" name="Google Shape;358;p29"/>
          <p:cNvSpPr/>
          <p:nvPr/>
        </p:nvSpPr>
        <p:spPr>
          <a:xfrm>
            <a:off x="7427625" y="415124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>
            <a:off x="-261125" y="358625"/>
            <a:ext cx="1389415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360" name="Google Shape;360;p29"/>
          <p:cNvSpPr/>
          <p:nvPr/>
        </p:nvSpPr>
        <p:spPr>
          <a:xfrm>
            <a:off x="5851062" y="-2489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361" name="Google Shape;361;p29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922859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24" y="603673"/>
            <a:ext cx="9605635" cy="794479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1508160"/>
            <a:ext cx="4645152" cy="2586446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13771" y="1513007"/>
            <a:ext cx="4645152" cy="258114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50" y="247784"/>
            <a:ext cx="3500715" cy="231901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29/03/2022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51579" y="246983"/>
            <a:ext cx="5938836" cy="231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0072" y="599230"/>
            <a:ext cx="811019" cy="377684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385316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852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BLANK_4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481102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3727341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5973583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413763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3660015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5906248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481102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3727341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5973570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413750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3660003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5906236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BIG_NUMBER_1_1_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7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273" name="Google Shape;273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5" name="Google Shape;285;p17"/>
          <p:cNvSpPr txBox="1">
            <a:spLocks noGrp="1"/>
          </p:cNvSpPr>
          <p:nvPr>
            <p:ph type="ctrTitle"/>
          </p:nvPr>
        </p:nvSpPr>
        <p:spPr>
          <a:xfrm>
            <a:off x="939525" y="897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 panose="02000000000000000000"/>
              <a:buNone/>
              <a:defRPr sz="36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939525" y="3533100"/>
            <a:ext cx="31035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-GB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-GB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lang="en-GB" sz="800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-GB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BIG_NUMBER_1_1_2_2_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8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290" name="Google Shape;290;p1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1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1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1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1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2" name="Google Shape;302;p18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303" name="Google Shape;303;p18"/>
          <p:cNvSpPr txBox="1">
            <a:spLocks noGrp="1"/>
          </p:cNvSpPr>
          <p:nvPr>
            <p:ph type="body" idx="1"/>
          </p:nvPr>
        </p:nvSpPr>
        <p:spPr>
          <a:xfrm>
            <a:off x="1109663" y="1543050"/>
            <a:ext cx="3314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4" name="Google Shape;304;p18"/>
          <p:cNvSpPr txBox="1">
            <a:spLocks noGrp="1"/>
          </p:cNvSpPr>
          <p:nvPr>
            <p:ph type="body" idx="2"/>
          </p:nvPr>
        </p:nvSpPr>
        <p:spPr>
          <a:xfrm>
            <a:off x="4719638" y="1543050"/>
            <a:ext cx="3314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774367CE-5EE9-45FC-A27F-A8827618D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F8051697-EAF9-4911-82A5-FDF5475286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29"/>
          <p:cNvGrpSpPr/>
          <p:nvPr/>
        </p:nvGrpSpPr>
        <p:grpSpPr>
          <a:xfrm>
            <a:off x="0" y="4266778"/>
            <a:ext cx="9144000" cy="576290"/>
            <a:chOff x="0" y="4571577"/>
            <a:chExt cx="9144000" cy="576290"/>
          </a:xfrm>
        </p:grpSpPr>
        <p:sp>
          <p:nvSpPr>
            <p:cNvPr id="286" name="Google Shape;286;p29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29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29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292;p29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29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29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6" name="Google Shape;296;p29"/>
          <p:cNvSpPr txBox="1">
            <a:spLocks noGrp="1"/>
          </p:cNvSpPr>
          <p:nvPr>
            <p:ph type="title"/>
          </p:nvPr>
        </p:nvSpPr>
        <p:spPr>
          <a:xfrm>
            <a:off x="937701" y="2667763"/>
            <a:ext cx="21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subTitle" idx="1"/>
          </p:nvPr>
        </p:nvSpPr>
        <p:spPr>
          <a:xfrm>
            <a:off x="937701" y="3061938"/>
            <a:ext cx="21753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9"/>
          <p:cNvSpPr txBox="1">
            <a:spLocks noGrp="1"/>
          </p:cNvSpPr>
          <p:nvPr>
            <p:ph type="title" idx="2"/>
          </p:nvPr>
        </p:nvSpPr>
        <p:spPr>
          <a:xfrm>
            <a:off x="3484419" y="2667763"/>
            <a:ext cx="21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9" name="Google Shape;299;p29"/>
          <p:cNvSpPr txBox="1">
            <a:spLocks noGrp="1"/>
          </p:cNvSpPr>
          <p:nvPr>
            <p:ph type="subTitle" idx="3"/>
          </p:nvPr>
        </p:nvSpPr>
        <p:spPr>
          <a:xfrm>
            <a:off x="3484422" y="3061938"/>
            <a:ext cx="21753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29"/>
          <p:cNvSpPr txBox="1">
            <a:spLocks noGrp="1"/>
          </p:cNvSpPr>
          <p:nvPr>
            <p:ph type="title" idx="4"/>
          </p:nvPr>
        </p:nvSpPr>
        <p:spPr>
          <a:xfrm>
            <a:off x="6031147" y="2667763"/>
            <a:ext cx="21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1" name="Google Shape;301;p29"/>
          <p:cNvSpPr txBox="1">
            <a:spLocks noGrp="1"/>
          </p:cNvSpPr>
          <p:nvPr>
            <p:ph type="subTitle" idx="5"/>
          </p:nvPr>
        </p:nvSpPr>
        <p:spPr>
          <a:xfrm>
            <a:off x="6031150" y="3061938"/>
            <a:ext cx="21753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2" name="Google Shape;302;p29"/>
          <p:cNvGrpSpPr/>
          <p:nvPr/>
        </p:nvGrpSpPr>
        <p:grpSpPr>
          <a:xfrm>
            <a:off x="0" y="4260525"/>
            <a:ext cx="9144000" cy="887338"/>
            <a:chOff x="0" y="4260525"/>
            <a:chExt cx="9144000" cy="887338"/>
          </a:xfrm>
        </p:grpSpPr>
        <p:sp>
          <p:nvSpPr>
            <p:cNvPr id="303" name="Google Shape;303;p2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305;p2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" name="Google Shape;308;p2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" name="Google Shape;309;p2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" name="Google Shape;311;p2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" name="Google Shape;312;p2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3" name="Google Shape;313;p29"/>
          <p:cNvGrpSpPr/>
          <p:nvPr/>
        </p:nvGrpSpPr>
        <p:grpSpPr>
          <a:xfrm flipH="1">
            <a:off x="7649790" y="4184096"/>
            <a:ext cx="773843" cy="990651"/>
            <a:chOff x="4376621" y="3930330"/>
            <a:chExt cx="1138339" cy="1457482"/>
          </a:xfrm>
        </p:grpSpPr>
        <p:sp>
          <p:nvSpPr>
            <p:cNvPr id="314" name="Google Shape;314;p29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7" name="Google Shape;317;p29"/>
          <p:cNvGrpSpPr/>
          <p:nvPr/>
        </p:nvGrpSpPr>
        <p:grpSpPr>
          <a:xfrm flipH="1">
            <a:off x="8170400" y="4107664"/>
            <a:ext cx="642193" cy="1108700"/>
            <a:chOff x="3804453" y="3817886"/>
            <a:chExt cx="944680" cy="1631161"/>
          </a:xfrm>
        </p:grpSpPr>
        <p:sp>
          <p:nvSpPr>
            <p:cNvPr id="318" name="Google Shape;318;p29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1" name="Google Shape;321;p29"/>
          <p:cNvGrpSpPr/>
          <p:nvPr/>
        </p:nvGrpSpPr>
        <p:grpSpPr>
          <a:xfrm>
            <a:off x="813425" y="4225733"/>
            <a:ext cx="773843" cy="990651"/>
            <a:chOff x="4376621" y="3930330"/>
            <a:chExt cx="1138339" cy="1457482"/>
          </a:xfrm>
        </p:grpSpPr>
        <p:sp>
          <p:nvSpPr>
            <p:cNvPr id="322" name="Google Shape;322;p29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5" name="Google Shape;325;p29"/>
          <p:cNvGrpSpPr/>
          <p:nvPr/>
        </p:nvGrpSpPr>
        <p:grpSpPr>
          <a:xfrm>
            <a:off x="430716" y="4049116"/>
            <a:ext cx="642193" cy="1108700"/>
            <a:chOff x="3804453" y="3817886"/>
            <a:chExt cx="944680" cy="1631161"/>
          </a:xfrm>
        </p:grpSpPr>
        <p:sp>
          <p:nvSpPr>
            <p:cNvPr id="326" name="Google Shape;326;p29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9" name="Google Shape;329;p29"/>
          <p:cNvGrpSpPr/>
          <p:nvPr/>
        </p:nvGrpSpPr>
        <p:grpSpPr>
          <a:xfrm>
            <a:off x="8449031" y="1866513"/>
            <a:ext cx="829600" cy="2646275"/>
            <a:chOff x="8449030" y="1866500"/>
            <a:chExt cx="829600" cy="2646275"/>
          </a:xfrm>
        </p:grpSpPr>
        <p:sp>
          <p:nvSpPr>
            <p:cNvPr id="330" name="Google Shape;330;p29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9" name="Google Shape;339;p29"/>
          <p:cNvGrpSpPr/>
          <p:nvPr/>
        </p:nvGrpSpPr>
        <p:grpSpPr>
          <a:xfrm>
            <a:off x="8053031" y="4276688"/>
            <a:ext cx="1124100" cy="852025"/>
            <a:chOff x="8053030" y="4276675"/>
            <a:chExt cx="1124100" cy="852025"/>
          </a:xfrm>
        </p:grpSpPr>
        <p:sp>
          <p:nvSpPr>
            <p:cNvPr id="340" name="Google Shape;340;p29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3" name="Google Shape;343;p29"/>
          <p:cNvGrpSpPr/>
          <p:nvPr/>
        </p:nvGrpSpPr>
        <p:grpSpPr>
          <a:xfrm>
            <a:off x="-170295" y="2037288"/>
            <a:ext cx="829600" cy="2646275"/>
            <a:chOff x="-170295" y="1808675"/>
            <a:chExt cx="829600" cy="2646275"/>
          </a:xfrm>
        </p:grpSpPr>
        <p:sp>
          <p:nvSpPr>
            <p:cNvPr id="344" name="Google Shape;344;p29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" name="Google Shape;345;p29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" name="Google Shape;346;p29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" name="Google Shape;347;p29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8" name="Google Shape;348;p29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" name="Google Shape;349;p29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" name="Google Shape;350;p29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1" name="Google Shape;351;p29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2" name="Google Shape;352;p29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3" name="Google Shape;353;p29"/>
          <p:cNvGrpSpPr/>
          <p:nvPr/>
        </p:nvGrpSpPr>
        <p:grpSpPr>
          <a:xfrm>
            <a:off x="-68794" y="4295063"/>
            <a:ext cx="1124100" cy="852025"/>
            <a:chOff x="-68795" y="4218850"/>
            <a:chExt cx="1124100" cy="852025"/>
          </a:xfrm>
        </p:grpSpPr>
        <p:sp>
          <p:nvSpPr>
            <p:cNvPr id="354" name="Google Shape;354;p29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" name="Google Shape;355;p29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" name="Google Shape;356;p29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57" name="Google Shape;357;p29"/>
          <p:cNvSpPr/>
          <p:nvPr/>
        </p:nvSpPr>
        <p:spPr>
          <a:xfrm>
            <a:off x="1279154" y="56093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" name="Google Shape;358;p29"/>
          <p:cNvSpPr/>
          <p:nvPr/>
        </p:nvSpPr>
        <p:spPr>
          <a:xfrm>
            <a:off x="7427625" y="415124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" name="Google Shape;359;p29"/>
          <p:cNvSpPr/>
          <p:nvPr/>
        </p:nvSpPr>
        <p:spPr>
          <a:xfrm>
            <a:off x="-261125" y="358625"/>
            <a:ext cx="1389415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" name="Google Shape;360;p29"/>
          <p:cNvSpPr/>
          <p:nvPr/>
        </p:nvSpPr>
        <p:spPr>
          <a:xfrm>
            <a:off x="5851062" y="-2489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1" name="Google Shape;361;p29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24" y="603673"/>
            <a:ext cx="9605635" cy="794479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1508160"/>
            <a:ext cx="4645152" cy="2586446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13771" y="1513007"/>
            <a:ext cx="4645152" cy="258114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50" y="247784"/>
            <a:ext cx="3500715" cy="231901"/>
          </a:xfrm>
        </p:spPr>
        <p:txBody>
          <a:bodyPr/>
          <a:lstStyle/>
          <a:p>
            <a:fld id="{48A87A34-81AB-432B-8DAE-1953F412C126}" type="datetimeFigureOut">
              <a:rPr lang="en-US" dirty="0"/>
              <a:t>29/03/2022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51579" y="246983"/>
            <a:ext cx="5938836" cy="231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0072" y="599230"/>
            <a:ext cx="811019" cy="377684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385316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3210379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4999421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6788463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311700" y="618575"/>
            <a:ext cx="85206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 panose="02000000000000000000"/>
              <a:buNone/>
              <a:defRPr sz="18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14145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293047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471950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6508575" y="36826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471952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9041-C466-4378-8CEA-2A44CCE93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DA3F-23FD-410F-A536-BA66BA85BF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9041-C466-4378-8CEA-2A44CCE93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DA3F-23FD-410F-A536-BA66BA85BF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9041-C466-4378-8CEA-2A44CCE93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DA3F-23FD-410F-A536-BA66BA85BF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9041-C466-4378-8CEA-2A44CCE93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DA3F-23FD-410F-A536-BA66BA85BF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9041-C466-4378-8CEA-2A44CCE93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DA3F-23FD-410F-A536-BA66BA85BF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9041-C466-4378-8CEA-2A44CCE93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DA3F-23FD-410F-A536-BA66BA85BF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9041-C466-4378-8CEA-2A44CCE93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DA3F-23FD-410F-A536-BA66BA85BF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9041-C466-4378-8CEA-2A44CCE93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DA3F-23FD-410F-A536-BA66BA85BF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9041-C466-4378-8CEA-2A44CCE93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DA3F-23FD-410F-A536-BA66BA85BF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9041-C466-4378-8CEA-2A44CCE93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DA3F-23FD-410F-A536-BA66BA85BF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BIG_NUMBER_1_1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3114000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9041-C466-4378-8CEA-2A44CCE93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29/03/2022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DA3F-23FD-410F-A536-BA66BA85BF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OPEN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 panose="02000000000000000000"/>
              <a:buNone/>
              <a:defRPr sz="36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 panose="02000000000000000000"/>
              <a:buNone/>
              <a:defRPr sz="52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 panose="02000000000000000000"/>
              <a:buNone/>
              <a:defRPr sz="52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 panose="02000000000000000000"/>
              <a:buNone/>
              <a:defRPr sz="52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 panose="02000000000000000000"/>
              <a:buNone/>
              <a:defRPr sz="52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 panose="02000000000000000000"/>
              <a:buNone/>
              <a:defRPr sz="52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 panose="02000000000000000000"/>
              <a:buNone/>
              <a:defRPr sz="52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 panose="02000000000000000000"/>
              <a:buNone/>
              <a:defRPr sz="52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 panose="02000000000000000000"/>
              <a:buNone/>
              <a:defRPr sz="52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83917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939525" y="1476375"/>
            <a:ext cx="6063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54555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3210379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4999421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6788463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311700" y="618575"/>
            <a:ext cx="85206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 panose="02000000000000000000"/>
              <a:buNone/>
              <a:defRPr sz="18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14145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293047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471950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6508575" y="36826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471952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5069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403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008800" y="3897038"/>
            <a:ext cx="5126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1914750" y="1401975"/>
            <a:ext cx="5314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614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3114000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53985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3108750" y="2205300"/>
            <a:ext cx="29265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56902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141438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29304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65085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471951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141450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29304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471952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65085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15102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24892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3723750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619857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350163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382498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629983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882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_NUMBER_1_1_2_3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3108750" y="2205300"/>
            <a:ext cx="29265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2501250" y="7009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2501250" y="21106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2501250" y="35203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57989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3312600" y="1202650"/>
            <a:ext cx="25188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17556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1_TITLE + THREE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3"/>
          <p:cNvSpPr txBox="1">
            <a:spLocks noGrp="1"/>
          </p:cNvSpPr>
          <p:nvPr>
            <p:ph type="subTitle" idx="1"/>
          </p:nvPr>
        </p:nvSpPr>
        <p:spPr>
          <a:xfrm>
            <a:off x="6227800" y="19510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ctrTitle"/>
          </p:nvPr>
        </p:nvSpPr>
        <p:spPr>
          <a:xfrm>
            <a:off x="6227800" y="14598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"/>
          </p:nvPr>
        </p:nvSpPr>
        <p:spPr>
          <a:xfrm>
            <a:off x="6227800" y="29694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6227800" y="24782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6227800" y="39878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6227800" y="34966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03948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TWO COLUMNS 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2333925" y="2523925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5113550" y="2523925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2435163" y="174557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5214788" y="174557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70664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90692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481102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3727341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5973583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413763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3660015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5906248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481102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3727341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5973570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413750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3660003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5906236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51754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THANKS &amp; CREDIT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7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273" name="Google Shape;273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5" name="Google Shape;285;p17"/>
          <p:cNvSpPr txBox="1">
            <a:spLocks noGrp="1"/>
          </p:cNvSpPr>
          <p:nvPr>
            <p:ph type="ctrTitle"/>
          </p:nvPr>
        </p:nvSpPr>
        <p:spPr>
          <a:xfrm>
            <a:off x="939525" y="897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 panose="02000000000000000000"/>
              <a:buNone/>
              <a:defRPr sz="36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939525" y="3533100"/>
            <a:ext cx="31035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300"/>
              </a:spcBef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-GB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-GB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lang="en-GB" sz="800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-GB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>
              <a:spcBef>
                <a:spcPts val="300"/>
              </a:spcBef>
            </a:pP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35397222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1_TITLE + BULLET POINT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8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290" name="Google Shape;290;p1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1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1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1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1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2" name="Google Shape;302;p18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303" name="Google Shape;303;p18"/>
          <p:cNvSpPr txBox="1">
            <a:spLocks noGrp="1"/>
          </p:cNvSpPr>
          <p:nvPr>
            <p:ph type="body" idx="1"/>
          </p:nvPr>
        </p:nvSpPr>
        <p:spPr>
          <a:xfrm>
            <a:off x="1109663" y="1543050"/>
            <a:ext cx="3314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4" name="Google Shape;304;p18"/>
          <p:cNvSpPr txBox="1">
            <a:spLocks noGrp="1"/>
          </p:cNvSpPr>
          <p:nvPr>
            <p:ph type="body" idx="2"/>
          </p:nvPr>
        </p:nvSpPr>
        <p:spPr>
          <a:xfrm>
            <a:off x="4719638" y="1543050"/>
            <a:ext cx="3314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6903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964391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4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141438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29304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65085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471951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141450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29304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471952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65085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774367CE-5EE9-45FC-A27F-A8827618D076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/>
              <a:t>29/03/2022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F8051697-EAF9-4911-82A5-FDF54752867F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057718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24" y="603673"/>
            <a:ext cx="9605635" cy="794479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1508160"/>
            <a:ext cx="4645152" cy="2586446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13771" y="1513007"/>
            <a:ext cx="4645152" cy="258114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50" y="247784"/>
            <a:ext cx="3500715" cy="231901"/>
          </a:xfrm>
        </p:spPr>
        <p:txBody>
          <a:bodyPr/>
          <a:lstStyle/>
          <a:p>
            <a:fld id="{48A87A34-81AB-432B-8DAE-1953F412C126}" type="datetimeFigureOut">
              <a:rPr lang="en-US" dirty="0">
                <a:ea typeface="+mn-ea"/>
              </a:rPr>
              <a:pPr/>
              <a:t>29/03/2022</a:t>
            </a:fld>
            <a:endParaRPr lang="en-US" dirty="0"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51579" y="246983"/>
            <a:ext cx="5938836" cy="231901"/>
          </a:xfrm>
        </p:spPr>
        <p:txBody>
          <a:bodyPr/>
          <a:lstStyle/>
          <a:p>
            <a:endParaRPr lang="en-US" dirty="0"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0072" y="599230"/>
            <a:ext cx="811019" cy="377684"/>
          </a:xfrm>
        </p:spPr>
        <p:txBody>
          <a:bodyPr/>
          <a:lstStyle/>
          <a:p>
            <a:fld id="{6D22F896-40B5-4ADD-8801-0D06FADFA095}" type="slidenum">
              <a:rPr lang="en-US" dirty="0">
                <a:ea typeface="+mn-ea"/>
              </a:rPr>
              <a:pPr/>
              <a:t>‹#›</a:t>
            </a:fld>
            <a:endParaRPr lang="en-US" dirty="0">
              <a:ea typeface="+mn-ea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385316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8013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66BEC-0C4C-4844-AB44-4922E245C0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125247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D4C76-B80F-4E99-AC61-FEFACF61B5A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8159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ED1EDD-A867-4C3B-8EA9-96D78D9BBA5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563333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CE536-75B3-46E3-94BE-826389ED04F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210148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0D22D-99CB-44FD-97B0-4A037AEE59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906482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8B494C-BFB9-42C3-A770-94312992706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676635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CE6A7-90BE-4947-B89B-2764DA4B659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377894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E18BEF-15C3-47E1-8816-5BFD48D06D2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3489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BLANK_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24892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3723750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619857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350163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382498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629983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47D12-FC21-4760-B486-F9E5BC41881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78118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E52AC-7003-4872-83E8-8810B5BB1AB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839330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C4EAA4-2345-478A-B7DB-4C0406FDE8F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18979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563D3-3A15-4946-AEED-5DE56097846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55245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CDD72-1DFB-47E9-B848-DA23EA28AD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33561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30789-E085-449D-89FF-986DAECDAB4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3770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5B0E8-DF53-4B46-9387-E5346896553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478016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1"/>
            <a:ext cx="9144000" cy="51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2571750"/>
            <a:ext cx="6400800" cy="108585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028700"/>
            <a:ext cx="7620000" cy="154305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37-3385-4D36-88EC-C79E7FE2E7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22856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A8A6F-A1D7-43A4-968D-25D260251C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811137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B6644-C996-49E1-9805-8B1EA6B1A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0916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LANK_2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2501250" y="7009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2501250" y="21106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2501250" y="35203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200150"/>
            <a:ext cx="31242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200150"/>
            <a:ext cx="31242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02235-2C36-42C6-8B66-A295A44B3A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243574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DA21B-3848-4118-B0E1-6DB12F85DE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556722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FE91F-312E-4ED3-A42C-BE127D3AEA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305400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74CA5-4D07-4D12-8F67-600AC5DA38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827116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11937-3A97-4D97-88EA-8E789C1D7B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025881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A9031-603C-4B8C-B646-6BD141CA0C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527993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98276-85C8-4EC3-94E9-28452D78FB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044572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171450"/>
            <a:ext cx="1600200" cy="440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171450"/>
            <a:ext cx="46482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D1A06-071D-4EAD-BE28-5ECC05ACF8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9247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66BEC-0C4C-4844-AB44-4922E245C0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450475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D4C76-B80F-4E99-AC61-FEFACF61B5A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4832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BIG_NUMBER_1_1_2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3312600" y="1202650"/>
            <a:ext cx="25188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ED1EDD-A867-4C3B-8EA9-96D78D9BBA5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114035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CE536-75B3-46E3-94BE-826389ED04F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867569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0D22D-99CB-44FD-97B0-4A037AEE59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357309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8B494C-BFB9-42C3-A770-94312992706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423970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CE6A7-90BE-4947-B89B-2764DA4B659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064698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E18BEF-15C3-47E1-8816-5BFD48D06D2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569636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47D12-FC21-4760-B486-F9E5BC41881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936862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E52AC-7003-4872-83E8-8810B5BB1AB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72754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C4EAA4-2345-478A-B7DB-4C0406FDE8F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658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563D3-3A15-4946-AEED-5DE56097846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725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BLANK_3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3"/>
          <p:cNvSpPr txBox="1">
            <a:spLocks noGrp="1"/>
          </p:cNvSpPr>
          <p:nvPr>
            <p:ph type="subTitle" idx="1"/>
          </p:nvPr>
        </p:nvSpPr>
        <p:spPr>
          <a:xfrm>
            <a:off x="6227800" y="19510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ctrTitle"/>
          </p:nvPr>
        </p:nvSpPr>
        <p:spPr>
          <a:xfrm>
            <a:off x="6227800" y="14598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"/>
          </p:nvPr>
        </p:nvSpPr>
        <p:spPr>
          <a:xfrm>
            <a:off x="6227800" y="29694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6227800" y="24782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6227800" y="39878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6227800" y="34966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 panose="02000000000000000000"/>
              <a:buNone/>
              <a:defRPr sz="1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CDD72-1DFB-47E9-B848-DA23EA28AD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085098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30789-E085-449D-89FF-986DAECDAB4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103695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5B0E8-DF53-4B46-9387-E5346896553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808670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OPEN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 panose="02000000000000000000"/>
              <a:buNone/>
              <a:defRPr sz="36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 panose="02000000000000000000"/>
              <a:buNone/>
              <a:defRPr sz="52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 panose="02000000000000000000"/>
              <a:buNone/>
              <a:defRPr sz="52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 panose="02000000000000000000"/>
              <a:buNone/>
              <a:defRPr sz="52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 panose="02000000000000000000"/>
              <a:buNone/>
              <a:defRPr sz="52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 panose="02000000000000000000"/>
              <a:buNone/>
              <a:defRPr sz="52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 panose="02000000000000000000"/>
              <a:buNone/>
              <a:defRPr sz="52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 panose="02000000000000000000"/>
              <a:buNone/>
              <a:defRPr sz="52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 panose="02000000000000000000"/>
              <a:buNone/>
              <a:defRPr sz="52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42445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939525" y="1476375"/>
            <a:ext cx="6063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5406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3210379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4999421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6788463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311700" y="618575"/>
            <a:ext cx="85206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 panose="02000000000000000000"/>
              <a:buNone/>
              <a:defRPr sz="18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14145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293047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471950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6508575" y="36826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471952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61077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98637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008800" y="3897038"/>
            <a:ext cx="5126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1914750" y="1401975"/>
            <a:ext cx="5314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26526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2452" y="310276"/>
            <a:ext cx="9180800" cy="4538300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3114000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58044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3108750" y="2205300"/>
            <a:ext cx="29265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851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 panose="02000000000000000000"/>
              <a:buNone/>
              <a:defRPr sz="28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D60F9041-C466-4378-8CEA-2A44CCE9378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29/03/2022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4FDA3F-23FD-410F-A536-BA66BA85BF9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 panose="02000000000000000000"/>
              <a:buNone/>
              <a:defRPr sz="28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1151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2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EEC5375-13F8-4F51-99B1-7539DA330CFE}" type="slidenum">
              <a:rPr lang="en-US" altLang="vi-VN" kern="1200" smtClean="0">
                <a:latin typeface="Arial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altLang="vi-VN" kern="1200" smtClean="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612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/>
          <p:nvPr/>
        </p:nvGrpSpPr>
        <p:grpSpPr bwMode="auto">
          <a:xfrm>
            <a:off x="0" y="0"/>
            <a:ext cx="2667000" cy="5143500"/>
            <a:chOff x="0" y="0"/>
            <a:chExt cx="1680" cy="4320"/>
          </a:xfrm>
        </p:grpSpPr>
        <p:sp>
          <p:nvSpPr>
            <p:cNvPr id="12697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buClrTx/>
                <a:buFontTx/>
                <a:buNone/>
                <a:defRPr/>
              </a:pPr>
              <a:endParaRPr lang="en-US" sz="1800" kern="1200">
                <a:ea typeface="+mn-ea"/>
              </a:endParaRPr>
            </a:p>
          </p:txBody>
        </p:sp>
        <p:pic>
          <p:nvPicPr>
            <p:cNvPr id="5129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69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71450"/>
            <a:ext cx="6400800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200150"/>
            <a:ext cx="6400800" cy="3371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13" y="4686300"/>
            <a:ext cx="1901825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12698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A6372C7F-8807-48E2-8355-9B3D86E3AC97}" type="slidenum">
              <a:rPr lang="en-US" altLang="en-US" kern="1200"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alt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0424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EEC5375-13F8-4F51-99B1-7539DA330CFE}" type="slidenum">
              <a:rPr lang="en-US" altLang="vi-VN" kern="1200" smtClean="0">
                <a:latin typeface="Arial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altLang="vi-VN" kern="1200" smtClean="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617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 panose="02000000000000000000"/>
              <a:buNone/>
              <a:defRPr sz="28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25325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  <p:sldLayoutId id="2147483816" r:id="rId19"/>
    <p:sldLayoutId id="2147483817" r:id="rId20"/>
    <p:sldLayoutId id="2147483818" r:id="rId21"/>
    <p:sldLayoutId id="214748381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5.wav"/><Relationship Id="rId7" Type="http://schemas.openxmlformats.org/officeDocument/2006/relationships/image" Target="../media/image3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0.xml"/><Relationship Id="rId6" Type="http://schemas.openxmlformats.org/officeDocument/2006/relationships/audio" Target="../media/audio6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5.wav"/><Relationship Id="rId7" Type="http://schemas.openxmlformats.org/officeDocument/2006/relationships/image" Target="../media/image3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0.xml"/><Relationship Id="rId6" Type="http://schemas.openxmlformats.org/officeDocument/2006/relationships/audio" Target="../media/audio6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5.wav"/><Relationship Id="rId7" Type="http://schemas.openxmlformats.org/officeDocument/2006/relationships/image" Target="../media/image3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0.xml"/><Relationship Id="rId6" Type="http://schemas.openxmlformats.org/officeDocument/2006/relationships/audio" Target="../media/audio6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5.wav"/><Relationship Id="rId7" Type="http://schemas.openxmlformats.org/officeDocument/2006/relationships/image" Target="../media/image3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0.xml"/><Relationship Id="rId6" Type="http://schemas.openxmlformats.org/officeDocument/2006/relationships/audio" Target="../media/audio6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file:///E:\Ca%20nhac\Thuhien\AAAHoa%20cau%20vuon%20trau%20-%20Thu%20hien.mp3" TargetMode="External"/><Relationship Id="rId1" Type="http://schemas.microsoft.com/office/2007/relationships/media" Target="file:///E:\Ca%20nhac\Thuhien\AAAHoa%20cau%20vuon%20trau%20-%20Thu%20hien.mp3" TargetMode="External"/><Relationship Id="rId6" Type="http://schemas.openxmlformats.org/officeDocument/2006/relationships/image" Target="../media/image35.GIF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4.png"/><Relationship Id="rId18" Type="http://schemas.openxmlformats.org/officeDocument/2006/relationships/slide" Target="slide6.xml"/><Relationship Id="rId3" Type="http://schemas.openxmlformats.org/officeDocument/2006/relationships/image" Target="../media/image5.png"/><Relationship Id="rId21" Type="http://schemas.openxmlformats.org/officeDocument/2006/relationships/image" Target="../media/image18.png"/><Relationship Id="rId7" Type="http://schemas.openxmlformats.org/officeDocument/2006/relationships/image" Target="../media/image9.png"/><Relationship Id="rId12" Type="http://schemas.openxmlformats.org/officeDocument/2006/relationships/slide" Target="slide8.xml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slide" Target="slide7.xml"/><Relationship Id="rId20" Type="http://schemas.openxmlformats.org/officeDocument/2006/relationships/slide" Target="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3.GIF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2.GIF"/><Relationship Id="rId19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1.GIF"/><Relationship Id="rId1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Du Linh\Desktop\kids-train-frame-illustration-473133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524593"/>
            <a:ext cx="892899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272408" y="1131593"/>
            <a:ext cx="4752528" cy="945281"/>
          </a:xfrm>
        </p:spPr>
        <p:txBody>
          <a:bodyPr>
            <a:normAutofit fontScale="92500"/>
          </a:bodyPr>
          <a:lstStyle/>
          <a:p>
            <a:r>
              <a:rPr lang="en-US" sz="16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TỈNH </a:t>
            </a:r>
            <a:r>
              <a:rPr lang="en-US" sz="16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D</a:t>
            </a:r>
            <a:r>
              <a:rPr lang="vi-VN" sz="16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16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  <a:p>
            <a:r>
              <a:rPr lang="en-US" sz="16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PHÚ GIÁO</a:t>
            </a:r>
          </a:p>
          <a:p>
            <a:r>
              <a:rPr lang="en-US" sz="16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16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16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TIỂU HỌC VĨNH HÒA A</a:t>
            </a:r>
            <a:endParaRPr lang="en-US" sz="16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/>
          <p:nvPr/>
        </p:nvSpPr>
        <p:spPr>
          <a:xfrm>
            <a:off x="381000" y="1657350"/>
            <a:ext cx="7512224" cy="2171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r>
              <a:rPr 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LỚP 3</a:t>
            </a:r>
          </a:p>
          <a:p>
            <a:pPr>
              <a:buClrTx/>
            </a:pP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TRỪ CÁC SỐ 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PHẠM VI 100000</a:t>
            </a:r>
          </a:p>
          <a:p>
            <a:pPr>
              <a:buClrTx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btitle 2"/>
          <p:cNvSpPr txBox="1"/>
          <p:nvPr/>
        </p:nvSpPr>
        <p:spPr>
          <a:xfrm>
            <a:off x="1187624" y="3249100"/>
            <a:ext cx="6629400" cy="169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2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Kim </a:t>
            </a:r>
            <a:r>
              <a:rPr lang="en-US" sz="2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lang="en-US" sz="2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7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543050" y="1839913"/>
            <a:ext cx="1200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92896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554163" y="2251075"/>
            <a:ext cx="1196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65748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265238" y="1939925"/>
            <a:ext cx="34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1550988" y="2754313"/>
            <a:ext cx="10287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 smtClean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3303588" y="1828800"/>
            <a:ext cx="1200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73581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3314700" y="2239963"/>
            <a:ext cx="1196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36029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3025775" y="1928813"/>
            <a:ext cx="34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3311525" y="2743200"/>
            <a:ext cx="10287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 smtClean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6618288" y="1828800"/>
            <a:ext cx="1200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32484</a:t>
            </a: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6629400" y="2239963"/>
            <a:ext cx="1196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9177</a:t>
            </a: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6340475" y="1928813"/>
            <a:ext cx="34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>
            <a:off x="6626225" y="2743200"/>
            <a:ext cx="10287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 smtClean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4960938" y="1828800"/>
            <a:ext cx="1200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59372</a:t>
            </a: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4972050" y="2239963"/>
            <a:ext cx="1196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53814</a:t>
            </a: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4683125" y="1928813"/>
            <a:ext cx="34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>
            <a:off x="4968875" y="2743200"/>
            <a:ext cx="10287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 smtClean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1347787" y="1257300"/>
            <a:ext cx="29924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altLang="vi-VN" sz="28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1: </a:t>
            </a:r>
            <a:r>
              <a:rPr lang="en-US" altLang="vi-VN" sz="2800" b="1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endParaRPr lang="en-US" altLang="vi-VN" sz="2800" b="1" kern="1200" dirty="0" smtClean="0">
              <a:solidFill>
                <a:srgbClr val="0000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1143000" y="0"/>
            <a:ext cx="685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lang="en-US" altLang="vi-VN" sz="2800" b="1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sáu</a:t>
            </a:r>
            <a:r>
              <a:rPr lang="en-US" altLang="vi-VN" sz="2800" b="1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altLang="vi-VN" sz="2800" b="1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lang="en-US" altLang="vi-VN" sz="2800" b="1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lang="en-US" altLang="vi-VN" sz="2800" b="1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lang="en-US" altLang="vi-VN" sz="2800" b="1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4 </a:t>
            </a:r>
            <a:r>
              <a:rPr lang="en-US" altLang="vi-VN" sz="2800" b="1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lang="en-US" altLang="vi-VN" sz="2800" b="1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2022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1143000" y="342900"/>
            <a:ext cx="685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u="sng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endParaRPr lang="en-US" altLang="vi-VN" sz="2800" b="1" u="sng" kern="1200" dirty="0" smtClean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1143000" y="742950"/>
            <a:ext cx="685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trừ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phạm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vi 100 000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579688" y="1739576"/>
            <a:ext cx="6175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75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  <p:bldP spid="32774" grpId="0"/>
      <p:bldP spid="32775" grpId="0" animBg="1"/>
      <p:bldP spid="32782" grpId="0"/>
      <p:bldP spid="32783" grpId="0"/>
      <p:bldP spid="32784" grpId="0"/>
      <p:bldP spid="32785" grpId="0" animBg="1"/>
      <p:bldP spid="32790" grpId="0"/>
      <p:bldP spid="32791" grpId="0"/>
      <p:bldP spid="32792" grpId="0"/>
      <p:bldP spid="32793" grpId="0" animBg="1"/>
      <p:bldP spid="32794" grpId="0"/>
      <p:bldP spid="32795" grpId="0"/>
      <p:bldP spid="32796" grpId="0"/>
      <p:bldP spid="32797" grpId="0" animBg="1"/>
      <p:bldP spid="327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2" y="-1316355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1059582"/>
            <a:ext cx="6724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4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Ai nhanh - Ai đúng? </a:t>
            </a:r>
          </a:p>
        </p:txBody>
      </p:sp>
    </p:spTree>
    <p:extLst>
      <p:ext uri="{BB962C8B-B14F-4D97-AF65-F5344CB8AC3E}">
        <p14:creationId xmlns:p14="http://schemas.microsoft.com/office/powerpoint/2010/main" val="168030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2" y="-1316355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 flipH="1">
            <a:off x="2195736" y="809529"/>
            <a:ext cx="154364" cy="45719"/>
          </a:xfrm>
          <a:custGeom>
            <a:avLst/>
            <a:gdLst>
              <a:gd name="connsiteX0" fmla="*/ 0 w 123320"/>
              <a:gd name="connsiteY0" fmla="*/ 0 h 74973"/>
              <a:gd name="connsiteX1" fmla="*/ 54591 w 123320"/>
              <a:gd name="connsiteY1" fmla="*/ 68239 h 74973"/>
              <a:gd name="connsiteX2" fmla="*/ 122830 w 123320"/>
              <a:gd name="connsiteY2" fmla="*/ 13648 h 74973"/>
              <a:gd name="connsiteX3" fmla="*/ 122830 w 123320"/>
              <a:gd name="connsiteY3" fmla="*/ 0 h 7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20" h="74973">
                <a:moveTo>
                  <a:pt x="0" y="0"/>
                </a:moveTo>
                <a:cubicBezTo>
                  <a:pt x="18197" y="22746"/>
                  <a:pt x="28537" y="55212"/>
                  <a:pt x="54591" y="68239"/>
                </a:cubicBezTo>
                <a:cubicBezTo>
                  <a:pt x="106040" y="93964"/>
                  <a:pt x="116364" y="39512"/>
                  <a:pt x="122830" y="13648"/>
                </a:cubicBezTo>
                <a:cubicBezTo>
                  <a:pt x="123933" y="9235"/>
                  <a:pt x="122830" y="4549"/>
                  <a:pt x="122830" y="0"/>
                </a:cubicBezTo>
              </a:path>
            </a:pathLst>
          </a:cu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3538091" y="23557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FF0000"/>
                </a:solidFill>
                <a:cs typeface="华康方圆体W7"/>
              </a:rPr>
              <a:t>0</a:t>
            </a: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3573016" y="23684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800000"/>
                </a:solidFill>
                <a:cs typeface="华康方圆体W7"/>
              </a:rPr>
              <a:t>1</a:t>
            </a:r>
          </a:p>
        </p:txBody>
      </p:sp>
      <p:sp>
        <p:nvSpPr>
          <p:cNvPr id="30" name="AutoShape 9"/>
          <p:cNvSpPr>
            <a:spLocks noChangeArrowheads="1"/>
          </p:cNvSpPr>
          <p:nvPr/>
        </p:nvSpPr>
        <p:spPr bwMode="auto">
          <a:xfrm>
            <a:off x="3573016" y="23684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  <a:cs typeface="华康方圆体W7"/>
              </a:rPr>
              <a:t>2</a:t>
            </a:r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>
            <a:off x="3573016" y="2368426"/>
            <a:ext cx="1143000" cy="914400"/>
          </a:xfrm>
          <a:prstGeom prst="star16">
            <a:avLst>
              <a:gd name="adj" fmla="val 41727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  <a:cs typeface="华康方圆体W7"/>
              </a:rPr>
              <a:t>3</a:t>
            </a:r>
          </a:p>
        </p:txBody>
      </p:sp>
      <p:sp>
        <p:nvSpPr>
          <p:cNvPr id="32" name="AutoShape 11"/>
          <p:cNvSpPr>
            <a:spLocks noChangeArrowheads="1"/>
          </p:cNvSpPr>
          <p:nvPr/>
        </p:nvSpPr>
        <p:spPr bwMode="auto">
          <a:xfrm>
            <a:off x="3573016" y="23684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  <a:cs typeface="华康方圆体W7"/>
              </a:rPr>
              <a:t>4</a:t>
            </a:r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3556248" y="23684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 dirty="0">
                <a:solidFill>
                  <a:srgbClr val="0033CC"/>
                </a:solidFill>
                <a:cs typeface="华康方圆体W7"/>
              </a:rPr>
              <a:t>5</a:t>
            </a:r>
          </a:p>
        </p:txBody>
      </p:sp>
      <p:grpSp>
        <p:nvGrpSpPr>
          <p:cNvPr id="34" name="Group 49"/>
          <p:cNvGrpSpPr/>
          <p:nvPr/>
        </p:nvGrpSpPr>
        <p:grpSpPr bwMode="auto">
          <a:xfrm>
            <a:off x="3281499" y="3341736"/>
            <a:ext cx="1938573" cy="598166"/>
            <a:chOff x="4320" y="2928"/>
            <a:chExt cx="1104" cy="1104"/>
          </a:xfrm>
          <a:solidFill>
            <a:srgbClr val="FFFF00"/>
          </a:solidFill>
        </p:grpSpPr>
        <p:sp>
          <p:nvSpPr>
            <p:cNvPr id="3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0066"/>
                </a:solidFill>
                <a:latin typeface=".VnHelvetInsH" panose="020B7200000000000000" pitchFamily="34" charset="0"/>
                <a:cs typeface="华康方圆体W7"/>
              </a:endParaRPr>
            </a:p>
          </p:txBody>
        </p:sp>
        <p:sp>
          <p:nvSpPr>
            <p:cNvPr id="3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5"/>
              <a:ext cx="672" cy="5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 dirty="0" err="1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Hết</a:t>
              </a:r>
              <a:r>
                <a:rPr lang="en-US" sz="3200" kern="10" dirty="0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 </a:t>
              </a:r>
              <a:r>
                <a:rPr lang="en-US" sz="3200" kern="10" dirty="0" err="1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giờ</a:t>
              </a:r>
              <a:endParaRPr lang="en-US" sz="3200" kern="10" dirty="0">
                <a:ln w="9525">
                  <a:solidFill>
                    <a:srgbClr val="000000"/>
                  </a:solidFill>
                  <a:round/>
                </a:ln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067044" y="699542"/>
            <a:ext cx="1200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2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92896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078157" y="1110704"/>
            <a:ext cx="12859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2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65748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789232" y="799554"/>
            <a:ext cx="342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200" b="1" kern="120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4143222" y="1613942"/>
            <a:ext cx="10287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3200" kern="120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4096122" y="1594817"/>
            <a:ext cx="5222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200" b="1" kern="12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4869387" y="1592259"/>
            <a:ext cx="3643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200" b="1" kern="12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4674891" y="1594817"/>
            <a:ext cx="4016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200" b="1" kern="12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4284714" y="1596751"/>
            <a:ext cx="380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200" b="1" kern="12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4477122" y="1592259"/>
            <a:ext cx="45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200" b="1" kern="12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1459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30" grpId="0" animBg="1"/>
      <p:bldP spid="31" grpId="0" animBg="1"/>
      <p:bldP spid="32" grpId="0" animBg="1"/>
      <p:bldP spid="33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2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3538091" y="23557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FF0000"/>
                </a:solidFill>
                <a:cs typeface="华康方圆体W7"/>
              </a:rPr>
              <a:t>0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3573016" y="23684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800000"/>
                </a:solidFill>
                <a:cs typeface="华康方圆体W7"/>
              </a:rPr>
              <a:t>1</a:t>
            </a: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3573016" y="23684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  <a:cs typeface="华康方圆体W7"/>
              </a:rPr>
              <a:t>2</a:t>
            </a: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3573016" y="2368426"/>
            <a:ext cx="1143000" cy="914400"/>
          </a:xfrm>
          <a:prstGeom prst="star16">
            <a:avLst>
              <a:gd name="adj" fmla="val 41727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  <a:cs typeface="华康方圆体W7"/>
              </a:rPr>
              <a:t>3</a:t>
            </a: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3573016" y="23684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  <a:cs typeface="华康方圆体W7"/>
              </a:rPr>
              <a:t>4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3556248" y="23684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 dirty="0">
                <a:solidFill>
                  <a:srgbClr val="0033CC"/>
                </a:solidFill>
                <a:cs typeface="华康方圆体W7"/>
              </a:rPr>
              <a:t>5</a:t>
            </a:r>
          </a:p>
        </p:txBody>
      </p:sp>
      <p:grpSp>
        <p:nvGrpSpPr>
          <p:cNvPr id="32" name="Group 49"/>
          <p:cNvGrpSpPr/>
          <p:nvPr/>
        </p:nvGrpSpPr>
        <p:grpSpPr bwMode="auto">
          <a:xfrm>
            <a:off x="3281499" y="3341736"/>
            <a:ext cx="1938573" cy="598166"/>
            <a:chOff x="4320" y="2928"/>
            <a:chExt cx="1104" cy="1104"/>
          </a:xfrm>
          <a:solidFill>
            <a:srgbClr val="FFFF00"/>
          </a:solidFill>
        </p:grpSpPr>
        <p:sp>
          <p:nvSpPr>
            <p:cNvPr id="33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0066"/>
                </a:solidFill>
                <a:latin typeface=".VnHelvetInsH" panose="020B7200000000000000" pitchFamily="34" charset="0"/>
                <a:cs typeface="华康方圆体W7"/>
              </a:endParaRPr>
            </a:p>
          </p:txBody>
        </p:sp>
        <p:sp>
          <p:nvSpPr>
            <p:cNvPr id="34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5"/>
              <a:ext cx="672" cy="5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 dirty="0" err="1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Hết</a:t>
              </a:r>
              <a:r>
                <a:rPr lang="en-US" sz="3200" kern="10" dirty="0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 </a:t>
              </a:r>
              <a:r>
                <a:rPr lang="en-US" sz="3200" kern="10" dirty="0" err="1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giờ</a:t>
              </a:r>
              <a:endParaRPr lang="en-US" sz="3200" kern="10" dirty="0">
                <a:ln w="9525">
                  <a:solidFill>
                    <a:srgbClr val="000000"/>
                  </a:solidFill>
                  <a:round/>
                </a:ln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723953" y="699542"/>
            <a:ext cx="1200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2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73581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735065" y="1110705"/>
            <a:ext cx="14850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2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36029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3446140" y="799555"/>
            <a:ext cx="342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200" b="1" kern="120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3813778" y="1641238"/>
            <a:ext cx="10287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3200" kern="120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Text Box 33"/>
          <p:cNvSpPr txBox="1">
            <a:spLocks noChangeArrowheads="1"/>
          </p:cNvSpPr>
          <p:nvPr/>
        </p:nvSpPr>
        <p:spPr bwMode="auto">
          <a:xfrm>
            <a:off x="3735064" y="1660002"/>
            <a:ext cx="13409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200" b="1" kern="12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37552</a:t>
            </a:r>
          </a:p>
        </p:txBody>
      </p:sp>
    </p:spTree>
    <p:extLst>
      <p:ext uri="{BB962C8B-B14F-4D97-AF65-F5344CB8AC3E}">
        <p14:creationId xmlns:p14="http://schemas.microsoft.com/office/powerpoint/2010/main" val="137233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2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3538091" y="23557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FF0000"/>
                </a:solidFill>
                <a:cs typeface="华康方圆体W7"/>
              </a:rPr>
              <a:t>0</a:t>
            </a: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3573016" y="23684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800000"/>
                </a:solidFill>
                <a:cs typeface="华康方圆体W7"/>
              </a:rPr>
              <a:t>1</a:t>
            </a: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3573016" y="23684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  <a:cs typeface="华康方圆体W7"/>
              </a:rPr>
              <a:t>2</a:t>
            </a: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3573016" y="2368426"/>
            <a:ext cx="1143000" cy="914400"/>
          </a:xfrm>
          <a:prstGeom prst="star16">
            <a:avLst>
              <a:gd name="adj" fmla="val 41727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  <a:cs typeface="华康方圆体W7"/>
              </a:rPr>
              <a:t>3</a:t>
            </a: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3573016" y="23684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  <a:cs typeface="华康方圆体W7"/>
              </a:rPr>
              <a:t>4</a:t>
            </a:r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3556248" y="23684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 dirty="0">
                <a:solidFill>
                  <a:srgbClr val="0033CC"/>
                </a:solidFill>
                <a:cs typeface="华康方圆体W7"/>
              </a:rPr>
              <a:t>5</a:t>
            </a:r>
          </a:p>
        </p:txBody>
      </p:sp>
      <p:grpSp>
        <p:nvGrpSpPr>
          <p:cNvPr id="28" name="Group 49"/>
          <p:cNvGrpSpPr/>
          <p:nvPr/>
        </p:nvGrpSpPr>
        <p:grpSpPr bwMode="auto">
          <a:xfrm>
            <a:off x="3281499" y="3341736"/>
            <a:ext cx="1938573" cy="598166"/>
            <a:chOff x="4320" y="2928"/>
            <a:chExt cx="1104" cy="1104"/>
          </a:xfrm>
          <a:solidFill>
            <a:srgbClr val="FFFF00"/>
          </a:solidFill>
        </p:grpSpPr>
        <p:sp>
          <p:nvSpPr>
            <p:cNvPr id="29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0066"/>
                </a:solidFill>
                <a:latin typeface=".VnHelvetInsH" panose="020B7200000000000000" pitchFamily="34" charset="0"/>
                <a:cs typeface="华康方圆体W7"/>
              </a:endParaRPr>
            </a:p>
          </p:txBody>
        </p:sp>
        <p:sp>
          <p:nvSpPr>
            <p:cNvPr id="30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5"/>
              <a:ext cx="672" cy="5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 dirty="0" err="1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Hết</a:t>
              </a:r>
              <a:r>
                <a:rPr lang="en-US" sz="3200" kern="10" dirty="0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 </a:t>
              </a:r>
              <a:r>
                <a:rPr lang="en-US" sz="3200" kern="10" dirty="0" err="1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giờ</a:t>
              </a:r>
              <a:endParaRPr lang="en-US" sz="3200" kern="10" dirty="0">
                <a:ln w="9525">
                  <a:solidFill>
                    <a:srgbClr val="000000"/>
                  </a:solidFill>
                  <a:round/>
                </a:ln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4057725" y="663558"/>
            <a:ext cx="1200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200" b="1" kern="120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59372</a:t>
            </a: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4068837" y="1074721"/>
            <a:ext cx="1200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200" b="1" kern="120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53814</a:t>
            </a: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3779912" y="763571"/>
            <a:ext cx="342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200" b="1" kern="120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</a:p>
        </p:txBody>
      </p:sp>
      <p:sp>
        <p:nvSpPr>
          <p:cNvPr id="19" name="Line 29"/>
          <p:cNvSpPr>
            <a:spLocks noChangeShapeType="1"/>
          </p:cNvSpPr>
          <p:nvPr/>
        </p:nvSpPr>
        <p:spPr bwMode="auto">
          <a:xfrm>
            <a:off x="4174846" y="1591606"/>
            <a:ext cx="10287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3200" kern="120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4293096" y="1131590"/>
            <a:ext cx="1143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200" b="1" kern="12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5558</a:t>
            </a:r>
          </a:p>
        </p:txBody>
      </p:sp>
    </p:spTree>
    <p:extLst>
      <p:ext uri="{BB962C8B-B14F-4D97-AF65-F5344CB8AC3E}">
        <p14:creationId xmlns:p14="http://schemas.microsoft.com/office/powerpoint/2010/main" val="296824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2" y="-1348105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3538091" y="23557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FF0000"/>
                </a:solidFill>
                <a:cs typeface="华康方圆体W7"/>
              </a:rPr>
              <a:t>0</a:t>
            </a: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3573016" y="23684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800000"/>
                </a:solidFill>
                <a:cs typeface="华康方圆体W7"/>
              </a:rPr>
              <a:t>1</a:t>
            </a: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3573016" y="23684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  <a:cs typeface="华康方圆体W7"/>
              </a:rPr>
              <a:t>2</a:t>
            </a: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3573016" y="2368426"/>
            <a:ext cx="1143000" cy="914400"/>
          </a:xfrm>
          <a:prstGeom prst="star16">
            <a:avLst>
              <a:gd name="adj" fmla="val 41727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  <a:cs typeface="华康方圆体W7"/>
              </a:rPr>
              <a:t>3</a:t>
            </a: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3573016" y="23684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  <a:cs typeface="华康方圆体W7"/>
              </a:rPr>
              <a:t>4</a:t>
            </a:r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3556248" y="236842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 dirty="0">
                <a:solidFill>
                  <a:srgbClr val="0033CC"/>
                </a:solidFill>
                <a:cs typeface="华康方圆体W7"/>
              </a:rPr>
              <a:t>5</a:t>
            </a:r>
          </a:p>
        </p:txBody>
      </p:sp>
      <p:grpSp>
        <p:nvGrpSpPr>
          <p:cNvPr id="28" name="Group 49"/>
          <p:cNvGrpSpPr/>
          <p:nvPr/>
        </p:nvGrpSpPr>
        <p:grpSpPr bwMode="auto">
          <a:xfrm>
            <a:off x="3281499" y="3341736"/>
            <a:ext cx="1938573" cy="598166"/>
            <a:chOff x="4320" y="2928"/>
            <a:chExt cx="1104" cy="1104"/>
          </a:xfrm>
          <a:solidFill>
            <a:srgbClr val="FFFF00"/>
          </a:solidFill>
        </p:grpSpPr>
        <p:sp>
          <p:nvSpPr>
            <p:cNvPr id="29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0066"/>
                </a:solidFill>
                <a:latin typeface=".VnHelvetInsH" panose="020B7200000000000000" pitchFamily="34" charset="0"/>
                <a:cs typeface="华康方圆体W7"/>
              </a:endParaRPr>
            </a:p>
          </p:txBody>
        </p:sp>
        <p:sp>
          <p:nvSpPr>
            <p:cNvPr id="30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5"/>
              <a:ext cx="672" cy="5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 dirty="0" err="1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Hết</a:t>
              </a:r>
              <a:r>
                <a:rPr lang="en-US" sz="3200" kern="10" dirty="0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 </a:t>
              </a:r>
              <a:r>
                <a:rPr lang="en-US" sz="3200" kern="10" dirty="0" err="1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giờ</a:t>
              </a:r>
              <a:endParaRPr lang="en-US" sz="3200" kern="10" dirty="0">
                <a:ln w="9525">
                  <a:solidFill>
                    <a:srgbClr val="000000"/>
                  </a:solidFill>
                  <a:round/>
                </a:ln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3841701" y="644932"/>
            <a:ext cx="1200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32484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3852813" y="1056095"/>
            <a:ext cx="1196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9177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3563888" y="744945"/>
            <a:ext cx="34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3849638" y="1559332"/>
            <a:ext cx="10287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3814427" y="1616482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23307</a:t>
            </a:r>
          </a:p>
        </p:txBody>
      </p:sp>
    </p:spTree>
    <p:extLst>
      <p:ext uri="{BB962C8B-B14F-4D97-AF65-F5344CB8AC3E}">
        <p14:creationId xmlns:p14="http://schemas.microsoft.com/office/powerpoint/2010/main" val="54478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543050" y="1839913"/>
            <a:ext cx="1200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92896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554163" y="2251075"/>
            <a:ext cx="1196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65748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265238" y="1939925"/>
            <a:ext cx="34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1550988" y="2754313"/>
            <a:ext cx="10287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 smtClean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3303588" y="1828800"/>
            <a:ext cx="1200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73581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3314700" y="2239963"/>
            <a:ext cx="1196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36029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3025775" y="1928813"/>
            <a:ext cx="34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3311525" y="2743200"/>
            <a:ext cx="10287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 smtClean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6618288" y="1828800"/>
            <a:ext cx="1200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32484</a:t>
            </a: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6629400" y="2239963"/>
            <a:ext cx="1196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9177</a:t>
            </a: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6340475" y="1928813"/>
            <a:ext cx="34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>
            <a:off x="6626225" y="2743200"/>
            <a:ext cx="10287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 smtClean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4960938" y="1828800"/>
            <a:ext cx="1200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59372</a:t>
            </a: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4972050" y="2239963"/>
            <a:ext cx="1196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53814</a:t>
            </a: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4683125" y="1928813"/>
            <a:ext cx="34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>
            <a:off x="4968875" y="2743200"/>
            <a:ext cx="10287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 smtClean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1347787" y="1257300"/>
            <a:ext cx="29924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altLang="vi-VN" sz="28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1: </a:t>
            </a:r>
            <a:r>
              <a:rPr lang="en-US" altLang="vi-VN" sz="2800" b="1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endParaRPr lang="en-US" altLang="vi-VN" sz="2800" b="1" kern="1200" dirty="0" smtClean="0">
              <a:solidFill>
                <a:srgbClr val="0000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1543050" y="2857500"/>
            <a:ext cx="5222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3314700" y="2816556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37552</a:t>
            </a:r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4947312" y="2816556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5558</a:t>
            </a:r>
          </a:p>
        </p:txBody>
      </p:sp>
      <p:sp>
        <p:nvSpPr>
          <p:cNvPr id="32803" name="Text Box 35"/>
          <p:cNvSpPr txBox="1">
            <a:spLocks noChangeArrowheads="1"/>
          </p:cNvSpPr>
          <p:nvPr/>
        </p:nvSpPr>
        <p:spPr bwMode="auto">
          <a:xfrm>
            <a:off x="6577366" y="280035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23307</a:t>
            </a:r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1143000" y="0"/>
            <a:ext cx="685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lang="en-US" altLang="vi-VN" sz="2800" b="1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sáu</a:t>
            </a:r>
            <a:r>
              <a:rPr lang="en-US" altLang="vi-VN" sz="2800" b="1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altLang="vi-VN" sz="2800" b="1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lang="en-US" altLang="vi-VN" sz="2800" b="1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lang="en-US" altLang="vi-VN" sz="2800" b="1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lang="en-US" altLang="vi-VN" sz="2800" b="1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4 </a:t>
            </a:r>
            <a:r>
              <a:rPr lang="en-US" altLang="vi-VN" sz="2800" b="1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lang="en-US" altLang="vi-VN" sz="2800" b="1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2022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1143000" y="342900"/>
            <a:ext cx="685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u="sng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endParaRPr lang="en-US" altLang="vi-VN" sz="2800" b="1" u="sng" kern="1200" dirty="0" smtClean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1143000" y="742950"/>
            <a:ext cx="685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trừ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phạm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vi 100 000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2302667" y="2854942"/>
            <a:ext cx="3643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2108171" y="2857500"/>
            <a:ext cx="4016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1717994" y="2859434"/>
            <a:ext cx="380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1910402" y="2854942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579688" y="1739576"/>
            <a:ext cx="6175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3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C:\Users\Du Linh\Desktop\pngtree-school-season-learning-background-material-seasonlearning-a-cornerlearning-image_672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8"/>
            <a:ext cx="9144000" cy="5143500"/>
          </a:xfrm>
          <a:prstGeom prst="rect">
            <a:avLst/>
          </a:prstGeom>
          <a:noFill/>
        </p:spPr>
      </p:pic>
      <p:graphicFrame>
        <p:nvGraphicFramePr>
          <p:cNvPr id="6160" name="Object 1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38510684"/>
              </p:ext>
            </p:extLst>
          </p:nvPr>
        </p:nvGraphicFramePr>
        <p:xfrm>
          <a:off x="1600200" y="2800350"/>
          <a:ext cx="13716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723586" imgH="660113" progId="Equation.DSMT4">
                  <p:embed/>
                </p:oleObj>
              </mc:Choice>
              <mc:Fallback>
                <p:oleObj name="Equation" r:id="rId4" imgW="723586" imgH="6601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00350"/>
                        <a:ext cx="13716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2" name="Object 1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96695711"/>
              </p:ext>
            </p:extLst>
          </p:nvPr>
        </p:nvGraphicFramePr>
        <p:xfrm>
          <a:off x="3962400" y="2895600"/>
          <a:ext cx="131445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6" imgW="723586" imgH="660113" progId="Equation.DSMT4">
                  <p:embed/>
                </p:oleObj>
              </mc:Choice>
              <mc:Fallback>
                <p:oleObj name="Equation" r:id="rId6" imgW="723586" imgH="6601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895600"/>
                        <a:ext cx="131445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1876095" y="3592843"/>
            <a:ext cx="1366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45234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4233020" y="3621087"/>
            <a:ext cx="1336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38056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6500016" y="2678856"/>
            <a:ext cx="1371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49283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5765</a:t>
            </a:r>
            <a:r>
              <a:rPr lang="en-US" altLang="vi-VN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43518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1143000" y="1738312"/>
            <a:ext cx="40576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altLang="vi-VN" sz="28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2: </a:t>
            </a:r>
            <a:r>
              <a:rPr lang="en-US" altLang="vi-VN" sz="2800" b="1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lang="en-US" altLang="vi-VN" sz="28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lang="en-US" altLang="vi-VN" sz="28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r>
              <a:rPr lang="en-US" altLang="vi-VN" sz="28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lang="en-US" altLang="vi-VN" sz="28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1196975" y="2236787"/>
            <a:ext cx="825182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600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63780 – 18546     91462 – 53046     49283 - 5765</a:t>
            </a: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143000" y="481012"/>
            <a:ext cx="685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lang="en-US" altLang="vi-VN" sz="28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sáu</a:t>
            </a:r>
            <a:r>
              <a:rPr lang="en-US" altLang="vi-VN" sz="28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altLang="vi-VN" sz="2800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lang="en-US" altLang="vi-VN" sz="28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lang="en-US" altLang="vi-VN" sz="2800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lang="en-US" altLang="vi-VN" sz="28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4 </a:t>
            </a:r>
            <a:r>
              <a:rPr lang="en-US" altLang="vi-VN" sz="2800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lang="en-US" altLang="vi-VN" sz="28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2022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143000" y="823912"/>
            <a:ext cx="685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u="sng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endParaRPr lang="en-US" altLang="vi-VN" sz="2800" u="sng" kern="1200" dirty="0" smtClean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1143000" y="1223962"/>
            <a:ext cx="685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trừ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phạm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vi 100 000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275367" y="2204888"/>
            <a:ext cx="2438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618748" y="3621087"/>
            <a:ext cx="8151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237767" y="2997051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kern="1200" dirty="0" smtClean="0">
                <a:solidFill>
                  <a:srgbClr val="000000"/>
                </a:solidFill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26961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8" grpId="0"/>
      <p:bldP spid="6169" grpId="0"/>
      <p:bldP spid="6170" grpId="0"/>
      <p:bldP spid="6175" grpId="0"/>
      <p:bldP spid="6176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Du Linh\Desktop\0.1_(66)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3" y="-135397"/>
            <a:ext cx="9197971" cy="527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57200" y="1257300"/>
            <a:ext cx="84582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600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altLang="vi-VN" sz="2600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3: </a:t>
            </a:r>
            <a:r>
              <a:rPr lang="en-US" altLang="vi-VN" sz="2600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lang="en-US" altLang="vi-VN" sz="2600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quãng</a:t>
            </a:r>
            <a:r>
              <a:rPr lang="en-US" altLang="vi-VN" sz="2600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lang="en-US" altLang="vi-VN" sz="2600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lang="en-US" altLang="vi-VN" sz="2600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25850m, </a:t>
            </a:r>
            <a:r>
              <a:rPr lang="en-US" altLang="vi-VN" sz="2600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lang="en-US" altLang="vi-VN" sz="2600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lang="en-US" altLang="vi-VN" sz="2600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altLang="vi-VN" sz="2600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9850m </a:t>
            </a:r>
            <a:r>
              <a:rPr lang="en-US" altLang="vi-VN" sz="2600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lang="en-US" altLang="vi-VN" sz="2600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lang="en-US" altLang="vi-VN" sz="2600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trải</a:t>
            </a:r>
            <a:r>
              <a:rPr lang="en-US" altLang="vi-VN" sz="2600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nhựa</a:t>
            </a:r>
            <a:r>
              <a:rPr lang="en-US" altLang="vi-VN" sz="2600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en-US" altLang="vi-VN" sz="2600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lang="en-US" altLang="vi-VN" sz="2600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còn</a:t>
            </a:r>
            <a:r>
              <a:rPr lang="en-US" altLang="vi-VN" sz="2600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bao</a:t>
            </a:r>
            <a:r>
              <a:rPr lang="en-US" altLang="vi-VN" sz="2600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nhiêu</a:t>
            </a:r>
            <a:r>
              <a:rPr lang="en-US" altLang="vi-VN" sz="2600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ki-lô-mét</a:t>
            </a:r>
            <a:r>
              <a:rPr lang="en-US" altLang="vi-VN" sz="2600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lang="en-US" altLang="vi-VN" sz="2600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chưa</a:t>
            </a:r>
            <a:r>
              <a:rPr lang="en-US" altLang="vi-VN" sz="2600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lang="en-US" altLang="vi-VN" sz="2600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trải</a:t>
            </a:r>
            <a:r>
              <a:rPr lang="en-US" altLang="vi-VN" sz="2600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nhựa</a:t>
            </a:r>
            <a:r>
              <a:rPr lang="en-US" altLang="vi-VN" sz="2600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046642" y="2725877"/>
            <a:ext cx="15430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600" b="1" u="sng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Tóm</a:t>
            </a:r>
            <a:r>
              <a:rPr lang="en-US" altLang="vi-VN" sz="2600" b="1" u="sng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u="sng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tắt</a:t>
            </a:r>
            <a:endParaRPr lang="en-US" altLang="vi-VN" sz="2600" b="1" kern="1200" dirty="0" smtClean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5492750" y="2514600"/>
            <a:ext cx="135325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600" b="1" u="sng" kern="1200" dirty="0" err="1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altLang="vi-VN" sz="2600" b="1" u="sng" kern="120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u="sng" kern="1200" dirty="0" err="1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r>
              <a:rPr lang="en-US" altLang="vi-VN" sz="2600" b="1" kern="120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H="1" flipV="1">
            <a:off x="3962399" y="2628900"/>
            <a:ext cx="15875" cy="230505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600" kern="1200" smtClean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457201" y="3108007"/>
            <a:ext cx="44577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600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Quãng</a:t>
            </a:r>
            <a:r>
              <a:rPr lang="en-US" altLang="vi-VN" sz="26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lang="en-US" altLang="vi-VN" sz="2600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lang="en-US" altLang="vi-VN" sz="26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25 850 m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57201" y="3508057"/>
            <a:ext cx="33909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600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lang="en-US" altLang="vi-VN" sz="26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trải</a:t>
            </a:r>
            <a:r>
              <a:rPr lang="en-US" altLang="vi-VN" sz="26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nhựa</a:t>
            </a:r>
            <a:r>
              <a:rPr lang="en-US" altLang="vi-VN" sz="2600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: </a:t>
            </a:r>
            <a:r>
              <a:rPr lang="en-US" altLang="vi-VN" sz="26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9850 m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457200" y="3908107"/>
            <a:ext cx="461803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600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Chưa</a:t>
            </a:r>
            <a:r>
              <a:rPr lang="en-US" altLang="vi-VN" sz="26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trải</a:t>
            </a:r>
            <a:r>
              <a:rPr lang="en-US" altLang="vi-VN" sz="26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nhựa</a:t>
            </a:r>
            <a:r>
              <a:rPr lang="en-US" altLang="vi-VN" sz="26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altLang="vi-VN" sz="26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… km?</a:t>
            </a:r>
          </a:p>
        </p:txBody>
      </p:sp>
      <p:sp>
        <p:nvSpPr>
          <p:cNvPr id="7193" name="AutoShape 25"/>
          <p:cNvSpPr>
            <a:spLocks noChangeArrowheads="1"/>
          </p:cNvSpPr>
          <p:nvPr/>
        </p:nvSpPr>
        <p:spPr bwMode="auto">
          <a:xfrm>
            <a:off x="4513593" y="3124200"/>
            <a:ext cx="3978275" cy="120015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vi-VN" sz="2600" kern="1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vi-VN" sz="2600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vi-VN" sz="2600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đường</a:t>
            </a:r>
            <a:r>
              <a:rPr lang="en-US" altLang="vi-VN" sz="2600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vi-VN" sz="2600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altLang="vi-VN" sz="2600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vi-VN" sz="2600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altLang="vi-VN" sz="2600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vi-VN" sz="2600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trải</a:t>
            </a:r>
            <a:r>
              <a:rPr lang="en-US" altLang="vi-VN" sz="2600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vi-VN" sz="2600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nhựa</a:t>
            </a:r>
            <a:r>
              <a:rPr lang="en-US" altLang="vi-VN" sz="2600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vi-VN" sz="2600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altLang="vi-VN" sz="2600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vi-VN" sz="2600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   25850 – 9850 = 16000 (m)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vi-VN" sz="2600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altLang="vi-VN" sz="2600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Đổi</a:t>
            </a:r>
            <a:r>
              <a:rPr lang="en-US" altLang="vi-VN" sz="2600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 16000 m = 16 km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vi-VN" sz="2600" kern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</a:t>
            </a:r>
            <a:r>
              <a:rPr lang="en-US" altLang="vi-VN" sz="2600" u="sng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Đáp</a:t>
            </a:r>
            <a:r>
              <a:rPr lang="en-US" altLang="vi-VN" sz="2600" u="sng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vi-VN" sz="2600" u="sng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altLang="vi-VN" sz="2600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: 16 km</a:t>
            </a:r>
          </a:p>
        </p:txBody>
      </p:sp>
      <p:sp>
        <p:nvSpPr>
          <p:cNvPr id="14" name="Rectangle 30"/>
          <p:cNvSpPr>
            <a:spLocks noChangeArrowheads="1"/>
          </p:cNvSpPr>
          <p:nvPr/>
        </p:nvSpPr>
        <p:spPr bwMode="auto">
          <a:xfrm>
            <a:off x="914400" y="-19050"/>
            <a:ext cx="6858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600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lang="en-US" altLang="vi-VN" sz="26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sáu</a:t>
            </a:r>
            <a:r>
              <a:rPr lang="en-US" altLang="vi-VN" sz="26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altLang="vi-VN" sz="2600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lang="en-US" altLang="vi-VN" sz="26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lang="en-US" altLang="vi-VN" sz="2600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lang="en-US" altLang="vi-VN" sz="26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4 </a:t>
            </a:r>
            <a:r>
              <a:rPr lang="en-US" altLang="vi-VN" sz="2600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lang="en-US" altLang="vi-VN" sz="26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2022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914400" y="323850"/>
            <a:ext cx="6858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600" u="sng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endParaRPr lang="en-US" altLang="vi-VN" sz="2600" u="sng" kern="1200" dirty="0" smtClean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914400" y="723900"/>
            <a:ext cx="6858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6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lang="en-US" altLang="vi-VN" sz="26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trừ</a:t>
            </a:r>
            <a:r>
              <a:rPr lang="en-US" altLang="vi-VN" sz="26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altLang="vi-VN" sz="26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altLang="vi-VN" sz="26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lang="en-US" altLang="vi-VN" sz="26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phạm</a:t>
            </a:r>
            <a:r>
              <a:rPr lang="en-US" altLang="vi-VN" sz="26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vi 100 000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734860" y="1660013"/>
            <a:ext cx="2289175" cy="19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98967" y="2087083"/>
            <a:ext cx="2438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09701" y="1686816"/>
            <a:ext cx="40830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203575" y="2068033"/>
            <a:ext cx="5407025" cy="19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2505" y="2495550"/>
            <a:ext cx="18358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32324" y="3712054"/>
            <a:ext cx="2912977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vi-VN" sz="2400" kern="120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Đổi</a:t>
            </a:r>
            <a:r>
              <a:rPr lang="en-US" altLang="vi-VN" sz="24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16000 m = 16 km</a:t>
            </a:r>
          </a:p>
        </p:txBody>
      </p:sp>
    </p:spTree>
    <p:extLst>
      <p:ext uri="{BB962C8B-B14F-4D97-AF65-F5344CB8AC3E}">
        <p14:creationId xmlns:p14="http://schemas.microsoft.com/office/powerpoint/2010/main" val="370520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5" grpId="0"/>
      <p:bldP spid="7187" grpId="0"/>
      <p:bldP spid="7190" grpId="0"/>
      <p:bldP spid="7191" grpId="0"/>
      <p:bldP spid="7192" grpId="0"/>
      <p:bldP spid="7193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1219200" y="438150"/>
            <a:ext cx="6858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600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lang="en-US" altLang="vi-VN" sz="26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sáu</a:t>
            </a:r>
            <a:r>
              <a:rPr lang="en-US" altLang="vi-VN" sz="26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altLang="vi-VN" sz="2600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lang="en-US" altLang="vi-VN" sz="26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lang="en-US" altLang="vi-VN" sz="2600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lang="en-US" altLang="vi-VN" sz="26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4 </a:t>
            </a:r>
            <a:r>
              <a:rPr lang="en-US" altLang="vi-VN" sz="2600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lang="en-US" altLang="vi-VN" sz="26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2022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219200" y="781050"/>
            <a:ext cx="6858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600" u="sng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endParaRPr lang="en-US" altLang="vi-VN" sz="2600" u="sng" kern="1200" dirty="0" smtClean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1219200" y="1181100"/>
            <a:ext cx="6858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6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lang="en-US" altLang="vi-VN" sz="26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trừ</a:t>
            </a:r>
            <a:r>
              <a:rPr lang="en-US" altLang="vi-VN" sz="26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altLang="vi-VN" sz="26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altLang="vi-VN" sz="26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lang="en-US" altLang="vi-VN" sz="26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phạm</a:t>
            </a:r>
            <a:r>
              <a:rPr lang="en-US" altLang="vi-VN" sz="26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vi 100 000</a:t>
            </a:r>
          </a:p>
        </p:txBody>
      </p:sp>
    </p:spTree>
    <p:extLst>
      <p:ext uri="{BB962C8B-B14F-4D97-AF65-F5344CB8AC3E}">
        <p14:creationId xmlns:p14="http://schemas.microsoft.com/office/powerpoint/2010/main" val="5562734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Du Linh\Desktop\pngtree-school-season-learning-background-material-seasonlearning-a-cornerlearning-image_672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8"/>
            <a:ext cx="9144000" cy="51435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476929" y="1173981"/>
            <a:ext cx="404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charset="0"/>
                <a:cs typeface="Times New Roman" panose="02020603050405020304" pitchFamily="18" charset="0"/>
              </a:rPr>
              <a:t>Toán</a:t>
            </a:r>
            <a:endParaRPr lang="en-US" sz="2400" b="1" u="sng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charset="0"/>
              <a:cs typeface="Times New Roman" panose="02020603050405020304" pitchFamily="18" charset="0"/>
            </a:endParaRPr>
          </a:p>
        </p:txBody>
      </p:sp>
      <p:sp>
        <p:nvSpPr>
          <p:cNvPr id="18" name="Text Box 1"/>
          <p:cNvSpPr txBox="1"/>
          <p:nvPr/>
        </p:nvSpPr>
        <p:spPr>
          <a:xfrm>
            <a:off x="1979712" y="761231"/>
            <a:ext cx="749554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95"/>
              </a:spcBef>
            </a:pPr>
            <a:r>
              <a:rPr lang="en-US" altLang="vi-VN" sz="2400" b="1" dirty="0" err="1">
                <a:latin typeface="HP001 4 hàng" panose="020B0603050302020204" charset="0"/>
                <a:cs typeface="HP001 4 hàng" panose="020B0603050302020204" charset="0"/>
                <a:sym typeface="+mn-ea"/>
              </a:rPr>
              <a:t>Thứ</a:t>
            </a:r>
            <a:r>
              <a:rPr lang="en-US" altLang="vi-VN" sz="2400" b="1" dirty="0"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vi-VN" sz="2400" b="1" dirty="0" err="1" smtClean="0">
                <a:latin typeface="HP001 4 hàng" panose="020B0603050302020204" charset="0"/>
                <a:cs typeface="HP001 4 hàng" panose="020B0603050302020204" charset="0"/>
                <a:sym typeface="+mn-ea"/>
              </a:rPr>
              <a:t>sáu</a:t>
            </a:r>
            <a:r>
              <a:rPr lang="en-US" altLang="vi-VN" sz="2400" b="1" dirty="0" smtClean="0">
                <a:latin typeface="HP001 4 hàng" panose="020B0603050302020204" charset="0"/>
                <a:cs typeface="HP001 4 hàng" panose="020B0603050302020204" charset="0"/>
                <a:sym typeface="+mn-ea"/>
              </a:rPr>
              <a:t>, </a:t>
            </a:r>
            <a:r>
              <a:rPr lang="en-US" altLang="vi-VN" sz="2400" b="1" dirty="0" err="1">
                <a:latin typeface="HP001 4 hàng" panose="020B0603050302020204" charset="0"/>
                <a:cs typeface="HP001 4 hàng" panose="020B0603050302020204" charset="0"/>
                <a:sym typeface="+mn-ea"/>
              </a:rPr>
              <a:t>ngày</a:t>
            </a:r>
            <a:r>
              <a:rPr lang="en-US" altLang="vi-VN" sz="2400" b="1" dirty="0">
                <a:latin typeface="HP001 4 hàng" panose="020B0603050302020204" charset="0"/>
                <a:cs typeface="HP001 4 hàng" panose="020B0603050302020204" charset="0"/>
                <a:sym typeface="+mn-ea"/>
              </a:rPr>
              <a:t> 1</a:t>
            </a:r>
            <a:r>
              <a:rPr lang="en-US" altLang="vi-VN" sz="2400" b="1" dirty="0" smtClean="0"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vi-VN" sz="2400" b="1" dirty="0" err="1">
                <a:latin typeface="HP001 4 hàng" panose="020B0603050302020204" charset="0"/>
                <a:cs typeface="HP001 4 hàng" panose="020B0603050302020204" charset="0"/>
                <a:sym typeface="+mn-ea"/>
              </a:rPr>
              <a:t>tháng</a:t>
            </a:r>
            <a:r>
              <a:rPr lang="en-US" altLang="vi-VN" sz="2400" b="1" dirty="0"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vi-VN" sz="2400" b="1" dirty="0" smtClean="0">
                <a:latin typeface="HP001 4 hàng" panose="020B0603050302020204" charset="0"/>
                <a:cs typeface="HP001 4 hàng" panose="020B0603050302020204" charset="0"/>
                <a:sym typeface="+mn-ea"/>
              </a:rPr>
              <a:t>4 </a:t>
            </a:r>
            <a:r>
              <a:rPr lang="en-US" altLang="vi-VN" sz="2400" b="1" dirty="0" err="1">
                <a:latin typeface="HP001 4 hàng" panose="020B0603050302020204" charset="0"/>
                <a:cs typeface="HP001 4 hàng" panose="020B0603050302020204" charset="0"/>
                <a:sym typeface="+mn-ea"/>
              </a:rPr>
              <a:t>năm</a:t>
            </a:r>
            <a:r>
              <a:rPr lang="en-US" altLang="vi-VN" sz="2400" b="1" dirty="0">
                <a:latin typeface="HP001 4 hàng" panose="020B0603050302020204" charset="0"/>
                <a:cs typeface="HP001 4 hàng" panose="020B0603050302020204" charset="0"/>
                <a:sym typeface="+mn-ea"/>
              </a:rPr>
              <a:t>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3383416" y="2402789"/>
            <a:ext cx="4899992" cy="1674747"/>
          </a:xfrm>
          <a:prstGeom prst="ellipse">
            <a:avLst/>
          </a:prstGeom>
          <a:solidFill>
            <a:srgbClr val="66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5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2" descr="Bellcoll">
            <a:hlinkClick r:id="" action="ppaction://hlinkshowjump?jump=firstslide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30325" y="2427606"/>
            <a:ext cx="1873250" cy="189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78824" y="2792909"/>
            <a:ext cx="4719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Rung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chuông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vàng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441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1"/>
          <p:cNvSpPr>
            <a:spLocks noChangeArrowheads="1"/>
          </p:cNvSpPr>
          <p:nvPr/>
        </p:nvSpPr>
        <p:spPr bwMode="auto">
          <a:xfrm>
            <a:off x="2436816" y="1028700"/>
            <a:ext cx="4517572" cy="857250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1800" b="1" kern="1200" dirty="0" smtClean="0">
                <a:solidFill>
                  <a:srgbClr val="FEB8B3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kern="1200" dirty="0" smtClean="0">
                <a:solidFill>
                  <a:srgbClr val="FEB8B3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93640 – 26107=?</a:t>
            </a:r>
          </a:p>
        </p:txBody>
      </p:sp>
      <p:grpSp>
        <p:nvGrpSpPr>
          <p:cNvPr id="2" name="Group 51"/>
          <p:cNvGrpSpPr/>
          <p:nvPr/>
        </p:nvGrpSpPr>
        <p:grpSpPr bwMode="auto">
          <a:xfrm>
            <a:off x="342461" y="10716"/>
            <a:ext cx="320903" cy="5143500"/>
            <a:chOff x="202295" y="-322943"/>
            <a:chExt cx="319314" cy="7180943"/>
          </a:xfrm>
        </p:grpSpPr>
        <p:sp>
          <p:nvSpPr>
            <p:cNvPr id="7" name="Rectangle 6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500">
                <a:solidFill>
                  <a:prstClr val="black"/>
                </a:solidFill>
                <a:latin typeface=".VnTime" panose="020B7200000000000000" pitchFamily="34" charset="0"/>
                <a:ea typeface="+mn-ea"/>
              </a:endParaRPr>
            </a:p>
          </p:txBody>
        </p:sp>
        <p:sp>
          <p:nvSpPr>
            <p:cNvPr id="1540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vi-VN" sz="1500">
                <a:solidFill>
                  <a:prstClr val="black"/>
                </a:solidFill>
                <a:latin typeface=".VnTime" panose="020B7200000000000000" pitchFamily="34" charset="0"/>
                <a:ea typeface="+mn-ea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4153" y="-307983"/>
              <a:ext cx="75598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5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anose="020B7200000000000000" pitchFamily="34" charset="0"/>
                <a:ea typeface="+mn-ea"/>
              </a:endParaRPr>
            </a:p>
          </p:txBody>
        </p:sp>
      </p:grpSp>
      <p:sp>
        <p:nvSpPr>
          <p:cNvPr id="10" name="AutoShape 51"/>
          <p:cNvSpPr>
            <a:spLocks noChangeArrowheads="1"/>
          </p:cNvSpPr>
          <p:nvPr/>
        </p:nvSpPr>
        <p:spPr bwMode="auto">
          <a:xfrm>
            <a:off x="2417544" y="2110981"/>
            <a:ext cx="4516438" cy="7572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67543</a:t>
            </a:r>
            <a:endParaRPr lang="en-US" sz="32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39"/>
          <p:cNvGrpSpPr/>
          <p:nvPr/>
        </p:nvGrpSpPr>
        <p:grpSpPr bwMode="auto">
          <a:xfrm>
            <a:off x="312980" y="2019325"/>
            <a:ext cx="1358447" cy="770335"/>
            <a:chOff x="437833" y="2692400"/>
            <a:chExt cx="1902462" cy="1027116"/>
          </a:xfrm>
        </p:grpSpPr>
        <p:pic>
          <p:nvPicPr>
            <p:cNvPr id="12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7833" y="2692400"/>
              <a:ext cx="612980" cy="655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402" name="Oval 59">
              <a:hlinkHover r:id="" action="ppaction://noaction" highlightClick="1">
                <a:snd r:embed="rId3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026797" y="2738441"/>
              <a:ext cx="1313498" cy="9810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vi-VN" sz="1500">
                <a:solidFill>
                  <a:prstClr val="black"/>
                </a:solidFill>
                <a:latin typeface=".VnTime" panose="020B7200000000000000" pitchFamily="34" charset="0"/>
                <a:ea typeface="+mn-ea"/>
              </a:endParaRPr>
            </a:p>
          </p:txBody>
        </p:sp>
        <p:sp>
          <p:nvSpPr>
            <p:cNvPr id="15403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1280160" y="2895600"/>
              <a:ext cx="853440" cy="68580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2700" kern="10" dirty="0">
                  <a:ln w="9525">
                    <a:solidFill>
                      <a:srgbClr val="FFFF00"/>
                    </a:solidFill>
                    <a:round/>
                  </a:ln>
                  <a:solidFill>
                    <a:srgbClr val="FFFF00"/>
                  </a:solidFill>
                  <a:ea typeface="+mn-ea"/>
                </a:rPr>
                <a:t>A</a:t>
              </a:r>
            </a:p>
          </p:txBody>
        </p:sp>
      </p:grp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40219" y="3086100"/>
            <a:ext cx="4452938" cy="8001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kern="1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67531</a:t>
            </a:r>
            <a:endParaRPr lang="en-US" sz="3200" b="1" dirty="0">
              <a:solidFill>
                <a:srgbClr val="1F497D">
                  <a:lumMod val="50000"/>
                </a:srgbClr>
              </a:solidFill>
              <a:latin typeface="Arial Black" panose="020B0A04020102020204" pitchFamily="34" charset="0"/>
              <a:ea typeface="+mn-ea"/>
            </a:endParaRPr>
          </a:p>
        </p:txBody>
      </p:sp>
      <p:grpSp>
        <p:nvGrpSpPr>
          <p:cNvPr id="4" name="Group 40"/>
          <p:cNvGrpSpPr/>
          <p:nvPr/>
        </p:nvGrpSpPr>
        <p:grpSpPr bwMode="auto">
          <a:xfrm>
            <a:off x="293702" y="3089691"/>
            <a:ext cx="1377723" cy="796528"/>
            <a:chOff x="411163" y="4119566"/>
            <a:chExt cx="1929130" cy="1062037"/>
          </a:xfrm>
        </p:grpSpPr>
        <p:pic>
          <p:nvPicPr>
            <p:cNvPr id="17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4267203"/>
              <a:ext cx="639867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399" name="Oval 59">
              <a:hlinkHover r:id="" action="ppaction://noaction" highlightClick="1">
                <a:snd r:embed="rId3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051243" y="4119566"/>
              <a:ext cx="1289050" cy="1062037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vi-VN" sz="1500">
                <a:solidFill>
                  <a:prstClr val="black"/>
                </a:solidFill>
                <a:latin typeface=".VnTime" panose="020B7200000000000000" pitchFamily="34" charset="0"/>
                <a:ea typeface="+mn-ea"/>
              </a:endParaRPr>
            </a:p>
          </p:txBody>
        </p:sp>
        <p:sp>
          <p:nvSpPr>
            <p:cNvPr id="15400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1280160" y="4267200"/>
              <a:ext cx="891223" cy="68580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1921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FFFF00"/>
                    </a:solidFill>
                    <a:round/>
                  </a:ln>
                  <a:solidFill>
                    <a:srgbClr val="FFFF00"/>
                  </a:solidFill>
                  <a:latin typeface="Times New Roman" panose="02020603050405020304"/>
                  <a:ea typeface="+mn-ea"/>
                  <a:cs typeface="Times New Roman" panose="02020603050405020304"/>
                </a:rPr>
                <a:t>B</a:t>
              </a:r>
            </a:p>
          </p:txBody>
        </p:sp>
      </p:grpSp>
      <p:sp>
        <p:nvSpPr>
          <p:cNvPr id="20" name="AutoShape 51"/>
          <p:cNvSpPr>
            <a:spLocks noChangeArrowheads="1"/>
          </p:cNvSpPr>
          <p:nvPr/>
        </p:nvSpPr>
        <p:spPr bwMode="auto">
          <a:xfrm>
            <a:off x="2486711" y="3943350"/>
            <a:ext cx="4378103" cy="8572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kern="1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67533</a:t>
            </a:r>
            <a:endParaRPr lang="en-US" sz="32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6" name="Group 41"/>
          <p:cNvGrpSpPr/>
          <p:nvPr/>
        </p:nvGrpSpPr>
        <p:grpSpPr bwMode="auto">
          <a:xfrm>
            <a:off x="293700" y="4114800"/>
            <a:ext cx="1381125" cy="742950"/>
            <a:chOff x="411163" y="5486400"/>
            <a:chExt cx="1933577" cy="990600"/>
          </a:xfrm>
        </p:grpSpPr>
        <p:pic>
          <p:nvPicPr>
            <p:cNvPr id="22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5680075"/>
              <a:ext cx="639763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396" name="Oval 59">
              <a:hlinkHover r:id="" action="ppaction://noaction" highlightClick="1">
                <a:snd r:embed="rId3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173482" y="5486400"/>
              <a:ext cx="1171258" cy="990600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vi-VN" sz="1500">
                <a:solidFill>
                  <a:prstClr val="black"/>
                </a:solidFill>
                <a:latin typeface=".VnTime" panose="020B7200000000000000" pitchFamily="34" charset="0"/>
                <a:ea typeface="+mn-ea"/>
              </a:endParaRPr>
            </a:p>
          </p:txBody>
        </p:sp>
        <p:sp>
          <p:nvSpPr>
            <p:cNvPr id="15397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1280160" y="5638800"/>
              <a:ext cx="960120" cy="68580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2700" kern="10" dirty="0">
                  <a:ln w="9525">
                    <a:solidFill>
                      <a:srgbClr val="FFFF00"/>
                    </a:solidFill>
                    <a:round/>
                  </a:ln>
                  <a:solidFill>
                    <a:srgbClr val="FFFF00"/>
                  </a:solidFill>
                  <a:latin typeface="Times New Roman" panose="02020603050405020304"/>
                  <a:ea typeface="+mn-ea"/>
                  <a:cs typeface="Times New Roman" panose="02020603050405020304"/>
                </a:rPr>
                <a:t>c</a:t>
              </a:r>
            </a:p>
          </p:txBody>
        </p:sp>
      </p:grpSp>
      <p:sp>
        <p:nvSpPr>
          <p:cNvPr id="25" name="WordArt 226"/>
          <p:cNvSpPr>
            <a:spLocks noChangeArrowheads="1" noChangeShapeType="1" noTextEdit="1"/>
          </p:cNvSpPr>
          <p:nvPr/>
        </p:nvSpPr>
        <p:spPr bwMode="auto">
          <a:xfrm>
            <a:off x="957058" y="4405319"/>
            <a:ext cx="4603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27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ea typeface="+mn-ea"/>
            </a:endParaRPr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818712" y="923927"/>
            <a:ext cx="1543277" cy="1019175"/>
          </a:xfrm>
          <a:prstGeom prst="sun">
            <a:avLst>
              <a:gd name="adj" fmla="val 19880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vi-VN" sz="1350">
              <a:solidFill>
                <a:prstClr val="black"/>
              </a:solidFill>
              <a:ea typeface="+mn-ea"/>
            </a:endParaRPr>
          </a:p>
        </p:txBody>
      </p:sp>
      <p:sp>
        <p:nvSpPr>
          <p:cNvPr id="27" name="WordArt 28"/>
          <p:cNvSpPr>
            <a:spLocks noChangeArrowheads="1" noChangeShapeType="1" noTextEdit="1"/>
          </p:cNvSpPr>
          <p:nvPr/>
        </p:nvSpPr>
        <p:spPr bwMode="auto">
          <a:xfrm>
            <a:off x="1218985" y="1220782"/>
            <a:ext cx="657679" cy="3786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 smtClean="0">
                <a:ln w="19050">
                  <a:solidFill>
                    <a:srgbClr val="FFFF00"/>
                  </a:solidFill>
                  <a:round/>
                </a:ln>
                <a:solidFill>
                  <a:srgbClr val="FFFF99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Câu</a:t>
            </a:r>
            <a:r>
              <a:rPr lang="en-US" sz="2700" b="1" kern="10" dirty="0" smtClean="0">
                <a:ln w="19050">
                  <a:solidFill>
                    <a:srgbClr val="FFFF00"/>
                  </a:solidFill>
                  <a:round/>
                </a:ln>
                <a:solidFill>
                  <a:srgbClr val="FFFF99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 1</a:t>
            </a:r>
            <a:endParaRPr lang="en-US" sz="2700" b="1" kern="10" dirty="0">
              <a:ln w="19050">
                <a:solidFill>
                  <a:srgbClr val="FFFF00"/>
                </a:solidFill>
                <a:round/>
              </a:ln>
              <a:solidFill>
                <a:srgbClr val="FFFF99"/>
              </a:solidFill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pic>
        <p:nvPicPr>
          <p:cNvPr id="1537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52161" y="0"/>
            <a:ext cx="165213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9" name="WordArt 27"/>
          <p:cNvSpPr>
            <a:spLocks noChangeArrowheads="1" noChangeShapeType="1" noTextEdit="1"/>
          </p:cNvSpPr>
          <p:nvPr/>
        </p:nvSpPr>
        <p:spPr bwMode="auto">
          <a:xfrm>
            <a:off x="1445781" y="614363"/>
            <a:ext cx="6555241" cy="114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7200" kern="10" spc="-320" dirty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Rung </a:t>
            </a:r>
            <a:r>
              <a:rPr lang="en-US" sz="7200" kern="10" spc="-320" dirty="0" err="1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chuông</a:t>
            </a:r>
            <a:r>
              <a:rPr lang="en-US" sz="7200" kern="10" spc="-320" dirty="0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7200" kern="10" spc="-320" dirty="0" err="1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endParaRPr lang="en-US" sz="7200" kern="10" spc="-320" dirty="0">
              <a:ln w="12700">
                <a:solidFill>
                  <a:srgbClr val="6699FF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7492888" y="134761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FF0000"/>
                </a:solidFill>
                <a:ea typeface="+mn-ea"/>
                <a:cs typeface="华康方圆体W7"/>
              </a:rPr>
              <a:t>0</a:t>
            </a: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7527813" y="136031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800000"/>
                </a:solidFill>
                <a:ea typeface="+mn-ea"/>
                <a:cs typeface="华康方圆体W7"/>
              </a:rPr>
              <a:t>1</a:t>
            </a:r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7527813" y="136031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  <a:ea typeface="+mn-ea"/>
                <a:cs typeface="华康方圆体W7"/>
              </a:rPr>
              <a:t>2</a:t>
            </a: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7527813" y="1360314"/>
            <a:ext cx="1143000" cy="914400"/>
          </a:xfrm>
          <a:prstGeom prst="star16">
            <a:avLst>
              <a:gd name="adj" fmla="val 41727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  <a:ea typeface="+mn-ea"/>
                <a:cs typeface="华康方圆体W7"/>
              </a:rPr>
              <a:t>3</a:t>
            </a:r>
          </a:p>
        </p:txBody>
      </p:sp>
      <p:sp>
        <p:nvSpPr>
          <p:cNvPr id="48" name="AutoShape 11"/>
          <p:cNvSpPr>
            <a:spLocks noChangeArrowheads="1"/>
          </p:cNvSpPr>
          <p:nvPr/>
        </p:nvSpPr>
        <p:spPr bwMode="auto">
          <a:xfrm>
            <a:off x="7527813" y="136031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  <a:ea typeface="+mn-ea"/>
                <a:cs typeface="华康方圆体W7"/>
              </a:rPr>
              <a:t>4</a:t>
            </a: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7511045" y="136031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 dirty="0">
                <a:solidFill>
                  <a:srgbClr val="0033CC"/>
                </a:solidFill>
                <a:ea typeface="+mn-ea"/>
                <a:cs typeface="华康方圆体W7"/>
              </a:rPr>
              <a:t>5</a:t>
            </a:r>
          </a:p>
        </p:txBody>
      </p:sp>
      <p:grpSp>
        <p:nvGrpSpPr>
          <p:cNvPr id="50" name="Group 49"/>
          <p:cNvGrpSpPr/>
          <p:nvPr/>
        </p:nvGrpSpPr>
        <p:grpSpPr bwMode="auto">
          <a:xfrm>
            <a:off x="7313766" y="2227579"/>
            <a:ext cx="1938573" cy="598166"/>
            <a:chOff x="4320" y="2928"/>
            <a:chExt cx="1104" cy="1104"/>
          </a:xfrm>
          <a:solidFill>
            <a:srgbClr val="FFFF00"/>
          </a:solidFill>
        </p:grpSpPr>
        <p:sp>
          <p:nvSpPr>
            <p:cNvPr id="5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0066"/>
                </a:solidFill>
                <a:latin typeface=".VnHelvetInsH" panose="020B7200000000000000" pitchFamily="34" charset="0"/>
                <a:ea typeface="+mn-ea"/>
                <a:cs typeface="华康方圆体W7"/>
              </a:endParaRPr>
            </a:p>
          </p:txBody>
        </p:sp>
        <p:sp>
          <p:nvSpPr>
            <p:cNvPr id="5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5"/>
              <a:ext cx="672" cy="5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 dirty="0" err="1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ea typeface="+mn-ea"/>
                  <a:cs typeface="Times New Roman" panose="02020603050405020304"/>
                </a:rPr>
                <a:t>Hết</a:t>
              </a:r>
              <a:r>
                <a:rPr lang="en-US" sz="3200" kern="10" dirty="0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ea typeface="+mn-ea"/>
                  <a:cs typeface="Times New Roman" panose="02020603050405020304"/>
                </a:rPr>
                <a:t> </a:t>
              </a:r>
              <a:r>
                <a:rPr lang="en-US" sz="3200" kern="10" dirty="0" err="1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ea typeface="+mn-ea"/>
                  <a:cs typeface="Times New Roman" panose="02020603050405020304"/>
                </a:rPr>
                <a:t>giờ</a:t>
              </a:r>
              <a:endParaRPr lang="en-US" sz="3200" kern="10" dirty="0">
                <a:ln w="9525">
                  <a:solidFill>
                    <a:srgbClr val="000000"/>
                  </a:solidFill>
                  <a:round/>
                </a:ln>
                <a:latin typeface="Times New Roman" panose="02020603050405020304"/>
                <a:ea typeface="+mn-ea"/>
                <a:cs typeface="Times New Roman" panose="020206030504050203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80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 bldLvl="0" animBg="1"/>
      <p:bldP spid="20" grpId="0" bldLvl="0" animBg="1"/>
      <p:bldP spid="20" grpId="1" animBg="1"/>
      <p:bldP spid="20" grpId="2" bldLvl="0" animBg="1"/>
      <p:bldP spid="25" grpId="0" animBg="1"/>
      <p:bldP spid="26" grpId="0" bldLvl="0" animBg="1"/>
      <p:bldP spid="26" grpId="1" bldLvl="0" animBg="1"/>
      <p:bldP spid="27" grpId="0" animBg="1"/>
      <p:bldP spid="44" grpId="0" animBg="1"/>
      <p:bldP spid="44" grpId="1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1"/>
          <p:cNvSpPr>
            <a:spLocks noChangeArrowheads="1"/>
          </p:cNvSpPr>
          <p:nvPr/>
        </p:nvSpPr>
        <p:spPr bwMode="auto">
          <a:xfrm>
            <a:off x="2436814" y="1085850"/>
            <a:ext cx="4456340" cy="857250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rgbClr val="FEB8B3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b="1" kern="1200" dirty="0" smtClean="0">
                <a:solidFill>
                  <a:srgbClr val="FEB8B3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86271 – 43954 = ?</a:t>
            </a:r>
            <a:endParaRPr lang="en-US" sz="3200" b="1" kern="1200" dirty="0">
              <a:solidFill>
                <a:srgbClr val="FEB8B3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" name="Group 51"/>
          <p:cNvGrpSpPr/>
          <p:nvPr/>
        </p:nvGrpSpPr>
        <p:grpSpPr bwMode="auto">
          <a:xfrm>
            <a:off x="342461" y="10716"/>
            <a:ext cx="320903" cy="5143500"/>
            <a:chOff x="202295" y="-322943"/>
            <a:chExt cx="319314" cy="7180943"/>
          </a:xfrm>
        </p:grpSpPr>
        <p:sp>
          <p:nvSpPr>
            <p:cNvPr id="7" name="Rectangle 6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500">
                <a:solidFill>
                  <a:prstClr val="black"/>
                </a:solidFill>
                <a:latin typeface=".VnTime" panose="020B7200000000000000" pitchFamily="34" charset="0"/>
                <a:ea typeface="+mn-ea"/>
              </a:endParaRPr>
            </a:p>
          </p:txBody>
        </p:sp>
        <p:sp>
          <p:nvSpPr>
            <p:cNvPr id="1642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vi-VN" sz="1500">
                <a:solidFill>
                  <a:prstClr val="black"/>
                </a:solidFill>
                <a:latin typeface=".VnTime" panose="020B7200000000000000" pitchFamily="34" charset="0"/>
                <a:ea typeface="+mn-ea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4153" y="-307983"/>
              <a:ext cx="75598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5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anose="020B7200000000000000" pitchFamily="34" charset="0"/>
                <a:ea typeface="+mn-ea"/>
              </a:endParaRPr>
            </a:p>
          </p:txBody>
        </p:sp>
      </p:grpSp>
      <p:sp>
        <p:nvSpPr>
          <p:cNvPr id="10" name="AutoShape 51"/>
          <p:cNvSpPr>
            <a:spLocks noChangeArrowheads="1"/>
          </p:cNvSpPr>
          <p:nvPr/>
        </p:nvSpPr>
        <p:spPr bwMode="auto">
          <a:xfrm>
            <a:off x="2423602" y="2059492"/>
            <a:ext cx="4363358" cy="7572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endParaRPr lang="en-US" sz="3200" b="1" dirty="0">
              <a:latin typeface="Times New Roman" panose="02020603050405020304" pitchFamily="18" charset="0"/>
              <a:ea typeface="+mn-ea"/>
            </a:endParaRPr>
          </a:p>
          <a:p>
            <a:pPr algn="ctr">
              <a:defRPr/>
            </a:pPr>
            <a:r>
              <a:rPr lang="en-US" sz="3200" b="1" dirty="0">
                <a:latin typeface="Times New Roman" panose="02020603050405020304" pitchFamily="18" charset="0"/>
                <a:ea typeface="+mn-ea"/>
              </a:rPr>
              <a:t> </a:t>
            </a:r>
            <a:r>
              <a:rPr lang="en-US" sz="32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42327</a:t>
            </a:r>
          </a:p>
          <a:p>
            <a:pPr algn="ctr">
              <a:defRPr/>
            </a:pPr>
            <a:endParaRPr lang="en-US" sz="3200" b="1" dirty="0">
              <a:latin typeface="Times New Roman" panose="02020603050405020304" pitchFamily="18" charset="0"/>
              <a:ea typeface="+mn-ea"/>
            </a:endParaRPr>
          </a:p>
        </p:txBody>
      </p:sp>
      <p:grpSp>
        <p:nvGrpSpPr>
          <p:cNvPr id="3" name="Group 39"/>
          <p:cNvGrpSpPr/>
          <p:nvPr/>
        </p:nvGrpSpPr>
        <p:grpSpPr bwMode="auto">
          <a:xfrm>
            <a:off x="312980" y="2019314"/>
            <a:ext cx="1358447" cy="770335"/>
            <a:chOff x="437833" y="2692400"/>
            <a:chExt cx="1902462" cy="1027116"/>
          </a:xfrm>
        </p:grpSpPr>
        <p:pic>
          <p:nvPicPr>
            <p:cNvPr id="12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7833" y="2692400"/>
              <a:ext cx="612980" cy="655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6426" name="Oval 59">
              <a:hlinkHover r:id="" action="ppaction://noaction" highlightClick="1">
                <a:snd r:embed="rId3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026797" y="2738441"/>
              <a:ext cx="1313498" cy="9810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vi-VN" sz="1500">
                <a:solidFill>
                  <a:prstClr val="black"/>
                </a:solidFill>
                <a:latin typeface=".VnTime" panose="020B7200000000000000" pitchFamily="34" charset="0"/>
                <a:ea typeface="+mn-ea"/>
              </a:endParaRPr>
            </a:p>
          </p:txBody>
        </p:sp>
        <p:sp>
          <p:nvSpPr>
            <p:cNvPr id="16427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1280160" y="2895600"/>
              <a:ext cx="853440" cy="68580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FFFF00"/>
                    </a:solidFill>
                    <a:round/>
                  </a:ln>
                  <a:solidFill>
                    <a:srgbClr val="FFFF00"/>
                  </a:solidFill>
                  <a:ea typeface="+mn-ea"/>
                </a:rPr>
                <a:t>A</a:t>
              </a:r>
            </a:p>
          </p:txBody>
        </p:sp>
      </p:grp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40215" y="3086100"/>
            <a:ext cx="4452938" cy="8001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42317</a:t>
            </a:r>
            <a:endParaRPr lang="en-US" sz="3200" b="1" dirty="0">
              <a:solidFill>
                <a:srgbClr val="1F497D">
                  <a:lumMod val="50000"/>
                </a:srgbClr>
              </a:solidFill>
              <a:latin typeface="Arial Black" panose="020B0A04020102020204" pitchFamily="34" charset="0"/>
              <a:ea typeface="+mn-ea"/>
            </a:endParaRPr>
          </a:p>
        </p:txBody>
      </p:sp>
      <p:grpSp>
        <p:nvGrpSpPr>
          <p:cNvPr id="4" name="Group 40"/>
          <p:cNvGrpSpPr/>
          <p:nvPr/>
        </p:nvGrpSpPr>
        <p:grpSpPr bwMode="auto">
          <a:xfrm>
            <a:off x="326574" y="3086106"/>
            <a:ext cx="1377724" cy="796529"/>
            <a:chOff x="411163" y="4119566"/>
            <a:chExt cx="1929130" cy="1062037"/>
          </a:xfrm>
        </p:grpSpPr>
        <p:pic>
          <p:nvPicPr>
            <p:cNvPr id="17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4267204"/>
              <a:ext cx="639868" cy="761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6423" name="Oval 59">
              <a:hlinkHover r:id="" action="ppaction://noaction" highlightClick="1">
                <a:snd r:embed="rId3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051243" y="4119566"/>
              <a:ext cx="1289050" cy="1062037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vi-VN" sz="1500">
                <a:solidFill>
                  <a:prstClr val="black"/>
                </a:solidFill>
                <a:latin typeface=".VnTime" panose="020B7200000000000000" pitchFamily="34" charset="0"/>
                <a:ea typeface="+mn-ea"/>
              </a:endParaRPr>
            </a:p>
          </p:txBody>
        </p:sp>
        <p:sp>
          <p:nvSpPr>
            <p:cNvPr id="16424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1280160" y="4267200"/>
              <a:ext cx="891223" cy="68580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1921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FFFF00"/>
                    </a:solidFill>
                    <a:round/>
                  </a:ln>
                  <a:solidFill>
                    <a:srgbClr val="FFFF00"/>
                  </a:solidFill>
                  <a:latin typeface="Times New Roman" panose="02020603050405020304"/>
                  <a:ea typeface="+mn-ea"/>
                  <a:cs typeface="Times New Roman" panose="02020603050405020304"/>
                </a:rPr>
                <a:t>B</a:t>
              </a:r>
            </a:p>
          </p:txBody>
        </p:sp>
      </p:grpSp>
      <p:sp>
        <p:nvSpPr>
          <p:cNvPr id="20" name="AutoShape 51"/>
          <p:cNvSpPr>
            <a:spLocks noChangeArrowheads="1"/>
          </p:cNvSpPr>
          <p:nvPr/>
        </p:nvSpPr>
        <p:spPr bwMode="auto">
          <a:xfrm>
            <a:off x="2515054" y="4114800"/>
            <a:ext cx="4378100" cy="8572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kern="1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42417</a:t>
            </a:r>
            <a:endParaRPr lang="en-US" sz="32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6" name="Group 41"/>
          <p:cNvGrpSpPr/>
          <p:nvPr/>
        </p:nvGrpSpPr>
        <p:grpSpPr bwMode="auto">
          <a:xfrm>
            <a:off x="293700" y="4114800"/>
            <a:ext cx="1381125" cy="742950"/>
            <a:chOff x="411163" y="5486400"/>
            <a:chExt cx="1933577" cy="990600"/>
          </a:xfrm>
        </p:grpSpPr>
        <p:pic>
          <p:nvPicPr>
            <p:cNvPr id="22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5680075"/>
              <a:ext cx="639763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6420" name="Oval 59">
              <a:hlinkHover r:id="" action="ppaction://noaction" highlightClick="1">
                <a:snd r:embed="rId3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173482" y="5486400"/>
              <a:ext cx="1171258" cy="990600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vi-VN" sz="1500">
                <a:solidFill>
                  <a:prstClr val="black"/>
                </a:solidFill>
                <a:latin typeface=".VnTime" panose="020B7200000000000000" pitchFamily="34" charset="0"/>
                <a:ea typeface="+mn-ea"/>
              </a:endParaRPr>
            </a:p>
          </p:txBody>
        </p:sp>
        <p:sp>
          <p:nvSpPr>
            <p:cNvPr id="16421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1280160" y="5638800"/>
              <a:ext cx="960120" cy="68580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FFFF00"/>
                    </a:solidFill>
                    <a:round/>
                  </a:ln>
                  <a:solidFill>
                    <a:srgbClr val="FFFF00"/>
                  </a:solidFill>
                  <a:latin typeface="Times New Roman" panose="02020603050405020304"/>
                  <a:ea typeface="+mn-ea"/>
                  <a:cs typeface="Times New Roman" panose="02020603050405020304"/>
                </a:rPr>
                <a:t>c</a:t>
              </a:r>
            </a:p>
          </p:txBody>
        </p:sp>
      </p:grpSp>
      <p:sp>
        <p:nvSpPr>
          <p:cNvPr id="25" name="WordArt 226"/>
          <p:cNvSpPr>
            <a:spLocks noChangeArrowheads="1" noChangeShapeType="1" noTextEdit="1"/>
          </p:cNvSpPr>
          <p:nvPr/>
        </p:nvSpPr>
        <p:spPr bwMode="auto">
          <a:xfrm>
            <a:off x="957045" y="4405319"/>
            <a:ext cx="4603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27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ea typeface="+mn-ea"/>
            </a:endParaRPr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818712" y="923927"/>
            <a:ext cx="1543277" cy="1019175"/>
          </a:xfrm>
          <a:prstGeom prst="sun">
            <a:avLst>
              <a:gd name="adj" fmla="val 19880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vi-VN" sz="1350">
              <a:solidFill>
                <a:prstClr val="black"/>
              </a:solidFill>
              <a:ea typeface="+mn-ea"/>
            </a:endParaRPr>
          </a:p>
        </p:txBody>
      </p:sp>
      <p:sp>
        <p:nvSpPr>
          <p:cNvPr id="27" name="WordArt 28"/>
          <p:cNvSpPr>
            <a:spLocks noChangeArrowheads="1" noChangeShapeType="1" noTextEdit="1"/>
          </p:cNvSpPr>
          <p:nvPr/>
        </p:nvSpPr>
        <p:spPr bwMode="auto">
          <a:xfrm>
            <a:off x="1247338" y="1227517"/>
            <a:ext cx="657679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>
                <a:ln w="19050">
                  <a:solidFill>
                    <a:srgbClr val="FFFF00"/>
                  </a:solidFill>
                  <a:round/>
                </a:ln>
                <a:solidFill>
                  <a:srgbClr val="FFFF99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Câu</a:t>
            </a:r>
            <a:r>
              <a:rPr lang="en-US" sz="2700" b="1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FF99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lang="en-US" sz="2700" b="1" kern="10" dirty="0" smtClean="0">
                <a:ln w="19050">
                  <a:solidFill>
                    <a:srgbClr val="FFFF00"/>
                  </a:solidFill>
                  <a:round/>
                </a:ln>
                <a:solidFill>
                  <a:srgbClr val="FFFF99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2</a:t>
            </a:r>
            <a:endParaRPr lang="en-US" sz="2700" b="1" kern="10" dirty="0">
              <a:ln w="19050">
                <a:solidFill>
                  <a:srgbClr val="FFFF00"/>
                </a:solidFill>
                <a:round/>
              </a:ln>
              <a:solidFill>
                <a:srgbClr val="FFFF99"/>
              </a:solidFill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pic>
        <p:nvPicPr>
          <p:cNvPr id="16400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844" y="154552"/>
            <a:ext cx="1123724" cy="95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3" name="WordArt 27"/>
          <p:cNvSpPr>
            <a:spLocks noChangeArrowheads="1" noChangeShapeType="1" noTextEdit="1"/>
          </p:cNvSpPr>
          <p:nvPr/>
        </p:nvSpPr>
        <p:spPr bwMode="auto">
          <a:xfrm>
            <a:off x="1533281" y="600100"/>
            <a:ext cx="7071179" cy="17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7200" kern="10" spc="-320" dirty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Rung </a:t>
            </a:r>
            <a:r>
              <a:rPr lang="en-US" sz="7200" kern="10" spc="-320" dirty="0" err="1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chuông</a:t>
            </a:r>
            <a:r>
              <a:rPr lang="en-US" sz="7200" kern="10" spc="-320" dirty="0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7200" kern="10" spc="-320" dirty="0" err="1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endParaRPr lang="en-US" sz="7200" kern="10" spc="-320" dirty="0">
              <a:ln w="12700">
                <a:solidFill>
                  <a:srgbClr val="6699FF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7420880" y="134761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FF0000"/>
                </a:solidFill>
                <a:ea typeface="+mn-ea"/>
                <a:cs typeface="华康方圆体W7"/>
              </a:rPr>
              <a:t>0</a:t>
            </a: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7455805" y="136031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800000"/>
                </a:solidFill>
                <a:ea typeface="+mn-ea"/>
                <a:cs typeface="华康方圆体W7"/>
              </a:rPr>
              <a:t>1</a:t>
            </a:r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7455805" y="136031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  <a:ea typeface="+mn-ea"/>
                <a:cs typeface="华康方圆体W7"/>
              </a:rPr>
              <a:t>2</a:t>
            </a: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7455805" y="1360314"/>
            <a:ext cx="1143000" cy="914400"/>
          </a:xfrm>
          <a:prstGeom prst="star16">
            <a:avLst>
              <a:gd name="adj" fmla="val 41727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  <a:ea typeface="+mn-ea"/>
                <a:cs typeface="华康方圆体W7"/>
              </a:rPr>
              <a:t>3</a:t>
            </a:r>
          </a:p>
        </p:txBody>
      </p:sp>
      <p:sp>
        <p:nvSpPr>
          <p:cNvPr id="48" name="AutoShape 11"/>
          <p:cNvSpPr>
            <a:spLocks noChangeArrowheads="1"/>
          </p:cNvSpPr>
          <p:nvPr/>
        </p:nvSpPr>
        <p:spPr bwMode="auto">
          <a:xfrm>
            <a:off x="7455805" y="136031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  <a:ea typeface="+mn-ea"/>
                <a:cs typeface="华康方圆体W7"/>
              </a:rPr>
              <a:t>4</a:t>
            </a: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7439037" y="136031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 dirty="0">
                <a:solidFill>
                  <a:srgbClr val="0033CC"/>
                </a:solidFill>
                <a:ea typeface="+mn-ea"/>
                <a:cs typeface="华康方圆体W7"/>
              </a:rPr>
              <a:t>5</a:t>
            </a:r>
          </a:p>
        </p:txBody>
      </p:sp>
      <p:grpSp>
        <p:nvGrpSpPr>
          <p:cNvPr id="50" name="Group 49"/>
          <p:cNvGrpSpPr/>
          <p:nvPr/>
        </p:nvGrpSpPr>
        <p:grpSpPr bwMode="auto">
          <a:xfrm>
            <a:off x="7164288" y="2333624"/>
            <a:ext cx="1938573" cy="598166"/>
            <a:chOff x="4320" y="2928"/>
            <a:chExt cx="1104" cy="1104"/>
          </a:xfrm>
          <a:solidFill>
            <a:srgbClr val="FFFF00"/>
          </a:solidFill>
        </p:grpSpPr>
        <p:sp>
          <p:nvSpPr>
            <p:cNvPr id="5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0066"/>
                </a:solidFill>
                <a:latin typeface=".VnHelvetInsH" panose="020B7200000000000000" pitchFamily="34" charset="0"/>
                <a:ea typeface="+mn-ea"/>
                <a:cs typeface="华康方圆体W7"/>
              </a:endParaRPr>
            </a:p>
          </p:txBody>
        </p:sp>
        <p:sp>
          <p:nvSpPr>
            <p:cNvPr id="5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5"/>
              <a:ext cx="672" cy="5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 dirty="0" err="1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ea typeface="+mn-ea"/>
                  <a:cs typeface="Times New Roman" panose="02020603050405020304"/>
                </a:rPr>
                <a:t>Hết</a:t>
              </a:r>
              <a:r>
                <a:rPr lang="en-US" sz="3200" kern="10" dirty="0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ea typeface="+mn-ea"/>
                  <a:cs typeface="Times New Roman" panose="02020603050405020304"/>
                </a:rPr>
                <a:t> </a:t>
              </a:r>
              <a:r>
                <a:rPr lang="en-US" sz="3200" kern="10" dirty="0" err="1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ea typeface="+mn-ea"/>
                  <a:cs typeface="Times New Roman" panose="02020603050405020304"/>
                </a:rPr>
                <a:t>giờ</a:t>
              </a:r>
              <a:endParaRPr lang="en-US" sz="3200" kern="10" dirty="0">
                <a:ln w="9525">
                  <a:solidFill>
                    <a:srgbClr val="000000"/>
                  </a:solidFill>
                  <a:round/>
                </a:ln>
                <a:latin typeface="Times New Roman" panose="02020603050405020304"/>
                <a:ea typeface="+mn-ea"/>
                <a:cs typeface="Times New Roman" panose="020206030504050203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494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064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A320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 bldLvl="0" animBg="1"/>
      <p:bldP spid="15" grpId="1" animBg="1"/>
      <p:bldP spid="20" grpId="0" bldLvl="0" animBg="1"/>
      <p:bldP spid="25" grpId="0" animBg="1"/>
      <p:bldP spid="26" grpId="0" bldLvl="0" animBg="1"/>
      <p:bldP spid="26" grpId="1" bldLvl="0" animBg="1"/>
      <p:bldP spid="27" grpId="0" animBg="1"/>
      <p:bldP spid="44" grpId="0" animBg="1"/>
      <p:bldP spid="44" grpId="1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1"/>
          <p:cNvSpPr>
            <a:spLocks noChangeArrowheads="1"/>
          </p:cNvSpPr>
          <p:nvPr/>
        </p:nvSpPr>
        <p:spPr bwMode="auto">
          <a:xfrm>
            <a:off x="2361982" y="994420"/>
            <a:ext cx="4517572" cy="857250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87294 – 74952 = ?</a:t>
            </a:r>
          </a:p>
        </p:txBody>
      </p:sp>
      <p:grpSp>
        <p:nvGrpSpPr>
          <p:cNvPr id="2" name="Group 51"/>
          <p:cNvGrpSpPr/>
          <p:nvPr/>
        </p:nvGrpSpPr>
        <p:grpSpPr bwMode="auto">
          <a:xfrm>
            <a:off x="342461" y="10716"/>
            <a:ext cx="320903" cy="5143500"/>
            <a:chOff x="202295" y="-322943"/>
            <a:chExt cx="319314" cy="7180943"/>
          </a:xfrm>
        </p:grpSpPr>
        <p:sp>
          <p:nvSpPr>
            <p:cNvPr id="7" name="Rectangle 6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500">
                <a:solidFill>
                  <a:prstClr val="black"/>
                </a:solidFill>
                <a:latin typeface=".VnTime" panose="020B7200000000000000" pitchFamily="34" charset="0"/>
                <a:ea typeface="+mn-ea"/>
              </a:endParaRPr>
            </a:p>
          </p:txBody>
        </p:sp>
        <p:sp>
          <p:nvSpPr>
            <p:cNvPr id="1540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vi-VN" sz="1500">
                <a:solidFill>
                  <a:prstClr val="black"/>
                </a:solidFill>
                <a:latin typeface=".VnTime" panose="020B7200000000000000" pitchFamily="34" charset="0"/>
                <a:ea typeface="+mn-ea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4153" y="-307983"/>
              <a:ext cx="75598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5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anose="020B7200000000000000" pitchFamily="34" charset="0"/>
                <a:ea typeface="+mn-ea"/>
              </a:endParaRPr>
            </a:p>
          </p:txBody>
        </p:sp>
      </p:grpSp>
      <p:sp>
        <p:nvSpPr>
          <p:cNvPr id="10" name="AutoShape 51"/>
          <p:cNvSpPr>
            <a:spLocks noChangeArrowheads="1"/>
          </p:cNvSpPr>
          <p:nvPr/>
        </p:nvSpPr>
        <p:spPr bwMode="auto">
          <a:xfrm>
            <a:off x="2394861" y="2114551"/>
            <a:ext cx="4516438" cy="7572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anose="02020603050405020304" pitchFamily="18" charset="0"/>
              </a:rPr>
              <a:t>12342</a:t>
            </a:r>
            <a:endParaRPr lang="en-US" sz="32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39"/>
          <p:cNvGrpSpPr/>
          <p:nvPr/>
        </p:nvGrpSpPr>
        <p:grpSpPr bwMode="auto">
          <a:xfrm>
            <a:off x="255014" y="2019320"/>
            <a:ext cx="1416402" cy="770335"/>
            <a:chOff x="356671" y="2692400"/>
            <a:chExt cx="1983624" cy="1027116"/>
          </a:xfrm>
        </p:grpSpPr>
        <p:pic>
          <p:nvPicPr>
            <p:cNvPr id="12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671" y="2692400"/>
              <a:ext cx="612980" cy="655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402" name="Oval 59">
              <a:hlinkHover r:id="" action="ppaction://noaction" highlightClick="1">
                <a:snd r:embed="rId3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026797" y="2738441"/>
              <a:ext cx="1313498" cy="9810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vi-VN" sz="1500">
                <a:solidFill>
                  <a:prstClr val="black"/>
                </a:solidFill>
                <a:latin typeface=".VnTime" panose="020B7200000000000000" pitchFamily="34" charset="0"/>
                <a:ea typeface="+mn-ea"/>
              </a:endParaRPr>
            </a:p>
          </p:txBody>
        </p:sp>
        <p:sp>
          <p:nvSpPr>
            <p:cNvPr id="15403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1280160" y="2895600"/>
              <a:ext cx="853440" cy="68580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2700" kern="10" dirty="0">
                  <a:ln w="9525">
                    <a:solidFill>
                      <a:srgbClr val="FFFF00"/>
                    </a:solidFill>
                    <a:round/>
                  </a:ln>
                  <a:solidFill>
                    <a:srgbClr val="FFFF00"/>
                  </a:solidFill>
                  <a:ea typeface="+mn-ea"/>
                </a:rPr>
                <a:t>A</a:t>
              </a:r>
            </a:p>
          </p:txBody>
        </p:sp>
      </p:grp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40219" y="3086100"/>
            <a:ext cx="4452938" cy="8001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anose="02020603050405020304" pitchFamily="18" charset="0"/>
                <a:sym typeface="+mn-ea"/>
              </a:rPr>
              <a:t>12341</a:t>
            </a:r>
            <a:endParaRPr lang="en-US" sz="32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" name="Group 40"/>
          <p:cNvGrpSpPr/>
          <p:nvPr/>
        </p:nvGrpSpPr>
        <p:grpSpPr bwMode="auto">
          <a:xfrm>
            <a:off x="262393" y="3089688"/>
            <a:ext cx="1377723" cy="796528"/>
            <a:chOff x="411163" y="4119566"/>
            <a:chExt cx="1929130" cy="1062037"/>
          </a:xfrm>
        </p:grpSpPr>
        <p:pic>
          <p:nvPicPr>
            <p:cNvPr id="17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4267203"/>
              <a:ext cx="639867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399" name="Oval 59">
              <a:hlinkHover r:id="" action="ppaction://noaction" highlightClick="1">
                <a:snd r:embed="rId3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051243" y="4119566"/>
              <a:ext cx="1289050" cy="1062037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vi-VN" sz="1500">
                <a:solidFill>
                  <a:prstClr val="black"/>
                </a:solidFill>
                <a:latin typeface=".VnTime" panose="020B7200000000000000" pitchFamily="34" charset="0"/>
                <a:ea typeface="+mn-ea"/>
              </a:endParaRPr>
            </a:p>
          </p:txBody>
        </p:sp>
        <p:sp>
          <p:nvSpPr>
            <p:cNvPr id="15400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1280160" y="4267200"/>
              <a:ext cx="891223" cy="68580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1921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FFFF00"/>
                    </a:solidFill>
                    <a:round/>
                  </a:ln>
                  <a:solidFill>
                    <a:srgbClr val="FFFF00"/>
                  </a:solidFill>
                  <a:latin typeface="Times New Roman" panose="02020603050405020304"/>
                  <a:ea typeface="+mn-ea"/>
                  <a:cs typeface="Times New Roman" panose="02020603050405020304"/>
                </a:rPr>
                <a:t>B</a:t>
              </a:r>
            </a:p>
          </p:txBody>
        </p:sp>
      </p:grpSp>
      <p:sp>
        <p:nvSpPr>
          <p:cNvPr id="20" name="AutoShape 51"/>
          <p:cNvSpPr>
            <a:spLocks noChangeArrowheads="1"/>
          </p:cNvSpPr>
          <p:nvPr/>
        </p:nvSpPr>
        <p:spPr bwMode="auto">
          <a:xfrm>
            <a:off x="2515066" y="4114800"/>
            <a:ext cx="4396245" cy="8572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anose="02020603050405020304" pitchFamily="18" charset="0"/>
                <a:sym typeface="+mn-ea"/>
              </a:rPr>
              <a:t>12343</a:t>
            </a:r>
            <a:endParaRPr lang="en-US" sz="32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" name="Group 41"/>
          <p:cNvGrpSpPr/>
          <p:nvPr/>
        </p:nvGrpSpPr>
        <p:grpSpPr bwMode="auto">
          <a:xfrm>
            <a:off x="293700" y="4114800"/>
            <a:ext cx="1381125" cy="742950"/>
            <a:chOff x="411163" y="5486400"/>
            <a:chExt cx="1933577" cy="990600"/>
          </a:xfrm>
        </p:grpSpPr>
        <p:pic>
          <p:nvPicPr>
            <p:cNvPr id="22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5680075"/>
              <a:ext cx="639763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396" name="Oval 59">
              <a:hlinkHover r:id="" action="ppaction://noaction" highlightClick="1">
                <a:snd r:embed="rId3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173482" y="5486400"/>
              <a:ext cx="1171258" cy="990600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vi-VN" sz="1500">
                <a:solidFill>
                  <a:prstClr val="black"/>
                </a:solidFill>
                <a:latin typeface=".VnTime" panose="020B7200000000000000" pitchFamily="34" charset="0"/>
                <a:ea typeface="+mn-ea"/>
              </a:endParaRPr>
            </a:p>
          </p:txBody>
        </p:sp>
        <p:sp>
          <p:nvSpPr>
            <p:cNvPr id="15397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1280160" y="5638800"/>
              <a:ext cx="960120" cy="68580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2700" kern="10" dirty="0">
                  <a:ln w="9525">
                    <a:solidFill>
                      <a:srgbClr val="FFFF00"/>
                    </a:solidFill>
                    <a:round/>
                  </a:ln>
                  <a:solidFill>
                    <a:srgbClr val="FFFF00"/>
                  </a:solidFill>
                  <a:latin typeface="Times New Roman" panose="02020603050405020304"/>
                  <a:ea typeface="+mn-ea"/>
                  <a:cs typeface="Times New Roman" panose="02020603050405020304"/>
                </a:rPr>
                <a:t>c</a:t>
              </a:r>
            </a:p>
          </p:txBody>
        </p:sp>
      </p:grpSp>
      <p:sp>
        <p:nvSpPr>
          <p:cNvPr id="25" name="WordArt 226"/>
          <p:cNvSpPr>
            <a:spLocks noChangeArrowheads="1" noChangeShapeType="1" noTextEdit="1"/>
          </p:cNvSpPr>
          <p:nvPr/>
        </p:nvSpPr>
        <p:spPr bwMode="auto">
          <a:xfrm>
            <a:off x="957045" y="4405319"/>
            <a:ext cx="4603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27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ea typeface="+mn-ea"/>
            </a:endParaRPr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818712" y="923927"/>
            <a:ext cx="1543277" cy="1019175"/>
          </a:xfrm>
          <a:prstGeom prst="sun">
            <a:avLst>
              <a:gd name="adj" fmla="val 19880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vi-VN" sz="1350">
              <a:solidFill>
                <a:prstClr val="black"/>
              </a:solidFill>
              <a:ea typeface="+mn-ea"/>
            </a:endParaRPr>
          </a:p>
        </p:txBody>
      </p:sp>
      <p:sp>
        <p:nvSpPr>
          <p:cNvPr id="27" name="WordArt 28"/>
          <p:cNvSpPr>
            <a:spLocks noChangeArrowheads="1" noChangeShapeType="1" noTextEdit="1"/>
          </p:cNvSpPr>
          <p:nvPr/>
        </p:nvSpPr>
        <p:spPr bwMode="auto">
          <a:xfrm>
            <a:off x="1218985" y="1218663"/>
            <a:ext cx="657679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 smtClean="0">
                <a:ln w="19050">
                  <a:solidFill>
                    <a:srgbClr val="FFFF00"/>
                  </a:solidFill>
                  <a:round/>
                </a:ln>
                <a:solidFill>
                  <a:srgbClr val="FFFF99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Câu</a:t>
            </a:r>
            <a:r>
              <a:rPr lang="en-US" sz="2700" b="1" kern="10" dirty="0" smtClean="0">
                <a:ln w="19050">
                  <a:solidFill>
                    <a:srgbClr val="FFFF00"/>
                  </a:solidFill>
                  <a:round/>
                </a:ln>
                <a:solidFill>
                  <a:srgbClr val="FFFF99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 3</a:t>
            </a:r>
            <a:endParaRPr lang="en-US" sz="2700" b="1" kern="10" dirty="0">
              <a:ln w="19050">
                <a:solidFill>
                  <a:srgbClr val="FFFF00"/>
                </a:solidFill>
                <a:round/>
              </a:ln>
              <a:solidFill>
                <a:srgbClr val="FFFF99"/>
              </a:solidFill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pic>
        <p:nvPicPr>
          <p:cNvPr id="1537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3196" y="115911"/>
            <a:ext cx="1357599" cy="114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9" name="WordArt 27"/>
          <p:cNvSpPr>
            <a:spLocks noChangeArrowheads="1" noChangeShapeType="1" noTextEdit="1"/>
          </p:cNvSpPr>
          <p:nvPr/>
        </p:nvSpPr>
        <p:spPr bwMode="auto">
          <a:xfrm>
            <a:off x="1415149" y="569579"/>
            <a:ext cx="7071179" cy="23052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7200" kern="10" spc="-320" dirty="0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Rung </a:t>
            </a:r>
            <a:r>
              <a:rPr lang="en-US" sz="7200" kern="10" spc="-320" dirty="0" err="1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chuông</a:t>
            </a:r>
            <a:r>
              <a:rPr lang="en-US" sz="7200" kern="10" spc="-320" dirty="0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7200" kern="10" spc="-320" dirty="0" err="1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endParaRPr lang="en-US" sz="7200" kern="10" spc="-320" dirty="0">
              <a:ln w="12700">
                <a:solidFill>
                  <a:srgbClr val="6699FF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7426523" y="134761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FF0000"/>
                </a:solidFill>
                <a:ea typeface="+mn-ea"/>
                <a:cs typeface="华康方圆体W7"/>
              </a:rPr>
              <a:t>0</a:t>
            </a: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7461448" y="136031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800000"/>
                </a:solidFill>
                <a:ea typeface="+mn-ea"/>
                <a:cs typeface="华康方圆体W7"/>
              </a:rPr>
              <a:t>1</a:t>
            </a:r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7461448" y="136031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  <a:ea typeface="+mn-ea"/>
                <a:cs typeface="华康方圆体W7"/>
              </a:rPr>
              <a:t>2</a:t>
            </a: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7461448" y="1360314"/>
            <a:ext cx="1143000" cy="914400"/>
          </a:xfrm>
          <a:prstGeom prst="star16">
            <a:avLst>
              <a:gd name="adj" fmla="val 41727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  <a:ea typeface="+mn-ea"/>
                <a:cs typeface="华康方圆体W7"/>
              </a:rPr>
              <a:t>3</a:t>
            </a:r>
          </a:p>
        </p:txBody>
      </p:sp>
      <p:sp>
        <p:nvSpPr>
          <p:cNvPr id="48" name="AutoShape 11"/>
          <p:cNvSpPr>
            <a:spLocks noChangeArrowheads="1"/>
          </p:cNvSpPr>
          <p:nvPr/>
        </p:nvSpPr>
        <p:spPr bwMode="auto">
          <a:xfrm>
            <a:off x="7461448" y="136031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  <a:ea typeface="+mn-ea"/>
                <a:cs typeface="华康方圆体W7"/>
              </a:rPr>
              <a:t>4</a:t>
            </a: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7444680" y="136031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 dirty="0">
                <a:solidFill>
                  <a:srgbClr val="0033CC"/>
                </a:solidFill>
                <a:ea typeface="+mn-ea"/>
                <a:cs typeface="华康方圆体W7"/>
              </a:rPr>
              <a:t>5</a:t>
            </a:r>
          </a:p>
        </p:txBody>
      </p:sp>
      <p:grpSp>
        <p:nvGrpSpPr>
          <p:cNvPr id="50" name="Group 49"/>
          <p:cNvGrpSpPr/>
          <p:nvPr/>
        </p:nvGrpSpPr>
        <p:grpSpPr bwMode="auto">
          <a:xfrm>
            <a:off x="7169931" y="2333624"/>
            <a:ext cx="1938573" cy="598166"/>
            <a:chOff x="4320" y="2928"/>
            <a:chExt cx="1104" cy="1104"/>
          </a:xfrm>
          <a:solidFill>
            <a:srgbClr val="FFFF00"/>
          </a:solidFill>
        </p:grpSpPr>
        <p:sp>
          <p:nvSpPr>
            <p:cNvPr id="5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0066"/>
                </a:solidFill>
                <a:latin typeface=".VnHelvetInsH" panose="020B7200000000000000" pitchFamily="34" charset="0"/>
                <a:ea typeface="+mn-ea"/>
                <a:cs typeface="华康方圆体W7"/>
              </a:endParaRPr>
            </a:p>
          </p:txBody>
        </p:sp>
        <p:sp>
          <p:nvSpPr>
            <p:cNvPr id="5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5"/>
              <a:ext cx="672" cy="5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 dirty="0" err="1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ea typeface="+mn-ea"/>
                  <a:cs typeface="Times New Roman" panose="02020603050405020304"/>
                </a:rPr>
                <a:t>Hết</a:t>
              </a:r>
              <a:r>
                <a:rPr lang="en-US" sz="3200" kern="10" dirty="0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ea typeface="+mn-ea"/>
                  <a:cs typeface="Times New Roman" panose="02020603050405020304"/>
                </a:rPr>
                <a:t> </a:t>
              </a:r>
              <a:r>
                <a:rPr lang="en-US" sz="3200" kern="10" dirty="0" err="1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ea typeface="+mn-ea"/>
                  <a:cs typeface="Times New Roman" panose="02020603050405020304"/>
                </a:rPr>
                <a:t>giờ</a:t>
              </a:r>
              <a:endParaRPr lang="en-US" sz="3200" kern="10" dirty="0">
                <a:ln w="9525">
                  <a:solidFill>
                    <a:srgbClr val="000000"/>
                  </a:solidFill>
                  <a:round/>
                </a:ln>
                <a:latin typeface="Times New Roman" panose="02020603050405020304"/>
                <a:ea typeface="+mn-ea"/>
                <a:cs typeface="Times New Roman" panose="020206030504050203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895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064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 bldLvl="0" animBg="1"/>
      <p:bldP spid="20" grpId="0" bldLvl="0" animBg="1"/>
      <p:bldP spid="25" grpId="0" animBg="1"/>
      <p:bldP spid="26" grpId="0" bldLvl="0" animBg="1"/>
      <p:bldP spid="26" grpId="1" bldLvl="0" animBg="1"/>
      <p:bldP spid="27" grpId="0" animBg="1"/>
      <p:bldP spid="44" grpId="0" animBg="1"/>
      <p:bldP spid="44" grpId="1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1"/>
          <p:cNvSpPr>
            <a:spLocks noChangeArrowheads="1"/>
          </p:cNvSpPr>
          <p:nvPr/>
        </p:nvSpPr>
        <p:spPr bwMode="auto">
          <a:xfrm>
            <a:off x="2436816" y="1028700"/>
            <a:ext cx="4517572" cy="857250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1800" b="1" kern="1200" dirty="0" smtClean="0">
                <a:solidFill>
                  <a:srgbClr val="FEB8B3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kern="1200" dirty="0" smtClean="0">
                <a:solidFill>
                  <a:srgbClr val="FEB8B3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20354 - 16280=?</a:t>
            </a:r>
          </a:p>
        </p:txBody>
      </p:sp>
      <p:grpSp>
        <p:nvGrpSpPr>
          <p:cNvPr id="2" name="Group 51"/>
          <p:cNvGrpSpPr/>
          <p:nvPr/>
        </p:nvGrpSpPr>
        <p:grpSpPr bwMode="auto">
          <a:xfrm>
            <a:off x="342461" y="10716"/>
            <a:ext cx="320903" cy="5143500"/>
            <a:chOff x="202295" y="-322943"/>
            <a:chExt cx="319314" cy="7180943"/>
          </a:xfrm>
        </p:grpSpPr>
        <p:sp>
          <p:nvSpPr>
            <p:cNvPr id="7" name="Rectangle 6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500">
                <a:solidFill>
                  <a:prstClr val="black"/>
                </a:solidFill>
                <a:latin typeface=".VnTime" panose="020B7200000000000000" pitchFamily="34" charset="0"/>
                <a:ea typeface="+mn-ea"/>
              </a:endParaRPr>
            </a:p>
          </p:txBody>
        </p:sp>
        <p:sp>
          <p:nvSpPr>
            <p:cNvPr id="1540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vi-VN" sz="1500">
                <a:solidFill>
                  <a:prstClr val="black"/>
                </a:solidFill>
                <a:latin typeface=".VnTime" panose="020B7200000000000000" pitchFamily="34" charset="0"/>
                <a:ea typeface="+mn-ea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4153" y="-307983"/>
              <a:ext cx="75598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5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anose="020B7200000000000000" pitchFamily="34" charset="0"/>
                <a:ea typeface="+mn-ea"/>
              </a:endParaRPr>
            </a:p>
          </p:txBody>
        </p:sp>
      </p:grpSp>
      <p:sp>
        <p:nvSpPr>
          <p:cNvPr id="10" name="AutoShape 51"/>
          <p:cNvSpPr>
            <a:spLocks noChangeArrowheads="1"/>
          </p:cNvSpPr>
          <p:nvPr/>
        </p:nvSpPr>
        <p:spPr bwMode="auto">
          <a:xfrm>
            <a:off x="2417544" y="2110981"/>
            <a:ext cx="4516438" cy="7572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4064</a:t>
            </a:r>
            <a:endParaRPr lang="en-US" sz="32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39"/>
          <p:cNvGrpSpPr/>
          <p:nvPr/>
        </p:nvGrpSpPr>
        <p:grpSpPr bwMode="auto">
          <a:xfrm>
            <a:off x="312980" y="2019325"/>
            <a:ext cx="1358447" cy="770335"/>
            <a:chOff x="437833" y="2692400"/>
            <a:chExt cx="1902462" cy="1027116"/>
          </a:xfrm>
        </p:grpSpPr>
        <p:pic>
          <p:nvPicPr>
            <p:cNvPr id="12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7833" y="2692400"/>
              <a:ext cx="612980" cy="655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402" name="Oval 59">
              <a:hlinkHover r:id="" action="ppaction://noaction" highlightClick="1">
                <a:snd r:embed="rId3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026797" y="2738441"/>
              <a:ext cx="1313498" cy="9810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vi-VN" sz="1500">
                <a:solidFill>
                  <a:prstClr val="black"/>
                </a:solidFill>
                <a:latin typeface=".VnTime" panose="020B7200000000000000" pitchFamily="34" charset="0"/>
                <a:ea typeface="+mn-ea"/>
              </a:endParaRPr>
            </a:p>
          </p:txBody>
        </p:sp>
        <p:sp>
          <p:nvSpPr>
            <p:cNvPr id="15403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1280160" y="2895600"/>
              <a:ext cx="853440" cy="68580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2700" kern="10" dirty="0">
                  <a:ln w="9525">
                    <a:solidFill>
                      <a:srgbClr val="FFFF00"/>
                    </a:solidFill>
                    <a:round/>
                  </a:ln>
                  <a:solidFill>
                    <a:srgbClr val="FFFF00"/>
                  </a:solidFill>
                  <a:ea typeface="+mn-ea"/>
                </a:rPr>
                <a:t>A</a:t>
              </a:r>
            </a:p>
          </p:txBody>
        </p:sp>
      </p:grp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40219" y="3086100"/>
            <a:ext cx="4452938" cy="8001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kern="1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4070</a:t>
            </a:r>
            <a:endParaRPr lang="en-US" sz="3200" b="1" dirty="0">
              <a:solidFill>
                <a:srgbClr val="1F497D">
                  <a:lumMod val="50000"/>
                </a:srgbClr>
              </a:solidFill>
              <a:latin typeface="Arial Black" panose="020B0A04020102020204" pitchFamily="34" charset="0"/>
              <a:ea typeface="+mn-ea"/>
            </a:endParaRPr>
          </a:p>
        </p:txBody>
      </p:sp>
      <p:grpSp>
        <p:nvGrpSpPr>
          <p:cNvPr id="4" name="Group 40"/>
          <p:cNvGrpSpPr/>
          <p:nvPr/>
        </p:nvGrpSpPr>
        <p:grpSpPr bwMode="auto">
          <a:xfrm>
            <a:off x="293702" y="3089691"/>
            <a:ext cx="1377723" cy="796528"/>
            <a:chOff x="411163" y="4119566"/>
            <a:chExt cx="1929130" cy="1062037"/>
          </a:xfrm>
        </p:grpSpPr>
        <p:pic>
          <p:nvPicPr>
            <p:cNvPr id="17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4267203"/>
              <a:ext cx="639867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399" name="Oval 59">
              <a:hlinkHover r:id="" action="ppaction://noaction" highlightClick="1">
                <a:snd r:embed="rId3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051243" y="4119566"/>
              <a:ext cx="1289050" cy="1062037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vi-VN" sz="1500">
                <a:solidFill>
                  <a:prstClr val="black"/>
                </a:solidFill>
                <a:latin typeface=".VnTime" panose="020B7200000000000000" pitchFamily="34" charset="0"/>
                <a:ea typeface="+mn-ea"/>
              </a:endParaRPr>
            </a:p>
          </p:txBody>
        </p:sp>
        <p:sp>
          <p:nvSpPr>
            <p:cNvPr id="15400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1280160" y="4267200"/>
              <a:ext cx="891223" cy="68580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1921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FFFF00"/>
                    </a:solidFill>
                    <a:round/>
                  </a:ln>
                  <a:solidFill>
                    <a:srgbClr val="FFFF00"/>
                  </a:solidFill>
                  <a:latin typeface="Times New Roman" panose="02020603050405020304"/>
                  <a:ea typeface="+mn-ea"/>
                  <a:cs typeface="Times New Roman" panose="02020603050405020304"/>
                </a:rPr>
                <a:t>B</a:t>
              </a:r>
            </a:p>
          </p:txBody>
        </p:sp>
      </p:grpSp>
      <p:sp>
        <p:nvSpPr>
          <p:cNvPr id="20" name="AutoShape 51"/>
          <p:cNvSpPr>
            <a:spLocks noChangeArrowheads="1"/>
          </p:cNvSpPr>
          <p:nvPr/>
        </p:nvSpPr>
        <p:spPr bwMode="auto">
          <a:xfrm>
            <a:off x="2486711" y="3943350"/>
            <a:ext cx="4378103" cy="8572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kern="1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4074</a:t>
            </a:r>
            <a:endParaRPr lang="en-US" sz="32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6" name="Group 41"/>
          <p:cNvGrpSpPr/>
          <p:nvPr/>
        </p:nvGrpSpPr>
        <p:grpSpPr bwMode="auto">
          <a:xfrm>
            <a:off x="293700" y="4114800"/>
            <a:ext cx="1381125" cy="742950"/>
            <a:chOff x="411163" y="5486400"/>
            <a:chExt cx="1933577" cy="990600"/>
          </a:xfrm>
        </p:grpSpPr>
        <p:pic>
          <p:nvPicPr>
            <p:cNvPr id="22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5680075"/>
              <a:ext cx="639763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396" name="Oval 59">
              <a:hlinkHover r:id="" action="ppaction://noaction" highlightClick="1">
                <a:snd r:embed="rId3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173482" y="5486400"/>
              <a:ext cx="1171258" cy="990600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vi-VN" sz="1500">
                <a:solidFill>
                  <a:prstClr val="black"/>
                </a:solidFill>
                <a:latin typeface=".VnTime" panose="020B7200000000000000" pitchFamily="34" charset="0"/>
                <a:ea typeface="+mn-ea"/>
              </a:endParaRPr>
            </a:p>
          </p:txBody>
        </p:sp>
        <p:sp>
          <p:nvSpPr>
            <p:cNvPr id="15397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1280160" y="5638800"/>
              <a:ext cx="960120" cy="68580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2700" kern="10" dirty="0">
                  <a:ln w="9525">
                    <a:solidFill>
                      <a:srgbClr val="FFFF00"/>
                    </a:solidFill>
                    <a:round/>
                  </a:ln>
                  <a:solidFill>
                    <a:srgbClr val="FFFF00"/>
                  </a:solidFill>
                  <a:latin typeface="Times New Roman" panose="02020603050405020304"/>
                  <a:ea typeface="+mn-ea"/>
                  <a:cs typeface="Times New Roman" panose="02020603050405020304"/>
                </a:rPr>
                <a:t>c</a:t>
              </a:r>
            </a:p>
          </p:txBody>
        </p:sp>
      </p:grpSp>
      <p:sp>
        <p:nvSpPr>
          <p:cNvPr id="25" name="WordArt 226"/>
          <p:cNvSpPr>
            <a:spLocks noChangeArrowheads="1" noChangeShapeType="1" noTextEdit="1"/>
          </p:cNvSpPr>
          <p:nvPr/>
        </p:nvSpPr>
        <p:spPr bwMode="auto">
          <a:xfrm>
            <a:off x="957058" y="4405319"/>
            <a:ext cx="4603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27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ea typeface="+mn-ea"/>
            </a:endParaRPr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818712" y="923927"/>
            <a:ext cx="1543277" cy="1019175"/>
          </a:xfrm>
          <a:prstGeom prst="sun">
            <a:avLst>
              <a:gd name="adj" fmla="val 19880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vi-VN" sz="1350">
              <a:solidFill>
                <a:prstClr val="black"/>
              </a:solidFill>
              <a:ea typeface="+mn-ea"/>
            </a:endParaRPr>
          </a:p>
        </p:txBody>
      </p:sp>
      <p:sp>
        <p:nvSpPr>
          <p:cNvPr id="27" name="WordArt 28"/>
          <p:cNvSpPr>
            <a:spLocks noChangeArrowheads="1" noChangeShapeType="1" noTextEdit="1"/>
          </p:cNvSpPr>
          <p:nvPr/>
        </p:nvSpPr>
        <p:spPr bwMode="auto">
          <a:xfrm>
            <a:off x="1218985" y="1220782"/>
            <a:ext cx="657679" cy="3786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 smtClean="0">
                <a:ln w="19050">
                  <a:solidFill>
                    <a:srgbClr val="FFFF00"/>
                  </a:solidFill>
                  <a:round/>
                </a:ln>
                <a:solidFill>
                  <a:srgbClr val="FFFF99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Câu</a:t>
            </a:r>
            <a:r>
              <a:rPr lang="en-US" sz="2700" b="1" kern="10" dirty="0" smtClean="0">
                <a:ln w="19050">
                  <a:solidFill>
                    <a:srgbClr val="FFFF00"/>
                  </a:solidFill>
                  <a:round/>
                </a:ln>
                <a:solidFill>
                  <a:srgbClr val="FFFF99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 4</a:t>
            </a:r>
            <a:endParaRPr lang="en-US" sz="2700" b="1" kern="10" dirty="0">
              <a:ln w="19050">
                <a:solidFill>
                  <a:srgbClr val="FFFF00"/>
                </a:solidFill>
                <a:round/>
              </a:ln>
              <a:solidFill>
                <a:srgbClr val="FFFF99"/>
              </a:solidFill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pic>
        <p:nvPicPr>
          <p:cNvPr id="1537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52161" y="0"/>
            <a:ext cx="165213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9" name="WordArt 27"/>
          <p:cNvSpPr>
            <a:spLocks noChangeArrowheads="1" noChangeShapeType="1" noTextEdit="1"/>
          </p:cNvSpPr>
          <p:nvPr/>
        </p:nvSpPr>
        <p:spPr bwMode="auto">
          <a:xfrm>
            <a:off x="1445781" y="614363"/>
            <a:ext cx="6555241" cy="114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7200" kern="10" spc="-320" dirty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Rung </a:t>
            </a:r>
            <a:r>
              <a:rPr lang="en-US" sz="7200" kern="10" spc="-320" dirty="0" err="1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chuông</a:t>
            </a:r>
            <a:r>
              <a:rPr lang="en-US" sz="7200" kern="10" spc="-320" dirty="0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7200" kern="10" spc="-320" dirty="0" err="1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endParaRPr lang="en-US" sz="7200" kern="10" spc="-320" dirty="0">
              <a:ln w="12700">
                <a:solidFill>
                  <a:srgbClr val="6699FF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7492888" y="134761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FF0000"/>
                </a:solidFill>
                <a:ea typeface="+mn-ea"/>
                <a:cs typeface="华康方圆体W7"/>
              </a:rPr>
              <a:t>0</a:t>
            </a: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7527813" y="136031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800000"/>
                </a:solidFill>
                <a:ea typeface="+mn-ea"/>
                <a:cs typeface="华康方圆体W7"/>
              </a:rPr>
              <a:t>1</a:t>
            </a:r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7527813" y="136031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  <a:ea typeface="+mn-ea"/>
                <a:cs typeface="华康方圆体W7"/>
              </a:rPr>
              <a:t>2</a:t>
            </a: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7527813" y="1360314"/>
            <a:ext cx="1143000" cy="914400"/>
          </a:xfrm>
          <a:prstGeom prst="star16">
            <a:avLst>
              <a:gd name="adj" fmla="val 41727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  <a:ea typeface="+mn-ea"/>
                <a:cs typeface="华康方圆体W7"/>
              </a:rPr>
              <a:t>3</a:t>
            </a:r>
          </a:p>
        </p:txBody>
      </p:sp>
      <p:sp>
        <p:nvSpPr>
          <p:cNvPr id="48" name="AutoShape 11"/>
          <p:cNvSpPr>
            <a:spLocks noChangeArrowheads="1"/>
          </p:cNvSpPr>
          <p:nvPr/>
        </p:nvSpPr>
        <p:spPr bwMode="auto">
          <a:xfrm>
            <a:off x="7527813" y="136031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  <a:ea typeface="+mn-ea"/>
                <a:cs typeface="华康方圆体W7"/>
              </a:rPr>
              <a:t>4</a:t>
            </a: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7511045" y="136031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 dirty="0">
                <a:solidFill>
                  <a:srgbClr val="0033CC"/>
                </a:solidFill>
                <a:ea typeface="+mn-ea"/>
                <a:cs typeface="华康方圆体W7"/>
              </a:rPr>
              <a:t>5</a:t>
            </a:r>
          </a:p>
        </p:txBody>
      </p:sp>
      <p:grpSp>
        <p:nvGrpSpPr>
          <p:cNvPr id="50" name="Group 49"/>
          <p:cNvGrpSpPr/>
          <p:nvPr/>
        </p:nvGrpSpPr>
        <p:grpSpPr bwMode="auto">
          <a:xfrm>
            <a:off x="7313766" y="2227579"/>
            <a:ext cx="1938573" cy="598166"/>
            <a:chOff x="4320" y="2928"/>
            <a:chExt cx="1104" cy="1104"/>
          </a:xfrm>
          <a:solidFill>
            <a:srgbClr val="FFFF00"/>
          </a:solidFill>
        </p:grpSpPr>
        <p:sp>
          <p:nvSpPr>
            <p:cNvPr id="5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en-US" sz="3200">
                <a:solidFill>
                  <a:srgbClr val="FF0066"/>
                </a:solidFill>
                <a:latin typeface=".VnHelvetInsH" panose="020B7200000000000000" pitchFamily="34" charset="0"/>
                <a:ea typeface="+mn-ea"/>
                <a:cs typeface="华康方圆体W7"/>
              </a:endParaRPr>
            </a:p>
          </p:txBody>
        </p:sp>
        <p:sp>
          <p:nvSpPr>
            <p:cNvPr id="5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5"/>
              <a:ext cx="672" cy="5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 dirty="0" err="1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ea typeface="+mn-ea"/>
                  <a:cs typeface="Times New Roman" panose="02020603050405020304"/>
                </a:rPr>
                <a:t>Hết</a:t>
              </a:r>
              <a:r>
                <a:rPr lang="en-US" sz="3200" kern="10" dirty="0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ea typeface="+mn-ea"/>
                  <a:cs typeface="Times New Roman" panose="02020603050405020304"/>
                </a:rPr>
                <a:t> </a:t>
              </a:r>
              <a:r>
                <a:rPr lang="en-US" sz="3200" kern="10" dirty="0" err="1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ea typeface="+mn-ea"/>
                  <a:cs typeface="Times New Roman" panose="02020603050405020304"/>
                </a:rPr>
                <a:t>giờ</a:t>
              </a:r>
              <a:endParaRPr lang="en-US" sz="3200" kern="10" dirty="0">
                <a:ln w="9525">
                  <a:solidFill>
                    <a:srgbClr val="000000"/>
                  </a:solidFill>
                  <a:round/>
                </a:ln>
                <a:latin typeface="Times New Roman" panose="02020603050405020304"/>
                <a:ea typeface="+mn-ea"/>
                <a:cs typeface="Times New Roman" panose="020206030504050203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248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 bldLvl="0" animBg="1"/>
      <p:bldP spid="20" grpId="0" bldLvl="0" animBg="1"/>
      <p:bldP spid="20" grpId="1" animBg="1"/>
      <p:bldP spid="20" grpId="2" bldLvl="0" animBg="1"/>
      <p:bldP spid="25" grpId="0" animBg="1"/>
      <p:bldP spid="26" grpId="0" bldLvl="0" animBg="1"/>
      <p:bldP spid="26" grpId="1" bldLvl="0" animBg="1"/>
      <p:bldP spid="27" grpId="0" animBg="1"/>
      <p:bldP spid="44" grpId="0" animBg="1"/>
      <p:bldP spid="44" grpId="1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u Linh\Desktop\9ceb2d89bf8e075df82e86dc58d19c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10729192" cy="530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1219200" y="1031557"/>
            <a:ext cx="6858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600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lang="en-US" altLang="vi-VN" sz="26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sáu</a:t>
            </a:r>
            <a:r>
              <a:rPr lang="en-US" altLang="vi-VN" sz="26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altLang="vi-VN" sz="2600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lang="en-US" altLang="vi-VN" sz="26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lang="en-US" altLang="vi-VN" sz="2600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lang="en-US" altLang="vi-VN" sz="26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4 </a:t>
            </a:r>
            <a:r>
              <a:rPr lang="en-US" altLang="vi-VN" sz="2600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lang="en-US" altLang="vi-VN" sz="26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2022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219200" y="1374457"/>
            <a:ext cx="6858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600" u="sng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endParaRPr lang="en-US" altLang="vi-VN" sz="2600" u="sng" kern="1200" dirty="0" smtClean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1219200" y="1774507"/>
            <a:ext cx="6858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6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lang="en-US" altLang="vi-VN" sz="26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trừ</a:t>
            </a:r>
            <a:r>
              <a:rPr lang="en-US" altLang="vi-VN" sz="26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altLang="vi-VN" sz="26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altLang="vi-VN" sz="26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lang="en-US" altLang="vi-VN" sz="26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phạm</a:t>
            </a:r>
            <a:r>
              <a:rPr lang="en-US" altLang="vi-VN" sz="26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vi 100 000</a:t>
            </a:r>
          </a:p>
        </p:txBody>
      </p:sp>
    </p:spTree>
    <p:extLst>
      <p:ext uri="{BB962C8B-B14F-4D97-AF65-F5344CB8AC3E}">
        <p14:creationId xmlns:p14="http://schemas.microsoft.com/office/powerpoint/2010/main" val="327019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4" name="AAAHoa cau vuon trau - Thu hien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43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323528" y="1447383"/>
            <a:ext cx="8305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  <a:t>CHÀO TẠM BIỆT QUÝ THẦY CÔ!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  <a:t>CHÚC </a:t>
            </a:r>
            <a:r>
              <a:rPr lang="en-US" altLang="en-US" sz="32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  <a:t>QUÝ THẦY CÔ </a:t>
            </a:r>
            <a:endParaRPr lang="en-US" altLang="en-US" sz="32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  <a:t>NHIỀU </a:t>
            </a:r>
            <a:r>
              <a:rPr lang="en-US" altLang="en-US" sz="32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  <a:t>SỨC KHỎE!</a:t>
            </a:r>
            <a:endParaRPr lang="en-US" altLang="en-US" sz="32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sz="32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  <p:pic>
        <p:nvPicPr>
          <p:cNvPr id="228356" name="Picture 8" descr="3_hoa_xoa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943351"/>
            <a:ext cx="6858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7" name="Picture 9" descr="3_hoa_xoa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943351"/>
            <a:ext cx="6858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8" name="Picture 11" descr="3_hoa_xoa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42950"/>
            <a:ext cx="6858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9" name="Picture 13" descr="3_hoa_xoa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429001"/>
            <a:ext cx="6858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562731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846" fill="hold"/>
                                        <p:tgtEl>
                                          <p:spTgt spid="1300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005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3" y="-8404"/>
            <a:ext cx="9143996" cy="5142595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67" y="824503"/>
            <a:ext cx="2414225" cy="1682642"/>
          </a:xfrm>
          <a:prstGeom prst="rect">
            <a:avLst/>
          </a:prstGeom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878" y="824501"/>
            <a:ext cx="2409653" cy="1691787"/>
          </a:xfrm>
          <a:prstGeom prst="rect">
            <a:avLst/>
          </a:prstGeom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97" y="2562897"/>
            <a:ext cx="2395936" cy="1668925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448" y="2578679"/>
            <a:ext cx="2382218" cy="1668925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59008">
            <a:off x="8684875" y="2142860"/>
            <a:ext cx="181384" cy="147147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70510">
            <a:off x="1376536" y="1870151"/>
            <a:ext cx="722936" cy="692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7570" y="3701197"/>
            <a:ext cx="379718" cy="379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5805" y="108461"/>
            <a:ext cx="651482" cy="483182"/>
          </a:xfrm>
          <a:prstGeom prst="rect">
            <a:avLst/>
          </a:prstGeom>
        </p:spPr>
      </p:pic>
      <p:pic>
        <p:nvPicPr>
          <p:cNvPr id="4" name="Picture 3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>
            <a:fillRect/>
          </a:stretch>
        </p:blipFill>
        <p:spPr>
          <a:xfrm>
            <a:off x="5584987" y="4664871"/>
            <a:ext cx="1129685" cy="41862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955353" y="843558"/>
            <a:ext cx="4952234" cy="33882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.VnAristote" pitchFamily="34" charset="0"/>
              </a:rPr>
              <a:t>85674 – 58329 =  ?</a:t>
            </a:r>
            <a:endParaRPr lang="en-US" sz="4000" dirty="0">
              <a:solidFill>
                <a:srgbClr val="FF0000"/>
              </a:solidFill>
              <a:latin typeface=".VnAristote" pitchFamily="34" charset="0"/>
            </a:endParaRPr>
          </a:p>
        </p:txBody>
      </p:sp>
      <p:pic>
        <p:nvPicPr>
          <p:cNvPr id="20" name="1a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46" y="641182"/>
            <a:ext cx="2587042" cy="1861184"/>
          </a:xfrm>
          <a:prstGeom prst="rect">
            <a:avLst/>
          </a:prstGeom>
        </p:spPr>
      </p:pic>
      <p:pic>
        <p:nvPicPr>
          <p:cNvPr id="21" name="4a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55726"/>
            <a:ext cx="2656451" cy="1948816"/>
          </a:xfrm>
          <a:prstGeom prst="rect">
            <a:avLst/>
          </a:prstGeom>
        </p:spPr>
      </p:pic>
      <p:pic>
        <p:nvPicPr>
          <p:cNvPr id="23" name="3a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096" y="2355726"/>
            <a:ext cx="2587042" cy="1948815"/>
          </a:xfrm>
          <a:prstGeom prst="rect">
            <a:avLst/>
          </a:prstGeom>
        </p:spPr>
      </p:pic>
      <p:pic>
        <p:nvPicPr>
          <p:cNvPr id="22" name="2a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654830"/>
            <a:ext cx="2656451" cy="1861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5" name="Google Shape;875;p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223829" y="66668"/>
            <a:ext cx="852055" cy="623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52" y="-92074"/>
            <a:ext cx="5982335" cy="2883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6"/>
          <p:cNvSpPr txBox="1"/>
          <p:nvPr/>
        </p:nvSpPr>
        <p:spPr>
          <a:xfrm>
            <a:off x="2484120" y="1554927"/>
            <a:ext cx="361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n-US" sz="3200" b="1" dirty="0">
                <a:solidFill>
                  <a:srgbClr val="0000FF"/>
                </a:solidFill>
                <a:latin typeface="HP001 4 hàng" panose="020B0603050302020204" charset="0"/>
                <a:cs typeface="Times New Roman" panose="02020603050405020304" pitchFamily="18" charset="0"/>
                <a:sym typeface="+mn-ea"/>
              </a:rPr>
              <a:t>5674 – 1329= ?</a:t>
            </a:r>
            <a:endParaRPr lang="en-US" sz="32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381" y="3220075"/>
            <a:ext cx="2876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Tx/>
              <a:defRPr/>
            </a:pPr>
            <a:r>
              <a:rPr lang="en-US" sz="3200" b="1" dirty="0">
                <a:solidFill>
                  <a:schemeClr val="tx1"/>
                </a:solidFill>
                <a:latin typeface="HP001 4 hàng" panose="020B0603050302020204" charset="0"/>
                <a:cs typeface="Times New Roman" panose="02020603050405020304" pitchFamily="18" charset="0"/>
                <a:sym typeface="+mn-ea"/>
              </a:rPr>
              <a:t>Đáp án: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charset="0"/>
                <a:cs typeface="Times New Roman" panose="02020603050405020304" pitchFamily="18" charset="0"/>
                <a:sym typeface="+mn-ea"/>
              </a:rPr>
              <a:t>4345</a:t>
            </a:r>
            <a:endParaRPr lang="en-US" sz="3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>
            <a:fillRect/>
          </a:stretch>
        </p:blipFill>
        <p:spPr>
          <a:xfrm flipH="1">
            <a:off x="4787900" y="4660271"/>
            <a:ext cx="775970" cy="418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5" name="Google Shape;875;p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223829" y="66668"/>
            <a:ext cx="852055" cy="623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52" y="-92074"/>
            <a:ext cx="5982335" cy="2883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6"/>
          <p:cNvSpPr txBox="1"/>
          <p:nvPr/>
        </p:nvSpPr>
        <p:spPr>
          <a:xfrm>
            <a:off x="2484120" y="1678037"/>
            <a:ext cx="361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>
                <a:solidFill>
                  <a:srgbClr val="0000FF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8567 – 5832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7392" y="3220075"/>
            <a:ext cx="288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Tx/>
              <a:defRPr/>
            </a:pPr>
            <a:r>
              <a:rPr lang="en-US" sz="3200" b="1" dirty="0">
                <a:solidFill>
                  <a:schemeClr val="tx1"/>
                </a:solidFill>
                <a:latin typeface="HP001 4 hàng" panose="020B0603050302020204" charset="0"/>
                <a:cs typeface="Times New Roman" panose="02020603050405020304" pitchFamily="18" charset="0"/>
                <a:sym typeface="+mn-ea"/>
              </a:rPr>
              <a:t>Đáp án: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charset="0"/>
                <a:cs typeface="Times New Roman" panose="02020603050405020304" pitchFamily="18" charset="0"/>
                <a:sym typeface="+mn-ea"/>
              </a:rPr>
              <a:t>2735</a:t>
            </a:r>
            <a:endParaRPr lang="en-US" sz="3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>
            <a:fillRect/>
          </a:stretch>
        </p:blipFill>
        <p:spPr>
          <a:xfrm flipH="1">
            <a:off x="4787900" y="4660271"/>
            <a:ext cx="775970" cy="418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5" name="Google Shape;875;p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223829" y="66668"/>
            <a:ext cx="852055" cy="623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52" y="-92074"/>
            <a:ext cx="5982335" cy="2883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6"/>
          <p:cNvSpPr txBox="1"/>
          <p:nvPr/>
        </p:nvSpPr>
        <p:spPr>
          <a:xfrm>
            <a:off x="2484120" y="1678037"/>
            <a:ext cx="361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>
                <a:solidFill>
                  <a:srgbClr val="0000FF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4568 – 2104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7392" y="3220075"/>
            <a:ext cx="2922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Tx/>
              <a:defRPr/>
            </a:pPr>
            <a:r>
              <a:rPr lang="en-US" sz="3200" b="1" dirty="0">
                <a:solidFill>
                  <a:schemeClr val="tx1"/>
                </a:solidFill>
                <a:latin typeface="HP001 4 hàng" panose="020B0603050302020204" charset="0"/>
                <a:cs typeface="Times New Roman" panose="02020603050405020304" pitchFamily="18" charset="0"/>
                <a:sym typeface="+mn-ea"/>
              </a:rPr>
              <a:t>Đáp án: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charset="0"/>
                <a:cs typeface="Times New Roman" panose="02020603050405020304" pitchFamily="18" charset="0"/>
                <a:sym typeface="+mn-ea"/>
              </a:rPr>
              <a:t>2464</a:t>
            </a:r>
            <a:endParaRPr lang="en-US" sz="3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>
            <a:fillRect/>
          </a:stretch>
        </p:blipFill>
        <p:spPr>
          <a:xfrm flipH="1">
            <a:off x="4787900" y="4660271"/>
            <a:ext cx="775970" cy="418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5" name="Google Shape;875;p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223829" y="66668"/>
            <a:ext cx="852055" cy="623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52" y="-92074"/>
            <a:ext cx="5982335" cy="2883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6"/>
          <p:cNvSpPr txBox="1"/>
          <p:nvPr/>
        </p:nvSpPr>
        <p:spPr>
          <a:xfrm>
            <a:off x="2484120" y="1554927"/>
            <a:ext cx="361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>
                <a:solidFill>
                  <a:srgbClr val="0000FF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7514 – 3602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7381" y="3220075"/>
            <a:ext cx="2789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Tx/>
              <a:defRPr/>
            </a:pPr>
            <a:r>
              <a:rPr lang="en-US" sz="3200" b="1" dirty="0">
                <a:solidFill>
                  <a:schemeClr val="tx1"/>
                </a:solidFill>
                <a:latin typeface="HP001 4 hàng" panose="020B0603050302020204" charset="0"/>
                <a:cs typeface="Times New Roman" panose="02020603050405020304" pitchFamily="18" charset="0"/>
                <a:sym typeface="+mn-ea"/>
              </a:rPr>
              <a:t>Đáp án: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charset="0"/>
                <a:cs typeface="Times New Roman" panose="02020603050405020304" pitchFamily="18" charset="0"/>
                <a:sym typeface="+mn-ea"/>
              </a:rPr>
              <a:t>3912</a:t>
            </a:r>
            <a:endParaRPr lang="en-US" sz="32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>
            <a:fillRect/>
          </a:stretch>
        </p:blipFill>
        <p:spPr>
          <a:xfrm flipH="1">
            <a:off x="4787900" y="4660271"/>
            <a:ext cx="775970" cy="418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C:\Users\Du Linh\Desktop\simple-cute-bright-colorful-doodle-260nw-1549181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0"/>
            <a:ext cx="9247947" cy="552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310"/>
          <p:cNvSpPr/>
          <p:nvPr/>
        </p:nvSpPr>
        <p:spPr>
          <a:xfrm>
            <a:off x="4229100" y="3000376"/>
            <a:ext cx="2528888" cy="30008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1350">
                <a:cs typeface="Arial" panose="020B0604020202020204" pitchFamily="34" charset="0"/>
              </a:rPr>
              <a:t> </a:t>
            </a:r>
            <a:endParaRPr lang="vi-VN" altLang="vi-VN" sz="1350" dirty="0">
              <a:ea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085" y="1338903"/>
            <a:ext cx="9068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phạm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vi 100000</a:t>
            </a:r>
            <a:endParaRPr lang="en-US" sz="2800" b="1" dirty="0">
              <a:solidFill>
                <a:srgbClr val="FF0000"/>
              </a:solidFill>
              <a:latin typeface="HP001 4 hàng" panose="020B060305030202020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6929" y="968276"/>
            <a:ext cx="404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charset="0"/>
                <a:cs typeface="Times New Roman" panose="02020603050405020304" pitchFamily="18" charset="0"/>
              </a:rPr>
              <a:t>Toán</a:t>
            </a:r>
            <a:endParaRPr lang="en-US" sz="2400" b="1" u="sng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charset="0"/>
              <a:cs typeface="Times New Roman" panose="02020603050405020304" pitchFamily="18" charset="0"/>
            </a:endParaRPr>
          </a:p>
        </p:txBody>
      </p:sp>
      <p:sp>
        <p:nvSpPr>
          <p:cNvPr id="11" name="Text Box 1"/>
          <p:cNvSpPr txBox="1"/>
          <p:nvPr/>
        </p:nvSpPr>
        <p:spPr>
          <a:xfrm>
            <a:off x="1979712" y="555526"/>
            <a:ext cx="749554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95"/>
              </a:spcBef>
            </a:pPr>
            <a:r>
              <a:rPr lang="en-US" altLang="vi-VN" sz="2400" b="1" dirty="0" err="1">
                <a:latin typeface="HP001 4 hàng" panose="020B0603050302020204" charset="0"/>
                <a:cs typeface="HP001 4 hàng" panose="020B0603050302020204" charset="0"/>
                <a:sym typeface="+mn-ea"/>
              </a:rPr>
              <a:t>Thứ</a:t>
            </a:r>
            <a:r>
              <a:rPr lang="en-US" altLang="vi-VN" sz="2400" b="1" dirty="0"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vi-VN" sz="2400" b="1" dirty="0" err="1" smtClean="0">
                <a:latin typeface="HP001 4 hàng" panose="020B0603050302020204" charset="0"/>
                <a:cs typeface="HP001 4 hàng" panose="020B0603050302020204" charset="0"/>
                <a:sym typeface="+mn-ea"/>
              </a:rPr>
              <a:t>sáu</a:t>
            </a:r>
            <a:r>
              <a:rPr lang="en-US" altLang="vi-VN" sz="2400" b="1" dirty="0" smtClean="0">
                <a:latin typeface="HP001 4 hàng" panose="020B0603050302020204" charset="0"/>
                <a:cs typeface="HP001 4 hàng" panose="020B0603050302020204" charset="0"/>
                <a:sym typeface="+mn-ea"/>
              </a:rPr>
              <a:t>, </a:t>
            </a:r>
            <a:r>
              <a:rPr lang="en-US" altLang="vi-VN" sz="2400" b="1" dirty="0" err="1">
                <a:latin typeface="HP001 4 hàng" panose="020B0603050302020204" charset="0"/>
                <a:cs typeface="HP001 4 hàng" panose="020B0603050302020204" charset="0"/>
                <a:sym typeface="+mn-ea"/>
              </a:rPr>
              <a:t>ngày</a:t>
            </a:r>
            <a:r>
              <a:rPr lang="en-US" altLang="vi-VN" sz="2400" b="1" dirty="0">
                <a:latin typeface="HP001 4 hàng" panose="020B0603050302020204" charset="0"/>
                <a:cs typeface="HP001 4 hàng" panose="020B0603050302020204" charset="0"/>
                <a:sym typeface="+mn-ea"/>
              </a:rPr>
              <a:t> 1</a:t>
            </a:r>
            <a:r>
              <a:rPr lang="en-US" altLang="vi-VN" sz="2400" b="1" dirty="0" smtClean="0"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vi-VN" sz="2400" b="1" dirty="0" err="1">
                <a:latin typeface="HP001 4 hàng" panose="020B0603050302020204" charset="0"/>
                <a:cs typeface="HP001 4 hàng" panose="020B0603050302020204" charset="0"/>
                <a:sym typeface="+mn-ea"/>
              </a:rPr>
              <a:t>tháng</a:t>
            </a:r>
            <a:r>
              <a:rPr lang="en-US" altLang="vi-VN" sz="2400" b="1" dirty="0"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vi-VN" sz="2400" b="1" dirty="0" smtClean="0">
                <a:latin typeface="HP001 4 hàng" panose="020B0603050302020204" charset="0"/>
                <a:cs typeface="HP001 4 hàng" panose="020B0603050302020204" charset="0"/>
                <a:sym typeface="+mn-ea"/>
              </a:rPr>
              <a:t>4 </a:t>
            </a:r>
            <a:r>
              <a:rPr lang="en-US" altLang="vi-VN" sz="2400" b="1" dirty="0" err="1">
                <a:latin typeface="HP001 4 hàng" panose="020B0603050302020204" charset="0"/>
                <a:cs typeface="HP001 4 hàng" panose="020B0603050302020204" charset="0"/>
                <a:sym typeface="+mn-ea"/>
              </a:rPr>
              <a:t>năm</a:t>
            </a:r>
            <a:r>
              <a:rPr lang="en-US" altLang="vi-VN" sz="2400" b="1" dirty="0">
                <a:latin typeface="HP001 4 hàng" panose="020B0603050302020204" charset="0"/>
                <a:cs typeface="HP001 4 hàng" panose="020B0603050302020204" charset="0"/>
                <a:sym typeface="+mn-ea"/>
              </a:rPr>
              <a:t> 2022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Du Linh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64551"/>
            <a:ext cx="9396536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4085" y="1095583"/>
            <a:ext cx="9068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phạm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charset="0"/>
                <a:cs typeface="Times New Roman" panose="02020603050405020304" pitchFamily="18" charset="0"/>
              </a:rPr>
              <a:t> vi 100000</a:t>
            </a:r>
            <a:endParaRPr lang="en-US" sz="2800" b="1" dirty="0">
              <a:solidFill>
                <a:srgbClr val="FF0000"/>
              </a:solidFill>
              <a:latin typeface="HP001 4 hàng" panose="020B060305030202020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6929" y="752252"/>
            <a:ext cx="404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charset="0"/>
                <a:cs typeface="Times New Roman" panose="02020603050405020304" pitchFamily="18" charset="0"/>
              </a:rPr>
              <a:t>Toán</a:t>
            </a:r>
            <a:endParaRPr lang="en-US" sz="2400" b="1" u="sng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charset="0"/>
              <a:cs typeface="Times New Roman" panose="02020603050405020304" pitchFamily="18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1979712" y="339502"/>
            <a:ext cx="749554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95"/>
              </a:spcBef>
            </a:pPr>
            <a:r>
              <a:rPr lang="en-US" altLang="vi-VN" sz="2400" b="1" dirty="0" err="1">
                <a:latin typeface="HP001 4 hàng" panose="020B0603050302020204" charset="0"/>
                <a:cs typeface="HP001 4 hàng" panose="020B0603050302020204" charset="0"/>
                <a:sym typeface="+mn-ea"/>
              </a:rPr>
              <a:t>Thứ</a:t>
            </a:r>
            <a:r>
              <a:rPr lang="en-US" altLang="vi-VN" sz="2400" b="1" dirty="0"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vi-VN" sz="2400" b="1" dirty="0" err="1" smtClean="0">
                <a:latin typeface="HP001 4 hàng" panose="020B0603050302020204" charset="0"/>
                <a:cs typeface="HP001 4 hàng" panose="020B0603050302020204" charset="0"/>
                <a:sym typeface="+mn-ea"/>
              </a:rPr>
              <a:t>sáu</a:t>
            </a:r>
            <a:r>
              <a:rPr lang="en-US" altLang="vi-VN" sz="2400" b="1" dirty="0" smtClean="0">
                <a:latin typeface="HP001 4 hàng" panose="020B0603050302020204" charset="0"/>
                <a:cs typeface="HP001 4 hàng" panose="020B0603050302020204" charset="0"/>
                <a:sym typeface="+mn-ea"/>
              </a:rPr>
              <a:t>, </a:t>
            </a:r>
            <a:r>
              <a:rPr lang="en-US" altLang="vi-VN" sz="2400" b="1" dirty="0" err="1">
                <a:latin typeface="HP001 4 hàng" panose="020B0603050302020204" charset="0"/>
                <a:cs typeface="HP001 4 hàng" panose="020B0603050302020204" charset="0"/>
                <a:sym typeface="+mn-ea"/>
              </a:rPr>
              <a:t>ngày</a:t>
            </a:r>
            <a:r>
              <a:rPr lang="en-US" altLang="vi-VN" sz="2400" b="1" dirty="0">
                <a:latin typeface="HP001 4 hàng" panose="020B0603050302020204" charset="0"/>
                <a:cs typeface="HP001 4 hàng" panose="020B0603050302020204" charset="0"/>
                <a:sym typeface="+mn-ea"/>
              </a:rPr>
              <a:t> 1</a:t>
            </a:r>
            <a:r>
              <a:rPr lang="en-US" altLang="vi-VN" sz="2400" b="1" dirty="0" smtClean="0"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vi-VN" sz="2400" b="1" dirty="0" err="1">
                <a:latin typeface="HP001 4 hàng" panose="020B0603050302020204" charset="0"/>
                <a:cs typeface="HP001 4 hàng" panose="020B0603050302020204" charset="0"/>
                <a:sym typeface="+mn-ea"/>
              </a:rPr>
              <a:t>tháng</a:t>
            </a:r>
            <a:r>
              <a:rPr lang="en-US" altLang="vi-VN" sz="2400" b="1" dirty="0"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vi-VN" sz="2400" b="1" dirty="0" smtClean="0">
                <a:latin typeface="HP001 4 hàng" panose="020B0603050302020204" charset="0"/>
                <a:cs typeface="HP001 4 hàng" panose="020B0603050302020204" charset="0"/>
                <a:sym typeface="+mn-ea"/>
              </a:rPr>
              <a:t>4 </a:t>
            </a:r>
            <a:r>
              <a:rPr lang="en-US" altLang="vi-VN" sz="2400" b="1" dirty="0" err="1">
                <a:latin typeface="HP001 4 hàng" panose="020B0603050302020204" charset="0"/>
                <a:cs typeface="HP001 4 hàng" panose="020B0603050302020204" charset="0"/>
                <a:sym typeface="+mn-ea"/>
              </a:rPr>
              <a:t>năm</a:t>
            </a:r>
            <a:r>
              <a:rPr lang="en-US" altLang="vi-VN" sz="2400" b="1" dirty="0">
                <a:latin typeface="HP001 4 hàng" panose="020B0603050302020204" charset="0"/>
                <a:cs typeface="HP001 4 hàng" panose="020B0603050302020204" charset="0"/>
                <a:sym typeface="+mn-ea"/>
              </a:rPr>
              <a:t> 2022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520" y="1695708"/>
            <a:ext cx="320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85674 – 58329 </a:t>
            </a:r>
            <a:r>
              <a:rPr lang="en-US" altLang="vi-VN" b="1" dirty="0" smtClean="0">
                <a:latin typeface="Times New Roman" pitchFamily="18" charset="0"/>
                <a:cs typeface="Times New Roman" pitchFamily="18" charset="0"/>
              </a:rPr>
              <a:t>= ?</a:t>
            </a:r>
            <a:endParaRPr lang="en-US" alt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940207" y="2205548"/>
            <a:ext cx="1200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85674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951319" y="2616710"/>
            <a:ext cx="1196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58329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62394" y="2305560"/>
            <a:ext cx="3429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997128" y="2030426"/>
            <a:ext cx="66294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4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948144" y="3119948"/>
            <a:ext cx="10287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997128" y="2366998"/>
            <a:ext cx="66294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2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3; 7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997128" y="2734350"/>
            <a:ext cx="46291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6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997128" y="3074406"/>
            <a:ext cx="69342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5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1997128" y="3427127"/>
            <a:ext cx="66294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5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6; 8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471312" y="31634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312366" y="31634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1188406" y="3163450"/>
            <a:ext cx="400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002664" y="3177098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858296" y="3177098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773950" y="4039206"/>
            <a:ext cx="23267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85674 – 58329 </a:t>
            </a:r>
            <a:r>
              <a:rPr lang="en-US" altLang="vi-VN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alt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61933" y="4011910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27345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8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4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6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8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4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693</Words>
  <Application>Microsoft Office PowerPoint</Application>
  <PresentationFormat>On-screen Show (16:9)</PresentationFormat>
  <Paragraphs>238</Paragraphs>
  <Slides>26</Slides>
  <Notes>14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6" baseType="lpstr">
      <vt:lpstr>Arial</vt:lpstr>
      <vt:lpstr>.VnAristote</vt:lpstr>
      <vt:lpstr>华康方圆体W7</vt:lpstr>
      <vt:lpstr>Times New Roman</vt:lpstr>
      <vt:lpstr>Calibri</vt:lpstr>
      <vt:lpstr>.VnHelvetInsH</vt:lpstr>
      <vt:lpstr>Wingdings</vt:lpstr>
      <vt:lpstr>Permanent Marker</vt:lpstr>
      <vt:lpstr>Arial Black</vt:lpstr>
      <vt:lpstr>HP001 4 hàng</vt:lpstr>
      <vt:lpstr>Comfortaa</vt:lpstr>
      <vt:lpstr>.VnTime</vt:lpstr>
      <vt:lpstr>SKETCH LESSON</vt:lpstr>
      <vt:lpstr>Office Theme</vt:lpstr>
      <vt:lpstr>2_SKETCH LESSON</vt:lpstr>
      <vt:lpstr>Default Design</vt:lpstr>
      <vt:lpstr>1_Proposal</vt:lpstr>
      <vt:lpstr>1_Default Design</vt:lpstr>
      <vt:lpstr>1_SKETCH LESSON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SKETCHNOTES LESSON</dc:title>
  <dc:creator/>
  <cp:lastModifiedBy>Du Linh</cp:lastModifiedBy>
  <cp:revision>79</cp:revision>
  <dcterms:created xsi:type="dcterms:W3CDTF">2021-09-27T00:27:00Z</dcterms:created>
  <dcterms:modified xsi:type="dcterms:W3CDTF">2022-03-29T11:37:48Z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49A1EC9AE53E4632AD435BB0E250FE7F</vt:lpwstr>
  </property>
  <property fmtid="{D5CDD505-2E9C-101B-9397-08002B2CF9AE}" pid="3" name="KSOProductBuildVer">
    <vt:lpwstr>1033-11.2.0.10443</vt:lpwstr>
  </property>
</Properties>
</file>