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</p:sldMasterIdLst>
  <p:notesMasterIdLst>
    <p:notesMasterId r:id="rId37"/>
  </p:notesMasterIdLst>
  <p:sldIdLst>
    <p:sldId id="257" r:id="rId9"/>
    <p:sldId id="258" r:id="rId10"/>
    <p:sldId id="259" r:id="rId11"/>
    <p:sldId id="287" r:id="rId12"/>
    <p:sldId id="270" r:id="rId13"/>
    <p:sldId id="271" r:id="rId14"/>
    <p:sldId id="288" r:id="rId15"/>
    <p:sldId id="272" r:id="rId16"/>
    <p:sldId id="260" r:id="rId17"/>
    <p:sldId id="261" r:id="rId18"/>
    <p:sldId id="273" r:id="rId19"/>
    <p:sldId id="277" r:id="rId20"/>
    <p:sldId id="281" r:id="rId21"/>
    <p:sldId id="279" r:id="rId22"/>
    <p:sldId id="280" r:id="rId23"/>
    <p:sldId id="278" r:id="rId24"/>
    <p:sldId id="282" r:id="rId25"/>
    <p:sldId id="284" r:id="rId26"/>
    <p:sldId id="274" r:id="rId27"/>
    <p:sldId id="285" r:id="rId28"/>
    <p:sldId id="283" r:id="rId29"/>
    <p:sldId id="286" r:id="rId30"/>
    <p:sldId id="263" r:id="rId31"/>
    <p:sldId id="264" r:id="rId32"/>
    <p:sldId id="275" r:id="rId33"/>
    <p:sldId id="276" r:id="rId34"/>
    <p:sldId id="268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434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DE8F0-1E95-43F4-B991-18CBDE2D648F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3C1D-BB67-4D87-9449-94B5C516BF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733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473B6-534F-4E5E-BD33-1C805253C2F6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0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3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0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4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5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27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1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8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19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6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2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60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66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34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84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5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56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42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36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24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68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4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6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55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75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74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86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90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16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18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9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42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8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9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58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75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76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1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91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97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54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91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5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2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7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62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50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73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05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34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45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65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9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0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8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38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72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436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43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65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85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212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7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140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7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872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32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991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26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840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255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63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4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727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6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13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80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828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433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999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907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268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198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254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17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9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80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739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552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577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086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631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07DB-6519-48D8-9FD2-BC0CB970F52E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4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4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5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6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1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20/04/202222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0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44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năm 2022</a:t>
            </a:r>
            <a:br>
              <a:rPr lang="en-US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 làm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01" y="2286001"/>
            <a:ext cx="8315399" cy="2743200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vật.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1" y="2286000"/>
            <a:ext cx="83249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1"/>
            <a:ext cx="8610600" cy="3428999"/>
          </a:xfrm>
        </p:spPr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153A4E-9C9C-5247-8951-71510070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năm 2022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làm văn 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25952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0" y="1295400"/>
            <a:ext cx="9144000" cy="9144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 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27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967234-1DFD-964B-B840-64EC2568CA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38400"/>
            <a:ext cx="38385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006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unglac.org/upload/article/1295971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74"/>
          <a:stretch/>
        </p:blipFill>
        <p:spPr bwMode="auto">
          <a:xfrm>
            <a:off x="-11242" y="381000"/>
            <a:ext cx="519409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42" y="323145"/>
            <a:ext cx="496245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210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0"/>
            <a:ext cx="6172200" cy="5907677"/>
          </a:xfrm>
          <a:prstGeom prst="rect">
            <a:avLst/>
          </a:prstGeom>
        </p:spPr>
      </p:pic>
      <p:pic>
        <p:nvPicPr>
          <p:cNvPr id="12" name="Picture 4" descr="con mè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1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844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img.tamtay.vn/files/2009/06/19/triki_anywhere/blog_images/4a90cbc0_47d08d22_copyofcat210244fu_resi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/>
          <a:stretch/>
        </p:blipFill>
        <p:spPr bwMode="auto">
          <a:xfrm>
            <a:off x="-304800" y="26232"/>
            <a:ext cx="5301370" cy="62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26232"/>
            <a:ext cx="6281996" cy="62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665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763"/>
            <a:ext cx="3620311" cy="1933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" y="2101825"/>
            <a:ext cx="3592829" cy="4681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40097" y="1789266"/>
            <a:ext cx="6798105" cy="322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372" y="-6134"/>
            <a:ext cx="2450432" cy="1944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372" y="2101825"/>
            <a:ext cx="2426619" cy="1784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372" y="4049735"/>
            <a:ext cx="2469736" cy="25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54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69801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124200"/>
            <a:ext cx="547525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45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481"/>
          <a:stretch/>
        </p:blipFill>
        <p:spPr>
          <a:xfrm>
            <a:off x="3124200" y="33337"/>
            <a:ext cx="6320298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2128837"/>
            <a:ext cx="6665241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38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x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Picture 2" descr="con ch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34533"/>
            <a:ext cx="2955561" cy="3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on ch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57" y="-152400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fs1.vn.cyworld.com/data4/2007/05/07/177/1178525577512058_chó%20con%2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2959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3434533"/>
            <a:ext cx="4386644" cy="34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3652563"/>
            <a:ext cx="3248025" cy="3062192"/>
          </a:xfrm>
          <a:prstGeom prst="rect">
            <a:avLst/>
          </a:prstGeom>
        </p:spPr>
      </p:pic>
      <p:pic>
        <p:nvPicPr>
          <p:cNvPr id="9" name="Picture 8" descr="http://fs1.vn.cyworld.com/data4/2007/05/07/177/1178525577512058_chó%20con%2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9" t="11629" r="20181" b="32558"/>
          <a:stretch/>
        </p:blipFill>
        <p:spPr bwMode="auto">
          <a:xfrm>
            <a:off x="76200" y="76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9" y="76200"/>
            <a:ext cx="4043363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671613"/>
            <a:ext cx="2775235" cy="30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8" y="2557164"/>
            <a:ext cx="4306844" cy="2929235"/>
          </a:xfrm>
        </p:spPr>
      </p:pic>
      <p:sp>
        <p:nvSpPr>
          <p:cNvPr id="10" name="Rectangle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64" y="2514600"/>
            <a:ext cx="4328919" cy="33528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B9E603-57D6-A64E-B0AA-2156FA7F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năm 2022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làm văn 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8680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5000059" cy="647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"/>
            <a:ext cx="3886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75" y="3268770"/>
            <a:ext cx="3857625" cy="33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450980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38382" y="1600200"/>
            <a:ext cx="664883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67762"/>
            <a:ext cx="6876066" cy="6137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399"/>
            <a:ext cx="6553200" cy="4512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243" y="152400"/>
            <a:ext cx="7636933" cy="624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808350"/>
            <a:ext cx="928589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3276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Bài 3:“ Quan sát và miêu tả các đặc điểm ngoại hình của 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Oval 5"/>
          <p:cNvSpPr/>
          <p:nvPr/>
        </p:nvSpPr>
        <p:spPr>
          <a:xfrm>
            <a:off x="891464" y="343630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872703" y="392899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69E8AD-A69A-4C41-AA7A-A3B49187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năm 2022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làm văn 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21887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7016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“ Quan sát và miêu tả hoạt động thường xuyên của con mèo (hoặc con chó) nói trên .”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em,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563880" y="3124200"/>
            <a:ext cx="304800" cy="304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314F40-E907-D044-8922-939C49EE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01" y="99221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năm 2022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làm văn 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30459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88" name="Group 5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8428889"/>
              </p:ext>
            </p:extLst>
          </p:nvPr>
        </p:nvGraphicFramePr>
        <p:xfrm>
          <a:off x="0" y="30480"/>
          <a:ext cx="9144000" cy="6553482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ngữ miêu tả con mèo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đuôi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2103120" y="489586"/>
            <a:ext cx="6934200" cy="830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hung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vằn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gỗ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tam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889760" y="6148389"/>
            <a:ext cx="716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duyên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ngoe</a:t>
            </a: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nguẩy,… 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1859280" y="5326063"/>
            <a:ext cx="7391400" cy="830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Thon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1874520" y="4495800"/>
            <a:ext cx="7010400" cy="830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cước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vểnh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cước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2057400" y="4038600"/>
            <a:ext cx="69342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Hếch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2057400" y="2971800"/>
            <a:ext cx="7086600" cy="830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nhãn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long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2057400" y="2141538"/>
            <a:ext cx="6858000" cy="830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dong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dỏng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nhạy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vểnh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2072640" y="1311276"/>
            <a:ext cx="6934200" cy="830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dừa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477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9" grpId="0"/>
      <p:bldP spid="18470" grpId="0"/>
      <p:bldP spid="18472" grpId="0"/>
      <p:bldP spid="18474" grpId="0"/>
      <p:bldP spid="18475" grpId="0"/>
      <p:bldP spid="18477" grpId="0"/>
      <p:bldP spid="18479" grpId="0"/>
      <p:bldP spid="184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17" name="Group 6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5112315"/>
              </p:ext>
            </p:extLst>
          </p:nvPr>
        </p:nvGraphicFramePr>
        <p:xfrm>
          <a:off x="0" y="685800"/>
          <a:ext cx="9144000" cy="5089782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 đầu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Đôi mắt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Cái đuôi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1905000" y="1219200"/>
            <a:ext cx="74676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xám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;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mượt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1966913" y="1771650"/>
            <a:ext cx="7239000" cy="5222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 như yên xe </a:t>
            </a:r>
            <a:r>
              <a:rPr lang="en-US" altLang="vi-VN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905000" y="2286000"/>
            <a:ext cx="7620000" cy="9540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tai to; 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mỏng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cụp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phía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thính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tai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mít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1905000" y="3200400"/>
            <a:ext cx="72390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xanh như nước biển; mắt đen pha nâu; 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943100" y="3738563"/>
            <a:ext cx="71628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khịt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khịt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…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1828800" y="4191000"/>
            <a:ext cx="71628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râu ngắn, cứng và mọc quanh mép, …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1905000" y="4724400"/>
            <a:ext cx="72390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gầy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1905000" y="5248275"/>
            <a:ext cx="6858000" cy="5222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đuôi dài, cong cong luôn phe phẩy,…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690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8" grpId="0"/>
      <p:bldP spid="19499" grpId="0"/>
      <p:bldP spid="19501" grpId="0"/>
      <p:bldP spid="19503" grpId="0"/>
      <p:bldP spid="19504" grpId="0"/>
      <p:bldP spid="19505" grpId="0"/>
      <p:bldP spid="19507" grpId="0"/>
      <p:bldP spid="195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“ Qua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?”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7968A2-929D-634C-ABF5-3747C7A2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năm 2022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35665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87630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 CỐ- DẶN DÒ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6670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1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077200" cy="776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1.Đọc bài văn : “ Đàn ngan mới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E1DE6B-81DC-9E40-9A39-0AF3A918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năm 2022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làm văn 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36706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Thư viện dữ liệu\Thư viện dữ liệu\ThuVien4\Tiếng Việt 4\đàn ngan mới nở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390" y="9525"/>
            <a:ext cx="9525000" cy="662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18110" y="1905000"/>
            <a:ext cx="9144000" cy="452431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tơ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nõn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guồng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huyền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mỡ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đẻ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đằng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lủn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8852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1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9" t="19101" r="7469" b="4494"/>
          <a:stretch/>
        </p:blipFill>
        <p:spPr bwMode="auto">
          <a:xfrm>
            <a:off x="152400" y="228600"/>
            <a:ext cx="373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076700" y="261937"/>
            <a:ext cx="4914900" cy="492443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óng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22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Tam-02L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083300"/>
            <a:ext cx="9144000" cy="7747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Guồng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guồng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quay)</a:t>
            </a:r>
          </a:p>
        </p:txBody>
      </p:sp>
    </p:spTree>
    <p:extLst>
      <p:ext uri="{BB962C8B-B14F-4D97-AF65-F5344CB8AC3E}">
        <p14:creationId xmlns:p14="http://schemas.microsoft.com/office/powerpoint/2010/main" val="42360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076700" y="261937"/>
            <a:ext cx="4914900" cy="492443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óng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76699" y="1038596"/>
            <a:ext cx="4891087" cy="892552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cườm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huyền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... 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076698" y="2215364"/>
            <a:ext cx="4891087" cy="1692771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đẻ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mọc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đằng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trước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076698" y="4192351"/>
            <a:ext cx="4914902" cy="492443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nuột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076698" y="4969010"/>
            <a:ext cx="4891087" cy="892552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lủn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r="44666"/>
          <a:stretch/>
        </p:blipFill>
        <p:spPr>
          <a:xfrm>
            <a:off x="152400" y="-4997"/>
            <a:ext cx="3124200" cy="67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184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3207" y="283136"/>
            <a:ext cx="8217586" cy="112175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5240" y="533400"/>
            <a:ext cx="9144000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vi-VN" sz="2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hay.</a:t>
            </a:r>
            <a:endParaRPr kumimoji="0" lang="en-US" altLang="vi-VN" sz="2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5417" name="Group 57"/>
          <p:cNvGraphicFramePr>
            <a:graphicFrameLocks noGrp="1"/>
          </p:cNvGraphicFramePr>
          <p:nvPr/>
        </p:nvGraphicFramePr>
        <p:xfrm>
          <a:off x="0" y="1981200"/>
          <a:ext cx="9144000" cy="428148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2652713"/>
            <a:ext cx="6389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to hơn cái trứng một tí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1163" y="3109913"/>
            <a:ext cx="769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 óng như màu vàng của những con tơ nõn mới guồng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0" y="3643313"/>
            <a:ext cx="7391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bằng hột cườm, đen nhánh hạt huyền, lúc nào cũng long lanh đưa đi, đưa lại như có nước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52600" y="4481513"/>
            <a:ext cx="723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 nhung hươu, vừa bằng ngón tay đứa bé mới đẻ và có lẽ cũng mềm như thế, mọc ngăn ngắn đằng trước.</a:t>
            </a: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52600" y="5319713"/>
            <a:ext cx="5299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 xinh, vàng nuột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8800" y="5776913"/>
            <a:ext cx="5299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lủn chủn, chân bé tí ,màu đỏ hồng </a:t>
            </a:r>
          </a:p>
        </p:txBody>
      </p:sp>
    </p:spTree>
    <p:extLst>
      <p:ext uri="{BB962C8B-B14F-4D97-AF65-F5344CB8AC3E}">
        <p14:creationId xmlns:p14="http://schemas.microsoft.com/office/powerpoint/2010/main" val="25495429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  <p:bldP spid="4" grpId="0"/>
      <p:bldP spid="6" grpId="0"/>
      <p:bldP spid="7" grpId="0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764" y="2107505"/>
            <a:ext cx="8229600" cy="44195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?” 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?”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Oval 8"/>
          <p:cNvSpPr/>
          <p:nvPr/>
        </p:nvSpPr>
        <p:spPr>
          <a:xfrm>
            <a:off x="498764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498764" y="309317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818E2-C1F0-694D-ADF1-5CB22252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năm 2022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làm văn 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23697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1215</Words>
  <Application>Microsoft Office PowerPoint</Application>
  <PresentationFormat>On-screen Show (4:3)</PresentationFormat>
  <Paragraphs>126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Thứ năm ngày 21 tháng 4 năm 2022 Tập làm văn  Luyện tập quan sát con vật</vt:lpstr>
      <vt:lpstr>Thứ năm ngày 21 tháng 4 năm 2022 Tập làm văn  Luyện tập quan sát con vật</vt:lpstr>
      <vt:lpstr>Thứ năm, ngày 21 tháng 4 năm 2022 Tập làm văn  Luyện tập quan sát con vật</vt:lpstr>
      <vt:lpstr>PowerPoint Presentation</vt:lpstr>
      <vt:lpstr>PowerPoint Presentation</vt:lpstr>
      <vt:lpstr>PowerPoint Presentation</vt:lpstr>
      <vt:lpstr>PowerPoint Presentation</vt:lpstr>
      <vt:lpstr> </vt:lpstr>
      <vt:lpstr>Thứ năm ngày 21 tháng 4 năm 2022 Tập làm văn  Luyện tập quan sát con vật</vt:lpstr>
      <vt:lpstr>Thứ năm ngày 21 tháng 4 năm 2022 Tập làm văn  Luyện tập quan sát con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21 tháng 4 năm 2022 Tập làm văn  Luyện tập quan sát con vật</vt:lpstr>
      <vt:lpstr>Thứ năm ngày 21 tháng 4 năm 2022 Tập làm văn  Luyện tập quan sát con vật</vt:lpstr>
      <vt:lpstr>PowerPoint Presentation</vt:lpstr>
      <vt:lpstr>PowerPoint Presentation</vt:lpstr>
      <vt:lpstr>Thứ năm ngày 21 tháng 4 năm 2022 Tập làm văn Luyện tập quan sát con vật</vt:lpstr>
      <vt:lpstr>CỦNG CỐ- DẶN DÒ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và các em đến với bài giảng !</dc:title>
  <dc:creator>HP</dc:creator>
  <cp:lastModifiedBy>Phan Thi Nu</cp:lastModifiedBy>
  <cp:revision>98</cp:revision>
  <dcterms:created xsi:type="dcterms:W3CDTF">2021-08-12T08:41:54Z</dcterms:created>
  <dcterms:modified xsi:type="dcterms:W3CDTF">2022-04-20T11:06:39Z</dcterms:modified>
</cp:coreProperties>
</file>