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31"/>
  </p:notesMasterIdLst>
  <p:sldIdLst>
    <p:sldId id="304" r:id="rId3"/>
    <p:sldId id="280" r:id="rId4"/>
    <p:sldId id="319" r:id="rId5"/>
    <p:sldId id="318" r:id="rId6"/>
    <p:sldId id="316" r:id="rId7"/>
    <p:sldId id="320" r:id="rId8"/>
    <p:sldId id="317" r:id="rId9"/>
    <p:sldId id="321" r:id="rId10"/>
    <p:sldId id="322" r:id="rId11"/>
    <p:sldId id="327" r:id="rId12"/>
    <p:sldId id="298" r:id="rId13"/>
    <p:sldId id="305" r:id="rId14"/>
    <p:sldId id="265" r:id="rId15"/>
    <p:sldId id="329" r:id="rId16"/>
    <p:sldId id="330" r:id="rId17"/>
    <p:sldId id="331" r:id="rId18"/>
    <p:sldId id="332" r:id="rId19"/>
    <p:sldId id="270" r:id="rId20"/>
    <p:sldId id="314" r:id="rId21"/>
    <p:sldId id="333" r:id="rId22"/>
    <p:sldId id="264" r:id="rId23"/>
    <p:sldId id="334" r:id="rId24"/>
    <p:sldId id="307" r:id="rId25"/>
    <p:sldId id="309" r:id="rId26"/>
    <p:sldId id="310" r:id="rId27"/>
    <p:sldId id="313" r:id="rId28"/>
    <p:sldId id="302" r:id="rId29"/>
    <p:sldId id="315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E"/>
    <a:srgbClr val="008000"/>
    <a:srgbClr val="AFF1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AFFF04-ACF8-4D5B-BEDD-BB29A721E06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DF39781-91C0-4711-9831-B0F875FCCE8A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I. </a:t>
          </a:r>
        </a:p>
      </dgm:t>
    </dgm:pt>
    <dgm:pt modelId="{5916AC08-10C5-40BC-B7AC-F1C9C6EA4B86}" type="parTrans" cxnId="{EFBEE6A0-B8A4-4463-AEF1-B4272DAEC06D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92CC1D-CED5-4423-9BC5-36607FD5719F}" type="sibTrans" cxnId="{EFBEE6A0-B8A4-4463-AEF1-B4272DAEC06D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09528D-4F9E-409B-8200-5C37DFB9AF4A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GB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GB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xét</a:t>
          </a:r>
          <a:endParaRPr lang="en-GB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A8DA94-4040-455B-8FA9-CF4460E08EA0}" type="parTrans" cxnId="{B0CF5AA3-8746-467D-BC7D-0E38EF7ACB15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ECF356-BE7E-49FF-B4C8-4946D78D7E1F}" type="sibTrans" cxnId="{B0CF5AA3-8746-467D-BC7D-0E38EF7ACB15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B6E176-3C4D-475F-8C85-0B65E6E6D6D1}">
      <dgm:prSet phldrT="[Text]"/>
      <dgm:spPr>
        <a:solidFill>
          <a:srgbClr val="FFFF00"/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II.</a:t>
          </a:r>
        </a:p>
      </dgm:t>
    </dgm:pt>
    <dgm:pt modelId="{B2497282-A46E-47C4-BE4E-412243549C94}" type="parTrans" cxnId="{EFCC79D9-7959-4282-B468-75F9A68B2F43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4B1EE4-79B2-441E-B896-BE3464E590F5}" type="sibTrans" cxnId="{EFCC79D9-7959-4282-B468-75F9A68B2F43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D17FB8-3850-4B15-8FE7-27EBE4177C2E}">
      <dgm:prSet phldrT="[Text]"/>
      <dgm:spPr>
        <a:solidFill>
          <a:srgbClr val="FFFF00"/>
        </a:solidFill>
      </dgm:spPr>
      <dgm:t>
        <a:bodyPr/>
        <a:lstStyle/>
        <a:p>
          <a:r>
            <a:rPr lang="en-GB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Ghi</a:t>
          </a:r>
          <a:r>
            <a:rPr lang="en-GB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nhớ</a:t>
          </a:r>
          <a:endParaRPr lang="en-GB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49E79A-C274-45DD-B2FB-68FD3EC09171}" type="parTrans" cxnId="{563A1AE0-29F6-485A-9756-FD595E3F0D22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E2ADA2-686D-438F-8FBB-456262E0CFA6}" type="sibTrans" cxnId="{563A1AE0-29F6-485A-9756-FD595E3F0D22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4BBA72-549E-4934-B625-2747E09C6B98}">
      <dgm:prSet phldrT="[Text]"/>
      <dgm:spPr>
        <a:solidFill>
          <a:srgbClr val="AFF1BC"/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III.</a:t>
          </a:r>
        </a:p>
      </dgm:t>
    </dgm:pt>
    <dgm:pt modelId="{8F482651-8EB7-4418-BE5E-726E646A7180}" type="parTrans" cxnId="{83DB908C-24D6-420A-849D-0C4CB5B9AFCB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7F9FDB-B077-4D22-846F-75167E11A930}" type="sibTrans" cxnId="{83DB908C-24D6-420A-849D-0C4CB5B9AFCB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16B9AF-FC14-4FE4-8AE9-69A1CAB2841E}">
      <dgm:prSet phldrT="[Text]"/>
      <dgm:spPr>
        <a:solidFill>
          <a:srgbClr val="AFF1BC"/>
        </a:solidFill>
      </dgm:spPr>
      <dgm:t>
        <a:bodyPr/>
        <a:lstStyle/>
        <a:p>
          <a:r>
            <a:rPr lang="en-GB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Luyện</a:t>
          </a:r>
          <a:r>
            <a:rPr lang="en-GB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GB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5B1529-7B6E-419D-9C33-5D2BEEC579D4}" type="parTrans" cxnId="{67786416-F660-40AD-8CBB-408E70D0C05F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264CE1-0ED1-459D-BD28-DEAC82F9051B}" type="sibTrans" cxnId="{67786416-F660-40AD-8CBB-408E70D0C05F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E009FE-0A5D-48CF-8991-C4D2B27B88CA}" type="pres">
      <dgm:prSet presAssocID="{B8AFFF04-ACF8-4D5B-BEDD-BB29A721E06F}" presName="Name0" presStyleCnt="0">
        <dgm:presLayoutVars>
          <dgm:dir/>
          <dgm:animLvl val="lvl"/>
          <dgm:resizeHandles val="exact"/>
        </dgm:presLayoutVars>
      </dgm:prSet>
      <dgm:spPr/>
    </dgm:pt>
    <dgm:pt modelId="{11FE8261-4BE0-43AE-8E19-E3D9C60F23F7}" type="pres">
      <dgm:prSet presAssocID="{BDF39781-91C0-4711-9831-B0F875FCCE8A}" presName="linNode" presStyleCnt="0"/>
      <dgm:spPr/>
    </dgm:pt>
    <dgm:pt modelId="{2D182A84-06C5-43F0-AB47-E4D676F6990E}" type="pres">
      <dgm:prSet presAssocID="{BDF39781-91C0-4711-9831-B0F875FCCE8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85B8194B-7CA4-4CEB-9804-4D56CE7BFAA7}" type="pres">
      <dgm:prSet presAssocID="{BDF39781-91C0-4711-9831-B0F875FCCE8A}" presName="descendantText" presStyleLbl="alignAccFollowNode1" presStyleIdx="0" presStyleCnt="3">
        <dgm:presLayoutVars>
          <dgm:bulletEnabled val="1"/>
        </dgm:presLayoutVars>
      </dgm:prSet>
      <dgm:spPr/>
    </dgm:pt>
    <dgm:pt modelId="{B1B14294-791A-4108-B006-106AE12CEDAE}" type="pres">
      <dgm:prSet presAssocID="{1292CC1D-CED5-4423-9BC5-36607FD5719F}" presName="sp" presStyleCnt="0"/>
      <dgm:spPr/>
    </dgm:pt>
    <dgm:pt modelId="{D745C91C-4362-4715-B98A-6AC7B37C0A4F}" type="pres">
      <dgm:prSet presAssocID="{E9B6E176-3C4D-475F-8C85-0B65E6E6D6D1}" presName="linNode" presStyleCnt="0"/>
      <dgm:spPr/>
    </dgm:pt>
    <dgm:pt modelId="{D03FEB0D-8E9F-4C3B-B46F-23958EB4A733}" type="pres">
      <dgm:prSet presAssocID="{E9B6E176-3C4D-475F-8C85-0B65E6E6D6D1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1E20FAA-8E68-410B-AE1A-26C79F26FDE7}" type="pres">
      <dgm:prSet presAssocID="{E9B6E176-3C4D-475F-8C85-0B65E6E6D6D1}" presName="descendantText" presStyleLbl="alignAccFollowNode1" presStyleIdx="1" presStyleCnt="3" custLinFactNeighborX="-2778" custLinFactNeighborY="-909">
        <dgm:presLayoutVars>
          <dgm:bulletEnabled val="1"/>
        </dgm:presLayoutVars>
      </dgm:prSet>
      <dgm:spPr/>
    </dgm:pt>
    <dgm:pt modelId="{94E14253-188A-4DAF-8166-363DCDBDCF29}" type="pres">
      <dgm:prSet presAssocID="{4F4B1EE4-79B2-441E-B896-BE3464E590F5}" presName="sp" presStyleCnt="0"/>
      <dgm:spPr/>
    </dgm:pt>
    <dgm:pt modelId="{64A62DA9-3B97-436E-8B14-466DBE1C1ABA}" type="pres">
      <dgm:prSet presAssocID="{D64BBA72-549E-4934-B625-2747E09C6B98}" presName="linNode" presStyleCnt="0"/>
      <dgm:spPr/>
    </dgm:pt>
    <dgm:pt modelId="{C44B8396-1775-475C-B44B-A77795CDA09F}" type="pres">
      <dgm:prSet presAssocID="{D64BBA72-549E-4934-B625-2747E09C6B98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6C552A4F-74E0-4E72-A5FE-B662EAE27799}" type="pres">
      <dgm:prSet presAssocID="{D64BBA72-549E-4934-B625-2747E09C6B98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67786416-F660-40AD-8CBB-408E70D0C05F}" srcId="{D64BBA72-549E-4934-B625-2747E09C6B98}" destId="{4816B9AF-FC14-4FE4-8AE9-69A1CAB2841E}" srcOrd="0" destOrd="0" parTransId="{C75B1529-7B6E-419D-9C33-5D2BEEC579D4}" sibTransId="{24264CE1-0ED1-459D-BD28-DEAC82F9051B}"/>
    <dgm:cxn modelId="{180BCA1E-8FB1-4F96-A58F-0AA4D9691D6B}" type="presOf" srcId="{4816B9AF-FC14-4FE4-8AE9-69A1CAB2841E}" destId="{6C552A4F-74E0-4E72-A5FE-B662EAE27799}" srcOrd="0" destOrd="0" presId="urn:microsoft.com/office/officeart/2005/8/layout/vList5"/>
    <dgm:cxn modelId="{AFC3625E-4094-4410-A22C-858400D5E0EB}" type="presOf" srcId="{BDF39781-91C0-4711-9831-B0F875FCCE8A}" destId="{2D182A84-06C5-43F0-AB47-E4D676F6990E}" srcOrd="0" destOrd="0" presId="urn:microsoft.com/office/officeart/2005/8/layout/vList5"/>
    <dgm:cxn modelId="{E797F850-77F9-44E9-B31D-5ABEDFC9598A}" type="presOf" srcId="{3CD17FB8-3850-4B15-8FE7-27EBE4177C2E}" destId="{D1E20FAA-8E68-410B-AE1A-26C79F26FDE7}" srcOrd="0" destOrd="0" presId="urn:microsoft.com/office/officeart/2005/8/layout/vList5"/>
    <dgm:cxn modelId="{83DB908C-24D6-420A-849D-0C4CB5B9AFCB}" srcId="{B8AFFF04-ACF8-4D5B-BEDD-BB29A721E06F}" destId="{D64BBA72-549E-4934-B625-2747E09C6B98}" srcOrd="2" destOrd="0" parTransId="{8F482651-8EB7-4418-BE5E-726E646A7180}" sibTransId="{557F9FDB-B077-4D22-846F-75167E11A930}"/>
    <dgm:cxn modelId="{EFBEE6A0-B8A4-4463-AEF1-B4272DAEC06D}" srcId="{B8AFFF04-ACF8-4D5B-BEDD-BB29A721E06F}" destId="{BDF39781-91C0-4711-9831-B0F875FCCE8A}" srcOrd="0" destOrd="0" parTransId="{5916AC08-10C5-40BC-B7AC-F1C9C6EA4B86}" sibTransId="{1292CC1D-CED5-4423-9BC5-36607FD5719F}"/>
    <dgm:cxn modelId="{B0CF5AA3-8746-467D-BC7D-0E38EF7ACB15}" srcId="{BDF39781-91C0-4711-9831-B0F875FCCE8A}" destId="{9B09528D-4F9E-409B-8200-5C37DFB9AF4A}" srcOrd="0" destOrd="0" parTransId="{90A8DA94-4040-455B-8FA9-CF4460E08EA0}" sibTransId="{F4ECF356-BE7E-49FF-B4C8-4946D78D7E1F}"/>
    <dgm:cxn modelId="{B255E1A8-2509-48B9-BB4E-2E9C174D2615}" type="presOf" srcId="{E9B6E176-3C4D-475F-8C85-0B65E6E6D6D1}" destId="{D03FEB0D-8E9F-4C3B-B46F-23958EB4A733}" srcOrd="0" destOrd="0" presId="urn:microsoft.com/office/officeart/2005/8/layout/vList5"/>
    <dgm:cxn modelId="{2504CDCD-D12D-4889-A32A-B73F9E0B42AA}" type="presOf" srcId="{D64BBA72-549E-4934-B625-2747E09C6B98}" destId="{C44B8396-1775-475C-B44B-A77795CDA09F}" srcOrd="0" destOrd="0" presId="urn:microsoft.com/office/officeart/2005/8/layout/vList5"/>
    <dgm:cxn modelId="{EFCC79D9-7959-4282-B468-75F9A68B2F43}" srcId="{B8AFFF04-ACF8-4D5B-BEDD-BB29A721E06F}" destId="{E9B6E176-3C4D-475F-8C85-0B65E6E6D6D1}" srcOrd="1" destOrd="0" parTransId="{B2497282-A46E-47C4-BE4E-412243549C94}" sibTransId="{4F4B1EE4-79B2-441E-B896-BE3464E590F5}"/>
    <dgm:cxn modelId="{A79C35DE-1299-4284-9892-D798A3E15FBD}" type="presOf" srcId="{B8AFFF04-ACF8-4D5B-BEDD-BB29A721E06F}" destId="{A4E009FE-0A5D-48CF-8991-C4D2B27B88CA}" srcOrd="0" destOrd="0" presId="urn:microsoft.com/office/officeart/2005/8/layout/vList5"/>
    <dgm:cxn modelId="{563A1AE0-29F6-485A-9756-FD595E3F0D22}" srcId="{E9B6E176-3C4D-475F-8C85-0B65E6E6D6D1}" destId="{3CD17FB8-3850-4B15-8FE7-27EBE4177C2E}" srcOrd="0" destOrd="0" parTransId="{D049E79A-C274-45DD-B2FB-68FD3EC09171}" sibTransId="{B8E2ADA2-686D-438F-8FBB-456262E0CFA6}"/>
    <dgm:cxn modelId="{2C6942FB-55C4-4F35-BD77-EE50A5BEDB40}" type="presOf" srcId="{9B09528D-4F9E-409B-8200-5C37DFB9AF4A}" destId="{85B8194B-7CA4-4CEB-9804-4D56CE7BFAA7}" srcOrd="0" destOrd="0" presId="urn:microsoft.com/office/officeart/2005/8/layout/vList5"/>
    <dgm:cxn modelId="{FCC5E53B-61C8-4859-B4DE-6CC5091F58F0}" type="presParOf" srcId="{A4E009FE-0A5D-48CF-8991-C4D2B27B88CA}" destId="{11FE8261-4BE0-43AE-8E19-E3D9C60F23F7}" srcOrd="0" destOrd="0" presId="urn:microsoft.com/office/officeart/2005/8/layout/vList5"/>
    <dgm:cxn modelId="{4480E91D-5563-4F6A-BB37-33B6E97C6898}" type="presParOf" srcId="{11FE8261-4BE0-43AE-8E19-E3D9C60F23F7}" destId="{2D182A84-06C5-43F0-AB47-E4D676F6990E}" srcOrd="0" destOrd="0" presId="urn:microsoft.com/office/officeart/2005/8/layout/vList5"/>
    <dgm:cxn modelId="{07358527-103D-476A-9223-58CEAD3CCCFC}" type="presParOf" srcId="{11FE8261-4BE0-43AE-8E19-E3D9C60F23F7}" destId="{85B8194B-7CA4-4CEB-9804-4D56CE7BFAA7}" srcOrd="1" destOrd="0" presId="urn:microsoft.com/office/officeart/2005/8/layout/vList5"/>
    <dgm:cxn modelId="{FB5B27D6-AEF2-4F91-9E75-20EC8F43A38C}" type="presParOf" srcId="{A4E009FE-0A5D-48CF-8991-C4D2B27B88CA}" destId="{B1B14294-791A-4108-B006-106AE12CEDAE}" srcOrd="1" destOrd="0" presId="urn:microsoft.com/office/officeart/2005/8/layout/vList5"/>
    <dgm:cxn modelId="{36365615-DB6D-4DD9-BB56-96C54EA54251}" type="presParOf" srcId="{A4E009FE-0A5D-48CF-8991-C4D2B27B88CA}" destId="{D745C91C-4362-4715-B98A-6AC7B37C0A4F}" srcOrd="2" destOrd="0" presId="urn:microsoft.com/office/officeart/2005/8/layout/vList5"/>
    <dgm:cxn modelId="{5048F4D2-8DCA-4946-AAE9-3157D288A904}" type="presParOf" srcId="{D745C91C-4362-4715-B98A-6AC7B37C0A4F}" destId="{D03FEB0D-8E9F-4C3B-B46F-23958EB4A733}" srcOrd="0" destOrd="0" presId="urn:microsoft.com/office/officeart/2005/8/layout/vList5"/>
    <dgm:cxn modelId="{A4596273-C618-4C1A-B2CC-4C55CFB95236}" type="presParOf" srcId="{D745C91C-4362-4715-B98A-6AC7B37C0A4F}" destId="{D1E20FAA-8E68-410B-AE1A-26C79F26FDE7}" srcOrd="1" destOrd="0" presId="urn:microsoft.com/office/officeart/2005/8/layout/vList5"/>
    <dgm:cxn modelId="{39E3AF26-69E1-4D68-B5B7-296B63D20CFB}" type="presParOf" srcId="{A4E009FE-0A5D-48CF-8991-C4D2B27B88CA}" destId="{94E14253-188A-4DAF-8166-363DCDBDCF29}" srcOrd="3" destOrd="0" presId="urn:microsoft.com/office/officeart/2005/8/layout/vList5"/>
    <dgm:cxn modelId="{78926C74-2D30-463D-832B-3D085A3D7C01}" type="presParOf" srcId="{A4E009FE-0A5D-48CF-8991-C4D2B27B88CA}" destId="{64A62DA9-3B97-436E-8B14-466DBE1C1ABA}" srcOrd="4" destOrd="0" presId="urn:microsoft.com/office/officeart/2005/8/layout/vList5"/>
    <dgm:cxn modelId="{60B89E78-FFF8-463C-8BB5-D910F39D3BF2}" type="presParOf" srcId="{64A62DA9-3B97-436E-8B14-466DBE1C1ABA}" destId="{C44B8396-1775-475C-B44B-A77795CDA09F}" srcOrd="0" destOrd="0" presId="urn:microsoft.com/office/officeart/2005/8/layout/vList5"/>
    <dgm:cxn modelId="{CD9609F0-E675-46E9-9956-4D79BC25450B}" type="presParOf" srcId="{64A62DA9-3B97-436E-8B14-466DBE1C1ABA}" destId="{6C552A4F-74E0-4E72-A5FE-B662EAE2779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8194B-7CA4-4CEB-9804-4D56CE7BFAA7}">
      <dsp:nvSpPr>
        <dsp:cNvPr id="0" name=""/>
        <dsp:cNvSpPr/>
      </dsp:nvSpPr>
      <dsp:spPr>
        <a:xfrm rot="5400000">
          <a:off x="3334372" y="-1238381"/>
          <a:ext cx="844574" cy="3535680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4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GB" sz="4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4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xét</a:t>
          </a:r>
          <a:endParaRPr lang="en-GB" sz="4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988820" y="148400"/>
        <a:ext cx="3494451" cy="762116"/>
      </dsp:txXfrm>
    </dsp:sp>
    <dsp:sp modelId="{2D182A84-06C5-43F0-AB47-E4D676F6990E}">
      <dsp:nvSpPr>
        <dsp:cNvPr id="0" name=""/>
        <dsp:cNvSpPr/>
      </dsp:nvSpPr>
      <dsp:spPr>
        <a:xfrm>
          <a:off x="0" y="1599"/>
          <a:ext cx="1988820" cy="105571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I. </a:t>
          </a:r>
        </a:p>
      </dsp:txBody>
      <dsp:txXfrm>
        <a:off x="51536" y="53135"/>
        <a:ext cx="1885748" cy="952645"/>
      </dsp:txXfrm>
    </dsp:sp>
    <dsp:sp modelId="{D1E20FAA-8E68-410B-AE1A-26C79F26FDE7}">
      <dsp:nvSpPr>
        <dsp:cNvPr id="0" name=""/>
        <dsp:cNvSpPr/>
      </dsp:nvSpPr>
      <dsp:spPr>
        <a:xfrm rot="5400000">
          <a:off x="3279123" y="-137555"/>
          <a:ext cx="844574" cy="3535680"/>
        </a:xfrm>
        <a:prstGeom prst="round2SameRect">
          <a:avLst/>
        </a:prstGeom>
        <a:solidFill>
          <a:srgbClr val="FFFF00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4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Ghi</a:t>
          </a:r>
          <a:r>
            <a:rPr lang="en-GB" sz="4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4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nhớ</a:t>
          </a:r>
          <a:endParaRPr lang="en-GB" sz="4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933571" y="1249226"/>
        <a:ext cx="3494451" cy="762116"/>
      </dsp:txXfrm>
    </dsp:sp>
    <dsp:sp modelId="{D03FEB0D-8E9F-4C3B-B46F-23958EB4A733}">
      <dsp:nvSpPr>
        <dsp:cNvPr id="0" name=""/>
        <dsp:cNvSpPr/>
      </dsp:nvSpPr>
      <dsp:spPr>
        <a:xfrm>
          <a:off x="0" y="1110103"/>
          <a:ext cx="1988820" cy="1055717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II.</a:t>
          </a:r>
        </a:p>
      </dsp:txBody>
      <dsp:txXfrm>
        <a:off x="51536" y="1161639"/>
        <a:ext cx="1885748" cy="952645"/>
      </dsp:txXfrm>
    </dsp:sp>
    <dsp:sp modelId="{6C552A4F-74E0-4E72-A5FE-B662EAE27799}">
      <dsp:nvSpPr>
        <dsp:cNvPr id="0" name=""/>
        <dsp:cNvSpPr/>
      </dsp:nvSpPr>
      <dsp:spPr>
        <a:xfrm rot="5400000">
          <a:off x="3334372" y="978625"/>
          <a:ext cx="844574" cy="3535680"/>
        </a:xfrm>
        <a:prstGeom prst="round2SameRect">
          <a:avLst/>
        </a:prstGeom>
        <a:solidFill>
          <a:srgbClr val="AFF1BC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4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Luyện</a:t>
          </a:r>
          <a:r>
            <a:rPr lang="en-GB" sz="4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4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GB" sz="4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988820" y="2365407"/>
        <a:ext cx="3494451" cy="762116"/>
      </dsp:txXfrm>
    </dsp:sp>
    <dsp:sp modelId="{C44B8396-1775-475C-B44B-A77795CDA09F}">
      <dsp:nvSpPr>
        <dsp:cNvPr id="0" name=""/>
        <dsp:cNvSpPr/>
      </dsp:nvSpPr>
      <dsp:spPr>
        <a:xfrm>
          <a:off x="0" y="2218606"/>
          <a:ext cx="1988820" cy="1055717"/>
        </a:xfrm>
        <a:prstGeom prst="roundRect">
          <a:avLst/>
        </a:prstGeom>
        <a:solidFill>
          <a:srgbClr val="AFF1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III.</a:t>
          </a:r>
        </a:p>
      </dsp:txBody>
      <dsp:txXfrm>
        <a:off x="51536" y="2270142"/>
        <a:ext cx="1885748" cy="952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3D370-BE1B-4828-B5FB-AC9D9C622366}" type="datetimeFigureOut">
              <a:rPr lang="en-US" smtClean="0"/>
              <a:t>20/04/202222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AE7B5-1888-437E-B916-09C402E0D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27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E7B5-1888-437E-B916-09C402E0D5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90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02F42-8E37-417F-B7D4-5F68870918A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1446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02F42-8E37-417F-B7D4-5F68870918A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8657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02F42-8E37-417F-B7D4-5F68870918A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7119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E7B5-1888-437E-B916-09C402E0D5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19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E7B5-1888-437E-B916-09C402E0D5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06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E7B5-1888-437E-B916-09C402E0D5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3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E7B5-1888-437E-B916-09C402E0D5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E7B5-1888-437E-B916-09C402E0D5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40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E7B5-1888-437E-B916-09C402E0D5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46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E7B5-1888-437E-B916-09C402E0D5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90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02F42-8E37-417F-B7D4-5F68870918A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6042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20/04/202222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20/04/202222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20/04/202222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8795A-1E35-41AF-900E-244D4AD39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20/04/202222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369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20/04/202222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64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20/04/202222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083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20/04/202222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332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20/04/202222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419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20/04/202222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4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20/04/202222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9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20/04/202222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20/04/202222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206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20/04/202222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994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20/04/202222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01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20/04/202222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7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20/04/202222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20/04/202222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20/04/202222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20/04/202222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20/04/202222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20/04/202222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/>
              <a:pPr/>
              <a:t>20/04/202222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7000" t="-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2610C-F57D-49BE-95BD-688B03D22AA0}" type="datetimeFigureOut">
              <a:rPr lang="en-US" smtClean="0"/>
              <a:pPr/>
              <a:t>20/04/202222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t="-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2610C-F57D-49BE-95BD-688B03D22AA0}" type="datetimeFigureOut">
              <a:rPr lang="en-US" smtClean="0"/>
              <a:pPr/>
              <a:t>20/04/202222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F1211-063E-46FF-A68A-2B259CB945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0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7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7.png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7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54" y="-2667"/>
            <a:ext cx="9399270" cy="6934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6502" y="1118561"/>
            <a:ext cx="77724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VĨNH HÒA A</a:t>
            </a:r>
          </a:p>
          <a:p>
            <a:pPr algn="ctr"/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4A2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55249" y="-134859"/>
            <a:ext cx="2239466" cy="22830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43025" flipH="1">
            <a:off x="-281971" y="-131552"/>
            <a:ext cx="2083377" cy="20470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1" y="1310544"/>
            <a:ext cx="843413" cy="45277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84" y="4673378"/>
            <a:ext cx="2230914" cy="19487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669" y="4748425"/>
            <a:ext cx="2097814" cy="17653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771" y="1624841"/>
            <a:ext cx="809133" cy="32490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2498" flipV="1">
            <a:off x="1955534" y="-964988"/>
            <a:ext cx="829050" cy="32257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8850">
            <a:off x="6505082" y="-1037672"/>
            <a:ext cx="829050" cy="322577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43198" y="1834267"/>
            <a:ext cx="6520378" cy="1938992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en-GB" sz="4400" b="1" dirty="0" err="1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GB" sz="4400" b="1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GB" sz="4400" b="1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GB" sz="4400" b="1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GB" sz="4400" b="1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sz="4400" b="1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4400" b="1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GB" sz="4400" b="1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GB" sz="4400" b="1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400" b="1" dirty="0" err="1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GB" sz="4400" b="1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sz="4400" b="1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892" y="5103949"/>
            <a:ext cx="1791795" cy="14882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281" y="5094185"/>
            <a:ext cx="1791795" cy="148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7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11952"/>
            <a:ext cx="201208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 Box 91"/>
          <p:cNvSpPr txBox="1">
            <a:spLocks noChangeArrowheads="1"/>
          </p:cNvSpPr>
          <p:nvPr/>
        </p:nvSpPr>
        <p:spPr bwMode="auto">
          <a:xfrm>
            <a:off x="725230" y="2035172"/>
            <a:ext cx="886148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Rút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luận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cảm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  <a:p>
            <a:pPr marL="514350" indent="-514350">
              <a:spcBef>
                <a:spcPct val="50000"/>
              </a:spcBef>
              <a:buAutoNum type="alphaLcParenR"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cảm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dùng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8957" y="272983"/>
            <a:ext cx="6743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GB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GB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19200" y="2514600"/>
            <a:ext cx="411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038642"/>
              </p:ext>
            </p:extLst>
          </p:nvPr>
        </p:nvGraphicFramePr>
        <p:xfrm>
          <a:off x="451834" y="3429000"/>
          <a:ext cx="8382002" cy="21724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91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GB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GB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5A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GB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khiến</a:t>
                      </a:r>
                      <a:endParaRPr lang="en-GB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5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4219">
                <a:tc>
                  <a:txBody>
                    <a:bodyPr/>
                    <a:lstStyle/>
                    <a:p>
                      <a:pPr algn="just"/>
                      <a:endParaRPr lang="en-GB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GB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45051" y="4253805"/>
            <a:ext cx="417934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GB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GB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GB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GB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GB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GB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GB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GB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4724400" y="437989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mong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9113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217887"/>
              </p:ext>
            </p:extLst>
          </p:nvPr>
        </p:nvGraphicFramePr>
        <p:xfrm>
          <a:off x="172990" y="2133600"/>
          <a:ext cx="8764904" cy="2248786"/>
        </p:xfrm>
        <a:graphic>
          <a:graphicData uri="http://schemas.openxmlformats.org/drawingml/2006/table">
            <a:tbl>
              <a:tblPr/>
              <a:tblGrid>
                <a:gridCol w="4018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6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a)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Chà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mèo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lông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mới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sao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b) A! Con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mèo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này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thật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7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Box 81"/>
          <p:cNvSpPr txBox="1">
            <a:spLocks noChangeArrowheads="1"/>
          </p:cNvSpPr>
          <p:nvPr/>
        </p:nvSpPr>
        <p:spPr bwMode="auto">
          <a:xfrm>
            <a:off x="152400" y="3451256"/>
            <a:ext cx="40292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i="1" dirty="0" err="1">
                <a:latin typeface="Times New Roman" pitchFamily="18" charset="0"/>
              </a:rPr>
              <a:t>Thể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hiện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cảm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xúc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ngạc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nhiên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về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vẻ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đẹp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của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bộ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lông</a:t>
            </a:r>
            <a:r>
              <a:rPr lang="en-US" sz="2400" i="1" dirty="0">
                <a:latin typeface="Times New Roman" pitchFamily="18" charset="0"/>
              </a:rPr>
              <a:t> con </a:t>
            </a:r>
            <a:r>
              <a:rPr lang="en-US" sz="2400" i="1" dirty="0" err="1">
                <a:latin typeface="Times New Roman" pitchFamily="18" charset="0"/>
              </a:rPr>
              <a:t>mèo</a:t>
            </a:r>
            <a:r>
              <a:rPr lang="en-US" sz="2400" i="1" dirty="0">
                <a:latin typeface="Times New Roman" pitchFamily="18" charset="0"/>
              </a:rPr>
              <a:t>.  </a:t>
            </a:r>
          </a:p>
        </p:txBody>
      </p:sp>
      <p:sp>
        <p:nvSpPr>
          <p:cNvPr id="12" name="Text Box 89"/>
          <p:cNvSpPr txBox="1">
            <a:spLocks noChangeArrowheads="1"/>
          </p:cNvSpPr>
          <p:nvPr/>
        </p:nvSpPr>
        <p:spPr bwMode="auto">
          <a:xfrm>
            <a:off x="4343400" y="3476732"/>
            <a:ext cx="434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n-US" sz="2400" i="1" dirty="0" err="1">
                <a:latin typeface="Times New Roman" pitchFamily="18" charset="0"/>
              </a:rPr>
              <a:t>Thể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hiện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cảm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xúc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thán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phục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về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sự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khôn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ngoan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của</a:t>
            </a:r>
            <a:r>
              <a:rPr lang="en-US" sz="2400" i="1" dirty="0">
                <a:latin typeface="Times New Roman" pitchFamily="18" charset="0"/>
              </a:rPr>
              <a:t> con </a:t>
            </a:r>
            <a:r>
              <a:rPr lang="en-US" sz="2400" i="1" dirty="0" err="1">
                <a:latin typeface="Times New Roman" pitchFamily="18" charset="0"/>
              </a:rPr>
              <a:t>mèo</a:t>
            </a:r>
            <a:r>
              <a:rPr lang="en-US" sz="2400" i="1" dirty="0">
                <a:latin typeface="Times New Roman" pitchFamily="18" charset="0"/>
              </a:rPr>
              <a:t>.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85800" y="2665412"/>
            <a:ext cx="533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18239" y="3124200"/>
            <a:ext cx="11869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48200" y="2895600"/>
            <a:ext cx="381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153400" y="2958569"/>
            <a:ext cx="533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7173" y="325768"/>
            <a:ext cx="201208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4" name="Text Box 91"/>
          <p:cNvSpPr txBox="1">
            <a:spLocks noChangeArrowheads="1"/>
          </p:cNvSpPr>
          <p:nvPr/>
        </p:nvSpPr>
        <p:spPr bwMode="auto">
          <a:xfrm>
            <a:off x="435763" y="838630"/>
            <a:ext cx="886148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Rút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luận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cảm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b)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cảm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ngữ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?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470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65" y="5051484"/>
            <a:ext cx="2071823" cy="206934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524000" y="4583093"/>
            <a:ext cx="73152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954738" y="5237671"/>
            <a:ext cx="7012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88821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81000" y="1798495"/>
            <a:ext cx="8382000" cy="3276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 eaLnBrk="1" hangingPunct="1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 eaLnBrk="1" hangingPunct="1">
              <a:buFontTx/>
              <a:buAutoNum type="arabicPeriod"/>
            </a:pP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xót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,…)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eaLnBrk="1" hangingPunct="1">
              <a:buFontTx/>
              <a:buAutoNum type="arabicPeriod"/>
            </a:pP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</a:p>
          <a:p>
            <a:pPr algn="just" eaLnBrk="1" hangingPunct="1"/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*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than (!).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8957" y="272983"/>
            <a:ext cx="6743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GB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GB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8470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000" y="4953000"/>
            <a:ext cx="2071823" cy="206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4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55931" y="1492125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</a:rPr>
              <a:t> 1: </a:t>
            </a:r>
            <a:r>
              <a:rPr lang="en-US" sz="2800" b="1" dirty="0" err="1">
                <a:latin typeface="Times New Roman" pitchFamily="18" charset="0"/>
              </a:rPr>
              <a:t>Chuyển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cảm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80593" y="932099"/>
            <a:ext cx="30468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III.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endParaRPr lang="en-US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717228" y="1996904"/>
            <a:ext cx="472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a) Con </a:t>
            </a:r>
            <a:r>
              <a:rPr lang="en-US" sz="2800" dirty="0" err="1">
                <a:latin typeface="Times New Roman" pitchFamily="18" charset="0"/>
              </a:rPr>
              <a:t>mèo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bắt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chuột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giỏi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724052" y="2559201"/>
            <a:ext cx="701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b) </a:t>
            </a:r>
            <a:r>
              <a:rPr lang="en-US" sz="2800" dirty="0" err="1">
                <a:latin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rét</a:t>
            </a:r>
            <a:r>
              <a:rPr lang="en-US" sz="2800" dirty="0">
                <a:latin typeface="Times New Roman" pitchFamily="18" charset="0"/>
              </a:rPr>
              <a:t>.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698983" y="3100511"/>
            <a:ext cx="70035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c) </a:t>
            </a:r>
            <a:r>
              <a:rPr lang="en-US" sz="2800" dirty="0" err="1">
                <a:latin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chăm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</a:rPr>
              <a:t>.</a:t>
            </a: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724052" y="3693947"/>
            <a:ext cx="701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d) </a:t>
            </a:r>
            <a:r>
              <a:rPr lang="en-US" sz="2800" dirty="0" err="1">
                <a:latin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Giang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giỏi</a:t>
            </a:r>
            <a:r>
              <a:rPr lang="en-US" sz="2800" dirty="0">
                <a:latin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24200" y="125394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/>
              <a:t>Luyện</a:t>
            </a:r>
            <a:r>
              <a:rPr lang="en-GB" sz="2800" b="1" dirty="0"/>
              <a:t> </a:t>
            </a:r>
            <a:r>
              <a:rPr lang="en-GB" sz="2800" b="1" dirty="0" err="1"/>
              <a:t>từ</a:t>
            </a:r>
            <a:r>
              <a:rPr lang="en-GB" sz="2800" b="1" dirty="0"/>
              <a:t> </a:t>
            </a:r>
            <a:r>
              <a:rPr lang="en-GB" sz="2800" b="1" dirty="0" err="1"/>
              <a:t>và</a:t>
            </a:r>
            <a:r>
              <a:rPr lang="en-GB" sz="2800" b="1" dirty="0"/>
              <a:t> </a:t>
            </a:r>
            <a:r>
              <a:rPr lang="en-GB" sz="2800" b="1" dirty="0" err="1"/>
              <a:t>câu</a:t>
            </a:r>
            <a:endParaRPr lang="en-GB" sz="2800" b="1" dirty="0"/>
          </a:p>
          <a:p>
            <a:pPr algn="ctr"/>
            <a:r>
              <a:rPr lang="en-GB" sz="2800" b="1" dirty="0" err="1">
                <a:solidFill>
                  <a:srgbClr val="008000"/>
                </a:solidFill>
              </a:rPr>
              <a:t>Câu</a:t>
            </a:r>
            <a:r>
              <a:rPr lang="en-GB" sz="2800" b="1" dirty="0">
                <a:solidFill>
                  <a:srgbClr val="008000"/>
                </a:solidFill>
              </a:rPr>
              <a:t> </a:t>
            </a:r>
            <a:r>
              <a:rPr lang="en-GB" sz="2800" b="1" dirty="0" err="1">
                <a:solidFill>
                  <a:srgbClr val="008000"/>
                </a:solidFill>
              </a:rPr>
              <a:t>cảm</a:t>
            </a:r>
            <a:endParaRPr lang="en-GB" sz="2800" b="1" dirty="0">
              <a:solidFill>
                <a:srgbClr val="008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493949" y="1996027"/>
            <a:ext cx="579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742468"/>
              </p:ext>
            </p:extLst>
          </p:nvPr>
        </p:nvGraphicFramePr>
        <p:xfrm>
          <a:off x="373716" y="4419600"/>
          <a:ext cx="8382002" cy="206118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91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5283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GB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endParaRPr lang="en-GB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5A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GB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endParaRPr lang="en-GB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5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5906">
                <a:tc>
                  <a:txBody>
                    <a:bodyPr/>
                    <a:lstStyle/>
                    <a:p>
                      <a:pPr algn="just"/>
                      <a:endParaRPr lang="en-GB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GB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669665" y="5486400"/>
            <a:ext cx="3916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90600" y="5486400"/>
            <a:ext cx="2760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GB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zoom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09600" y="23622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</a:rPr>
              <a:t> 1: </a:t>
            </a:r>
            <a:r>
              <a:rPr lang="en-US" sz="2800" b="1" dirty="0" err="1">
                <a:latin typeface="Times New Roman" pitchFamily="18" charset="0"/>
              </a:rPr>
              <a:t>Chuyển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cảm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33400" y="1657978"/>
            <a:ext cx="30468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III.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endParaRPr lang="en-US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939469" y="3036017"/>
            <a:ext cx="586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a) Con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mèo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này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bắt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chuột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giỏi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747618" y="2866102"/>
            <a:ext cx="579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47618" y="4526726"/>
            <a:ext cx="6236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47618" y="5254486"/>
            <a:ext cx="5934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94389" y="3798966"/>
            <a:ext cx="6434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M : -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sz="2800" b="1" dirty="0">
                <a:latin typeface="Times New Roman" pitchFamily="18" charset="0"/>
              </a:rPr>
              <a:t>, con </a:t>
            </a:r>
            <a:r>
              <a:rPr lang="en-US" sz="2800" b="1" dirty="0" err="1">
                <a:latin typeface="Times New Roman" pitchFamily="18" charset="0"/>
              </a:rPr>
              <a:t>mèo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này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bắt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chuột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giỏi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quá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98957" y="272983"/>
            <a:ext cx="6743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GB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GB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676992"/>
      </p:ext>
    </p:extLst>
  </p:cSld>
  <p:clrMapOvr>
    <a:masterClrMapping/>
  </p:clrMapOvr>
  <p:transition spd="slow">
    <p:zoom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87598" y="26670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</a:rPr>
              <a:t> 1: </a:t>
            </a:r>
            <a:r>
              <a:rPr lang="en-US" sz="2800" b="1" dirty="0" err="1">
                <a:latin typeface="Times New Roman" pitchFamily="18" charset="0"/>
              </a:rPr>
              <a:t>Chuyển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cảm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12260" y="2106974"/>
            <a:ext cx="30468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III.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endParaRPr lang="en-US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1048895" y="3171779"/>
            <a:ext cx="472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5A9E"/>
                </a:solidFill>
                <a:latin typeface="Times New Roman" pitchFamily="18" charset="0"/>
              </a:rPr>
              <a:t>a) Con </a:t>
            </a:r>
            <a:r>
              <a:rPr lang="en-US" sz="2800" dirty="0" err="1">
                <a:solidFill>
                  <a:srgbClr val="005A9E"/>
                </a:solidFill>
                <a:latin typeface="Times New Roman" pitchFamily="18" charset="0"/>
              </a:rPr>
              <a:t>mèo</a:t>
            </a:r>
            <a:r>
              <a:rPr lang="en-US" sz="2800" dirty="0">
                <a:solidFill>
                  <a:srgbClr val="005A9E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5A9E"/>
                </a:solidFill>
                <a:latin typeface="Times New Roman" pitchFamily="18" charset="0"/>
              </a:rPr>
              <a:t>này</a:t>
            </a:r>
            <a:r>
              <a:rPr lang="en-US" sz="2800" dirty="0">
                <a:solidFill>
                  <a:srgbClr val="005A9E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5A9E"/>
                </a:solidFill>
                <a:latin typeface="Times New Roman" pitchFamily="18" charset="0"/>
              </a:rPr>
              <a:t>bắt</a:t>
            </a:r>
            <a:r>
              <a:rPr lang="en-US" sz="2800" dirty="0">
                <a:solidFill>
                  <a:srgbClr val="005A9E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5A9E"/>
                </a:solidFill>
                <a:latin typeface="Times New Roman" pitchFamily="18" charset="0"/>
              </a:rPr>
              <a:t>chuột</a:t>
            </a:r>
            <a:r>
              <a:rPr lang="en-US" sz="2800" dirty="0">
                <a:solidFill>
                  <a:srgbClr val="005A9E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5A9E"/>
                </a:solidFill>
                <a:latin typeface="Times New Roman" pitchFamily="18" charset="0"/>
              </a:rPr>
              <a:t>giỏi</a:t>
            </a:r>
            <a:r>
              <a:rPr lang="en-US" sz="2800" b="1" dirty="0">
                <a:solidFill>
                  <a:srgbClr val="005A9E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055719" y="3734076"/>
            <a:ext cx="701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b) </a:t>
            </a:r>
            <a:r>
              <a:rPr lang="en-US" sz="2800" dirty="0" err="1">
                <a:latin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rét</a:t>
            </a:r>
            <a:r>
              <a:rPr lang="en-US" sz="2800" dirty="0">
                <a:latin typeface="Times New Roman" pitchFamily="18" charset="0"/>
              </a:rPr>
              <a:t>.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1030650" y="4275386"/>
            <a:ext cx="70035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c) </a:t>
            </a:r>
            <a:r>
              <a:rPr lang="en-US" sz="2800" dirty="0" err="1">
                <a:latin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chăm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</a:rPr>
              <a:t>.</a:t>
            </a: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1055719" y="4868822"/>
            <a:ext cx="701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d) </a:t>
            </a:r>
            <a:r>
              <a:rPr lang="en-US" sz="2800" dirty="0" err="1">
                <a:latin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Giang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giỏi</a:t>
            </a:r>
            <a:r>
              <a:rPr lang="en-US" sz="2800" dirty="0">
                <a:latin typeface="Times New Roman" pitchFamily="18" charset="0"/>
              </a:rPr>
              <a:t>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825616" y="3170902"/>
            <a:ext cx="579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61086" y="6248400"/>
            <a:ext cx="1708015" cy="338554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PBT</a:t>
            </a:r>
            <a:r>
              <a:rPr lang="en-GB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BT – </a:t>
            </a:r>
            <a:r>
              <a:rPr lang="en-GB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N4</a:t>
            </a:r>
            <a:endParaRPr lang="en-GB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01982" y="450051"/>
            <a:ext cx="6743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GB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GB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010671"/>
      </p:ext>
    </p:extLst>
  </p:cSld>
  <p:clrMapOvr>
    <a:masterClrMapping/>
  </p:clrMapOvr>
  <p:transition spd="slow">
    <p:zoom dir="in"/>
    <p:sndAc>
      <p:stSnd>
        <p:snd r:embed="rId2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475" t="26042" r="22475" b="10416"/>
          <a:stretch/>
        </p:blipFill>
        <p:spPr>
          <a:xfrm>
            <a:off x="304800" y="609600"/>
            <a:ext cx="84582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63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54282" y="2081787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</a:rPr>
              <a:t> 1: </a:t>
            </a:r>
            <a:r>
              <a:rPr lang="en-US" sz="2800" b="1" dirty="0" err="1">
                <a:latin typeface="Times New Roman" pitchFamily="18" charset="0"/>
              </a:rPr>
              <a:t>Chuyển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cảm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78944" y="1521761"/>
            <a:ext cx="30468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III.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endParaRPr lang="en-US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405210" y="2749076"/>
            <a:ext cx="472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5A9E"/>
                </a:solidFill>
                <a:latin typeface="Times New Roman" pitchFamily="18" charset="0"/>
              </a:rPr>
              <a:t>a) Con </a:t>
            </a:r>
            <a:r>
              <a:rPr lang="en-US" sz="2800" dirty="0" err="1">
                <a:solidFill>
                  <a:srgbClr val="005A9E"/>
                </a:solidFill>
                <a:latin typeface="Times New Roman" pitchFamily="18" charset="0"/>
              </a:rPr>
              <a:t>mèo</a:t>
            </a:r>
            <a:r>
              <a:rPr lang="en-US" sz="2800" dirty="0">
                <a:solidFill>
                  <a:srgbClr val="005A9E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5A9E"/>
                </a:solidFill>
                <a:latin typeface="Times New Roman" pitchFamily="18" charset="0"/>
              </a:rPr>
              <a:t>này</a:t>
            </a:r>
            <a:r>
              <a:rPr lang="en-US" sz="2800" dirty="0">
                <a:solidFill>
                  <a:srgbClr val="005A9E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5A9E"/>
                </a:solidFill>
                <a:latin typeface="Times New Roman" pitchFamily="18" charset="0"/>
              </a:rPr>
              <a:t>bắt</a:t>
            </a:r>
            <a:r>
              <a:rPr lang="en-US" sz="2800" dirty="0">
                <a:solidFill>
                  <a:srgbClr val="005A9E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5A9E"/>
                </a:solidFill>
                <a:latin typeface="Times New Roman" pitchFamily="18" charset="0"/>
              </a:rPr>
              <a:t>chuột</a:t>
            </a:r>
            <a:r>
              <a:rPr lang="en-US" sz="2800" dirty="0">
                <a:solidFill>
                  <a:srgbClr val="005A9E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5A9E"/>
                </a:solidFill>
                <a:latin typeface="Times New Roman" pitchFamily="18" charset="0"/>
              </a:rPr>
              <a:t>giỏi</a:t>
            </a:r>
            <a:r>
              <a:rPr lang="en-US" sz="2800" b="1" dirty="0">
                <a:solidFill>
                  <a:srgbClr val="005A9E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412034" y="3311373"/>
            <a:ext cx="701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b) </a:t>
            </a:r>
            <a:r>
              <a:rPr lang="en-US" sz="2800" dirty="0" err="1">
                <a:latin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rét</a:t>
            </a:r>
            <a:r>
              <a:rPr lang="en-US" sz="2800" dirty="0">
                <a:latin typeface="Times New Roman" pitchFamily="18" charset="0"/>
              </a:rPr>
              <a:t>.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386965" y="3852683"/>
            <a:ext cx="70035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c) </a:t>
            </a:r>
            <a:r>
              <a:rPr lang="en-US" sz="2800" dirty="0" err="1">
                <a:latin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chăm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</a:rPr>
              <a:t>.</a:t>
            </a: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412034" y="4446119"/>
            <a:ext cx="701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d) </a:t>
            </a:r>
            <a:r>
              <a:rPr lang="en-US" sz="2800" dirty="0" err="1">
                <a:latin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Giang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giỏi</a:t>
            </a:r>
            <a:r>
              <a:rPr lang="en-US" sz="2800" dirty="0">
                <a:latin typeface="Times New Roman" pitchFamily="18" charset="0"/>
              </a:rPr>
              <a:t>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592300" y="2585689"/>
            <a:ext cx="579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08892" y="6417677"/>
            <a:ext cx="1708015" cy="338554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PBT</a:t>
            </a:r>
            <a:r>
              <a:rPr lang="en-GB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BP – </a:t>
            </a:r>
            <a:r>
              <a:rPr lang="en-GB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N4</a:t>
            </a:r>
            <a:endParaRPr lang="en-GB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200" y="256246"/>
            <a:ext cx="6743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GB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GB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470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142" y="4686884"/>
            <a:ext cx="2071823" cy="2069347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4830834" y="2749076"/>
            <a:ext cx="3872615" cy="1976833"/>
          </a:xfrm>
          <a:prstGeom prst="cloudCallout">
            <a:avLst>
              <a:gd name="adj1" fmla="val 23745"/>
              <a:gd name="adj2" fmla="val 6570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FF0000"/>
                </a:solidFill>
              </a:rPr>
              <a:t>BẮT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ĐẦU</a:t>
            </a:r>
            <a:endParaRPr lang="en-GB" sz="2800" b="1" dirty="0">
              <a:solidFill>
                <a:srgbClr val="FF0000"/>
              </a:solidFill>
            </a:endParaRPr>
          </a:p>
          <a:p>
            <a:pPr algn="ctr"/>
            <a:r>
              <a:rPr lang="en-GB" sz="2800" b="1" dirty="0" err="1">
                <a:solidFill>
                  <a:srgbClr val="FF0000"/>
                </a:solidFill>
              </a:rPr>
              <a:t>LÀM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BÀI</a:t>
            </a:r>
            <a:endParaRPr lang="en-GB" sz="2800" b="1" dirty="0">
              <a:solidFill>
                <a:srgbClr val="FF0000"/>
              </a:solidFill>
            </a:endParaRPr>
          </a:p>
          <a:p>
            <a:pPr algn="ctr"/>
            <a:r>
              <a:rPr lang="en-GB" sz="2400" b="1" dirty="0" err="1">
                <a:solidFill>
                  <a:schemeClr val="tx1"/>
                </a:solidFill>
              </a:rPr>
              <a:t>TRONG</a:t>
            </a:r>
            <a:r>
              <a:rPr lang="en-GB" sz="2400" b="1" dirty="0">
                <a:solidFill>
                  <a:schemeClr val="tx1"/>
                </a:solidFill>
              </a:rPr>
              <a:t> 4 </a:t>
            </a:r>
            <a:r>
              <a:rPr lang="en-GB" sz="2400" b="1" dirty="0" err="1">
                <a:solidFill>
                  <a:schemeClr val="tx1"/>
                </a:solidFill>
              </a:rPr>
              <a:t>PHÚT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368054"/>
      </p:ext>
    </p:extLst>
  </p:cSld>
  <p:clrMapOvr>
    <a:masterClrMapping/>
  </p:clrMapOvr>
  <p:transition spd="slow">
    <p:zoom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436412"/>
              </p:ext>
            </p:extLst>
          </p:nvPr>
        </p:nvGraphicFramePr>
        <p:xfrm>
          <a:off x="207350" y="1596792"/>
          <a:ext cx="8684254" cy="50292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618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5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25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827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14804" y="3588172"/>
            <a:ext cx="362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07350" y="4502572"/>
            <a:ext cx="373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c) </a:t>
            </a:r>
            <a:r>
              <a:rPr lang="en-US" sz="2800" b="1" dirty="0" err="1">
                <a:latin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Ngân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chăm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091004" y="4284152"/>
            <a:ext cx="419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Ngân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chăm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</a:rPr>
              <a:t>!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033001" y="4807372"/>
            <a:ext cx="480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Chà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,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Ngân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chăm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thật</a:t>
            </a:r>
            <a:r>
              <a:rPr lang="en-US" sz="2800" b="1" dirty="0">
                <a:latin typeface="Times New Roman" pitchFamily="18" charset="0"/>
              </a:rPr>
              <a:t>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0711" y="5713671"/>
            <a:ext cx="3607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14804" y="5538594"/>
            <a:ext cx="3986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14804" y="5961647"/>
            <a:ext cx="4576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091004" y="2978572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Ôi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trời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rét</a:t>
            </a:r>
            <a:r>
              <a:rPr lang="en-US" sz="2800" b="1" dirty="0">
                <a:latin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quá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</a:rPr>
              <a:t>!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091004" y="2368972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Chà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trời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rét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</a:rPr>
              <a:t>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7350" y="2368972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124200" y="111842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</a:rPr>
              <a:t>Luyện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từ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và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câu</a:t>
            </a:r>
            <a:endParaRPr lang="en-GB" sz="2800" b="1" dirty="0">
              <a:solidFill>
                <a:srgbClr val="002060"/>
              </a:solidFill>
            </a:endParaRPr>
          </a:p>
          <a:p>
            <a:pPr algn="ctr"/>
            <a:r>
              <a:rPr lang="en-GB" sz="2800" b="1" dirty="0" err="1">
                <a:solidFill>
                  <a:srgbClr val="008000"/>
                </a:solidFill>
              </a:rPr>
              <a:t>Câu</a:t>
            </a:r>
            <a:r>
              <a:rPr lang="en-GB" sz="2800" b="1" dirty="0">
                <a:solidFill>
                  <a:srgbClr val="008000"/>
                </a:solidFill>
              </a:rPr>
              <a:t> </a:t>
            </a:r>
            <a:r>
              <a:rPr lang="en-GB" sz="2800" b="1" dirty="0" err="1">
                <a:solidFill>
                  <a:srgbClr val="008000"/>
                </a:solidFill>
              </a:rPr>
              <a:t>cảm</a:t>
            </a:r>
            <a:endParaRPr lang="en-GB" sz="2800" b="1" dirty="0">
              <a:solidFill>
                <a:srgbClr val="008000"/>
              </a:solidFill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03339" y="1046322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</a:rPr>
              <a:t> 1: </a:t>
            </a:r>
            <a:r>
              <a:rPr lang="en-US" sz="2800" b="1" dirty="0" err="1">
                <a:latin typeface="Times New Roman" pitchFamily="18" charset="0"/>
              </a:rPr>
              <a:t>Chuyển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cảm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14" grpId="0"/>
      <p:bldP spid="15" grpId="0"/>
      <p:bldP spid="6" grpId="0"/>
      <p:bldP spid="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228600" y="1325902"/>
            <a:ext cx="716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09900" y="268084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Luyện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từ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GB" sz="2800" b="1" dirty="0" err="1">
                <a:solidFill>
                  <a:srgbClr val="FF0000"/>
                </a:solidFill>
              </a:rPr>
              <a:t>Câu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cảm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860860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143000" y="1828800"/>
            <a:ext cx="510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8470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4114801"/>
            <a:ext cx="2445610" cy="2692252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2292792" y="3126384"/>
            <a:ext cx="4482215" cy="1976833"/>
          </a:xfrm>
          <a:prstGeom prst="cloudCallout">
            <a:avLst>
              <a:gd name="adj1" fmla="val 41232"/>
              <a:gd name="adj2" fmla="val 68153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FF0000"/>
                </a:solidFill>
              </a:rPr>
              <a:t>BẮT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ĐẦU</a:t>
            </a:r>
            <a:endParaRPr lang="en-GB" sz="2800" b="1" dirty="0">
              <a:solidFill>
                <a:srgbClr val="FF0000"/>
              </a:solidFill>
            </a:endParaRPr>
          </a:p>
          <a:p>
            <a:pPr algn="ctr"/>
            <a:r>
              <a:rPr lang="en-GB" sz="2800" b="1" dirty="0" err="1">
                <a:solidFill>
                  <a:srgbClr val="FF0000"/>
                </a:solidFill>
              </a:rPr>
              <a:t>LÀM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BÀI</a:t>
            </a:r>
            <a:endParaRPr lang="en-GB" sz="2800" b="1" dirty="0">
              <a:solidFill>
                <a:srgbClr val="FF0000"/>
              </a:solidFill>
            </a:endParaRPr>
          </a:p>
          <a:p>
            <a:pPr algn="ctr"/>
            <a:r>
              <a:rPr lang="en-GB" sz="2400" b="1" dirty="0" err="1">
                <a:solidFill>
                  <a:schemeClr val="tx1"/>
                </a:solidFill>
              </a:rPr>
              <a:t>TRONG</a:t>
            </a:r>
            <a:r>
              <a:rPr lang="en-GB" sz="2400" b="1" dirty="0">
                <a:solidFill>
                  <a:schemeClr val="tx1"/>
                </a:solidFill>
              </a:rPr>
              <a:t> 3 </a:t>
            </a:r>
            <a:r>
              <a:rPr lang="en-GB" sz="2400" b="1" dirty="0" err="1">
                <a:solidFill>
                  <a:schemeClr val="tx1"/>
                </a:solidFill>
              </a:rPr>
              <a:t>PHÚT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19474" y="6389123"/>
            <a:ext cx="1419726" cy="338554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-BP - </a:t>
            </a:r>
            <a:r>
              <a:rPr lang="en-GB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GB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3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5"/>
          <p:cNvSpPr txBox="1">
            <a:spLocks noChangeArrowheads="1"/>
          </p:cNvSpPr>
          <p:nvPr/>
        </p:nvSpPr>
        <p:spPr bwMode="auto">
          <a:xfrm>
            <a:off x="-152400" y="152400"/>
            <a:ext cx="8915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>
                <a:latin typeface="Times New Roman" pitchFamily="18" charset="0"/>
              </a:rPr>
              <a:t>   </a:t>
            </a:r>
            <a:r>
              <a:rPr lang="en-US" sz="3200" b="1" dirty="0" err="1">
                <a:latin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</a:rPr>
              <a:t> 21 tháng 4 </a:t>
            </a:r>
            <a:r>
              <a:rPr lang="en-US" sz="3200" b="1" dirty="0" err="1">
                <a:latin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</a:rPr>
              <a:t> 2022</a:t>
            </a:r>
          </a:p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</a:rPr>
              <a:t>Luyện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</a:rPr>
              <a:t>từ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</a:rPr>
              <a:t>câu</a:t>
            </a:r>
            <a:endParaRPr lang="en-US" sz="3200" b="1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1774195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GB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534215"/>
            <a:ext cx="89154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470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232680"/>
            <a:ext cx="2895600" cy="30548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600" y="323268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Du </a:t>
            </a:r>
            <a:r>
              <a:rPr lang="en-GB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thám</a:t>
            </a:r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endParaRPr lang="en-GB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7114" y="2497516"/>
            <a:ext cx="889068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du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3400" y="2497516"/>
            <a:ext cx="44958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5800" y="3269379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mong </a:t>
            </a:r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01128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/>
      <p:bldP spid="9" grpId="1"/>
      <p:bldP spid="23" grpId="0" animBg="1"/>
      <p:bldP spid="23" grpId="1" animBg="1"/>
      <p:bldP spid="26" grpId="0" animBg="1"/>
      <p:bldP spid="26" grpId="1" animBg="1"/>
      <p:bldP spid="27" grpId="0"/>
      <p:bldP spid="2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228600" y="1602067"/>
            <a:ext cx="716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09900" y="268084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Luyện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từ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GB" sz="2800" b="1" dirty="0" err="1">
                <a:solidFill>
                  <a:srgbClr val="FF0000"/>
                </a:solidFill>
              </a:rPr>
              <a:t>Câu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cảm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0526" y="2338190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143000" y="2104965"/>
            <a:ext cx="510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8470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665423"/>
            <a:ext cx="3248526" cy="32286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19474" y="6389123"/>
            <a:ext cx="1419726" cy="338554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-BP - </a:t>
            </a:r>
            <a:r>
              <a:rPr lang="en-GB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GB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47900" y="35052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/>
              <a:t>-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giỏi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quá</a:t>
            </a:r>
            <a:r>
              <a:rPr lang="en-US" sz="3200" b="1" dirty="0"/>
              <a:t> !</a:t>
            </a:r>
          </a:p>
          <a:p>
            <a:pPr algn="just"/>
            <a:r>
              <a:rPr lang="en-US" sz="3200" b="1" dirty="0"/>
              <a:t>- </a:t>
            </a:r>
            <a:r>
              <a:rPr lang="en-US" sz="3200" b="1" dirty="0" err="1">
                <a:solidFill>
                  <a:srgbClr val="FF0000"/>
                </a:solidFill>
              </a:rPr>
              <a:t>Trời</a:t>
            </a:r>
            <a:r>
              <a:rPr lang="en-US" sz="3200" b="1" dirty="0"/>
              <a:t>,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giỏi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thật</a:t>
            </a:r>
            <a:r>
              <a:rPr lang="en-US" sz="3200" b="1" dirty="0"/>
              <a:t> !</a:t>
            </a:r>
          </a:p>
          <a:p>
            <a:pPr algn="just">
              <a:buFontTx/>
              <a:buChar char="-"/>
            </a:pPr>
            <a:r>
              <a:rPr lang="en-US" sz="3200" b="1" dirty="0"/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Ôi</a:t>
            </a:r>
            <a:r>
              <a:rPr lang="en-US" sz="3200" b="1" dirty="0"/>
              <a:t>,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giỏi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thế</a:t>
            </a:r>
            <a:r>
              <a:rPr lang="en-US" sz="32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1061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011" y="1795088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Bài</a:t>
            </a:r>
            <a:r>
              <a:rPr lang="en-US" sz="2800" b="1" dirty="0">
                <a:solidFill>
                  <a:srgbClr val="0070C0"/>
                </a:solidFill>
              </a:rPr>
              <a:t> 3: </a:t>
            </a:r>
            <a:r>
              <a:rPr lang="en-US" sz="2800" b="1" dirty="0" err="1">
                <a:solidFill>
                  <a:srgbClr val="0070C0"/>
                </a:solidFill>
              </a:rPr>
              <a:t>Những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câu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cảm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sau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đây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bộc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lộ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cảm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xúc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gì</a:t>
            </a:r>
            <a:r>
              <a:rPr lang="en-US" sz="28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5408" y="2335617"/>
            <a:ext cx="502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lphaLcParenR"/>
            </a:pPr>
            <a:r>
              <a:rPr lang="en-US" sz="2800" b="1" dirty="0" err="1"/>
              <a:t>Ôi</a:t>
            </a:r>
            <a:r>
              <a:rPr lang="en-US" sz="2800" b="1" dirty="0"/>
              <a:t>, </a:t>
            </a:r>
            <a:r>
              <a:rPr lang="en-US" sz="2800" b="1" dirty="0" err="1"/>
              <a:t>bạn</a:t>
            </a:r>
            <a:r>
              <a:rPr lang="en-US" sz="2800" b="1" dirty="0"/>
              <a:t> Nam </a:t>
            </a:r>
            <a:r>
              <a:rPr lang="en-US" sz="2800" b="1" dirty="0" err="1"/>
              <a:t>đến</a:t>
            </a:r>
            <a:r>
              <a:rPr lang="en-US" sz="2800" b="1" dirty="0"/>
              <a:t> </a:t>
            </a:r>
            <a:r>
              <a:rPr lang="en-US" sz="2800" b="1" dirty="0" err="1"/>
              <a:t>kìa</a:t>
            </a:r>
            <a:r>
              <a:rPr lang="en-US" sz="2800" b="1" dirty="0"/>
              <a:t>!</a:t>
            </a:r>
          </a:p>
          <a:p>
            <a:pPr marL="342900" indent="-342900"/>
            <a:endParaRPr lang="en-US" sz="2800" b="1" dirty="0"/>
          </a:p>
          <a:p>
            <a:pPr marL="342900" indent="-342900">
              <a:spcAft>
                <a:spcPts val="1200"/>
              </a:spcAft>
              <a:buAutoNum type="alphaLcParenR"/>
            </a:pPr>
            <a:r>
              <a:rPr lang="en-US" sz="2800" b="1" dirty="0"/>
              <a:t>Ồ, </a:t>
            </a:r>
            <a:r>
              <a:rPr lang="en-US" sz="2800" b="1" dirty="0" err="1"/>
              <a:t>bạn</a:t>
            </a:r>
            <a:r>
              <a:rPr lang="en-US" sz="2800" b="1" dirty="0"/>
              <a:t> Nam </a:t>
            </a:r>
            <a:r>
              <a:rPr lang="en-US" sz="2800" b="1" dirty="0" err="1"/>
              <a:t>thông</a:t>
            </a:r>
            <a:r>
              <a:rPr lang="en-US" sz="2800" b="1" dirty="0"/>
              <a:t> minh </a:t>
            </a:r>
            <a:r>
              <a:rPr lang="en-US" sz="2800" b="1" dirty="0" err="1"/>
              <a:t>quá</a:t>
            </a:r>
            <a:r>
              <a:rPr lang="en-US" sz="2800" b="1" dirty="0"/>
              <a:t>!</a:t>
            </a:r>
          </a:p>
          <a:p>
            <a:pPr marL="342900" indent="-342900"/>
            <a:endParaRPr lang="en-US" sz="2800" b="1" dirty="0"/>
          </a:p>
          <a:p>
            <a:pPr marL="342900" indent="-342900">
              <a:buAutoNum type="alphaLcParenR"/>
            </a:pPr>
            <a:r>
              <a:rPr lang="en-US" sz="2800" b="1" dirty="0" err="1"/>
              <a:t>Trời</a:t>
            </a:r>
            <a:r>
              <a:rPr lang="en-US" sz="2800" b="1" dirty="0"/>
              <a:t>, </a:t>
            </a:r>
            <a:r>
              <a:rPr lang="en-US" sz="2800" b="1" dirty="0" err="1"/>
              <a:t>thật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kinh</a:t>
            </a:r>
            <a:r>
              <a:rPr lang="en-US" sz="2800" b="1" dirty="0"/>
              <a:t> </a:t>
            </a:r>
            <a:r>
              <a:rPr lang="en-US" sz="2800" b="1" dirty="0" err="1"/>
              <a:t>khủng</a:t>
            </a:r>
            <a:r>
              <a:rPr lang="en-US" sz="2800" b="1" dirty="0"/>
              <a:t>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8200" y="3869309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</a:rPr>
              <a:t>- </a:t>
            </a:r>
            <a:r>
              <a:rPr lang="en-US" sz="2800" b="1" dirty="0" err="1">
                <a:solidFill>
                  <a:srgbClr val="008000"/>
                </a:solidFill>
              </a:rPr>
              <a:t>Bộc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>
                <a:solidFill>
                  <a:srgbClr val="008000"/>
                </a:solidFill>
              </a:rPr>
              <a:t>lộ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>
                <a:solidFill>
                  <a:srgbClr val="008000"/>
                </a:solidFill>
              </a:rPr>
              <a:t>cảm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>
                <a:solidFill>
                  <a:srgbClr val="008000"/>
                </a:solidFill>
              </a:rPr>
              <a:t>xúc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phục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7808" y="2824218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</a:rPr>
              <a:t>- </a:t>
            </a:r>
            <a:r>
              <a:rPr lang="en-US" sz="2800" b="1" dirty="0" err="1">
                <a:solidFill>
                  <a:srgbClr val="008000"/>
                </a:solidFill>
              </a:rPr>
              <a:t>Bộc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>
                <a:solidFill>
                  <a:srgbClr val="008000"/>
                </a:solidFill>
              </a:rPr>
              <a:t>lộ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>
                <a:solidFill>
                  <a:srgbClr val="008000"/>
                </a:solidFill>
              </a:rPr>
              <a:t>cảm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>
                <a:solidFill>
                  <a:srgbClr val="008000"/>
                </a:solidFill>
              </a:rPr>
              <a:t>xúc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vui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mừng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0934" y="4855543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</a:rPr>
              <a:t>- </a:t>
            </a:r>
            <a:r>
              <a:rPr lang="en-US" sz="2800" b="1" dirty="0" err="1">
                <a:solidFill>
                  <a:srgbClr val="008000"/>
                </a:solidFill>
              </a:rPr>
              <a:t>Bộc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>
                <a:solidFill>
                  <a:srgbClr val="008000"/>
                </a:solidFill>
              </a:rPr>
              <a:t>lộ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>
                <a:solidFill>
                  <a:srgbClr val="008000"/>
                </a:solidFill>
              </a:rPr>
              <a:t>cảm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>
                <a:solidFill>
                  <a:srgbClr val="008000"/>
                </a:solidFill>
              </a:rPr>
              <a:t>xúc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ghê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sợ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4800" y="6324600"/>
            <a:ext cx="1038726" cy="30777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N2</a:t>
            </a:r>
            <a:r>
              <a:rPr lang="en-GB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09900" y="580045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rgbClr val="002060"/>
                </a:solidFill>
              </a:rPr>
              <a:t>Luyện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từ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và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câu</a:t>
            </a:r>
            <a:endParaRPr lang="en-GB" sz="2800" b="1" dirty="0">
              <a:solidFill>
                <a:srgbClr val="002060"/>
              </a:solidFill>
            </a:endParaRPr>
          </a:p>
          <a:p>
            <a:pPr algn="ctr"/>
            <a:r>
              <a:rPr lang="en-GB" sz="2800" b="1" dirty="0" err="1">
                <a:solidFill>
                  <a:srgbClr val="008000"/>
                </a:solidFill>
              </a:rPr>
              <a:t>Câu</a:t>
            </a:r>
            <a:r>
              <a:rPr lang="en-GB" sz="2800" b="1" dirty="0">
                <a:solidFill>
                  <a:srgbClr val="008000"/>
                </a:solidFill>
              </a:rPr>
              <a:t> </a:t>
            </a:r>
            <a:r>
              <a:rPr lang="en-GB" sz="2800" b="1" dirty="0" err="1">
                <a:solidFill>
                  <a:srgbClr val="008000"/>
                </a:solidFill>
              </a:rPr>
              <a:t>cảm</a:t>
            </a:r>
            <a:endParaRPr lang="en-GB" sz="2800" b="1" dirty="0">
              <a:solidFill>
                <a:srgbClr val="008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8470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792" y="4427843"/>
            <a:ext cx="2178698" cy="2288977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>
            <a:off x="5565819" y="2410972"/>
            <a:ext cx="3216113" cy="1976833"/>
          </a:xfrm>
          <a:prstGeom prst="cloudCallout">
            <a:avLst>
              <a:gd name="adj1" fmla="val 35152"/>
              <a:gd name="adj2" fmla="val 62290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FF0000"/>
                </a:solidFill>
              </a:rPr>
              <a:t>BẮT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ĐẦU</a:t>
            </a:r>
            <a:endParaRPr lang="en-GB" sz="2800" b="1" dirty="0">
              <a:solidFill>
                <a:srgbClr val="FF0000"/>
              </a:solidFill>
            </a:endParaRPr>
          </a:p>
          <a:p>
            <a:pPr algn="ctr"/>
            <a:r>
              <a:rPr lang="en-GB" sz="2800" b="1" dirty="0" err="1">
                <a:solidFill>
                  <a:srgbClr val="FF0000"/>
                </a:solidFill>
              </a:rPr>
              <a:t>LÀM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BÀI</a:t>
            </a:r>
            <a:endParaRPr lang="en-GB" sz="2800" b="1" dirty="0">
              <a:solidFill>
                <a:srgbClr val="FF0000"/>
              </a:solidFill>
            </a:endParaRPr>
          </a:p>
          <a:p>
            <a:pPr algn="ctr"/>
            <a:r>
              <a:rPr lang="en-GB" sz="2000" b="1" dirty="0" err="1">
                <a:solidFill>
                  <a:schemeClr val="tx1"/>
                </a:solidFill>
              </a:rPr>
              <a:t>TRONG</a:t>
            </a:r>
            <a:r>
              <a:rPr lang="en-GB" sz="2000" b="1" dirty="0">
                <a:solidFill>
                  <a:schemeClr val="tx1"/>
                </a:solidFill>
              </a:rPr>
              <a:t> 3 </a:t>
            </a:r>
            <a:r>
              <a:rPr lang="en-GB" sz="2000" b="1" dirty="0" err="1">
                <a:solidFill>
                  <a:schemeClr val="tx1"/>
                </a:solidFill>
              </a:rPr>
              <a:t>PHÚT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4" grpId="0" animBg="1"/>
      <p:bldP spid="1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8470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733800"/>
            <a:ext cx="3276600" cy="3584377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609600" y="990600"/>
            <a:ext cx="6858000" cy="2357833"/>
          </a:xfrm>
          <a:prstGeom prst="cloudCallout">
            <a:avLst>
              <a:gd name="adj1" fmla="val 36842"/>
              <a:gd name="adj2" fmla="val 83789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chemeClr val="tx1"/>
                </a:solidFill>
              </a:rPr>
              <a:t>Trong</a:t>
            </a:r>
            <a:r>
              <a:rPr lang="en-GB" sz="3200" b="1" dirty="0">
                <a:solidFill>
                  <a:schemeClr val="tx1"/>
                </a:solidFill>
              </a:rPr>
              <a:t> </a:t>
            </a:r>
            <a:r>
              <a:rPr lang="en-GB" sz="3200" b="1" dirty="0" err="1">
                <a:solidFill>
                  <a:schemeClr val="tx1"/>
                </a:solidFill>
              </a:rPr>
              <a:t>tiết</a:t>
            </a:r>
            <a:r>
              <a:rPr lang="en-GB" sz="3200" b="1" dirty="0">
                <a:solidFill>
                  <a:schemeClr val="tx1"/>
                </a:solidFill>
              </a:rPr>
              <a:t> </a:t>
            </a:r>
            <a:r>
              <a:rPr lang="en-GB" sz="3200" b="1" dirty="0" err="1">
                <a:solidFill>
                  <a:schemeClr val="tx1"/>
                </a:solidFill>
              </a:rPr>
              <a:t>học</a:t>
            </a:r>
            <a:r>
              <a:rPr lang="en-GB" sz="3200" b="1" dirty="0">
                <a:solidFill>
                  <a:schemeClr val="tx1"/>
                </a:solidFill>
              </a:rPr>
              <a:t> </a:t>
            </a:r>
            <a:r>
              <a:rPr lang="en-GB" sz="3200" b="1" dirty="0" err="1">
                <a:solidFill>
                  <a:schemeClr val="tx1"/>
                </a:solidFill>
              </a:rPr>
              <a:t>hôm</a:t>
            </a:r>
            <a:r>
              <a:rPr lang="en-GB" sz="3200" b="1" dirty="0">
                <a:solidFill>
                  <a:schemeClr val="tx1"/>
                </a:solidFill>
              </a:rPr>
              <a:t> nay, </a:t>
            </a:r>
            <a:r>
              <a:rPr lang="en-GB" sz="3200" b="1" dirty="0" err="1">
                <a:solidFill>
                  <a:schemeClr val="tx1"/>
                </a:solidFill>
              </a:rPr>
              <a:t>các</a:t>
            </a:r>
            <a:r>
              <a:rPr lang="en-GB" sz="3200" b="1" dirty="0">
                <a:solidFill>
                  <a:schemeClr val="tx1"/>
                </a:solidFill>
              </a:rPr>
              <a:t> </a:t>
            </a:r>
            <a:r>
              <a:rPr lang="en-GB" sz="3200" b="1" dirty="0" err="1">
                <a:solidFill>
                  <a:schemeClr val="tx1"/>
                </a:solidFill>
              </a:rPr>
              <a:t>em</a:t>
            </a:r>
            <a:r>
              <a:rPr lang="en-GB" sz="3200" b="1" dirty="0">
                <a:solidFill>
                  <a:schemeClr val="tx1"/>
                </a:solidFill>
              </a:rPr>
              <a:t> </a:t>
            </a:r>
            <a:r>
              <a:rPr lang="en-GB" sz="3200" b="1" dirty="0" err="1">
                <a:solidFill>
                  <a:schemeClr val="tx1"/>
                </a:solidFill>
              </a:rPr>
              <a:t>đã</a:t>
            </a:r>
            <a:r>
              <a:rPr lang="en-GB" sz="3200" b="1" dirty="0">
                <a:solidFill>
                  <a:schemeClr val="tx1"/>
                </a:solidFill>
              </a:rPr>
              <a:t> </a:t>
            </a:r>
            <a:r>
              <a:rPr lang="en-GB" sz="3200" b="1" dirty="0" err="1">
                <a:solidFill>
                  <a:schemeClr val="tx1"/>
                </a:solidFill>
              </a:rPr>
              <a:t>học</a:t>
            </a:r>
            <a:r>
              <a:rPr lang="en-GB" sz="3200" b="1" dirty="0">
                <a:solidFill>
                  <a:schemeClr val="tx1"/>
                </a:solidFill>
              </a:rPr>
              <a:t> </a:t>
            </a:r>
            <a:r>
              <a:rPr lang="en-GB" sz="3200" b="1" dirty="0" err="1">
                <a:solidFill>
                  <a:schemeClr val="tx1"/>
                </a:solidFill>
              </a:rPr>
              <a:t>bài</a:t>
            </a:r>
            <a:r>
              <a:rPr lang="en-GB" sz="3200" b="1" dirty="0">
                <a:solidFill>
                  <a:schemeClr val="tx1"/>
                </a:solidFill>
              </a:rPr>
              <a:t> </a:t>
            </a:r>
            <a:r>
              <a:rPr lang="en-GB" sz="3200" b="1" dirty="0" err="1">
                <a:solidFill>
                  <a:schemeClr val="tx1"/>
                </a:solidFill>
              </a:rPr>
              <a:t>gì</a:t>
            </a:r>
            <a:r>
              <a:rPr lang="en-GB" sz="3200" b="1" dirty="0">
                <a:solidFill>
                  <a:schemeClr val="tx1"/>
                </a:solidFill>
              </a:rPr>
              <a:t>?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29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51502" cy="7394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593E1B-5FC0-44F6-9131-81F89692E7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25" y="1532813"/>
            <a:ext cx="2890299" cy="39765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301D85-EE01-4ABC-A0A4-A0ECC6332D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913" y="450976"/>
            <a:ext cx="5315000" cy="1749283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52F28D-03D3-4D6D-AC5E-DF195FFC53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743" y="3232296"/>
            <a:ext cx="1470605" cy="5573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217" y="3927828"/>
            <a:ext cx="1046315" cy="7171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018" y="4479262"/>
            <a:ext cx="1470605" cy="4405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433" y="3927828"/>
            <a:ext cx="1046315" cy="71715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235" y="4479262"/>
            <a:ext cx="1470605" cy="44054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778" y="4652987"/>
            <a:ext cx="1046315" cy="71715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580" y="5204421"/>
            <a:ext cx="1470605" cy="4405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91" y="4633881"/>
            <a:ext cx="1046315" cy="71715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93" y="5185315"/>
            <a:ext cx="1470605" cy="4405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F3338-918A-4A02-A719-5D95465F4A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996181"/>
            <a:ext cx="9144000" cy="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5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5.55556E-7 0.0284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51502" cy="692366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0019" y="4065913"/>
            <a:ext cx="1010500" cy="7270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3364" y="4036125"/>
            <a:ext cx="1010500" cy="7224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0100" y="2298046"/>
            <a:ext cx="1010500" cy="7270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3349" y="2298046"/>
            <a:ext cx="1010500" cy="7270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149" y="3051840"/>
            <a:ext cx="877141" cy="109762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299059" y="1809340"/>
            <a:ext cx="3375914" cy="1506562"/>
            <a:chOff x="147273" y="2461409"/>
            <a:chExt cx="4501218" cy="200875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251883" y="2606220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147273" y="2461409"/>
              <a:ext cx="4393368" cy="184411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i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Chấm</a:t>
              </a:r>
              <a:r>
                <a:rPr lang="en-US" sz="3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than (!)</a:t>
              </a:r>
              <a:endParaRPr lang="en-US" sz="36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261197" y="4758563"/>
            <a:ext cx="3332887" cy="1397954"/>
            <a:chOff x="413731" y="4651605"/>
            <a:chExt cx="4443849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5" y="4651605"/>
              <a:ext cx="4429145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3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300" b="1" dirty="0" err="1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Chấm</a:t>
              </a:r>
              <a:r>
                <a:rPr lang="en-US" sz="3300" b="1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hỏi</a:t>
              </a:r>
              <a:r>
                <a:rPr lang="en-US" sz="3300" b="1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(?)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5588874" y="1910582"/>
            <a:ext cx="3327817" cy="1405320"/>
            <a:chOff x="7356199" y="2445321"/>
            <a:chExt cx="4437089" cy="1873760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56199" y="2445321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300" b="1" dirty="0" err="1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Dấu</a:t>
              </a:r>
              <a:r>
                <a:rPr lang="en-US" sz="3300" b="1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chấm</a:t>
              </a:r>
              <a:r>
                <a:rPr lang="en-US" sz="3300" b="1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(.)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5705234" y="4792924"/>
            <a:ext cx="3289951" cy="1397954"/>
            <a:chOff x="7386970" y="4651605"/>
            <a:chExt cx="4386601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695290" y="4651605"/>
              <a:ext cx="4035311" cy="184411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300" b="1" dirty="0" err="1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Dấu</a:t>
              </a:r>
              <a:r>
                <a:rPr lang="en-US" sz="3300" b="1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ba</a:t>
              </a:r>
              <a:r>
                <a:rPr lang="en-US" sz="3300" b="1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chấm</a:t>
              </a:r>
              <a:r>
                <a:rPr lang="en-US" sz="3300" b="1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(…)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34282" y="54418"/>
            <a:ext cx="8892106" cy="1507050"/>
            <a:chOff x="226557" y="-1423582"/>
            <a:chExt cx="11029594" cy="200940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020515" y="-1305853"/>
              <a:ext cx="10235636" cy="1863940"/>
              <a:chOff x="1018522" y="-1305854"/>
              <a:chExt cx="10471195" cy="186394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18522" y="-1305854"/>
                <a:ext cx="10404597" cy="1863940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337040" y="-1192359"/>
                <a:ext cx="10152677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6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36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cuối</a:t>
                </a:r>
                <a:r>
                  <a:rPr lang="en-US" sz="36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6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cảm</a:t>
                </a:r>
                <a:r>
                  <a:rPr lang="en-US" sz="36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thường</a:t>
                </a:r>
                <a:r>
                  <a:rPr lang="en-US" sz="36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6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36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gì</a:t>
                </a:r>
                <a:r>
                  <a:rPr lang="en-US" sz="36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3600" b="1" dirty="0">
                  <a:solidFill>
                    <a:schemeClr val="bg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53862" y="-1043163"/>
              <a:ext cx="2009401" cy="1248564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65909" y="-803603"/>
              <a:ext cx="909211" cy="76944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15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01</a:t>
              </a: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3C3EFA8F-B9A1-4EA9-B52E-B89080D535F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361" y="4881149"/>
            <a:ext cx="1420718" cy="177696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542366" y="2944441"/>
            <a:ext cx="5399120" cy="2062103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3200" b="1" dirty="0">
              <a:solidFill>
                <a:schemeClr val="bg1"/>
              </a:solidFill>
            </a:endParaRPr>
          </a:p>
          <a:p>
            <a:pPr algn="ctr"/>
            <a:r>
              <a:rPr lang="en-GB" sz="3200" b="1" dirty="0" err="1">
                <a:solidFill>
                  <a:schemeClr val="bg1"/>
                </a:solidFill>
              </a:rPr>
              <a:t>CHÚC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MỪNG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BẠN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ĐÃ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CÓ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MỘT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BỮA</a:t>
            </a:r>
            <a:r>
              <a:rPr lang="en-GB" sz="3200" b="1" dirty="0">
                <a:solidFill>
                  <a:schemeClr val="bg1"/>
                </a:solidFill>
              </a:rPr>
              <a:t> NO </a:t>
            </a:r>
            <a:r>
              <a:rPr lang="en-GB" sz="3200" b="1" dirty="0" err="1">
                <a:solidFill>
                  <a:schemeClr val="bg1"/>
                </a:solidFill>
              </a:rPr>
              <a:t>NÊ</a:t>
            </a:r>
            <a:endParaRPr lang="en-GB" sz="3200" b="1" dirty="0">
              <a:solidFill>
                <a:schemeClr val="bg1"/>
              </a:solidFill>
            </a:endParaRPr>
          </a:p>
          <a:p>
            <a:pPr algn="ctr"/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0804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14635 -3.33333E-6 C -0.21215 -3.33333E-6 -0.29271 -0.08495 -0.29271 -0.1537 L -0.29271 -0.307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502" y="0"/>
            <a:ext cx="9151502" cy="69236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038" y="3984229"/>
            <a:ext cx="1010500" cy="7270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3111" y="2286223"/>
            <a:ext cx="1010500" cy="7270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149" y="3051840"/>
            <a:ext cx="877141" cy="109762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299059" y="1809339"/>
            <a:ext cx="3375914" cy="2129379"/>
            <a:chOff x="147273" y="2461409"/>
            <a:chExt cx="4501218" cy="200875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251883" y="2606220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147273" y="2461409"/>
              <a:ext cx="4393368" cy="184411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i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vui</a:t>
              </a:r>
              <a:r>
                <a:rPr lang="en-US" sz="32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mừng</a:t>
              </a:r>
              <a:r>
                <a:rPr lang="en-US" sz="32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i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thán</a:t>
              </a:r>
              <a:r>
                <a:rPr lang="en-US" sz="32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phục</a:t>
              </a:r>
              <a:r>
                <a:rPr lang="en-US" sz="32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i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đau</a:t>
              </a:r>
              <a:r>
                <a:rPr lang="en-US" sz="32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xót</a:t>
              </a:r>
              <a:r>
                <a:rPr lang="en-US" sz="32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i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ngạc</a:t>
              </a:r>
              <a:r>
                <a:rPr lang="en-US" sz="32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nhiên</a:t>
              </a:r>
              <a:r>
                <a:rPr lang="en-US" sz="32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,…</a:t>
              </a:r>
              <a:endParaRPr lang="en-US" sz="32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5450806" y="4183699"/>
            <a:ext cx="3327817" cy="2075160"/>
            <a:chOff x="7356199" y="2445321"/>
            <a:chExt cx="4437089" cy="1873760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56199" y="2445321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300" b="1" i="1" dirty="0" err="1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Đề</a:t>
              </a:r>
              <a:r>
                <a:rPr lang="en-US" sz="3300" b="1" i="1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300" b="1" i="1" dirty="0" err="1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nghị</a:t>
              </a:r>
              <a:r>
                <a:rPr lang="en-US" sz="3300" b="1" i="1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, </a:t>
              </a:r>
              <a:r>
                <a:rPr lang="en-US" sz="3300" b="1" i="1" dirty="0" err="1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mong</a:t>
              </a:r>
              <a:r>
                <a:rPr lang="en-US" sz="3300" b="1" i="1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300" b="1" i="1" dirty="0" err="1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muốn</a:t>
              </a:r>
              <a:r>
                <a:rPr lang="en-US" sz="3300" b="1" i="1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…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34282" y="54418"/>
            <a:ext cx="8839622" cy="1507050"/>
            <a:chOff x="226557" y="-1423582"/>
            <a:chExt cx="10964494" cy="200940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020515" y="-1305853"/>
              <a:ext cx="10170536" cy="1863940"/>
              <a:chOff x="1018522" y="-1305854"/>
              <a:chExt cx="10404597" cy="186394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8522" y="-1305854"/>
                <a:ext cx="10404597" cy="1863940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337040" y="-1192359"/>
                <a:ext cx="10086079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cảm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800" b="1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cảm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thán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800" b="1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dùng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bộc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lộ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cảm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xúc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gì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người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nói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53862" y="-1043163"/>
              <a:ext cx="2009401" cy="1248564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65909" y="-726660"/>
              <a:ext cx="909211" cy="615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01</a:t>
              </a: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3C3EFA8F-B9A1-4EA9-B52E-B89080D535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9" y="4881149"/>
            <a:ext cx="1370479" cy="177696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778242" y="2034814"/>
            <a:ext cx="5181600" cy="1815882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r>
              <a:rPr lang="en-GB" sz="2800" b="1" dirty="0" err="1">
                <a:solidFill>
                  <a:schemeClr val="bg1"/>
                </a:solidFill>
              </a:rPr>
              <a:t>CHÚC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err="1">
                <a:solidFill>
                  <a:schemeClr val="bg1"/>
                </a:solidFill>
              </a:rPr>
              <a:t>MỪNG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err="1">
                <a:solidFill>
                  <a:schemeClr val="bg1"/>
                </a:solidFill>
              </a:rPr>
              <a:t>BẠN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err="1">
                <a:solidFill>
                  <a:schemeClr val="bg1"/>
                </a:solidFill>
              </a:rPr>
              <a:t>ĐÃ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err="1">
                <a:solidFill>
                  <a:schemeClr val="bg1"/>
                </a:solidFill>
              </a:rPr>
              <a:t>CÓ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err="1">
                <a:solidFill>
                  <a:schemeClr val="bg1"/>
                </a:solidFill>
              </a:rPr>
              <a:t>MỘT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err="1">
                <a:solidFill>
                  <a:schemeClr val="bg1"/>
                </a:solidFill>
              </a:rPr>
              <a:t>BỮA</a:t>
            </a:r>
            <a:r>
              <a:rPr lang="en-GB" sz="2800" b="1" dirty="0">
                <a:solidFill>
                  <a:schemeClr val="bg1"/>
                </a:solidFill>
              </a:rPr>
              <a:t> NO </a:t>
            </a:r>
            <a:r>
              <a:rPr lang="en-GB" sz="2800" b="1" dirty="0" err="1">
                <a:solidFill>
                  <a:schemeClr val="bg1"/>
                </a:solidFill>
              </a:rPr>
              <a:t>NÊ</a:t>
            </a:r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5606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6 L -0.15833 -3.7037E-6 C -0.22951 -3.7037E-6 -0.31649 -0.05463 -0.31649 -0.09467 L -0.31649 -0.1856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-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4169" y="-66165"/>
            <a:ext cx="9151502" cy="692366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0019" y="4065913"/>
            <a:ext cx="1010500" cy="7270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3364" y="4036125"/>
            <a:ext cx="1010500" cy="7224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0100" y="2298046"/>
            <a:ext cx="1010500" cy="7270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3349" y="2298046"/>
            <a:ext cx="1010500" cy="7270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149" y="3051840"/>
            <a:ext cx="877141" cy="109762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299059" y="1809340"/>
            <a:ext cx="3375914" cy="1506562"/>
            <a:chOff x="147273" y="2461409"/>
            <a:chExt cx="4501218" cy="200875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251883" y="2606220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147273" y="2461409"/>
              <a:ext cx="4393368" cy="184411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Trời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mưa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endParaRPr lang="en-US" sz="36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307869" y="3693181"/>
            <a:ext cx="3300980" cy="164081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3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300" b="1" dirty="0" err="1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Ôi</a:t>
              </a:r>
              <a:r>
                <a:rPr lang="en-US" sz="3300" b="1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, </a:t>
              </a:r>
              <a:r>
                <a:rPr lang="en-US" sz="3300" b="1" dirty="0" err="1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bạn</a:t>
              </a:r>
              <a:r>
                <a:rPr lang="en-US" sz="3300" b="1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Giao</a:t>
              </a:r>
              <a:r>
                <a:rPr lang="en-US" sz="3300" b="1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chăm</a:t>
              </a:r>
              <a:r>
                <a:rPr lang="en-US" sz="3300" b="1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chỉ</a:t>
              </a:r>
              <a:r>
                <a:rPr lang="en-US" sz="3300" b="1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quá</a:t>
              </a:r>
              <a:r>
                <a:rPr lang="en-US" sz="3300" b="1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!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5409079" y="1693899"/>
            <a:ext cx="3779404" cy="2025487"/>
            <a:chOff x="6958544" y="2445321"/>
            <a:chExt cx="5039204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56199" y="2445321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6958544" y="2534822"/>
              <a:ext cx="5039204" cy="169216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ctr"/>
              <a:r>
                <a:rPr lang="en-US" sz="3300" b="1" dirty="0" err="1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Hãy</a:t>
              </a:r>
              <a:r>
                <a:rPr lang="en-US" sz="3300" b="1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gọi</a:t>
              </a:r>
              <a:r>
                <a:rPr lang="en-US" sz="3300" b="1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người</a:t>
              </a:r>
              <a:r>
                <a:rPr lang="en-US" sz="3300" b="1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bán</a:t>
              </a:r>
              <a:r>
                <a:rPr lang="en-US" sz="3300" b="1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hành</a:t>
              </a:r>
              <a:r>
                <a:rPr lang="en-US" sz="3300" b="1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vào</a:t>
              </a:r>
              <a:r>
                <a:rPr lang="en-US" sz="3300" b="1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cho</a:t>
              </a:r>
              <a:r>
                <a:rPr lang="en-US" sz="3300" b="1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ta!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5635315" y="4236338"/>
            <a:ext cx="3330491" cy="1420555"/>
            <a:chOff x="7386970" y="4621470"/>
            <a:chExt cx="4440655" cy="1894074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92314" y="4621470"/>
              <a:ext cx="4035311" cy="184411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300" b="1" dirty="0" err="1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Bạn</a:t>
              </a:r>
              <a:r>
                <a:rPr lang="en-US" sz="3300" b="1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Giao</a:t>
              </a:r>
              <a:r>
                <a:rPr lang="en-US" sz="3300" b="1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chăm</a:t>
              </a:r>
              <a:r>
                <a:rPr lang="en-US" sz="3300" b="1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chỉ</a:t>
              </a:r>
              <a:r>
                <a:rPr lang="en-US" sz="3300" b="1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34282" y="54418"/>
            <a:ext cx="8892106" cy="1507050"/>
            <a:chOff x="226557" y="-1423582"/>
            <a:chExt cx="11029594" cy="200940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020515" y="-1305853"/>
              <a:ext cx="10235636" cy="1863940"/>
              <a:chOff x="1018522" y="-1305854"/>
              <a:chExt cx="10471195" cy="186394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18522" y="-1305854"/>
                <a:ext cx="10404597" cy="1863940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337040" y="-1192359"/>
                <a:ext cx="10152677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36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6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6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36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đây</a:t>
                </a:r>
                <a:r>
                  <a:rPr lang="en-US" sz="36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600" b="1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6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36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ctr"/>
                <a:r>
                  <a:rPr lang="en-US" sz="3600" b="1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6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6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cảm</a:t>
                </a:r>
                <a:r>
                  <a:rPr lang="en-US" sz="36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53862" y="-1043163"/>
              <a:ext cx="2009401" cy="1248564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65909" y="-803603"/>
              <a:ext cx="909211" cy="76944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15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01</a:t>
              </a: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3C3EFA8F-B9A1-4EA9-B52E-B89080D535F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361" y="4881149"/>
            <a:ext cx="1420718" cy="177696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378241" y="5926911"/>
            <a:ext cx="6552885" cy="461665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chemeClr val="bg1"/>
                </a:solidFill>
              </a:rPr>
              <a:t>CHÚC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MỪNG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BẠN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ĐÃ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CÓ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MỘT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BỮA</a:t>
            </a:r>
            <a:r>
              <a:rPr lang="en-GB" sz="2400" b="1" dirty="0">
                <a:solidFill>
                  <a:schemeClr val="bg1"/>
                </a:solidFill>
              </a:rPr>
              <a:t> NO </a:t>
            </a:r>
            <a:r>
              <a:rPr lang="en-GB" sz="2400" b="1" dirty="0" err="1">
                <a:solidFill>
                  <a:schemeClr val="bg1"/>
                </a:solidFill>
              </a:rPr>
              <a:t>NÊ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71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-0.15885 2.96296E-6 C -0.23038 2.96296E-6 -0.31771 0.00879 -0.31771 0.01597 L -0.31771 0.0319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85" y="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1997839"/>
            <a:ext cx="6019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Dặn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dò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về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nhà</a:t>
            </a:r>
            <a:endParaRPr lang="en-US" sz="3600" b="1" dirty="0">
              <a:solidFill>
                <a:srgbClr val="FF0000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3600" b="1" dirty="0" err="1"/>
              <a:t>Xem</a:t>
            </a:r>
            <a:r>
              <a:rPr lang="en-US" sz="3600" b="1" dirty="0"/>
              <a:t> </a:t>
            </a:r>
            <a:r>
              <a:rPr lang="en-US" sz="3600" b="1" dirty="0" err="1"/>
              <a:t>lại</a:t>
            </a:r>
            <a:r>
              <a:rPr lang="en-US" sz="3600" b="1" dirty="0"/>
              <a:t> </a:t>
            </a:r>
            <a:r>
              <a:rPr lang="en-US" sz="3600" b="1" dirty="0" err="1"/>
              <a:t>bài</a:t>
            </a:r>
            <a:r>
              <a:rPr lang="en-US" sz="3600" b="1" dirty="0"/>
              <a:t> </a:t>
            </a:r>
          </a:p>
          <a:p>
            <a:r>
              <a:rPr lang="en-US" sz="3600" b="1" dirty="0" err="1"/>
              <a:t>và</a:t>
            </a:r>
            <a:r>
              <a:rPr lang="en-US" sz="3600" b="1" dirty="0"/>
              <a:t> </a:t>
            </a:r>
            <a:r>
              <a:rPr lang="en-US" sz="3600" b="1" dirty="0" err="1"/>
              <a:t>hoàn</a:t>
            </a:r>
            <a:r>
              <a:rPr lang="en-US" sz="3600" b="1" dirty="0"/>
              <a:t> </a:t>
            </a:r>
            <a:r>
              <a:rPr lang="en-US" sz="3600" b="1" dirty="0" err="1"/>
              <a:t>thành</a:t>
            </a:r>
            <a:r>
              <a:rPr lang="en-US" sz="3600" b="1" dirty="0"/>
              <a:t> </a:t>
            </a:r>
            <a:r>
              <a:rPr lang="en-US" sz="3600" b="1" dirty="0" err="1"/>
              <a:t>bài</a:t>
            </a:r>
            <a:r>
              <a:rPr lang="en-US" sz="3600" b="1" dirty="0"/>
              <a:t> </a:t>
            </a:r>
            <a:r>
              <a:rPr lang="en-US" sz="3600" b="1" dirty="0" err="1">
                <a:solidFill>
                  <a:srgbClr val="005A9E"/>
                </a:solidFill>
              </a:rPr>
              <a:t>2b</a:t>
            </a:r>
            <a:r>
              <a:rPr lang="en-US" sz="3600" b="1" dirty="0">
                <a:solidFill>
                  <a:srgbClr val="005A9E"/>
                </a:solidFill>
              </a:rPr>
              <a:t> </a:t>
            </a:r>
            <a:r>
              <a:rPr lang="en-US" sz="3600" b="1" dirty="0" err="1">
                <a:solidFill>
                  <a:srgbClr val="005A9E"/>
                </a:solidFill>
              </a:rPr>
              <a:t>vào</a:t>
            </a:r>
            <a:r>
              <a:rPr lang="en-US" sz="3600" b="1" dirty="0">
                <a:solidFill>
                  <a:srgbClr val="005A9E"/>
                </a:solidFill>
              </a:rPr>
              <a:t> </a:t>
            </a:r>
            <a:r>
              <a:rPr lang="en-US" sz="3600" b="1" dirty="0" err="1">
                <a:solidFill>
                  <a:srgbClr val="005A9E"/>
                </a:solidFill>
              </a:rPr>
              <a:t>vở</a:t>
            </a:r>
            <a:r>
              <a:rPr lang="en-US" sz="3600" b="1" dirty="0"/>
              <a:t>.</a:t>
            </a:r>
          </a:p>
          <a:p>
            <a:pPr marL="457200" indent="-457200">
              <a:buFontTx/>
              <a:buChar char="-"/>
            </a:pPr>
            <a:r>
              <a:rPr lang="en-US" sz="3600" b="1" dirty="0" err="1"/>
              <a:t>Chuẩn</a:t>
            </a:r>
            <a:r>
              <a:rPr lang="en-US" sz="3600" b="1" dirty="0"/>
              <a:t> </a:t>
            </a:r>
            <a:r>
              <a:rPr lang="en-US" sz="3600" b="1" dirty="0" err="1"/>
              <a:t>bị</a:t>
            </a:r>
            <a:r>
              <a:rPr lang="en-US" sz="3600" b="1" dirty="0"/>
              <a:t> </a:t>
            </a:r>
            <a:r>
              <a:rPr lang="en-US" sz="3600" b="1" dirty="0" err="1"/>
              <a:t>bài</a:t>
            </a:r>
            <a:r>
              <a:rPr lang="en-US" sz="3600" b="1" dirty="0"/>
              <a:t> </a:t>
            </a:r>
            <a:r>
              <a:rPr lang="en-US" sz="3600" b="1" dirty="0" err="1"/>
              <a:t>mới</a:t>
            </a:r>
            <a:r>
              <a:rPr lang="en-US" sz="3600" b="1" dirty="0"/>
              <a:t> </a:t>
            </a:r>
          </a:p>
          <a:p>
            <a:r>
              <a:rPr lang="en-US" sz="3600" b="1" dirty="0"/>
              <a:t>“</a:t>
            </a:r>
            <a:r>
              <a:rPr lang="en-US" sz="3600" b="1" dirty="0" err="1">
                <a:solidFill>
                  <a:srgbClr val="005A9E"/>
                </a:solidFill>
              </a:rPr>
              <a:t>Thêm</a:t>
            </a:r>
            <a:r>
              <a:rPr lang="en-US" sz="3600" b="1" dirty="0">
                <a:solidFill>
                  <a:srgbClr val="005A9E"/>
                </a:solidFill>
              </a:rPr>
              <a:t> </a:t>
            </a:r>
            <a:r>
              <a:rPr lang="en-US" sz="3600" b="1" dirty="0" err="1">
                <a:solidFill>
                  <a:srgbClr val="005A9E"/>
                </a:solidFill>
              </a:rPr>
              <a:t>trạng</a:t>
            </a:r>
            <a:r>
              <a:rPr lang="en-US" sz="3600" b="1" dirty="0">
                <a:solidFill>
                  <a:srgbClr val="005A9E"/>
                </a:solidFill>
              </a:rPr>
              <a:t> </a:t>
            </a:r>
            <a:r>
              <a:rPr lang="en-US" sz="3600" b="1" dirty="0" err="1">
                <a:solidFill>
                  <a:srgbClr val="005A9E"/>
                </a:solidFill>
              </a:rPr>
              <a:t>ngữ</a:t>
            </a:r>
            <a:r>
              <a:rPr lang="en-US" sz="3600" b="1" dirty="0">
                <a:solidFill>
                  <a:srgbClr val="005A9E"/>
                </a:solidFill>
              </a:rPr>
              <a:t> </a:t>
            </a:r>
            <a:r>
              <a:rPr lang="en-US" sz="3600" b="1" dirty="0" err="1">
                <a:solidFill>
                  <a:srgbClr val="005A9E"/>
                </a:solidFill>
              </a:rPr>
              <a:t>cho</a:t>
            </a:r>
            <a:r>
              <a:rPr lang="en-US" sz="3600" b="1" dirty="0">
                <a:solidFill>
                  <a:srgbClr val="005A9E"/>
                </a:solidFill>
              </a:rPr>
              <a:t> </a:t>
            </a:r>
            <a:r>
              <a:rPr lang="en-US" sz="3600" b="1" dirty="0" err="1">
                <a:solidFill>
                  <a:srgbClr val="005A9E"/>
                </a:solidFill>
              </a:rPr>
              <a:t>câu</a:t>
            </a:r>
            <a:r>
              <a:rPr lang="en-US" sz="3600" b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114592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1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4450" y="2563560"/>
            <a:ext cx="6515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err="1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Cảm</a:t>
            </a:r>
            <a:r>
              <a:rPr lang="en-GB" sz="5400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GB" sz="5400" dirty="0" err="1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ơn</a:t>
            </a:r>
            <a:r>
              <a:rPr lang="en-GB" sz="5400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GB" sz="5400" dirty="0" err="1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cô</a:t>
            </a:r>
            <a:r>
              <a:rPr lang="en-GB" sz="5400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GB" sz="5400" dirty="0" err="1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và</a:t>
            </a:r>
            <a:r>
              <a:rPr lang="en-GB" sz="5400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GB" sz="5400" dirty="0" err="1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các</a:t>
            </a:r>
            <a:r>
              <a:rPr lang="en-GB" sz="5400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GB" sz="5400" dirty="0" err="1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bạn</a:t>
            </a:r>
            <a:endParaRPr lang="en-GB" sz="5400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GB" sz="5400" dirty="0" err="1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đã</a:t>
            </a:r>
            <a:r>
              <a:rPr lang="en-GB" sz="5400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GB" sz="5400" dirty="0" err="1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lắng</a:t>
            </a:r>
            <a:r>
              <a:rPr lang="en-GB" sz="5400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GB" sz="5400" dirty="0" err="1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nghe</a:t>
            </a:r>
            <a:r>
              <a:rPr lang="en-GB" sz="5400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58" y="744416"/>
            <a:ext cx="3790950" cy="35734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44416"/>
            <a:ext cx="3505200" cy="357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62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06" y="13246"/>
            <a:ext cx="9180394" cy="6858000"/>
          </a:xfrm>
          <a:prstGeom prst="rect">
            <a:avLst/>
          </a:prstGeom>
        </p:spPr>
      </p:pic>
      <p:sp>
        <p:nvSpPr>
          <p:cNvPr id="8" name="Text Box 45"/>
          <p:cNvSpPr txBox="1">
            <a:spLocks noChangeArrowheads="1"/>
          </p:cNvSpPr>
          <p:nvPr/>
        </p:nvSpPr>
        <p:spPr bwMode="auto">
          <a:xfrm>
            <a:off x="-62169" y="1931847"/>
            <a:ext cx="8915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dirty="0">
                <a:latin typeface="Times New Roman" pitchFamily="18" charset="0"/>
              </a:rPr>
              <a:t>   </a:t>
            </a:r>
            <a:r>
              <a:rPr lang="en-US" sz="4000" b="1" dirty="0" err="1">
                <a:latin typeface="Times New Roman" pitchFamily="18" charset="0"/>
              </a:rPr>
              <a:t>Thứ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năm</a:t>
            </a:r>
            <a:r>
              <a:rPr lang="en-US" sz="4000" b="1" dirty="0">
                <a:latin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</a:rPr>
              <a:t>ngày</a:t>
            </a:r>
            <a:r>
              <a:rPr lang="en-US" sz="4000" b="1" dirty="0">
                <a:latin typeface="Times New Roman" pitchFamily="18" charset="0"/>
              </a:rPr>
              <a:t> 21 tháng 4 </a:t>
            </a:r>
            <a:r>
              <a:rPr lang="en-US" sz="4000" b="1" dirty="0" err="1">
                <a:latin typeface="Times New Roman" pitchFamily="18" charset="0"/>
              </a:rPr>
              <a:t>năm</a:t>
            </a:r>
            <a:r>
              <a:rPr lang="en-US" sz="4000" b="1" dirty="0">
                <a:latin typeface="Times New Roman" pitchFamily="18" charset="0"/>
              </a:rPr>
              <a:t> 2022</a:t>
            </a:r>
          </a:p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Luyện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câu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9118" y="3459121"/>
            <a:ext cx="408797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</a:rPr>
              <a:t>cảm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5600" y="463791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SGK_120</a:t>
            </a:r>
            <a:r>
              <a:rPr lang="en-GB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09" y="4679334"/>
            <a:ext cx="2039533" cy="19306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03" y="5284250"/>
            <a:ext cx="2039533" cy="19306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333" y="4713084"/>
            <a:ext cx="2753064" cy="193062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08" y="545033"/>
            <a:ext cx="857250" cy="257177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41694">
            <a:off x="7043423" y="-1155661"/>
            <a:ext cx="857250" cy="327483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450">
            <a:off x="8455099" y="831579"/>
            <a:ext cx="573667" cy="23336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35589" y="-905223"/>
            <a:ext cx="857250" cy="291339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85208">
            <a:off x="2140760" y="4631670"/>
            <a:ext cx="1048181" cy="318811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4886">
            <a:off x="6207780" y="4512985"/>
            <a:ext cx="1048181" cy="327483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16154">
            <a:off x="2498050" y="-764979"/>
            <a:ext cx="857250" cy="291339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77146" flipV="1">
            <a:off x="5824117" y="-813953"/>
            <a:ext cx="857250" cy="291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3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25724191"/>
              </p:ext>
            </p:extLst>
          </p:nvPr>
        </p:nvGraphicFramePr>
        <p:xfrm>
          <a:off x="1619250" y="2514600"/>
          <a:ext cx="5524500" cy="3275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43000" y="304800"/>
            <a:ext cx="67437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GB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GB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976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1914" y="1824654"/>
            <a:ext cx="227017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06464" y="168039"/>
            <a:ext cx="6743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GB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GB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0164" y="133488"/>
            <a:ext cx="1143000" cy="369332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-120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-7257" y="3406364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FontTx/>
              <a:buChar char="-"/>
            </a:pP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Chà</a:t>
            </a:r>
            <a:r>
              <a:rPr lang="en-US" sz="2800" dirty="0">
                <a:latin typeface="Times New Roman" pitchFamily="18" charset="0"/>
              </a:rPr>
              <a:t>, con </a:t>
            </a:r>
            <a:r>
              <a:rPr lang="en-US" sz="2800" dirty="0" err="1">
                <a:latin typeface="Times New Roman" pitchFamily="18" charset="0"/>
              </a:rPr>
              <a:t>mèo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</a:rPr>
              <a:t> !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-7257" y="4062850"/>
            <a:ext cx="586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>
              <a:spcBef>
                <a:spcPct val="50000"/>
              </a:spcBef>
              <a:buFontTx/>
              <a:buChar char="-"/>
            </a:pPr>
            <a:r>
              <a:rPr lang="en-US" sz="2800" dirty="0">
                <a:latin typeface="Times New Roman" pitchFamily="18" charset="0"/>
              </a:rPr>
              <a:t> A ! Con </a:t>
            </a:r>
            <a:r>
              <a:rPr lang="en-US" sz="2800" dirty="0" err="1">
                <a:latin typeface="Times New Roman" pitchFamily="18" charset="0"/>
              </a:rPr>
              <a:t>mèo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khôn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thật</a:t>
            </a:r>
            <a:r>
              <a:rPr lang="en-US" sz="2800" dirty="0">
                <a:latin typeface="Times New Roman" pitchFamily="18" charset="0"/>
              </a:rPr>
              <a:t> !    </a:t>
            </a:r>
          </a:p>
        </p:txBody>
      </p:sp>
      <p:sp>
        <p:nvSpPr>
          <p:cNvPr id="9" name="Text Box 91"/>
          <p:cNvSpPr txBox="1">
            <a:spLocks noChangeArrowheads="1"/>
          </p:cNvSpPr>
          <p:nvPr/>
        </p:nvSpPr>
        <p:spPr bwMode="auto">
          <a:xfrm>
            <a:off x="561914" y="2590800"/>
            <a:ext cx="640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dùng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066800" y="3124200"/>
            <a:ext cx="5181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620579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874789"/>
            <a:ext cx="201208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86100" y="133488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GB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13" y="3535536"/>
            <a:ext cx="4737973" cy="31593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0186" y="2347604"/>
            <a:ext cx="6630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Chà</a:t>
            </a:r>
            <a:r>
              <a:rPr lang="en-GB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con </a:t>
            </a:r>
            <a:r>
              <a:rPr lang="en-GB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mèo</a:t>
            </a:r>
            <a:r>
              <a:rPr lang="en-GB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GB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GB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lông</a:t>
            </a:r>
            <a:r>
              <a:rPr lang="en-GB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GB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GB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GB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GB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!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850164" y="133488"/>
            <a:ext cx="1143000" cy="369332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-120</a:t>
            </a:r>
          </a:p>
        </p:txBody>
      </p:sp>
      <p:sp>
        <p:nvSpPr>
          <p:cNvPr id="9" name="Text Box 91"/>
          <p:cNvSpPr txBox="1">
            <a:spLocks noChangeArrowheads="1"/>
          </p:cNvSpPr>
          <p:nvPr/>
        </p:nvSpPr>
        <p:spPr bwMode="auto">
          <a:xfrm>
            <a:off x="342900" y="1324626"/>
            <a:ext cx="64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dùng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62000" y="1737803"/>
            <a:ext cx="4648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34786" y="1846975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 </a:t>
            </a:r>
            <a:r>
              <a:rPr lang="en-GB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GB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GB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con </a:t>
            </a:r>
            <a:r>
              <a:rPr lang="en-GB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mèo</a:t>
            </a:r>
            <a:r>
              <a:rPr lang="en-GB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GB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GB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GB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lông</a:t>
            </a:r>
            <a:r>
              <a:rPr lang="en-GB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GB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GB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2129" y="1831482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Câu</a:t>
            </a:r>
            <a:r>
              <a:rPr lang="en-GB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này</a:t>
            </a:r>
            <a:r>
              <a:rPr lang="en-GB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GB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bộc</a:t>
            </a:r>
            <a:r>
              <a:rPr lang="en-GB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lộ</a:t>
            </a:r>
            <a:r>
              <a:rPr lang="en-GB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cảm</a:t>
            </a:r>
            <a:r>
              <a:rPr lang="en-GB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xúc</a:t>
            </a:r>
            <a:r>
              <a:rPr lang="en-GB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gì</a:t>
            </a:r>
            <a:r>
              <a:rPr lang="en-GB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?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1017" y="2847362"/>
            <a:ext cx="8347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Bộc</a:t>
            </a:r>
            <a:r>
              <a:rPr lang="en-GB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lộ</a:t>
            </a:r>
            <a:r>
              <a:rPr lang="en-GB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GB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GB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ngạc</a:t>
            </a:r>
            <a:r>
              <a:rPr lang="en-GB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GB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GB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GB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lông</a:t>
            </a:r>
            <a:r>
              <a:rPr lang="en-GB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GB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GB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mèo</a:t>
            </a:r>
            <a:r>
              <a:rPr lang="en-GB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GB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4786" y="1831482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Câu</a:t>
            </a:r>
            <a:r>
              <a:rPr lang="en-GB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này</a:t>
            </a:r>
            <a:r>
              <a:rPr lang="en-GB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GB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bộc</a:t>
            </a:r>
            <a:r>
              <a:rPr lang="en-GB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lộ</a:t>
            </a:r>
            <a:r>
              <a:rPr lang="en-GB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cảm</a:t>
            </a:r>
            <a:r>
              <a:rPr lang="en-GB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xúc</a:t>
            </a:r>
            <a:r>
              <a:rPr lang="en-GB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GB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gì</a:t>
            </a:r>
            <a:r>
              <a:rPr lang="en-GB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?</a:t>
            </a:r>
            <a:endParaRPr lang="en-GB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17758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2" grpId="1"/>
      <p:bldP spid="13" grpId="0"/>
      <p:bldP spid="13" grpId="1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203" t="45833" r="41215" b="26042"/>
          <a:stretch/>
        </p:blipFill>
        <p:spPr>
          <a:xfrm>
            <a:off x="1521414" y="3505200"/>
            <a:ext cx="6177371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857" y="829343"/>
            <a:ext cx="201208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 Box 91"/>
          <p:cNvSpPr txBox="1">
            <a:spLocks noChangeArrowheads="1"/>
          </p:cNvSpPr>
          <p:nvPr/>
        </p:nvSpPr>
        <p:spPr bwMode="auto">
          <a:xfrm>
            <a:off x="609600" y="1295400"/>
            <a:ext cx="64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dùng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86100" y="133488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GB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91"/>
          <p:cNvSpPr txBox="1">
            <a:spLocks noChangeArrowheads="1"/>
          </p:cNvSpPr>
          <p:nvPr/>
        </p:nvSpPr>
        <p:spPr bwMode="auto">
          <a:xfrm>
            <a:off x="838200" y="1818620"/>
            <a:ext cx="64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Theo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thấy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, con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mèo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này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như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thế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9" name="Text Box 91"/>
          <p:cNvSpPr txBox="1">
            <a:spLocks noChangeArrowheads="1"/>
          </p:cNvSpPr>
          <p:nvPr/>
        </p:nvSpPr>
        <p:spPr bwMode="auto">
          <a:xfrm>
            <a:off x="863600" y="2303740"/>
            <a:ext cx="64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A! Con </a:t>
            </a:r>
            <a:r>
              <a:rPr lang="en-US" sz="2800" b="1" dirty="0" err="1">
                <a:latin typeface="Times New Roman" pitchFamily="18" charset="0"/>
              </a:rPr>
              <a:t>mèo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này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khôn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thật</a:t>
            </a:r>
            <a:r>
              <a:rPr lang="en-US" sz="2800" b="1" dirty="0">
                <a:latin typeface="Times New Roman" pitchFamily="18" charset="0"/>
              </a:rPr>
              <a:t>!</a:t>
            </a:r>
          </a:p>
        </p:txBody>
      </p:sp>
      <p:sp>
        <p:nvSpPr>
          <p:cNvPr id="10" name="Text Box 91"/>
          <p:cNvSpPr txBox="1">
            <a:spLocks noChangeArrowheads="1"/>
          </p:cNvSpPr>
          <p:nvPr/>
        </p:nvSpPr>
        <p:spPr bwMode="auto">
          <a:xfrm>
            <a:off x="838200" y="1810746"/>
            <a:ext cx="64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này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bộc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lộ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cảm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xúc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gì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3086" y="2845986"/>
            <a:ext cx="8706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Bộc</a:t>
            </a:r>
            <a:r>
              <a:rPr lang="en-GB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lộ</a:t>
            </a:r>
            <a:r>
              <a:rPr lang="en-GB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GB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GB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thán</a:t>
            </a:r>
            <a:r>
              <a:rPr lang="en-GB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phục</a:t>
            </a:r>
            <a:r>
              <a:rPr lang="en-GB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GB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GB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</a:t>
            </a:r>
            <a:r>
              <a:rPr lang="en-GB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ngoan</a:t>
            </a:r>
            <a:r>
              <a:rPr lang="en-GB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GB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mèo</a:t>
            </a:r>
            <a:r>
              <a:rPr lang="en-GB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GB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758519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5486400" y="3856475"/>
            <a:ext cx="310743" cy="52322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7539421" y="3256711"/>
            <a:ext cx="310743" cy="52322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57200" y="1742785"/>
            <a:ext cx="227017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8957" y="272983"/>
            <a:ext cx="6743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GB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GB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0164" y="133488"/>
            <a:ext cx="1143000" cy="369332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-120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06" y="3228311"/>
            <a:ext cx="81137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>
              <a:spcBef>
                <a:spcPct val="50000"/>
              </a:spcBef>
              <a:buFontTx/>
              <a:buChar char="-"/>
            </a:pP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Chà</a:t>
            </a:r>
            <a:r>
              <a:rPr lang="en-US" sz="2800" b="1" dirty="0">
                <a:latin typeface="Times New Roman" pitchFamily="18" charset="0"/>
              </a:rPr>
              <a:t>, con </a:t>
            </a:r>
            <a:r>
              <a:rPr lang="en-US" sz="2800" b="1" dirty="0" err="1">
                <a:latin typeface="Times New Roman" pitchFamily="18" charset="0"/>
              </a:rPr>
              <a:t>mèo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mới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đẹp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sao</a:t>
            </a:r>
            <a:r>
              <a:rPr lang="en-US" sz="2800" b="1" dirty="0">
                <a:latin typeface="Times New Roman" pitchFamily="18" charset="0"/>
              </a:rPr>
              <a:t>  !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7764" y="3856475"/>
            <a:ext cx="586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>
              <a:spcBef>
                <a:spcPct val="50000"/>
              </a:spcBef>
              <a:buFontTx/>
              <a:buChar char="-"/>
            </a:pPr>
            <a:r>
              <a:rPr lang="en-US" sz="2800" b="1" dirty="0">
                <a:latin typeface="Times New Roman" pitchFamily="18" charset="0"/>
              </a:rPr>
              <a:t> A ! Con </a:t>
            </a:r>
            <a:r>
              <a:rPr lang="en-US" sz="2800" b="1" dirty="0" err="1">
                <a:latin typeface="Times New Roman" pitchFamily="18" charset="0"/>
              </a:rPr>
              <a:t>mèo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này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khôn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thật</a:t>
            </a:r>
            <a:r>
              <a:rPr lang="en-US" sz="2800" b="1" dirty="0">
                <a:latin typeface="Times New Roman" pitchFamily="18" charset="0"/>
              </a:rPr>
              <a:t>  !    </a:t>
            </a:r>
          </a:p>
        </p:txBody>
      </p:sp>
      <p:sp>
        <p:nvSpPr>
          <p:cNvPr id="9" name="Text Box 91"/>
          <p:cNvSpPr txBox="1">
            <a:spLocks noChangeArrowheads="1"/>
          </p:cNvSpPr>
          <p:nvPr/>
        </p:nvSpPr>
        <p:spPr bwMode="auto">
          <a:xfrm>
            <a:off x="587314" y="2412367"/>
            <a:ext cx="640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Cuối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dấu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106464" y="2975313"/>
            <a:ext cx="47933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-228600" y="4567475"/>
            <a:ext cx="1050471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>
              <a:spcBef>
                <a:spcPct val="50000"/>
              </a:spcBef>
            </a:pP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</a:rPr>
              <a:t>Theo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</a:rPr>
              <a:t>em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</a:rPr>
              <a:t>dấu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</a:rPr>
              <a:t>chấm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</a:rPr>
              <a:t> than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</a:rPr>
              <a:t>nằm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</a:rPr>
              <a:t>cuối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</a:p>
          <a:p>
            <a:pPr lvl="2">
              <a:spcBef>
                <a:spcPct val="50000"/>
              </a:spcBef>
            </a:pP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</a:rPr>
              <a:t>kiểu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</a:rPr>
              <a:t>nữa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832507" y="5177585"/>
            <a:ext cx="327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khiến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693211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11952"/>
            <a:ext cx="201208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 Box 91"/>
          <p:cNvSpPr txBox="1">
            <a:spLocks noChangeArrowheads="1"/>
          </p:cNvSpPr>
          <p:nvPr/>
        </p:nvSpPr>
        <p:spPr bwMode="auto">
          <a:xfrm>
            <a:off x="725230" y="2035172"/>
            <a:ext cx="886148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Rút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luận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cảm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  <a:p>
            <a:pPr marL="514350" indent="-514350">
              <a:spcBef>
                <a:spcPct val="50000"/>
              </a:spcBef>
              <a:buAutoNum type="alphaLcParenR"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cảm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dùng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?</a:t>
            </a:r>
          </a:p>
          <a:p>
            <a:pPr marL="514350" indent="-514350">
              <a:spcBef>
                <a:spcPct val="50000"/>
              </a:spcBef>
              <a:buAutoNum type="alphaLcParenR"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cảm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ngữ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8957" y="272983"/>
            <a:ext cx="6743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GB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GB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19200" y="2514600"/>
            <a:ext cx="411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86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4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6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2&quot;/&gt;&lt;/object&gt;&lt;object type=&quot;3&quot; unique_id=&quot;10009&quot;&gt;&lt;property id=&quot;20148&quot; value=&quot;5&quot;/&gt;&lt;property id=&quot;20300&quot; value=&quot;Slide 6&quot;/&gt;&lt;property id=&quot;20307&quot; value=&quot;260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5&quot;/&gt;&lt;/object&gt;&lt;object type=&quot;3&quot; unique_id=&quot;10012&quot;&gt;&lt;property id=&quot;20148&quot; value=&quot;5&quot;/&gt;&lt;property id=&quot;20300&quot; value=&quot;Slide 9&quot;/&gt;&lt;property id=&quot;20307&quot; value=&quot;270&quot;/&gt;&lt;/object&gt;&lt;object type=&quot;3&quot; unique_id=&quot;10013&quot;&gt;&lt;property id=&quot;20148&quot; value=&quot;5&quot;/&gt;&lt;property id=&quot;20300&quot; value=&quot;Slide 10&quot;/&gt;&lt;property id=&quot;20307&quot; value=&quot;271&quot;/&gt;&lt;/object&gt;&lt;object type=&quot;3&quot; unique_id=&quot;10014&quot;&gt;&lt;property id=&quot;20148&quot; value=&quot;5&quot;/&gt;&lt;property id=&quot;20300&quot; value=&quot;Slide 11&quot;/&gt;&lt;property id=&quot;20307&quot; value=&quot;264&quot;/&gt;&lt;/object&gt;&lt;object type=&quot;3&quot; unique_id=&quot;10015&quot;&gt;&lt;property id=&quot;20148&quot; value=&quot;5&quot;/&gt;&lt;property id=&quot;20300&quot; value=&quot;Slide 12&quot;/&gt;&lt;property id=&quot;20307&quot; value=&quot;273&quot;/&gt;&lt;/object&gt;&lt;object type=&quot;3&quot; unique_id=&quot;10016&quot;&gt;&lt;property id=&quot;20148&quot; value=&quot;5&quot;/&gt;&lt;property id=&quot;20300&quot; value=&quot;Slide 13&quot;/&gt;&lt;property id=&quot;20307&quot; value=&quot;275&quot;/&gt;&lt;/object&gt;&lt;object type=&quot;3&quot; unique_id=&quot;10017&quot;&gt;&lt;property id=&quot;20148&quot; value=&quot;5&quot;/&gt;&lt;property id=&quot;20300&quot; value=&quot;Slide 14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3088</TotalTime>
  <Words>1494</Words>
  <Application>Microsoft Office PowerPoint</Application>
  <PresentationFormat>On-screen Show (4:3)</PresentationFormat>
  <Paragraphs>238</Paragraphs>
  <Slides>28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X45C</dc:creator>
  <cp:lastModifiedBy>Phan Thi Nu</cp:lastModifiedBy>
  <cp:revision>175</cp:revision>
  <dcterms:created xsi:type="dcterms:W3CDTF">2014-11-02T00:45:15Z</dcterms:created>
  <dcterms:modified xsi:type="dcterms:W3CDTF">2022-04-20T11:08:44Z</dcterms:modified>
</cp:coreProperties>
</file>