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9"/>
  </p:notesMasterIdLst>
  <p:sldIdLst>
    <p:sldId id="282" r:id="rId4"/>
    <p:sldId id="296" r:id="rId5"/>
    <p:sldId id="295" r:id="rId6"/>
    <p:sldId id="294" r:id="rId7"/>
    <p:sldId id="258" r:id="rId8"/>
    <p:sldId id="277" r:id="rId10"/>
    <p:sldId id="281" r:id="rId11"/>
    <p:sldId id="279" r:id="rId12"/>
    <p:sldId id="260" r:id="rId13"/>
    <p:sldId id="297" r:id="rId14"/>
    <p:sldId id="298" r:id="rId15"/>
    <p:sldId id="299" r:id="rId16"/>
    <p:sldId id="300" r:id="rId17"/>
    <p:sldId id="301" r:id="rId18"/>
    <p:sldId id="302" r:id="rId19"/>
    <p:sldId id="303" r:id="rId20"/>
    <p:sldId id="304" r:id="rId21"/>
    <p:sldId id="278" r:id="rId22"/>
    <p:sldId id="269" r:id="rId23"/>
    <p:sldId id="280" r:id="rId24"/>
  </p:sldIdLst>
  <p:sldSz cx="9144000" cy="6858000" type="screen4x3"/>
  <p:notesSz cx="6858000" cy="9144000"/>
  <p:embeddedFontLst>
    <p:embeddedFont>
      <p:font typeface="HP001 4 hàng" panose="020B0603050302020204" pitchFamily="34" charset="-93"/>
      <p:regular r:id="rId29"/>
      <p:bold r:id="rId30"/>
    </p:embeddedFont>
    <p:embeddedFont>
      <p:font typeface="HP001 4 hàng" panose="020B0603050302020204" pitchFamily="34" charset="0"/>
      <p:regular r:id="rId31"/>
      <p:bold r:id="rId32"/>
    </p:embeddedFont>
    <p:embeddedFont>
      <p:font typeface="HP001 Kieu 1" panose="020B0603050302020204" pitchFamily="34" charset="-93"/>
      <p:boldItalic r:id="rId33"/>
    </p:embeddedFont>
    <p:embeddedFont>
      <p:font typeface="HP001 Kieu 1" panose="020B0603050302020204" pitchFamily="34" charset="0"/>
      <p:boldItalic r:id="rId34"/>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sng" kern="1200" baseline="0">
        <a:solidFill>
          <a:schemeClr val="tx1"/>
        </a:solidFill>
        <a:latin typeface="Times New Roman" panose="02020603050405020304"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3399"/>
    <a:srgbClr val="CC0000"/>
    <a:srgbClr val="FF6600"/>
    <a:srgbClr val="A50021"/>
    <a:srgbClr val="0000FF"/>
    <a:srgbClr val="99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0" d="100"/>
          <a:sy n="70" d="100"/>
        </p:scale>
        <p:origin x="1386" y="72"/>
      </p:cViewPr>
      <p:guideLst>
        <p:guide orient="horz" pos="219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b="0" u="none">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u="none">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b="0" u="none">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u="none">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10461CE-705C-4BDF-A319-F18A2FC39F83}"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b="0" u="none" dirty="0">
                <a:latin typeface="Arial" panose="020B0604020202020204" pitchFamily="34" charset="0"/>
              </a:rPr>
            </a:fld>
            <a:endParaRPr lang="en-US" altLang="en-US" sz="1200" b="0" u="none" dirty="0">
              <a:latin typeface="Arial" panose="020B0604020202020204" pitchFamily="34" charset="0"/>
            </a:endParaRPr>
          </a:p>
        </p:txBody>
      </p:sp>
      <p:sp>
        <p:nvSpPr>
          <p:cNvPr id="16387" name="Rectangle 2"/>
          <p:cNvSpPr>
            <a:spLocks noRot="1" noTextEdit="1"/>
          </p:cNvSpPr>
          <p:nvPr>
            <p:ph type="sldImg"/>
          </p:nvPr>
        </p:nvSpPr>
        <p:spPr/>
      </p:sp>
      <p:sp>
        <p:nvSpPr>
          <p:cNvPr id="16388" name="Rectangle 3"/>
          <p:cNvSpPr>
            <a:spLocks noGrp="1"/>
          </p:cNvSpPr>
          <p:nvPr>
            <p:ph type="body" idx="1"/>
          </p:nvPr>
        </p:nvSpPr>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b="0" u="none" dirty="0">
                <a:latin typeface="Arial" panose="020B0604020202020204" pitchFamily="34" charset="0"/>
              </a:rPr>
            </a:fld>
            <a:endParaRPr lang="en-US" altLang="en-US" sz="1200" b="0" u="none" dirty="0">
              <a:latin typeface="Arial" panose="020B0604020202020204" pitchFamily="34" charset="0"/>
            </a:endParaRPr>
          </a:p>
        </p:txBody>
      </p:sp>
      <p:sp>
        <p:nvSpPr>
          <p:cNvPr id="21507" name="Rectangle 2"/>
          <p:cNvSpPr>
            <a:spLocks noRot="1" noTextEdit="1"/>
          </p:cNvSpPr>
          <p:nvPr>
            <p:ph type="sldImg"/>
          </p:nvPr>
        </p:nvSpPr>
        <p:spPr/>
      </p:sp>
      <p:sp>
        <p:nvSpPr>
          <p:cNvPr id="21508" name="Rectangle 3"/>
          <p:cNvSpPr>
            <a:spLocks noGrp="1"/>
          </p:cNvSpPr>
          <p:nvPr>
            <p:ph type="body" idx="1"/>
          </p:nvPr>
        </p:nvSpPr>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b="0" u="none" dirty="0">
                <a:latin typeface="Arial" panose="020B0604020202020204" pitchFamily="34" charset="0"/>
              </a:rPr>
            </a:fld>
            <a:endParaRPr lang="en-US" altLang="en-US" sz="1200" b="0" u="none" dirty="0">
              <a:latin typeface="Arial" panose="020B0604020202020204" pitchFamily="34" charset="0"/>
            </a:endParaRPr>
          </a:p>
        </p:txBody>
      </p:sp>
      <p:sp>
        <p:nvSpPr>
          <p:cNvPr id="21507" name="Rectangle 2"/>
          <p:cNvSpPr>
            <a:spLocks noRot="1" noTextEdit="1"/>
          </p:cNvSpPr>
          <p:nvPr>
            <p:ph type="sldImg"/>
          </p:nvPr>
        </p:nvSpPr>
        <p:spPr/>
      </p:sp>
      <p:sp>
        <p:nvSpPr>
          <p:cNvPr id="21508" name="Rectangle 3"/>
          <p:cNvSpPr>
            <a:spLocks noGrp="1"/>
          </p:cNvSpPr>
          <p:nvPr>
            <p:ph type="body" idx="1"/>
          </p:nvPr>
        </p:nvSpPr>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ACFBC-A74E-4A9C-8B45-F014F1C3193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u="none">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u="none">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u="none">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u="none">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u="none">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u="none">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060E400-A244-4663-A24A-1AF66A7CA925}"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8" name="Text Box 5"/>
          <p:cNvSpPr txBox="1"/>
          <p:nvPr/>
        </p:nvSpPr>
        <p:spPr>
          <a:xfrm>
            <a:off x="762000" y="593725"/>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dirty="0">
                <a:latin typeface="HP001 4 hàng" panose="020B0603050302020204" pitchFamily="34" charset="-93"/>
              </a:rPr>
              <a:t>Chính tả</a:t>
            </a:r>
            <a:r>
              <a:rPr lang="en-US" altLang="en-US" sz="2600" b="1" u="none" dirty="0">
                <a:latin typeface="HP001 4 hàng" panose="020B0603050302020204" pitchFamily="34" charset="-93"/>
              </a:rPr>
              <a:t> (Nghe viết)</a:t>
            </a:r>
            <a:r>
              <a:rPr lang="en-US" altLang="en-US" sz="2600" b="1" u="none" dirty="0"/>
              <a:t> </a:t>
            </a:r>
            <a:endParaRPr lang="en-US" altLang="en-US" sz="2600" b="1" u="none" dirty="0"/>
          </a:p>
        </p:txBody>
      </p:sp>
      <p:sp>
        <p:nvSpPr>
          <p:cNvPr id="15369" name="Text Box 5"/>
          <p:cNvSpPr txBox="1"/>
          <p:nvPr/>
        </p:nvSpPr>
        <p:spPr>
          <a:xfrm>
            <a:off x="468313" y="1136650"/>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u="none" dirty="0">
                <a:solidFill>
                  <a:srgbClr val="003399"/>
                </a:solidFill>
                <a:latin typeface="HP001 4 hàng" panose="020B0603050302020204" pitchFamily="34" charset="-93"/>
              </a:rPr>
              <a:t>Hai Bà Trưng</a:t>
            </a:r>
            <a:endParaRPr lang="en-US" altLang="en-US" sz="2600" b="1" u="none" dirty="0"/>
          </a:p>
        </p:txBody>
      </p:sp>
      <p:sp>
        <p:nvSpPr>
          <p:cNvPr id="15371" name="Text Box 4"/>
          <p:cNvSpPr txBox="1"/>
          <p:nvPr/>
        </p:nvSpPr>
        <p:spPr>
          <a:xfrm>
            <a:off x="304800" y="76200"/>
            <a:ext cx="8991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latin typeface="HP001 4 hàng" panose="020B0603050302020204" pitchFamily="34" charset="-93"/>
              </a:rPr>
              <a:t>Thứ ba ngày </a:t>
            </a:r>
            <a:r>
              <a:rPr lang="vi-VN" altLang="en-US" sz="2600" b="1" u="none" dirty="0">
                <a:latin typeface="HP001 4 hàng" panose="020B0603050302020204" pitchFamily="34" charset="-93"/>
              </a:rPr>
              <a:t>18</a:t>
            </a:r>
            <a:r>
              <a:rPr lang="en-US" altLang="en-US" sz="2600" b="1" u="none" dirty="0">
                <a:latin typeface="HP001 4 hàng" panose="020B0603050302020204" pitchFamily="34" charset="-93"/>
              </a:rPr>
              <a:t> tháng </a:t>
            </a:r>
            <a:r>
              <a:rPr lang="vi-VN" altLang="en-US" sz="2600" b="1" u="none" dirty="0">
                <a:latin typeface="HP001 4 hàng" panose="020B0603050302020204" pitchFamily="34" charset="-93"/>
              </a:rPr>
              <a:t>1</a:t>
            </a:r>
            <a:r>
              <a:rPr lang="en-US" altLang="en-US" sz="2600" b="1" u="none" dirty="0">
                <a:latin typeface="HP001 4 hàng" panose="020B0603050302020204" pitchFamily="34" charset="-93"/>
              </a:rPr>
              <a:t> năm 2022</a:t>
            </a:r>
            <a:endParaRPr lang="en-US" altLang="en-US" sz="2600" b="1" u="none" dirty="0">
              <a:latin typeface="HP001 4 hàng" panose="020B0603050302020204" pitchFamily="34" charset="-93"/>
            </a:endParaRPr>
          </a:p>
        </p:txBody>
      </p:sp>
      <p:pic>
        <p:nvPicPr>
          <p:cNvPr id="10246" name="Picture 15" descr="Hai ba trưng 2"/>
          <p:cNvPicPr>
            <a:picLocks noChangeAspect="1"/>
          </p:cNvPicPr>
          <p:nvPr>
            <p:ph/>
          </p:nvPr>
        </p:nvPicPr>
        <p:blipFill>
          <a:blip r:embed="rId1"/>
          <a:stretch>
            <a:fillRect/>
          </a:stretch>
        </p:blipFill>
        <p:spPr>
          <a:xfrm>
            <a:off x="762000" y="2133600"/>
            <a:ext cx="7637780" cy="4258945"/>
          </a:xfrm>
          <a:prstGeom prst="rect">
            <a:avLst/>
          </a:prstGeom>
          <a:noFill/>
          <a:ln w="38100" cap="flat" cmpd="sng">
            <a:solidFill>
              <a:srgbClr val="99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9105"/>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3566" y="1790780"/>
            <a:ext cx="6654800" cy="8299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Ai nhanh - Ai đúng? </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9105"/>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33182" y="1790774"/>
            <a:ext cx="2535555"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u="none" noProof="0" dirty="0" err="1" smtClean="0">
                <a:ln>
                  <a:noFill/>
                </a:ln>
                <a:solidFill>
                  <a:schemeClr val="bg1"/>
                </a:solidFill>
                <a:effectLst/>
                <a:uLnTx/>
                <a:uFillTx/>
                <a:latin typeface="HP001 4 hàng" panose="020B0603050302020204" pitchFamily="34" charset="0"/>
                <a:sym typeface="+mn-ea"/>
              </a:rPr>
              <a:t>đi</a:t>
            </a:r>
            <a:r>
              <a:rPr lang="en-US" sz="4000" u="none" noProof="0" dirty="0" smtClean="0">
                <a:ln>
                  <a:noFill/>
                </a:ln>
                <a:solidFill>
                  <a:schemeClr val="bg1"/>
                </a:solidFill>
                <a:effectLst/>
                <a:uLnTx/>
                <a:uFillTx/>
                <a:latin typeface="HP001 4 hàng" panose="020B0603050302020204" pitchFamily="34" charset="0"/>
                <a:sym typeface="+mn-ea"/>
              </a:rPr>
              <a:t> </a:t>
            </a:r>
            <a:r>
              <a:rPr lang="en-US" sz="4000" u="none" noProof="0" dirty="0" err="1" smtClean="0">
                <a:ln>
                  <a:noFill/>
                </a:ln>
                <a:solidFill>
                  <a:schemeClr val="bg1"/>
                </a:solidFill>
                <a:effectLst/>
                <a:uLnTx/>
                <a:uFillTx/>
                <a:latin typeface="HP001 4 hàng" panose="020B0603050302020204" pitchFamily="34" charset="0"/>
                <a:sym typeface="+mn-ea"/>
              </a:rPr>
              <a:t>biền</a:t>
            </a:r>
            <a:r>
              <a:rPr lang="en-US" sz="4000" u="none" noProof="0" dirty="0" smtClean="0">
                <a:ln>
                  <a:noFill/>
                </a:ln>
                <a:solidFill>
                  <a:schemeClr val="bg1"/>
                </a:solidFill>
                <a:effectLst/>
                <a:uLnTx/>
                <a:uFillTx/>
                <a:latin typeface="HP001 4 hàng" panose="020B0603050302020204" pitchFamily="34" charset="0"/>
                <a:sym typeface="+mn-ea"/>
              </a:rPr>
              <a:t> b....</a:t>
            </a:r>
            <a:endParaRPr kumimoji="0" lang="en-US" altLang="en-US" sz="4000" i="0" u="none" strike="noStrike" kern="1200" cap="none" spc="0" normalizeH="0" baseline="0" noProof="0" dirty="0" smtClean="0">
              <a:ln>
                <a:noFill/>
              </a:ln>
              <a:solidFill>
                <a:schemeClr val="bg1"/>
              </a:solidFill>
              <a:effectLst/>
              <a:uLnTx/>
              <a:uFillTx/>
              <a:latin typeface="HP001 4 hàng" panose="020B0603050302020204" pitchFamily="34" charset="0"/>
              <a:cs typeface="Times New Roman" panose="02020603050405020304" pitchFamily="18" charset="0"/>
              <a:sym typeface="+mn-ea"/>
            </a:endParaRPr>
          </a:p>
        </p:txBody>
      </p:sp>
      <p:sp>
        <p:nvSpPr>
          <p:cNvPr id="5" name="TextBox 4"/>
          <p:cNvSpPr txBox="1"/>
          <p:nvPr/>
        </p:nvSpPr>
        <p:spPr>
          <a:xfrm>
            <a:off x="5117011" y="1784064"/>
            <a:ext cx="619125" cy="706755"/>
          </a:xfrm>
          <a:prstGeom prst="rect">
            <a:avLst/>
          </a:prstGeom>
          <a:noFill/>
        </p:spPr>
        <p:txBody>
          <a:bodyPr wrap="none" rtlCol="0">
            <a:spAutoFit/>
          </a:bodyPr>
          <a:lstStyle/>
          <a:p>
            <a:pPr marL="0" lvl="0" indent="0" algn="l">
              <a:spcBef>
                <a:spcPct val="50000"/>
              </a:spcBef>
              <a:buNone/>
            </a:pPr>
            <a:r>
              <a:rPr kumimoji="0" lang="vi-VN" altLang="en-US" sz="4000" i="0" u="none" strike="noStrike" kern="1200" cap="none" spc="0" normalizeH="0" baseline="0"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rPr>
              <a:t>iệt</a:t>
            </a:r>
            <a:endParaRPr kumimoji="0" lang="vi-VN" altLang="en-US" sz="4000" i="0" u="none" strike="noStrike" kern="1200" cap="none" spc="0" normalizeH="0" baseline="0"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endParaRPr>
          </a:p>
        </p:txBody>
      </p:sp>
      <p:sp>
        <p:nvSpPr>
          <p:cNvPr id="19" name="AutoShape 7"/>
          <p:cNvSpPr>
            <a:spLocks noChangeArrowheads="1"/>
          </p:cNvSpPr>
          <p:nvPr/>
        </p:nvSpPr>
        <p:spPr bwMode="auto">
          <a:xfrm>
            <a:off x="3538091" y="321297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FF0000"/>
                </a:solidFill>
                <a:cs typeface="华康方圆体W7"/>
              </a:rPr>
              <a:t>0</a:t>
            </a:r>
            <a:endParaRPr lang="en-US" altLang="en-US" sz="4400" b="1">
              <a:solidFill>
                <a:srgbClr val="FF0000"/>
              </a:solidFill>
              <a:cs typeface="华康方圆体W7"/>
            </a:endParaRPr>
          </a:p>
        </p:txBody>
      </p:sp>
      <p:sp>
        <p:nvSpPr>
          <p:cNvPr id="20" name="AutoShape 8"/>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800000"/>
                </a:solidFill>
                <a:cs typeface="华康方圆体W7"/>
              </a:rPr>
              <a:t>1</a:t>
            </a:r>
            <a:endParaRPr lang="en-US" altLang="en-US" sz="4400" b="1">
              <a:solidFill>
                <a:srgbClr val="800000"/>
              </a:solidFill>
              <a:cs typeface="华康方圆体W7"/>
            </a:endParaRPr>
          </a:p>
        </p:txBody>
      </p:sp>
      <p:sp>
        <p:nvSpPr>
          <p:cNvPr id="21" name="AutoShape 9"/>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2</a:t>
            </a:r>
            <a:endParaRPr lang="en-US" altLang="en-US" sz="4400" b="1">
              <a:solidFill>
                <a:srgbClr val="0033CC"/>
              </a:solidFill>
              <a:cs typeface="华康方圆体W7"/>
            </a:endParaRPr>
          </a:p>
        </p:txBody>
      </p:sp>
      <p:sp>
        <p:nvSpPr>
          <p:cNvPr id="22" name="AutoShape 10"/>
          <p:cNvSpPr>
            <a:spLocks noChangeArrowheads="1"/>
          </p:cNvSpPr>
          <p:nvPr/>
        </p:nvSpPr>
        <p:spPr bwMode="auto">
          <a:xfrm>
            <a:off x="3573016" y="3225676"/>
            <a:ext cx="1143000" cy="914400"/>
          </a:xfrm>
          <a:prstGeom prst="star16">
            <a:avLst>
              <a:gd name="adj" fmla="val 41727"/>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3</a:t>
            </a:r>
            <a:endParaRPr lang="en-US" altLang="en-US" sz="4400" b="1">
              <a:solidFill>
                <a:srgbClr val="0033CC"/>
              </a:solidFill>
              <a:cs typeface="华康方圆体W7"/>
            </a:endParaRPr>
          </a:p>
        </p:txBody>
      </p:sp>
      <p:sp>
        <p:nvSpPr>
          <p:cNvPr id="23" name="AutoShape 11"/>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4</a:t>
            </a:r>
            <a:endParaRPr lang="en-US" altLang="en-US" sz="4400" b="1">
              <a:solidFill>
                <a:srgbClr val="0033CC"/>
              </a:solidFill>
              <a:cs typeface="华康方圆体W7"/>
            </a:endParaRPr>
          </a:p>
        </p:txBody>
      </p:sp>
      <p:sp>
        <p:nvSpPr>
          <p:cNvPr id="24" name="AutoShape 12"/>
          <p:cNvSpPr>
            <a:spLocks noChangeArrowheads="1"/>
          </p:cNvSpPr>
          <p:nvPr/>
        </p:nvSpPr>
        <p:spPr bwMode="auto">
          <a:xfrm>
            <a:off x="3556248"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dirty="0">
                <a:solidFill>
                  <a:srgbClr val="0033CC"/>
                </a:solidFill>
                <a:cs typeface="华康方圆体W7"/>
              </a:rPr>
              <a:t>5</a:t>
            </a:r>
            <a:endParaRPr lang="en-US" altLang="en-US" sz="4400" b="1" dirty="0">
              <a:solidFill>
                <a:srgbClr val="0033CC"/>
              </a:solidFill>
              <a:cs typeface="华康方圆体W7"/>
            </a:endParaRPr>
          </a:p>
        </p:txBody>
      </p:sp>
      <p:grpSp>
        <p:nvGrpSpPr>
          <p:cNvPr id="25" name="Group 49"/>
          <p:cNvGrpSpPr/>
          <p:nvPr/>
        </p:nvGrpSpPr>
        <p:grpSpPr bwMode="auto">
          <a:xfrm>
            <a:off x="3281499" y="4198986"/>
            <a:ext cx="1938573" cy="598166"/>
            <a:chOff x="4320" y="2928"/>
            <a:chExt cx="1104" cy="1104"/>
          </a:xfrm>
          <a:solidFill>
            <a:srgbClr val="FFFF00"/>
          </a:solidFill>
        </p:grpSpPr>
        <p:sp>
          <p:nvSpPr>
            <p:cNvPr id="26" name="AutoShape 50"/>
            <p:cNvSpPr>
              <a:spLocks noChangeArrowheads="1"/>
            </p:cNvSpPr>
            <p:nvPr/>
          </p:nvSpPr>
          <p:spPr bwMode="auto">
            <a:xfrm>
              <a:off x="4320" y="2928"/>
              <a:ext cx="1104" cy="1104"/>
            </a:xfrm>
            <a:prstGeom prst="star32">
              <a:avLst>
                <a:gd name="adj" fmla="val 37500"/>
              </a:avLst>
            </a:prstGeom>
            <a:grpFill/>
            <a:ln w="9525">
              <a:solidFill>
                <a:schemeClr val="tx1"/>
              </a:solidFill>
              <a:miter lim="800000"/>
            </a:ln>
          </p:spPr>
          <p:txBody>
            <a:bodyPr wrap="none" anchor="ctr"/>
            <a:lstStyle/>
            <a:p>
              <a:pPr algn="ctr"/>
              <a:endParaRPr lang="en-US" altLang="en-US" sz="3200">
                <a:solidFill>
                  <a:srgbClr val="FF0066"/>
                </a:solidFill>
                <a:latin typeface=".VnHelvetInsH" panose="020B7200000000000000" pitchFamily="34" charset="0"/>
                <a:cs typeface="华康方圆体W7"/>
              </a:endParaRPr>
            </a:p>
          </p:txBody>
        </p:sp>
        <p:sp>
          <p:nvSpPr>
            <p:cNvPr id="27" name="WordArt 51"/>
            <p:cNvSpPr>
              <a:spLocks noChangeArrowheads="1" noChangeShapeType="1" noTextEdit="1"/>
            </p:cNvSpPr>
            <p:nvPr/>
          </p:nvSpPr>
          <p:spPr bwMode="auto">
            <a:xfrm>
              <a:off x="4563" y="3165"/>
              <a:ext cx="672" cy="576"/>
            </a:xfrm>
            <a:prstGeom prst="rect">
              <a:avLst/>
            </a:prstGeom>
            <a:grpFill/>
          </p:spPr>
          <p:txBody>
            <a:bodyPr wrap="none" fromWordArt="1">
              <a:prstTxWarp prst="textPlain">
                <a:avLst>
                  <a:gd name="adj" fmla="val 50000"/>
                </a:avLst>
              </a:prstTxWarp>
            </a:bodyPr>
            <a:lstStyle/>
            <a:p>
              <a:pPr algn="ctr"/>
              <a:r>
                <a:rPr lang="en-US" sz="3200" kern="10" dirty="0" err="1">
                  <a:ln w="9525">
                    <a:solidFill>
                      <a:srgbClr val="000000"/>
                    </a:solidFill>
                    <a:round/>
                  </a:ln>
                  <a:solidFill>
                    <a:srgbClr val="000000"/>
                  </a:solidFill>
                  <a:latin typeface="Times New Roman" panose="02020603050405020304"/>
                  <a:cs typeface="Times New Roman" panose="02020603050405020304"/>
                </a:rPr>
                <a:t>Hết</a:t>
              </a:r>
              <a:r>
                <a:rPr lang="en-US" sz="3200" kern="10" dirty="0">
                  <a:ln w="9525">
                    <a:solidFill>
                      <a:srgbClr val="000000"/>
                    </a:solidFill>
                    <a:round/>
                  </a:ln>
                  <a:solidFill>
                    <a:srgbClr val="000000"/>
                  </a:solidFill>
                  <a:latin typeface="Times New Roman" panose="02020603050405020304"/>
                  <a:cs typeface="Times New Roman" panose="02020603050405020304"/>
                </a:rPr>
                <a:t> </a:t>
              </a:r>
              <a:r>
                <a:rPr lang="en-US" sz="3200" kern="10" dirty="0" err="1">
                  <a:ln w="9525">
                    <a:solidFill>
                      <a:srgbClr val="000000"/>
                    </a:solidFill>
                    <a:round/>
                  </a:ln>
                  <a:solidFill>
                    <a:srgbClr val="000000"/>
                  </a:solidFill>
                  <a:latin typeface="Times New Roman" panose="02020603050405020304"/>
                  <a:cs typeface="Times New Roman" panose="02020603050405020304"/>
                </a:rPr>
                <a:t>giờ</a:t>
              </a:r>
              <a:endParaRPr lang="en-US" sz="3200" kern="10" dirty="0">
                <a:ln w="9525">
                  <a:solidFill>
                    <a:srgbClr val="000000"/>
                  </a:solidFill>
                  <a:round/>
                </a:ln>
                <a:solidFill>
                  <a:srgbClr val="000000"/>
                </a:solidFill>
                <a:latin typeface="Times New Roman" panose="02020603050405020304"/>
                <a:cs typeface="Times New Roman" panose="02020603050405020304"/>
              </a:endParaRPr>
            </a:p>
          </p:txBody>
        </p:sp>
      </p:grpSp>
      <p:sp>
        <p:nvSpPr>
          <p:cNvPr id="2" name="Oval 1"/>
          <p:cNvSpPr/>
          <p:nvPr/>
        </p:nvSpPr>
        <p:spPr>
          <a:xfrm>
            <a:off x="5334000" y="2285365"/>
            <a:ext cx="76200" cy="76200"/>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sz="2400" b="1" i="0" u="sng" strike="noStrike" cap="none" normalizeH="0" baseline="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xit" presetSubtype="0" decel="100000" fill="hold" grpId="0" nodeType="clickEffect">
                                  <p:stCondLst>
                                    <p:cond delay="0"/>
                                  </p:stCondLst>
                                  <p:childTnLst>
                                    <p:anim calcmode="lin" valueType="num">
                                      <p:cBhvr>
                                        <p:cTn id="45" dur="1000"/>
                                        <p:tgtEl>
                                          <p:spTgt spid="24"/>
                                        </p:tgtEl>
                                        <p:attrNameLst>
                                          <p:attrName>ppt_w</p:attrName>
                                        </p:attrNameLst>
                                      </p:cBhvr>
                                      <p:tavLst>
                                        <p:tav tm="0">
                                          <p:val>
                                            <p:strVal val="ppt_w"/>
                                          </p:val>
                                        </p:tav>
                                        <p:tav tm="100000">
                                          <p:val>
                                            <p:strVal val="ppt_w*0.05"/>
                                          </p:val>
                                        </p:tav>
                                      </p:tavLst>
                                    </p:anim>
                                    <p:anim calcmode="lin" valueType="num">
                                      <p:cBhvr>
                                        <p:cTn id="46" dur="1000"/>
                                        <p:tgtEl>
                                          <p:spTgt spid="24"/>
                                        </p:tgtEl>
                                        <p:attrNameLst>
                                          <p:attrName>ppt_h</p:attrName>
                                        </p:attrNameLst>
                                      </p:cBhvr>
                                      <p:tavLst>
                                        <p:tav tm="0">
                                          <p:val>
                                            <p:strVal val="ppt_h"/>
                                          </p:val>
                                        </p:tav>
                                        <p:tav tm="100000">
                                          <p:val>
                                            <p:strVal val="ppt_h"/>
                                          </p:val>
                                        </p:tav>
                                      </p:tavLst>
                                    </p:anim>
                                    <p:anim calcmode="lin" valueType="num">
                                      <p:cBhvr>
                                        <p:cTn id="47" dur="1000"/>
                                        <p:tgtEl>
                                          <p:spTgt spid="24"/>
                                        </p:tgtEl>
                                        <p:attrNameLst>
                                          <p:attrName>ppt_x</p:attrName>
                                        </p:attrNameLst>
                                      </p:cBhvr>
                                      <p:tavLst>
                                        <p:tav tm="0">
                                          <p:val>
                                            <p:strVal val="ppt_x"/>
                                          </p:val>
                                        </p:tav>
                                        <p:tav tm="100000">
                                          <p:val>
                                            <p:strVal val="ppt_x-.2"/>
                                          </p:val>
                                        </p:tav>
                                      </p:tavLst>
                                    </p:anim>
                                    <p:anim calcmode="lin" valueType="num">
                                      <p:cBhvr>
                                        <p:cTn id="48" dur="1000"/>
                                        <p:tgtEl>
                                          <p:spTgt spid="24"/>
                                        </p:tgtEl>
                                        <p:attrNameLst>
                                          <p:attrName>ppt_y</p:attrName>
                                        </p:attrNameLst>
                                      </p:cBhvr>
                                      <p:tavLst>
                                        <p:tav tm="0">
                                          <p:val>
                                            <p:strVal val="ppt_y"/>
                                          </p:val>
                                        </p:tav>
                                        <p:tav tm="100000">
                                          <p:val>
                                            <p:strVal val="ppt_y"/>
                                          </p:val>
                                        </p:tav>
                                      </p:tavLst>
                                    </p:anim>
                                    <p:animEffect transition="out" filter="fade">
                                      <p:cBhvr>
                                        <p:cTn id="49" dur="1000"/>
                                        <p:tgtEl>
                                          <p:spTgt spid="24"/>
                                        </p:tgtEl>
                                      </p:cBhvr>
                                    </p:animEffect>
                                    <p:set>
                                      <p:cBhvr>
                                        <p:cTn id="5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51" fill="hold">
                            <p:stCondLst>
                              <p:cond delay="1000"/>
                            </p:stCondLst>
                            <p:childTnLst>
                              <p:par>
                                <p:cTn id="52" presetID="54" presetClass="exit" presetSubtype="0" decel="100000" fill="hold" grpId="0" nodeType="afterEffect">
                                  <p:stCondLst>
                                    <p:cond delay="0"/>
                                  </p:stCondLst>
                                  <p:childTnLst>
                                    <p:anim calcmode="lin" valueType="num">
                                      <p:cBhvr>
                                        <p:cTn id="53" dur="1000"/>
                                        <p:tgtEl>
                                          <p:spTgt spid="23"/>
                                        </p:tgtEl>
                                        <p:attrNameLst>
                                          <p:attrName>ppt_w</p:attrName>
                                        </p:attrNameLst>
                                      </p:cBhvr>
                                      <p:tavLst>
                                        <p:tav tm="0">
                                          <p:val>
                                            <p:strVal val="ppt_w"/>
                                          </p:val>
                                        </p:tav>
                                        <p:tav tm="100000">
                                          <p:val>
                                            <p:strVal val="ppt_w*0.05"/>
                                          </p:val>
                                        </p:tav>
                                      </p:tavLst>
                                    </p:anim>
                                    <p:anim calcmode="lin" valueType="num">
                                      <p:cBhvr>
                                        <p:cTn id="54" dur="1000"/>
                                        <p:tgtEl>
                                          <p:spTgt spid="23"/>
                                        </p:tgtEl>
                                        <p:attrNameLst>
                                          <p:attrName>ppt_h</p:attrName>
                                        </p:attrNameLst>
                                      </p:cBhvr>
                                      <p:tavLst>
                                        <p:tav tm="0">
                                          <p:val>
                                            <p:strVal val="ppt_h"/>
                                          </p:val>
                                        </p:tav>
                                        <p:tav tm="100000">
                                          <p:val>
                                            <p:strVal val="ppt_h"/>
                                          </p:val>
                                        </p:tav>
                                      </p:tavLst>
                                    </p:anim>
                                    <p:anim calcmode="lin" valueType="num">
                                      <p:cBhvr>
                                        <p:cTn id="55" dur="1000"/>
                                        <p:tgtEl>
                                          <p:spTgt spid="23"/>
                                        </p:tgtEl>
                                        <p:attrNameLst>
                                          <p:attrName>ppt_x</p:attrName>
                                        </p:attrNameLst>
                                      </p:cBhvr>
                                      <p:tavLst>
                                        <p:tav tm="0">
                                          <p:val>
                                            <p:strVal val="ppt_x"/>
                                          </p:val>
                                        </p:tav>
                                        <p:tav tm="100000">
                                          <p:val>
                                            <p:strVal val="ppt_x-.2"/>
                                          </p:val>
                                        </p:tav>
                                      </p:tavLst>
                                    </p:anim>
                                    <p:anim calcmode="lin" valueType="num">
                                      <p:cBhvr>
                                        <p:cTn id="56" dur="1000"/>
                                        <p:tgtEl>
                                          <p:spTgt spid="23"/>
                                        </p:tgtEl>
                                        <p:attrNameLst>
                                          <p:attrName>ppt_y</p:attrName>
                                        </p:attrNameLst>
                                      </p:cBhvr>
                                      <p:tavLst>
                                        <p:tav tm="0">
                                          <p:val>
                                            <p:strVal val="ppt_y"/>
                                          </p:val>
                                        </p:tav>
                                        <p:tav tm="100000">
                                          <p:val>
                                            <p:strVal val="ppt_y"/>
                                          </p:val>
                                        </p:tav>
                                      </p:tavLst>
                                    </p:anim>
                                    <p:animEffect transition="out" filter="fade">
                                      <p:cBhvr>
                                        <p:cTn id="57" dur="1000"/>
                                        <p:tgtEl>
                                          <p:spTgt spid="23"/>
                                        </p:tgtEl>
                                      </p:cBhvr>
                                    </p:animEffect>
                                    <p:set>
                                      <p:cBhvr>
                                        <p:cTn id="58"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9" fill="hold">
                            <p:stCondLst>
                              <p:cond delay="2000"/>
                            </p:stCondLst>
                            <p:childTnLst>
                              <p:par>
                                <p:cTn id="60" presetID="54" presetClass="exit" presetSubtype="0" decel="100000" fill="hold" grpId="0" nodeType="afterEffect">
                                  <p:stCondLst>
                                    <p:cond delay="0"/>
                                  </p:stCondLst>
                                  <p:childTnLst>
                                    <p:anim calcmode="lin" valueType="num">
                                      <p:cBhvr>
                                        <p:cTn id="61" dur="1000"/>
                                        <p:tgtEl>
                                          <p:spTgt spid="22"/>
                                        </p:tgtEl>
                                        <p:attrNameLst>
                                          <p:attrName>ppt_w</p:attrName>
                                        </p:attrNameLst>
                                      </p:cBhvr>
                                      <p:tavLst>
                                        <p:tav tm="0">
                                          <p:val>
                                            <p:strVal val="ppt_w"/>
                                          </p:val>
                                        </p:tav>
                                        <p:tav tm="100000">
                                          <p:val>
                                            <p:strVal val="ppt_w*0.05"/>
                                          </p:val>
                                        </p:tav>
                                      </p:tavLst>
                                    </p:anim>
                                    <p:anim calcmode="lin" valueType="num">
                                      <p:cBhvr>
                                        <p:cTn id="62" dur="1000"/>
                                        <p:tgtEl>
                                          <p:spTgt spid="22"/>
                                        </p:tgtEl>
                                        <p:attrNameLst>
                                          <p:attrName>ppt_h</p:attrName>
                                        </p:attrNameLst>
                                      </p:cBhvr>
                                      <p:tavLst>
                                        <p:tav tm="0">
                                          <p:val>
                                            <p:strVal val="ppt_h"/>
                                          </p:val>
                                        </p:tav>
                                        <p:tav tm="100000">
                                          <p:val>
                                            <p:strVal val="ppt_h"/>
                                          </p:val>
                                        </p:tav>
                                      </p:tavLst>
                                    </p:anim>
                                    <p:anim calcmode="lin" valueType="num">
                                      <p:cBhvr>
                                        <p:cTn id="63" dur="1000"/>
                                        <p:tgtEl>
                                          <p:spTgt spid="22"/>
                                        </p:tgtEl>
                                        <p:attrNameLst>
                                          <p:attrName>ppt_x</p:attrName>
                                        </p:attrNameLst>
                                      </p:cBhvr>
                                      <p:tavLst>
                                        <p:tav tm="0">
                                          <p:val>
                                            <p:strVal val="ppt_x"/>
                                          </p:val>
                                        </p:tav>
                                        <p:tav tm="100000">
                                          <p:val>
                                            <p:strVal val="ppt_x-.2"/>
                                          </p:val>
                                        </p:tav>
                                      </p:tavLst>
                                    </p:anim>
                                    <p:anim calcmode="lin" valueType="num">
                                      <p:cBhvr>
                                        <p:cTn id="64" dur="1000"/>
                                        <p:tgtEl>
                                          <p:spTgt spid="22"/>
                                        </p:tgtEl>
                                        <p:attrNameLst>
                                          <p:attrName>ppt_y</p:attrName>
                                        </p:attrNameLst>
                                      </p:cBhvr>
                                      <p:tavLst>
                                        <p:tav tm="0">
                                          <p:val>
                                            <p:strVal val="ppt_y"/>
                                          </p:val>
                                        </p:tav>
                                        <p:tav tm="100000">
                                          <p:val>
                                            <p:strVal val="ppt_y"/>
                                          </p:val>
                                        </p:tav>
                                      </p:tavLst>
                                    </p:anim>
                                    <p:animEffect transition="out" filter="fade">
                                      <p:cBhvr>
                                        <p:cTn id="65" dur="1000"/>
                                        <p:tgtEl>
                                          <p:spTgt spid="22"/>
                                        </p:tgtEl>
                                      </p:cBhvr>
                                    </p:animEffect>
                                    <p:set>
                                      <p:cBhvr>
                                        <p:cTn id="6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7" fill="hold">
                            <p:stCondLst>
                              <p:cond delay="3000"/>
                            </p:stCondLst>
                            <p:childTnLst>
                              <p:par>
                                <p:cTn id="68" presetID="54" presetClass="exit" presetSubtype="0" decel="100000" fill="hold" grpId="0" nodeType="afterEffect">
                                  <p:stCondLst>
                                    <p:cond delay="0"/>
                                  </p:stCondLst>
                                  <p:childTnLst>
                                    <p:anim calcmode="lin" valueType="num">
                                      <p:cBhvr>
                                        <p:cTn id="69" dur="1000"/>
                                        <p:tgtEl>
                                          <p:spTgt spid="21"/>
                                        </p:tgtEl>
                                        <p:attrNameLst>
                                          <p:attrName>ppt_w</p:attrName>
                                        </p:attrNameLst>
                                      </p:cBhvr>
                                      <p:tavLst>
                                        <p:tav tm="0">
                                          <p:val>
                                            <p:strVal val="ppt_w"/>
                                          </p:val>
                                        </p:tav>
                                        <p:tav tm="100000">
                                          <p:val>
                                            <p:strVal val="ppt_w*0.05"/>
                                          </p:val>
                                        </p:tav>
                                      </p:tavLst>
                                    </p:anim>
                                    <p:anim calcmode="lin" valueType="num">
                                      <p:cBhvr>
                                        <p:cTn id="70" dur="1000"/>
                                        <p:tgtEl>
                                          <p:spTgt spid="21"/>
                                        </p:tgtEl>
                                        <p:attrNameLst>
                                          <p:attrName>ppt_h</p:attrName>
                                        </p:attrNameLst>
                                      </p:cBhvr>
                                      <p:tavLst>
                                        <p:tav tm="0">
                                          <p:val>
                                            <p:strVal val="ppt_h"/>
                                          </p:val>
                                        </p:tav>
                                        <p:tav tm="100000">
                                          <p:val>
                                            <p:strVal val="ppt_h"/>
                                          </p:val>
                                        </p:tav>
                                      </p:tavLst>
                                    </p:anim>
                                    <p:anim calcmode="lin" valueType="num">
                                      <p:cBhvr>
                                        <p:cTn id="71" dur="1000"/>
                                        <p:tgtEl>
                                          <p:spTgt spid="21"/>
                                        </p:tgtEl>
                                        <p:attrNameLst>
                                          <p:attrName>ppt_x</p:attrName>
                                        </p:attrNameLst>
                                      </p:cBhvr>
                                      <p:tavLst>
                                        <p:tav tm="0">
                                          <p:val>
                                            <p:strVal val="ppt_x"/>
                                          </p:val>
                                        </p:tav>
                                        <p:tav tm="100000">
                                          <p:val>
                                            <p:strVal val="ppt_x-.2"/>
                                          </p:val>
                                        </p:tav>
                                      </p:tavLst>
                                    </p:anim>
                                    <p:anim calcmode="lin" valueType="num">
                                      <p:cBhvr>
                                        <p:cTn id="72" dur="1000"/>
                                        <p:tgtEl>
                                          <p:spTgt spid="21"/>
                                        </p:tgtEl>
                                        <p:attrNameLst>
                                          <p:attrName>ppt_y</p:attrName>
                                        </p:attrNameLst>
                                      </p:cBhvr>
                                      <p:tavLst>
                                        <p:tav tm="0">
                                          <p:val>
                                            <p:strVal val="ppt_y"/>
                                          </p:val>
                                        </p:tav>
                                        <p:tav tm="100000">
                                          <p:val>
                                            <p:strVal val="ppt_y"/>
                                          </p:val>
                                        </p:tav>
                                      </p:tavLst>
                                    </p:anim>
                                    <p:animEffect transition="out" filter="fade">
                                      <p:cBhvr>
                                        <p:cTn id="73" dur="1000"/>
                                        <p:tgtEl>
                                          <p:spTgt spid="21"/>
                                        </p:tgtEl>
                                      </p:cBhvr>
                                    </p:animEffect>
                                    <p:set>
                                      <p:cBhvr>
                                        <p:cTn id="74"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5" fill="hold">
                            <p:stCondLst>
                              <p:cond delay="4000"/>
                            </p:stCondLst>
                            <p:childTnLst>
                              <p:par>
                                <p:cTn id="76" presetID="54" presetClass="exit" presetSubtype="0" decel="100000" fill="hold" grpId="0" nodeType="afterEffect">
                                  <p:stCondLst>
                                    <p:cond delay="0"/>
                                  </p:stCondLst>
                                  <p:childTnLst>
                                    <p:anim calcmode="lin" valueType="num">
                                      <p:cBhvr>
                                        <p:cTn id="77" dur="1000"/>
                                        <p:tgtEl>
                                          <p:spTgt spid="20"/>
                                        </p:tgtEl>
                                        <p:attrNameLst>
                                          <p:attrName>ppt_w</p:attrName>
                                        </p:attrNameLst>
                                      </p:cBhvr>
                                      <p:tavLst>
                                        <p:tav tm="0">
                                          <p:val>
                                            <p:strVal val="ppt_w"/>
                                          </p:val>
                                        </p:tav>
                                        <p:tav tm="100000">
                                          <p:val>
                                            <p:strVal val="ppt_w*0.05"/>
                                          </p:val>
                                        </p:tav>
                                      </p:tavLst>
                                    </p:anim>
                                    <p:anim calcmode="lin" valueType="num">
                                      <p:cBhvr>
                                        <p:cTn id="78" dur="1000"/>
                                        <p:tgtEl>
                                          <p:spTgt spid="20"/>
                                        </p:tgtEl>
                                        <p:attrNameLst>
                                          <p:attrName>ppt_h</p:attrName>
                                        </p:attrNameLst>
                                      </p:cBhvr>
                                      <p:tavLst>
                                        <p:tav tm="0">
                                          <p:val>
                                            <p:strVal val="ppt_h"/>
                                          </p:val>
                                        </p:tav>
                                        <p:tav tm="100000">
                                          <p:val>
                                            <p:strVal val="ppt_h"/>
                                          </p:val>
                                        </p:tav>
                                      </p:tavLst>
                                    </p:anim>
                                    <p:anim calcmode="lin" valueType="num">
                                      <p:cBhvr>
                                        <p:cTn id="79" dur="1000"/>
                                        <p:tgtEl>
                                          <p:spTgt spid="20"/>
                                        </p:tgtEl>
                                        <p:attrNameLst>
                                          <p:attrName>ppt_x</p:attrName>
                                        </p:attrNameLst>
                                      </p:cBhvr>
                                      <p:tavLst>
                                        <p:tav tm="0">
                                          <p:val>
                                            <p:strVal val="ppt_x"/>
                                          </p:val>
                                        </p:tav>
                                        <p:tav tm="100000">
                                          <p:val>
                                            <p:strVal val="ppt_x-.2"/>
                                          </p:val>
                                        </p:tav>
                                      </p:tavLst>
                                    </p:anim>
                                    <p:anim calcmode="lin" valueType="num">
                                      <p:cBhvr>
                                        <p:cTn id="80" dur="1000"/>
                                        <p:tgtEl>
                                          <p:spTgt spid="20"/>
                                        </p:tgtEl>
                                        <p:attrNameLst>
                                          <p:attrName>ppt_y</p:attrName>
                                        </p:attrNameLst>
                                      </p:cBhvr>
                                      <p:tavLst>
                                        <p:tav tm="0">
                                          <p:val>
                                            <p:strVal val="ppt_y"/>
                                          </p:val>
                                        </p:tav>
                                        <p:tav tm="100000">
                                          <p:val>
                                            <p:strVal val="ppt_y"/>
                                          </p:val>
                                        </p:tav>
                                      </p:tavLst>
                                    </p:anim>
                                    <p:animEffect transition="out" filter="fade">
                                      <p:cBhvr>
                                        <p:cTn id="81" dur="1000"/>
                                        <p:tgtEl>
                                          <p:spTgt spid="20"/>
                                        </p:tgtEl>
                                      </p:cBhvr>
                                    </p:animEffect>
                                    <p:set>
                                      <p:cBhvr>
                                        <p:cTn id="82"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83" fill="hold">
                            <p:stCondLst>
                              <p:cond delay="5000"/>
                            </p:stCondLst>
                            <p:childTnLst>
                              <p:par>
                                <p:cTn id="84" presetID="6" presetClass="emph" presetSubtype="0" fill="hold" grpId="0" nodeType="afterEffect">
                                  <p:stCondLst>
                                    <p:cond delay="0"/>
                                  </p:stCondLst>
                                  <p:childTnLst>
                                    <p:animScale>
                                      <p:cBhvr>
                                        <p:cTn id="85" dur="1000" fill="hold"/>
                                        <p:tgtEl>
                                          <p:spTgt spid="19"/>
                                        </p:tgtEl>
                                      </p:cBhvr>
                                      <p:by x="130000" y="130000"/>
                                    </p:animScale>
                                  </p:childTnLst>
                                  <p:subTnLst>
                                    <p:audio>
                                      <p:cMediaNode>
                                        <p:cTn display="0" masterRel="sameClick">
                                          <p:stCondLst>
                                            <p:cond evt="begin" delay="0">
                                              <p:tn val="84"/>
                                            </p:cond>
                                          </p:stCondLst>
                                          <p:endCondLst>
                                            <p:cond evt="onStopAudio" delay="0">
                                              <p:tgtEl>
                                                <p:sldTgt/>
                                              </p:tgtEl>
                                            </p:cond>
                                          </p:endCondLst>
                                        </p:cTn>
                                        <p:tgtEl>
                                          <p:sndTgt r:embed="rId4" name="BELL.WAV"/>
                                        </p:tgtEl>
                                      </p:cMediaNode>
                                    </p:audio>
                                  </p:subTnLst>
                                </p:cTn>
                              </p:par>
                            </p:childTnLst>
                          </p:cTn>
                        </p:par>
                        <p:par>
                          <p:cTn id="86" fill="hold">
                            <p:stCondLst>
                              <p:cond delay="6000"/>
                            </p:stCondLst>
                            <p:childTnLst>
                              <p:par>
                                <p:cTn id="87" presetID="5" presetClass="exit" presetSubtype="10" fill="hold" grpId="1" nodeType="afterEffect">
                                  <p:stCondLst>
                                    <p:cond delay="0"/>
                                  </p:stCondLst>
                                  <p:childTnLst>
                                    <p:animEffect transition="out" filter="checkerboard(across)">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down)">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xit" presetSubtype="32" fill="hold" grpId="1" nodeType="clickEffect">
                                  <p:stCondLst>
                                    <p:cond delay="0"/>
                                  </p:stCondLst>
                                  <p:childTnLst>
                                    <p:animEffect transition="out" filter="circle(out)">
                                      <p:cBhvr>
                                        <p:cTn id="98" dur="2000"/>
                                        <p:tgtEl>
                                          <p:spTgt spid="2"/>
                                        </p:tgtEl>
                                      </p:cBhvr>
                                    </p:animEffect>
                                    <p:set>
                                      <p:cBhvr>
                                        <p:cTn id="99" dur="1" fill="hold">
                                          <p:stCondLst>
                                            <p:cond delay="1999"/>
                                          </p:stCondLst>
                                        </p:cTn>
                                        <p:tgtEl>
                                          <p:spTgt spid="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barn(inVertical)">
                                      <p:cBhvr>
                                        <p:cTn id="10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9" grpId="0" bldLvl="0" animBg="1"/>
      <p:bldP spid="19" grpId="1" bldLvl="0" animBg="1"/>
      <p:bldP spid="20" grpId="0" bldLvl="0" animBg="1"/>
      <p:bldP spid="21" grpId="0" bldLvl="0" animBg="1"/>
      <p:bldP spid="22" grpId="0" bldLvl="0" animBg="1"/>
      <p:bldP spid="23" grpId="0" bldLvl="0" animBg="1"/>
      <p:bldP spid="24" grpId="0" bldLvl="0" animBg="1"/>
      <p:bldP spid="2" grpId="0" bldLvl="0" animBg="1"/>
      <p:bldP spid="2"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720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14114" y="1790774"/>
            <a:ext cx="2973705"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mj-lt"/>
              <a:buNone/>
              <a:defRPr/>
            </a:pPr>
            <a:r>
              <a:rPr lang="en-US" sz="4000" u="none" noProof="0" dirty="0" err="1" smtClean="0">
                <a:ln>
                  <a:noFill/>
                </a:ln>
                <a:solidFill>
                  <a:schemeClr val="bg1"/>
                </a:solidFill>
                <a:effectLst/>
                <a:uLnTx/>
                <a:uFillTx/>
                <a:latin typeface="HP001 4 hàng" panose="020B0603050302020204" pitchFamily="34" charset="0"/>
                <a:sym typeface="+mn-ea"/>
              </a:rPr>
              <a:t>thấy</a:t>
            </a:r>
            <a:r>
              <a:rPr lang="en-US" sz="4000" u="none" noProof="0" dirty="0" smtClean="0">
                <a:ln>
                  <a:noFill/>
                </a:ln>
                <a:solidFill>
                  <a:schemeClr val="bg1"/>
                </a:solidFill>
                <a:effectLst/>
                <a:uLnTx/>
                <a:uFillTx/>
                <a:latin typeface="HP001 4 hàng" panose="020B0603050302020204" pitchFamily="34" charset="0"/>
                <a:sym typeface="+mn-ea"/>
              </a:rPr>
              <a:t> </a:t>
            </a:r>
            <a:r>
              <a:rPr lang="en-US" sz="4000" u="none" noProof="0" dirty="0" err="1" smtClean="0">
                <a:ln>
                  <a:noFill/>
                </a:ln>
                <a:solidFill>
                  <a:schemeClr val="bg1"/>
                </a:solidFill>
                <a:effectLst/>
                <a:uLnTx/>
                <a:uFillTx/>
                <a:latin typeface="HP001 4 hàng" panose="020B0603050302020204" pitchFamily="34" charset="0"/>
                <a:sym typeface="+mn-ea"/>
              </a:rPr>
              <a:t>tiêng</a:t>
            </a:r>
            <a:r>
              <a:rPr lang="en-US" sz="4000" u="none" noProof="0" dirty="0" smtClean="0">
                <a:ln>
                  <a:noFill/>
                </a:ln>
                <a:solidFill>
                  <a:schemeClr val="bg1"/>
                </a:solidFill>
                <a:effectLst/>
                <a:uLnTx/>
                <a:uFillTx/>
                <a:latin typeface="HP001 4 hàng" panose="020B0603050302020204" pitchFamily="34" charset="0"/>
                <a:sym typeface="+mn-ea"/>
              </a:rPr>
              <a:t> t...</a:t>
            </a:r>
            <a:endParaRPr kumimoji="0" lang="en-US" altLang="en-US" sz="4000" b="1" i="0" u="none" strike="noStrike" kern="1200" cap="none" spc="0" normalizeH="0" baseline="0" noProof="0" dirty="0" smtClean="0">
              <a:ln>
                <a:noFill/>
              </a:ln>
              <a:solidFill>
                <a:schemeClr val="bg1"/>
              </a:solidFill>
              <a:effectLst/>
              <a:uLnTx/>
              <a:uFillTx/>
              <a:latin typeface="HP001 4 hàng" panose="020B0603050302020204" pitchFamily="34" charset="0"/>
              <a:cs typeface="Times New Roman" panose="02020603050405020304" pitchFamily="18" charset="0"/>
              <a:sym typeface="+mn-ea"/>
            </a:endParaRPr>
          </a:p>
        </p:txBody>
      </p:sp>
      <p:cxnSp>
        <p:nvCxnSpPr>
          <p:cNvPr id="4" name="Straight Connector 3"/>
          <p:cNvCxnSpPr/>
          <p:nvPr/>
        </p:nvCxnSpPr>
        <p:spPr>
          <a:xfrm flipV="1">
            <a:off x="5709920" y="1940560"/>
            <a:ext cx="40640" cy="8953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22" name="AutoShape 7"/>
          <p:cNvSpPr>
            <a:spLocks noChangeArrowheads="1"/>
          </p:cNvSpPr>
          <p:nvPr/>
        </p:nvSpPr>
        <p:spPr bwMode="auto">
          <a:xfrm>
            <a:off x="3538091" y="321297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FF0000"/>
                </a:solidFill>
                <a:cs typeface="华康方圆体W7"/>
              </a:rPr>
              <a:t>0</a:t>
            </a:r>
            <a:endParaRPr lang="en-US" altLang="en-US" sz="4400" b="1">
              <a:solidFill>
                <a:srgbClr val="FF0000"/>
              </a:solidFill>
              <a:cs typeface="华康方圆体W7"/>
            </a:endParaRPr>
          </a:p>
        </p:txBody>
      </p:sp>
      <p:sp>
        <p:nvSpPr>
          <p:cNvPr id="23" name="AutoShape 8"/>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800000"/>
                </a:solidFill>
                <a:cs typeface="华康方圆体W7"/>
              </a:rPr>
              <a:t>1</a:t>
            </a:r>
            <a:endParaRPr lang="en-US" altLang="en-US" sz="4400" b="1">
              <a:solidFill>
                <a:srgbClr val="800000"/>
              </a:solidFill>
              <a:cs typeface="华康方圆体W7"/>
            </a:endParaRPr>
          </a:p>
        </p:txBody>
      </p:sp>
      <p:sp>
        <p:nvSpPr>
          <p:cNvPr id="24" name="AutoShape 9"/>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2</a:t>
            </a:r>
            <a:endParaRPr lang="en-US" altLang="en-US" sz="4400" b="1">
              <a:solidFill>
                <a:srgbClr val="0033CC"/>
              </a:solidFill>
              <a:cs typeface="华康方圆体W7"/>
            </a:endParaRPr>
          </a:p>
        </p:txBody>
      </p:sp>
      <p:sp>
        <p:nvSpPr>
          <p:cNvPr id="25" name="AutoShape 10"/>
          <p:cNvSpPr>
            <a:spLocks noChangeArrowheads="1"/>
          </p:cNvSpPr>
          <p:nvPr/>
        </p:nvSpPr>
        <p:spPr bwMode="auto">
          <a:xfrm>
            <a:off x="3573016" y="3225676"/>
            <a:ext cx="1143000" cy="914400"/>
          </a:xfrm>
          <a:prstGeom prst="star16">
            <a:avLst>
              <a:gd name="adj" fmla="val 41727"/>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3</a:t>
            </a:r>
            <a:endParaRPr lang="en-US" altLang="en-US" sz="4400" b="1">
              <a:solidFill>
                <a:srgbClr val="0033CC"/>
              </a:solidFill>
              <a:cs typeface="华康方圆体W7"/>
            </a:endParaRPr>
          </a:p>
        </p:txBody>
      </p:sp>
      <p:sp>
        <p:nvSpPr>
          <p:cNvPr id="26" name="AutoShape 11"/>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4</a:t>
            </a:r>
            <a:endParaRPr lang="en-US" altLang="en-US" sz="4400" b="1">
              <a:solidFill>
                <a:srgbClr val="0033CC"/>
              </a:solidFill>
              <a:cs typeface="华康方圆体W7"/>
            </a:endParaRPr>
          </a:p>
        </p:txBody>
      </p:sp>
      <p:sp>
        <p:nvSpPr>
          <p:cNvPr id="27" name="AutoShape 12"/>
          <p:cNvSpPr>
            <a:spLocks noChangeArrowheads="1"/>
          </p:cNvSpPr>
          <p:nvPr/>
        </p:nvSpPr>
        <p:spPr bwMode="auto">
          <a:xfrm>
            <a:off x="3556248"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dirty="0">
                <a:solidFill>
                  <a:srgbClr val="0033CC"/>
                </a:solidFill>
                <a:cs typeface="华康方圆体W7"/>
              </a:rPr>
              <a:t>5</a:t>
            </a:r>
            <a:endParaRPr lang="en-US" altLang="en-US" sz="4400" b="1" dirty="0">
              <a:solidFill>
                <a:srgbClr val="0033CC"/>
              </a:solidFill>
              <a:cs typeface="华康方圆体W7"/>
            </a:endParaRPr>
          </a:p>
        </p:txBody>
      </p:sp>
      <p:grpSp>
        <p:nvGrpSpPr>
          <p:cNvPr id="28" name="Group 49"/>
          <p:cNvGrpSpPr/>
          <p:nvPr/>
        </p:nvGrpSpPr>
        <p:grpSpPr bwMode="auto">
          <a:xfrm>
            <a:off x="3281499" y="4198986"/>
            <a:ext cx="1938573" cy="598166"/>
            <a:chOff x="4320" y="2928"/>
            <a:chExt cx="1104" cy="1104"/>
          </a:xfrm>
          <a:solidFill>
            <a:srgbClr val="FFFF00"/>
          </a:solidFill>
        </p:grpSpPr>
        <p:sp>
          <p:nvSpPr>
            <p:cNvPr id="29" name="AutoShape 50"/>
            <p:cNvSpPr>
              <a:spLocks noChangeArrowheads="1"/>
            </p:cNvSpPr>
            <p:nvPr/>
          </p:nvSpPr>
          <p:spPr bwMode="auto">
            <a:xfrm>
              <a:off x="4320" y="2928"/>
              <a:ext cx="1104" cy="1104"/>
            </a:xfrm>
            <a:prstGeom prst="star32">
              <a:avLst>
                <a:gd name="adj" fmla="val 37500"/>
              </a:avLst>
            </a:prstGeom>
            <a:grpFill/>
            <a:ln w="9525">
              <a:solidFill>
                <a:schemeClr val="tx1"/>
              </a:solidFill>
              <a:miter lim="800000"/>
            </a:ln>
          </p:spPr>
          <p:txBody>
            <a:bodyPr wrap="none" anchor="ctr"/>
            <a:lstStyle/>
            <a:p>
              <a:pPr algn="ctr"/>
              <a:endParaRPr lang="en-US" altLang="en-US" sz="3200">
                <a:solidFill>
                  <a:srgbClr val="FF0066"/>
                </a:solidFill>
                <a:latin typeface=".VnHelvetInsH" panose="020B7200000000000000" pitchFamily="34" charset="0"/>
                <a:cs typeface="华康方圆体W7"/>
              </a:endParaRPr>
            </a:p>
          </p:txBody>
        </p:sp>
        <p:sp>
          <p:nvSpPr>
            <p:cNvPr id="30" name="WordArt 51"/>
            <p:cNvSpPr>
              <a:spLocks noChangeArrowheads="1" noChangeShapeType="1" noTextEdit="1"/>
            </p:cNvSpPr>
            <p:nvPr/>
          </p:nvSpPr>
          <p:spPr bwMode="auto">
            <a:xfrm>
              <a:off x="4563" y="3165"/>
              <a:ext cx="672" cy="576"/>
            </a:xfrm>
            <a:prstGeom prst="rect">
              <a:avLst/>
            </a:prstGeom>
            <a:grpFill/>
          </p:spPr>
          <p:txBody>
            <a:bodyPr wrap="none" fromWordArt="1">
              <a:prstTxWarp prst="textPlain">
                <a:avLst>
                  <a:gd name="adj" fmla="val 50000"/>
                </a:avLst>
              </a:prstTxWarp>
            </a:bodyPr>
            <a:lstStyle/>
            <a:p>
              <a:pPr algn="ctr"/>
              <a:r>
                <a:rPr lang="en-US" sz="3200" kern="10" dirty="0" err="1">
                  <a:ln w="9525">
                    <a:solidFill>
                      <a:srgbClr val="000000"/>
                    </a:solidFill>
                    <a:round/>
                  </a:ln>
                  <a:solidFill>
                    <a:srgbClr val="000000"/>
                  </a:solidFill>
                  <a:latin typeface="Times New Roman" panose="02020603050405020304"/>
                  <a:cs typeface="Times New Roman" panose="02020603050405020304"/>
                </a:rPr>
                <a:t>Hết</a:t>
              </a:r>
              <a:r>
                <a:rPr lang="en-US" sz="3200" kern="10" dirty="0">
                  <a:ln w="9525">
                    <a:solidFill>
                      <a:srgbClr val="000000"/>
                    </a:solidFill>
                    <a:round/>
                  </a:ln>
                  <a:solidFill>
                    <a:srgbClr val="000000"/>
                  </a:solidFill>
                  <a:latin typeface="Times New Roman" panose="02020603050405020304"/>
                  <a:cs typeface="Times New Roman" panose="02020603050405020304"/>
                </a:rPr>
                <a:t> </a:t>
              </a:r>
              <a:r>
                <a:rPr lang="en-US" sz="3200" kern="10" dirty="0" err="1">
                  <a:ln w="9525">
                    <a:solidFill>
                      <a:srgbClr val="000000"/>
                    </a:solidFill>
                    <a:round/>
                  </a:ln>
                  <a:solidFill>
                    <a:srgbClr val="000000"/>
                  </a:solidFill>
                  <a:latin typeface="Times New Roman" panose="02020603050405020304"/>
                  <a:cs typeface="Times New Roman" panose="02020603050405020304"/>
                </a:rPr>
                <a:t>giờ</a:t>
              </a:r>
              <a:endParaRPr lang="en-US" sz="3200" kern="10" dirty="0">
                <a:ln w="9525">
                  <a:solidFill>
                    <a:srgbClr val="000000"/>
                  </a:solidFill>
                  <a:round/>
                </a:ln>
                <a:solidFill>
                  <a:srgbClr val="000000"/>
                </a:solidFill>
                <a:latin typeface="Times New Roman" panose="02020603050405020304"/>
                <a:cs typeface="Times New Roman" panose="02020603050405020304"/>
              </a:endParaRPr>
            </a:p>
          </p:txBody>
        </p:sp>
      </p:grpSp>
      <p:sp>
        <p:nvSpPr>
          <p:cNvPr id="31" name="TextBox 30"/>
          <p:cNvSpPr txBox="1"/>
          <p:nvPr/>
        </p:nvSpPr>
        <p:spPr>
          <a:xfrm>
            <a:off x="5400040" y="1790700"/>
            <a:ext cx="969010" cy="70675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defRPr/>
            </a:pPr>
            <a:r>
              <a:rPr lang="vi-VN" altLang="en-US" sz="4000" u="none"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rPr>
              <a:t>iếc</a:t>
            </a:r>
            <a:endParaRPr kumimoji="0" lang="vi-VN" altLang="en-US" sz="4000" b="1" i="0" u="none" strike="noStrike" kern="1200" cap="none" spc="0" normalizeH="0" baseline="0"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4" presetClass="exit" presetSubtype="0" decel="100000" fill="hold" grpId="0" nodeType="clickEffect">
                                  <p:stCondLst>
                                    <p:cond delay="0"/>
                                  </p:stCondLst>
                                  <p:childTnLst>
                                    <p:anim calcmode="lin" valueType="num">
                                      <p:cBhvr>
                                        <p:cTn id="44" dur="1000"/>
                                        <p:tgtEl>
                                          <p:spTgt spid="27"/>
                                        </p:tgtEl>
                                        <p:attrNameLst>
                                          <p:attrName>ppt_w</p:attrName>
                                        </p:attrNameLst>
                                      </p:cBhvr>
                                      <p:tavLst>
                                        <p:tav tm="0">
                                          <p:val>
                                            <p:strVal val="ppt_w"/>
                                          </p:val>
                                        </p:tav>
                                        <p:tav tm="100000">
                                          <p:val>
                                            <p:strVal val="ppt_w*0.05"/>
                                          </p:val>
                                        </p:tav>
                                      </p:tavLst>
                                    </p:anim>
                                    <p:anim calcmode="lin" valueType="num">
                                      <p:cBhvr>
                                        <p:cTn id="45" dur="1000"/>
                                        <p:tgtEl>
                                          <p:spTgt spid="27"/>
                                        </p:tgtEl>
                                        <p:attrNameLst>
                                          <p:attrName>ppt_h</p:attrName>
                                        </p:attrNameLst>
                                      </p:cBhvr>
                                      <p:tavLst>
                                        <p:tav tm="0">
                                          <p:val>
                                            <p:strVal val="ppt_h"/>
                                          </p:val>
                                        </p:tav>
                                        <p:tav tm="100000">
                                          <p:val>
                                            <p:strVal val="ppt_h"/>
                                          </p:val>
                                        </p:tav>
                                      </p:tavLst>
                                    </p:anim>
                                    <p:anim calcmode="lin" valueType="num">
                                      <p:cBhvr>
                                        <p:cTn id="46" dur="1000"/>
                                        <p:tgtEl>
                                          <p:spTgt spid="27"/>
                                        </p:tgtEl>
                                        <p:attrNameLst>
                                          <p:attrName>ppt_x</p:attrName>
                                        </p:attrNameLst>
                                      </p:cBhvr>
                                      <p:tavLst>
                                        <p:tav tm="0">
                                          <p:val>
                                            <p:strVal val="ppt_x"/>
                                          </p:val>
                                        </p:tav>
                                        <p:tav tm="100000">
                                          <p:val>
                                            <p:strVal val="ppt_x-.2"/>
                                          </p:val>
                                        </p:tav>
                                      </p:tavLst>
                                    </p:anim>
                                    <p:anim calcmode="lin" valueType="num">
                                      <p:cBhvr>
                                        <p:cTn id="47" dur="1000"/>
                                        <p:tgtEl>
                                          <p:spTgt spid="27"/>
                                        </p:tgtEl>
                                        <p:attrNameLst>
                                          <p:attrName>ppt_y</p:attrName>
                                        </p:attrNameLst>
                                      </p:cBhvr>
                                      <p:tavLst>
                                        <p:tav tm="0">
                                          <p:val>
                                            <p:strVal val="ppt_y"/>
                                          </p:val>
                                        </p:tav>
                                        <p:tav tm="100000">
                                          <p:val>
                                            <p:strVal val="ppt_y"/>
                                          </p:val>
                                        </p:tav>
                                      </p:tavLst>
                                    </p:anim>
                                    <p:animEffect transition="out" filter="fade">
                                      <p:cBhvr>
                                        <p:cTn id="48" dur="1000"/>
                                        <p:tgtEl>
                                          <p:spTgt spid="27"/>
                                        </p:tgtEl>
                                      </p:cBhvr>
                                    </p:animEffect>
                                    <p:set>
                                      <p:cBhvr>
                                        <p:cTn id="4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50" fill="hold">
                            <p:stCondLst>
                              <p:cond delay="1000"/>
                            </p:stCondLst>
                            <p:childTnLst>
                              <p:par>
                                <p:cTn id="51" presetID="54" presetClass="exit" presetSubtype="0" decel="100000" fill="hold" grpId="0" nodeType="afterEffect">
                                  <p:stCondLst>
                                    <p:cond delay="0"/>
                                  </p:stCondLst>
                                  <p:childTnLst>
                                    <p:anim calcmode="lin" valueType="num">
                                      <p:cBhvr>
                                        <p:cTn id="52" dur="1000"/>
                                        <p:tgtEl>
                                          <p:spTgt spid="26"/>
                                        </p:tgtEl>
                                        <p:attrNameLst>
                                          <p:attrName>ppt_w</p:attrName>
                                        </p:attrNameLst>
                                      </p:cBhvr>
                                      <p:tavLst>
                                        <p:tav tm="0">
                                          <p:val>
                                            <p:strVal val="ppt_w"/>
                                          </p:val>
                                        </p:tav>
                                        <p:tav tm="100000">
                                          <p:val>
                                            <p:strVal val="ppt_w*0.05"/>
                                          </p:val>
                                        </p:tav>
                                      </p:tavLst>
                                    </p:anim>
                                    <p:anim calcmode="lin" valueType="num">
                                      <p:cBhvr>
                                        <p:cTn id="53" dur="1000"/>
                                        <p:tgtEl>
                                          <p:spTgt spid="26"/>
                                        </p:tgtEl>
                                        <p:attrNameLst>
                                          <p:attrName>ppt_h</p:attrName>
                                        </p:attrNameLst>
                                      </p:cBhvr>
                                      <p:tavLst>
                                        <p:tav tm="0">
                                          <p:val>
                                            <p:strVal val="ppt_h"/>
                                          </p:val>
                                        </p:tav>
                                        <p:tav tm="100000">
                                          <p:val>
                                            <p:strVal val="ppt_h"/>
                                          </p:val>
                                        </p:tav>
                                      </p:tavLst>
                                    </p:anim>
                                    <p:anim calcmode="lin" valueType="num">
                                      <p:cBhvr>
                                        <p:cTn id="54" dur="1000"/>
                                        <p:tgtEl>
                                          <p:spTgt spid="26"/>
                                        </p:tgtEl>
                                        <p:attrNameLst>
                                          <p:attrName>ppt_x</p:attrName>
                                        </p:attrNameLst>
                                      </p:cBhvr>
                                      <p:tavLst>
                                        <p:tav tm="0">
                                          <p:val>
                                            <p:strVal val="ppt_x"/>
                                          </p:val>
                                        </p:tav>
                                        <p:tav tm="100000">
                                          <p:val>
                                            <p:strVal val="ppt_x-.2"/>
                                          </p:val>
                                        </p:tav>
                                      </p:tavLst>
                                    </p:anim>
                                    <p:anim calcmode="lin" valueType="num">
                                      <p:cBhvr>
                                        <p:cTn id="55" dur="1000"/>
                                        <p:tgtEl>
                                          <p:spTgt spid="26"/>
                                        </p:tgtEl>
                                        <p:attrNameLst>
                                          <p:attrName>ppt_y</p:attrName>
                                        </p:attrNameLst>
                                      </p:cBhvr>
                                      <p:tavLst>
                                        <p:tav tm="0">
                                          <p:val>
                                            <p:strVal val="ppt_y"/>
                                          </p:val>
                                        </p:tav>
                                        <p:tav tm="100000">
                                          <p:val>
                                            <p:strVal val="ppt_y"/>
                                          </p:val>
                                        </p:tav>
                                      </p:tavLst>
                                    </p:anim>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8" fill="hold">
                            <p:stCondLst>
                              <p:cond delay="2000"/>
                            </p:stCondLst>
                            <p:childTnLst>
                              <p:par>
                                <p:cTn id="59" presetID="54" presetClass="exit" presetSubtype="0" decel="100000" fill="hold" grpId="0" nodeType="afterEffect">
                                  <p:stCondLst>
                                    <p:cond delay="0"/>
                                  </p:stCondLst>
                                  <p:childTnLst>
                                    <p:anim calcmode="lin" valueType="num">
                                      <p:cBhvr>
                                        <p:cTn id="60" dur="1000"/>
                                        <p:tgtEl>
                                          <p:spTgt spid="25"/>
                                        </p:tgtEl>
                                        <p:attrNameLst>
                                          <p:attrName>ppt_w</p:attrName>
                                        </p:attrNameLst>
                                      </p:cBhvr>
                                      <p:tavLst>
                                        <p:tav tm="0">
                                          <p:val>
                                            <p:strVal val="ppt_w"/>
                                          </p:val>
                                        </p:tav>
                                        <p:tav tm="100000">
                                          <p:val>
                                            <p:strVal val="ppt_w*0.05"/>
                                          </p:val>
                                        </p:tav>
                                      </p:tavLst>
                                    </p:anim>
                                    <p:anim calcmode="lin" valueType="num">
                                      <p:cBhvr>
                                        <p:cTn id="61" dur="1000"/>
                                        <p:tgtEl>
                                          <p:spTgt spid="25"/>
                                        </p:tgtEl>
                                        <p:attrNameLst>
                                          <p:attrName>ppt_h</p:attrName>
                                        </p:attrNameLst>
                                      </p:cBhvr>
                                      <p:tavLst>
                                        <p:tav tm="0">
                                          <p:val>
                                            <p:strVal val="ppt_h"/>
                                          </p:val>
                                        </p:tav>
                                        <p:tav tm="100000">
                                          <p:val>
                                            <p:strVal val="ppt_h"/>
                                          </p:val>
                                        </p:tav>
                                      </p:tavLst>
                                    </p:anim>
                                    <p:anim calcmode="lin" valueType="num">
                                      <p:cBhvr>
                                        <p:cTn id="62" dur="1000"/>
                                        <p:tgtEl>
                                          <p:spTgt spid="25"/>
                                        </p:tgtEl>
                                        <p:attrNameLst>
                                          <p:attrName>ppt_x</p:attrName>
                                        </p:attrNameLst>
                                      </p:cBhvr>
                                      <p:tavLst>
                                        <p:tav tm="0">
                                          <p:val>
                                            <p:strVal val="ppt_x"/>
                                          </p:val>
                                        </p:tav>
                                        <p:tav tm="100000">
                                          <p:val>
                                            <p:strVal val="ppt_x-.2"/>
                                          </p:val>
                                        </p:tav>
                                      </p:tavLst>
                                    </p:anim>
                                    <p:anim calcmode="lin" valueType="num">
                                      <p:cBhvr>
                                        <p:cTn id="63" dur="1000"/>
                                        <p:tgtEl>
                                          <p:spTgt spid="25"/>
                                        </p:tgtEl>
                                        <p:attrNameLst>
                                          <p:attrName>ppt_y</p:attrName>
                                        </p:attrNameLst>
                                      </p:cBhvr>
                                      <p:tavLst>
                                        <p:tav tm="0">
                                          <p:val>
                                            <p:strVal val="ppt_y"/>
                                          </p:val>
                                        </p:tav>
                                        <p:tav tm="100000">
                                          <p:val>
                                            <p:strVal val="ppt_y"/>
                                          </p:val>
                                        </p:tav>
                                      </p:tavLst>
                                    </p:anim>
                                    <p:animEffect transition="out" filter="fade">
                                      <p:cBhvr>
                                        <p:cTn id="64" dur="1000"/>
                                        <p:tgtEl>
                                          <p:spTgt spid="25"/>
                                        </p:tgtEl>
                                      </p:cBhvr>
                                    </p:animEffect>
                                    <p:set>
                                      <p:cBhvr>
                                        <p:cTn id="65"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6" fill="hold">
                            <p:stCondLst>
                              <p:cond delay="3000"/>
                            </p:stCondLst>
                            <p:childTnLst>
                              <p:par>
                                <p:cTn id="67" presetID="54" presetClass="exit" presetSubtype="0" decel="100000" fill="hold" grpId="0" nodeType="afterEffect">
                                  <p:stCondLst>
                                    <p:cond delay="0"/>
                                  </p:stCondLst>
                                  <p:childTnLst>
                                    <p:anim calcmode="lin" valueType="num">
                                      <p:cBhvr>
                                        <p:cTn id="68" dur="1000"/>
                                        <p:tgtEl>
                                          <p:spTgt spid="24"/>
                                        </p:tgtEl>
                                        <p:attrNameLst>
                                          <p:attrName>ppt_w</p:attrName>
                                        </p:attrNameLst>
                                      </p:cBhvr>
                                      <p:tavLst>
                                        <p:tav tm="0">
                                          <p:val>
                                            <p:strVal val="ppt_w"/>
                                          </p:val>
                                        </p:tav>
                                        <p:tav tm="100000">
                                          <p:val>
                                            <p:strVal val="ppt_w*0.05"/>
                                          </p:val>
                                        </p:tav>
                                      </p:tavLst>
                                    </p:anim>
                                    <p:anim calcmode="lin" valueType="num">
                                      <p:cBhvr>
                                        <p:cTn id="69" dur="1000"/>
                                        <p:tgtEl>
                                          <p:spTgt spid="24"/>
                                        </p:tgtEl>
                                        <p:attrNameLst>
                                          <p:attrName>ppt_h</p:attrName>
                                        </p:attrNameLst>
                                      </p:cBhvr>
                                      <p:tavLst>
                                        <p:tav tm="0">
                                          <p:val>
                                            <p:strVal val="ppt_h"/>
                                          </p:val>
                                        </p:tav>
                                        <p:tav tm="100000">
                                          <p:val>
                                            <p:strVal val="ppt_h"/>
                                          </p:val>
                                        </p:tav>
                                      </p:tavLst>
                                    </p:anim>
                                    <p:anim calcmode="lin" valueType="num">
                                      <p:cBhvr>
                                        <p:cTn id="70" dur="1000"/>
                                        <p:tgtEl>
                                          <p:spTgt spid="24"/>
                                        </p:tgtEl>
                                        <p:attrNameLst>
                                          <p:attrName>ppt_x</p:attrName>
                                        </p:attrNameLst>
                                      </p:cBhvr>
                                      <p:tavLst>
                                        <p:tav tm="0">
                                          <p:val>
                                            <p:strVal val="ppt_x"/>
                                          </p:val>
                                        </p:tav>
                                        <p:tav tm="100000">
                                          <p:val>
                                            <p:strVal val="ppt_x-.2"/>
                                          </p:val>
                                        </p:tav>
                                      </p:tavLst>
                                    </p:anim>
                                    <p:anim calcmode="lin" valueType="num">
                                      <p:cBhvr>
                                        <p:cTn id="71" dur="1000"/>
                                        <p:tgtEl>
                                          <p:spTgt spid="24"/>
                                        </p:tgtEl>
                                        <p:attrNameLst>
                                          <p:attrName>ppt_y</p:attrName>
                                        </p:attrNameLst>
                                      </p:cBhvr>
                                      <p:tavLst>
                                        <p:tav tm="0">
                                          <p:val>
                                            <p:strVal val="ppt_y"/>
                                          </p:val>
                                        </p:tav>
                                        <p:tav tm="100000">
                                          <p:val>
                                            <p:strVal val="ppt_y"/>
                                          </p:val>
                                        </p:tav>
                                      </p:tavLst>
                                    </p:anim>
                                    <p:animEffect transition="out" filter="fade">
                                      <p:cBhvr>
                                        <p:cTn id="72" dur="1000"/>
                                        <p:tgtEl>
                                          <p:spTgt spid="24"/>
                                        </p:tgtEl>
                                      </p:cBhvr>
                                    </p:animEffect>
                                    <p:set>
                                      <p:cBhvr>
                                        <p:cTn id="73"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4" fill="hold">
                            <p:stCondLst>
                              <p:cond delay="4000"/>
                            </p:stCondLst>
                            <p:childTnLst>
                              <p:par>
                                <p:cTn id="75" presetID="54" presetClass="exit" presetSubtype="0" decel="100000" fill="hold" grpId="0" nodeType="afterEffect">
                                  <p:stCondLst>
                                    <p:cond delay="0"/>
                                  </p:stCondLst>
                                  <p:childTnLst>
                                    <p:anim calcmode="lin" valueType="num">
                                      <p:cBhvr>
                                        <p:cTn id="76" dur="1000"/>
                                        <p:tgtEl>
                                          <p:spTgt spid="23"/>
                                        </p:tgtEl>
                                        <p:attrNameLst>
                                          <p:attrName>ppt_w</p:attrName>
                                        </p:attrNameLst>
                                      </p:cBhvr>
                                      <p:tavLst>
                                        <p:tav tm="0">
                                          <p:val>
                                            <p:strVal val="ppt_w"/>
                                          </p:val>
                                        </p:tav>
                                        <p:tav tm="100000">
                                          <p:val>
                                            <p:strVal val="ppt_w*0.05"/>
                                          </p:val>
                                        </p:tav>
                                      </p:tavLst>
                                    </p:anim>
                                    <p:anim calcmode="lin" valueType="num">
                                      <p:cBhvr>
                                        <p:cTn id="77" dur="1000"/>
                                        <p:tgtEl>
                                          <p:spTgt spid="23"/>
                                        </p:tgtEl>
                                        <p:attrNameLst>
                                          <p:attrName>ppt_h</p:attrName>
                                        </p:attrNameLst>
                                      </p:cBhvr>
                                      <p:tavLst>
                                        <p:tav tm="0">
                                          <p:val>
                                            <p:strVal val="ppt_h"/>
                                          </p:val>
                                        </p:tav>
                                        <p:tav tm="100000">
                                          <p:val>
                                            <p:strVal val="ppt_h"/>
                                          </p:val>
                                        </p:tav>
                                      </p:tavLst>
                                    </p:anim>
                                    <p:anim calcmode="lin" valueType="num">
                                      <p:cBhvr>
                                        <p:cTn id="78" dur="1000"/>
                                        <p:tgtEl>
                                          <p:spTgt spid="23"/>
                                        </p:tgtEl>
                                        <p:attrNameLst>
                                          <p:attrName>ppt_x</p:attrName>
                                        </p:attrNameLst>
                                      </p:cBhvr>
                                      <p:tavLst>
                                        <p:tav tm="0">
                                          <p:val>
                                            <p:strVal val="ppt_x"/>
                                          </p:val>
                                        </p:tav>
                                        <p:tav tm="100000">
                                          <p:val>
                                            <p:strVal val="ppt_x-.2"/>
                                          </p:val>
                                        </p:tav>
                                      </p:tavLst>
                                    </p:anim>
                                    <p:anim calcmode="lin" valueType="num">
                                      <p:cBhvr>
                                        <p:cTn id="79" dur="1000"/>
                                        <p:tgtEl>
                                          <p:spTgt spid="23"/>
                                        </p:tgtEl>
                                        <p:attrNameLst>
                                          <p:attrName>ppt_y</p:attrName>
                                        </p:attrNameLst>
                                      </p:cBhvr>
                                      <p:tavLst>
                                        <p:tav tm="0">
                                          <p:val>
                                            <p:strVal val="ppt_y"/>
                                          </p:val>
                                        </p:tav>
                                        <p:tav tm="100000">
                                          <p:val>
                                            <p:strVal val="ppt_y"/>
                                          </p:val>
                                        </p:tav>
                                      </p:tavLst>
                                    </p:anim>
                                    <p:animEffect transition="out" filter="fade">
                                      <p:cBhvr>
                                        <p:cTn id="80" dur="1000"/>
                                        <p:tgtEl>
                                          <p:spTgt spid="23"/>
                                        </p:tgtEl>
                                      </p:cBhvr>
                                    </p:animEffect>
                                    <p:set>
                                      <p:cBhvr>
                                        <p:cTn id="81"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82" fill="hold">
                            <p:stCondLst>
                              <p:cond delay="5000"/>
                            </p:stCondLst>
                            <p:childTnLst>
                              <p:par>
                                <p:cTn id="83" presetID="6" presetClass="emph" presetSubtype="0" fill="hold" grpId="0" nodeType="afterEffect">
                                  <p:stCondLst>
                                    <p:cond delay="0"/>
                                  </p:stCondLst>
                                  <p:childTnLst>
                                    <p:animScale>
                                      <p:cBhvr>
                                        <p:cTn id="84" dur="1000" fill="hold"/>
                                        <p:tgtEl>
                                          <p:spTgt spid="22"/>
                                        </p:tgtEl>
                                      </p:cBhvr>
                                      <p:by x="130000" y="130000"/>
                                    </p:animScale>
                                  </p:childTnLst>
                                  <p:subTnLst>
                                    <p:audio>
                                      <p:cMediaNode>
                                        <p:cTn display="0" masterRel="sameClick">
                                          <p:stCondLst>
                                            <p:cond evt="begin" delay="0">
                                              <p:tn val="83"/>
                                            </p:cond>
                                          </p:stCondLst>
                                          <p:endCondLst>
                                            <p:cond evt="onStopAudio" delay="0">
                                              <p:tgtEl>
                                                <p:sldTgt/>
                                              </p:tgtEl>
                                            </p:cond>
                                          </p:endCondLst>
                                        </p:cTn>
                                        <p:tgtEl>
                                          <p:sndTgt r:embed="rId4" name="BELL.WAV"/>
                                        </p:tgtEl>
                                      </p:cMediaNode>
                                    </p:audio>
                                  </p:subTnLst>
                                </p:cTn>
                              </p:par>
                            </p:childTnLst>
                          </p:cTn>
                        </p:par>
                        <p:par>
                          <p:cTn id="85" fill="hold">
                            <p:stCondLst>
                              <p:cond delay="6000"/>
                            </p:stCondLst>
                            <p:childTnLst>
                              <p:par>
                                <p:cTn id="86" presetID="5" presetClass="exit" presetSubtype="10" fill="hold" grpId="1" nodeType="afterEffect">
                                  <p:stCondLst>
                                    <p:cond delay="0"/>
                                  </p:stCondLst>
                                  <p:childTnLst>
                                    <p:animEffect transition="out" filter="checkerboard(across)">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xit" presetSubtype="32" fill="hold" nodeType="clickEffect">
                                  <p:stCondLst>
                                    <p:cond delay="0"/>
                                  </p:stCondLst>
                                  <p:childTnLst>
                                    <p:animEffect transition="out" filter="circle(out)">
                                      <p:cBhvr>
                                        <p:cTn id="97" dur="2000"/>
                                        <p:tgtEl>
                                          <p:spTgt spid="4"/>
                                        </p:tgtEl>
                                      </p:cBhvr>
                                    </p:animEffect>
                                    <p:set>
                                      <p:cBhvr>
                                        <p:cTn id="98" dur="1" fill="hold">
                                          <p:stCondLst>
                                            <p:cond delay="1999"/>
                                          </p:stCondLst>
                                        </p:cTn>
                                        <p:tgtEl>
                                          <p:spTgt spid="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bldLvl="0" animBg="1"/>
      <p:bldP spid="22" grpId="1" bldLvl="0" animBg="1"/>
      <p:bldP spid="23" grpId="0" bldLvl="0" animBg="1"/>
      <p:bldP spid="24" grpId="0" bldLvl="0" animBg="1"/>
      <p:bldP spid="25" grpId="0" bldLvl="0" animBg="1"/>
      <p:bldP spid="26" grpId="0" bldLvl="0" animBg="1"/>
      <p:bldP spid="27" grpId="0" bldLvl="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720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58519" y="1790774"/>
            <a:ext cx="3484880"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mj-lt"/>
              <a:buNone/>
              <a:defRPr/>
            </a:pPr>
            <a:r>
              <a:rPr lang="en-US" sz="4000" u="none" noProof="0" dirty="0" err="1" smtClean="0">
                <a:ln>
                  <a:noFill/>
                </a:ln>
                <a:solidFill>
                  <a:schemeClr val="bg1"/>
                </a:solidFill>
                <a:effectLst/>
                <a:uLnTx/>
                <a:uFillTx/>
                <a:latin typeface="HP001 4 hàng" panose="020B0603050302020204" pitchFamily="34" charset="0"/>
                <a:sym typeface="+mn-ea"/>
              </a:rPr>
              <a:t>xanh</a:t>
            </a:r>
            <a:r>
              <a:rPr lang="en-US" sz="4000" u="none" noProof="0" dirty="0" smtClean="0">
                <a:ln>
                  <a:noFill/>
                </a:ln>
                <a:solidFill>
                  <a:schemeClr val="bg1"/>
                </a:solidFill>
                <a:effectLst/>
                <a:uLnTx/>
                <a:uFillTx/>
                <a:latin typeface="HP001 4 hàng" panose="020B0603050302020204" pitchFamily="34" charset="0"/>
                <a:sym typeface="+mn-ea"/>
              </a:rPr>
              <a:t> </a:t>
            </a:r>
            <a:r>
              <a:rPr lang="en-US" sz="4000" u="none" noProof="0" dirty="0" err="1" smtClean="0">
                <a:ln>
                  <a:noFill/>
                </a:ln>
                <a:solidFill>
                  <a:schemeClr val="bg1"/>
                </a:solidFill>
                <a:effectLst/>
                <a:uLnTx/>
                <a:uFillTx/>
                <a:latin typeface="HP001 4 hàng" panose="020B0603050302020204" pitchFamily="34" charset="0"/>
                <a:sym typeface="+mn-ea"/>
              </a:rPr>
              <a:t>biêng</a:t>
            </a:r>
            <a:r>
              <a:rPr lang="en-US" sz="4000" u="none" noProof="0" dirty="0" smtClean="0">
                <a:ln>
                  <a:noFill/>
                </a:ln>
                <a:solidFill>
                  <a:schemeClr val="bg1"/>
                </a:solidFill>
                <a:effectLst/>
                <a:uLnTx/>
                <a:uFillTx/>
                <a:latin typeface="HP001 4 hàng" panose="020B0603050302020204" pitchFamily="34" charset="0"/>
                <a:sym typeface="+mn-ea"/>
              </a:rPr>
              <a:t> b...</a:t>
            </a:r>
            <a:endParaRPr kumimoji="0" lang="en-US" sz="4000" b="1" i="0" u="none" strike="noStrike" kern="1200" cap="none" spc="0" normalizeH="0" baseline="0" noProof="0" dirty="0" smtClean="0">
              <a:ln>
                <a:noFill/>
              </a:ln>
              <a:solidFill>
                <a:schemeClr val="bg1"/>
              </a:solidFill>
              <a:effectLst/>
              <a:uLnTx/>
              <a:uFillTx/>
              <a:latin typeface="HP001 4 hàng" panose="020B0603050302020204" pitchFamily="34" charset="0"/>
              <a:cs typeface="Times New Roman" panose="02020603050405020304" pitchFamily="18" charset="0"/>
              <a:sym typeface="+mn-ea"/>
            </a:endParaRPr>
          </a:p>
        </p:txBody>
      </p:sp>
      <p:cxnSp>
        <p:nvCxnSpPr>
          <p:cNvPr id="4" name="Straight Connector 3"/>
          <p:cNvCxnSpPr/>
          <p:nvPr/>
        </p:nvCxnSpPr>
        <p:spPr>
          <a:xfrm flipV="1">
            <a:off x="5898515" y="1852295"/>
            <a:ext cx="72390" cy="72390"/>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sp>
        <p:nvSpPr>
          <p:cNvPr id="22" name="AutoShape 7"/>
          <p:cNvSpPr>
            <a:spLocks noChangeArrowheads="1"/>
          </p:cNvSpPr>
          <p:nvPr/>
        </p:nvSpPr>
        <p:spPr bwMode="auto">
          <a:xfrm>
            <a:off x="3538091" y="321297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FF0000"/>
                </a:solidFill>
                <a:cs typeface="华康方圆体W7"/>
              </a:rPr>
              <a:t>0</a:t>
            </a:r>
            <a:endParaRPr lang="en-US" altLang="en-US" sz="4400" b="1">
              <a:solidFill>
                <a:srgbClr val="FF0000"/>
              </a:solidFill>
              <a:cs typeface="华康方圆体W7"/>
            </a:endParaRPr>
          </a:p>
        </p:txBody>
      </p:sp>
      <p:sp>
        <p:nvSpPr>
          <p:cNvPr id="23" name="AutoShape 8"/>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800000"/>
                </a:solidFill>
                <a:cs typeface="华康方圆体W7"/>
              </a:rPr>
              <a:t>1</a:t>
            </a:r>
            <a:endParaRPr lang="en-US" altLang="en-US" sz="4400" b="1">
              <a:solidFill>
                <a:srgbClr val="800000"/>
              </a:solidFill>
              <a:cs typeface="华康方圆体W7"/>
            </a:endParaRPr>
          </a:p>
        </p:txBody>
      </p:sp>
      <p:sp>
        <p:nvSpPr>
          <p:cNvPr id="24" name="AutoShape 9"/>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2</a:t>
            </a:r>
            <a:endParaRPr lang="en-US" altLang="en-US" sz="4400" b="1">
              <a:solidFill>
                <a:srgbClr val="0033CC"/>
              </a:solidFill>
              <a:cs typeface="华康方圆体W7"/>
            </a:endParaRPr>
          </a:p>
        </p:txBody>
      </p:sp>
      <p:sp>
        <p:nvSpPr>
          <p:cNvPr id="25" name="AutoShape 10"/>
          <p:cNvSpPr>
            <a:spLocks noChangeArrowheads="1"/>
          </p:cNvSpPr>
          <p:nvPr/>
        </p:nvSpPr>
        <p:spPr bwMode="auto">
          <a:xfrm>
            <a:off x="3573016" y="3225676"/>
            <a:ext cx="1143000" cy="914400"/>
          </a:xfrm>
          <a:prstGeom prst="star16">
            <a:avLst>
              <a:gd name="adj" fmla="val 41727"/>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3</a:t>
            </a:r>
            <a:endParaRPr lang="en-US" altLang="en-US" sz="4400" b="1">
              <a:solidFill>
                <a:srgbClr val="0033CC"/>
              </a:solidFill>
              <a:cs typeface="华康方圆体W7"/>
            </a:endParaRPr>
          </a:p>
        </p:txBody>
      </p:sp>
      <p:sp>
        <p:nvSpPr>
          <p:cNvPr id="26" name="AutoShape 11"/>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4</a:t>
            </a:r>
            <a:endParaRPr lang="en-US" altLang="en-US" sz="4400" b="1">
              <a:solidFill>
                <a:srgbClr val="0033CC"/>
              </a:solidFill>
              <a:cs typeface="华康方圆体W7"/>
            </a:endParaRPr>
          </a:p>
        </p:txBody>
      </p:sp>
      <p:sp>
        <p:nvSpPr>
          <p:cNvPr id="27" name="AutoShape 12"/>
          <p:cNvSpPr>
            <a:spLocks noChangeArrowheads="1"/>
          </p:cNvSpPr>
          <p:nvPr/>
        </p:nvSpPr>
        <p:spPr bwMode="auto">
          <a:xfrm>
            <a:off x="3538468" y="32002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dirty="0">
                <a:solidFill>
                  <a:srgbClr val="0033CC"/>
                </a:solidFill>
                <a:cs typeface="华康方圆体W7"/>
              </a:rPr>
              <a:t>5</a:t>
            </a:r>
            <a:endParaRPr lang="en-US" altLang="en-US" sz="4400" b="1" dirty="0">
              <a:solidFill>
                <a:srgbClr val="0033CC"/>
              </a:solidFill>
              <a:cs typeface="华康方圆体W7"/>
            </a:endParaRPr>
          </a:p>
        </p:txBody>
      </p:sp>
      <p:grpSp>
        <p:nvGrpSpPr>
          <p:cNvPr id="28" name="Group 49"/>
          <p:cNvGrpSpPr/>
          <p:nvPr/>
        </p:nvGrpSpPr>
        <p:grpSpPr bwMode="auto">
          <a:xfrm>
            <a:off x="3281499" y="4198986"/>
            <a:ext cx="1938573" cy="598166"/>
            <a:chOff x="4320" y="2928"/>
            <a:chExt cx="1104" cy="1104"/>
          </a:xfrm>
          <a:solidFill>
            <a:srgbClr val="FFFF00"/>
          </a:solidFill>
        </p:grpSpPr>
        <p:sp>
          <p:nvSpPr>
            <p:cNvPr id="29" name="AutoShape 50"/>
            <p:cNvSpPr>
              <a:spLocks noChangeArrowheads="1"/>
            </p:cNvSpPr>
            <p:nvPr/>
          </p:nvSpPr>
          <p:spPr bwMode="auto">
            <a:xfrm>
              <a:off x="4320" y="2928"/>
              <a:ext cx="1104" cy="1104"/>
            </a:xfrm>
            <a:prstGeom prst="star32">
              <a:avLst>
                <a:gd name="adj" fmla="val 37500"/>
              </a:avLst>
            </a:prstGeom>
            <a:grpFill/>
            <a:ln w="9525">
              <a:solidFill>
                <a:schemeClr val="tx1"/>
              </a:solidFill>
              <a:miter lim="800000"/>
            </a:ln>
          </p:spPr>
          <p:txBody>
            <a:bodyPr wrap="none" anchor="ctr"/>
            <a:lstStyle/>
            <a:p>
              <a:pPr algn="ctr"/>
              <a:endParaRPr lang="en-US" altLang="en-US" sz="3200">
                <a:solidFill>
                  <a:srgbClr val="FF0066"/>
                </a:solidFill>
                <a:latin typeface=".VnHelvetInsH" panose="020B7200000000000000" pitchFamily="34" charset="0"/>
                <a:cs typeface="华康方圆体W7"/>
              </a:endParaRPr>
            </a:p>
          </p:txBody>
        </p:sp>
        <p:sp>
          <p:nvSpPr>
            <p:cNvPr id="30" name="WordArt 51"/>
            <p:cNvSpPr>
              <a:spLocks noChangeArrowheads="1" noChangeShapeType="1" noTextEdit="1"/>
            </p:cNvSpPr>
            <p:nvPr/>
          </p:nvSpPr>
          <p:spPr bwMode="auto">
            <a:xfrm>
              <a:off x="4563" y="3165"/>
              <a:ext cx="672" cy="576"/>
            </a:xfrm>
            <a:prstGeom prst="rect">
              <a:avLst/>
            </a:prstGeom>
            <a:grpFill/>
          </p:spPr>
          <p:txBody>
            <a:bodyPr wrap="none" fromWordArt="1">
              <a:prstTxWarp prst="textPlain">
                <a:avLst>
                  <a:gd name="adj" fmla="val 50000"/>
                </a:avLst>
              </a:prstTxWarp>
            </a:bodyPr>
            <a:lstStyle/>
            <a:p>
              <a:pPr algn="ctr"/>
              <a:r>
                <a:rPr lang="en-US" sz="3200" kern="10" dirty="0" err="1">
                  <a:ln w="9525">
                    <a:solidFill>
                      <a:srgbClr val="000000"/>
                    </a:solidFill>
                    <a:round/>
                  </a:ln>
                  <a:solidFill>
                    <a:srgbClr val="000000"/>
                  </a:solidFill>
                  <a:latin typeface="Times New Roman" panose="02020603050405020304"/>
                  <a:cs typeface="Times New Roman" panose="02020603050405020304"/>
                </a:rPr>
                <a:t>Hết</a:t>
              </a:r>
              <a:r>
                <a:rPr lang="en-US" sz="3200" kern="10" dirty="0">
                  <a:ln w="9525">
                    <a:solidFill>
                      <a:srgbClr val="000000"/>
                    </a:solidFill>
                    <a:round/>
                  </a:ln>
                  <a:solidFill>
                    <a:srgbClr val="000000"/>
                  </a:solidFill>
                  <a:latin typeface="Times New Roman" panose="02020603050405020304"/>
                  <a:cs typeface="Times New Roman" panose="02020603050405020304"/>
                </a:rPr>
                <a:t> </a:t>
              </a:r>
              <a:r>
                <a:rPr lang="en-US" sz="3200" kern="10" dirty="0" err="1">
                  <a:ln w="9525">
                    <a:solidFill>
                      <a:srgbClr val="000000"/>
                    </a:solidFill>
                    <a:round/>
                  </a:ln>
                  <a:solidFill>
                    <a:srgbClr val="000000"/>
                  </a:solidFill>
                  <a:latin typeface="Times New Roman" panose="02020603050405020304"/>
                  <a:cs typeface="Times New Roman" panose="02020603050405020304"/>
                </a:rPr>
                <a:t>giờ</a:t>
              </a:r>
              <a:endParaRPr lang="en-US" sz="3200" kern="10" dirty="0">
                <a:ln w="9525">
                  <a:solidFill>
                    <a:srgbClr val="000000"/>
                  </a:solidFill>
                  <a:round/>
                </a:ln>
                <a:solidFill>
                  <a:srgbClr val="000000"/>
                </a:solidFill>
                <a:latin typeface="Times New Roman" panose="02020603050405020304"/>
                <a:cs typeface="Times New Roman" panose="02020603050405020304"/>
              </a:endParaRPr>
            </a:p>
          </p:txBody>
        </p:sp>
      </p:grpSp>
      <p:sp>
        <p:nvSpPr>
          <p:cNvPr id="31" name="TextBox 30"/>
          <p:cNvSpPr txBox="1"/>
          <p:nvPr/>
        </p:nvSpPr>
        <p:spPr>
          <a:xfrm>
            <a:off x="5674211" y="1789779"/>
            <a:ext cx="648970" cy="706755"/>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defRPr/>
            </a:pPr>
            <a:r>
              <a:rPr lang="en-US" altLang="en-US" sz="4000" u="none" dirty="0">
                <a:solidFill>
                  <a:srgbClr val="FFFF00"/>
                </a:solidFill>
                <a:latin typeface="HP001 4 hàng" panose="020B0603050302020204" pitchFamily="34" charset="-93"/>
                <a:sym typeface="+mn-ea"/>
              </a:rPr>
              <a:t>i</a:t>
            </a:r>
            <a:r>
              <a:rPr lang="vi-VN" altLang="en-US" sz="4000" u="none" dirty="0">
                <a:solidFill>
                  <a:srgbClr val="FFFF00"/>
                </a:solidFill>
                <a:latin typeface="HP001 4 hàng" panose="020B0603050302020204" pitchFamily="34" charset="-93"/>
                <a:sym typeface="+mn-ea"/>
              </a:rPr>
              <a:t>ế</a:t>
            </a:r>
            <a:r>
              <a:rPr lang="en-US" altLang="en-US" sz="4000" u="none" dirty="0">
                <a:solidFill>
                  <a:srgbClr val="FFFF00"/>
                </a:solidFill>
                <a:latin typeface="HP001 4 hàng" panose="020B0603050302020204" pitchFamily="34" charset="-93"/>
                <a:sym typeface="+mn-ea"/>
              </a:rPr>
              <a:t>c</a:t>
            </a:r>
            <a:endParaRPr kumimoji="0" lang="en-US" altLang="en-US" sz="4000" b="1" i="0" u="none" strike="noStrike" kern="1200" cap="none" spc="0" normalizeH="0" baseline="0"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4" presetClass="exit" presetSubtype="0" decel="100000" fill="hold" grpId="0" nodeType="clickEffect">
                                  <p:stCondLst>
                                    <p:cond delay="0"/>
                                  </p:stCondLst>
                                  <p:childTnLst>
                                    <p:anim calcmode="lin" valueType="num">
                                      <p:cBhvr>
                                        <p:cTn id="44" dur="1000"/>
                                        <p:tgtEl>
                                          <p:spTgt spid="27"/>
                                        </p:tgtEl>
                                        <p:attrNameLst>
                                          <p:attrName>ppt_w</p:attrName>
                                        </p:attrNameLst>
                                      </p:cBhvr>
                                      <p:tavLst>
                                        <p:tav tm="0">
                                          <p:val>
                                            <p:strVal val="ppt_w"/>
                                          </p:val>
                                        </p:tav>
                                        <p:tav tm="100000">
                                          <p:val>
                                            <p:strVal val="ppt_w*0.05"/>
                                          </p:val>
                                        </p:tav>
                                      </p:tavLst>
                                    </p:anim>
                                    <p:anim calcmode="lin" valueType="num">
                                      <p:cBhvr>
                                        <p:cTn id="45" dur="1000"/>
                                        <p:tgtEl>
                                          <p:spTgt spid="27"/>
                                        </p:tgtEl>
                                        <p:attrNameLst>
                                          <p:attrName>ppt_h</p:attrName>
                                        </p:attrNameLst>
                                      </p:cBhvr>
                                      <p:tavLst>
                                        <p:tav tm="0">
                                          <p:val>
                                            <p:strVal val="ppt_h"/>
                                          </p:val>
                                        </p:tav>
                                        <p:tav tm="100000">
                                          <p:val>
                                            <p:strVal val="ppt_h"/>
                                          </p:val>
                                        </p:tav>
                                      </p:tavLst>
                                    </p:anim>
                                    <p:anim calcmode="lin" valueType="num">
                                      <p:cBhvr>
                                        <p:cTn id="46" dur="1000"/>
                                        <p:tgtEl>
                                          <p:spTgt spid="27"/>
                                        </p:tgtEl>
                                        <p:attrNameLst>
                                          <p:attrName>ppt_x</p:attrName>
                                        </p:attrNameLst>
                                      </p:cBhvr>
                                      <p:tavLst>
                                        <p:tav tm="0">
                                          <p:val>
                                            <p:strVal val="ppt_x"/>
                                          </p:val>
                                        </p:tav>
                                        <p:tav tm="100000">
                                          <p:val>
                                            <p:strVal val="ppt_x-.2"/>
                                          </p:val>
                                        </p:tav>
                                      </p:tavLst>
                                    </p:anim>
                                    <p:anim calcmode="lin" valueType="num">
                                      <p:cBhvr>
                                        <p:cTn id="47" dur="1000"/>
                                        <p:tgtEl>
                                          <p:spTgt spid="27"/>
                                        </p:tgtEl>
                                        <p:attrNameLst>
                                          <p:attrName>ppt_y</p:attrName>
                                        </p:attrNameLst>
                                      </p:cBhvr>
                                      <p:tavLst>
                                        <p:tav tm="0">
                                          <p:val>
                                            <p:strVal val="ppt_y"/>
                                          </p:val>
                                        </p:tav>
                                        <p:tav tm="100000">
                                          <p:val>
                                            <p:strVal val="ppt_y"/>
                                          </p:val>
                                        </p:tav>
                                      </p:tavLst>
                                    </p:anim>
                                    <p:animEffect transition="out" filter="fade">
                                      <p:cBhvr>
                                        <p:cTn id="48" dur="1000"/>
                                        <p:tgtEl>
                                          <p:spTgt spid="27"/>
                                        </p:tgtEl>
                                      </p:cBhvr>
                                    </p:animEffect>
                                    <p:set>
                                      <p:cBhvr>
                                        <p:cTn id="4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50" fill="hold">
                            <p:stCondLst>
                              <p:cond delay="1000"/>
                            </p:stCondLst>
                            <p:childTnLst>
                              <p:par>
                                <p:cTn id="51" presetID="54" presetClass="exit" presetSubtype="0" decel="100000" fill="hold" grpId="0" nodeType="afterEffect">
                                  <p:stCondLst>
                                    <p:cond delay="0"/>
                                  </p:stCondLst>
                                  <p:childTnLst>
                                    <p:anim calcmode="lin" valueType="num">
                                      <p:cBhvr>
                                        <p:cTn id="52" dur="1000"/>
                                        <p:tgtEl>
                                          <p:spTgt spid="26"/>
                                        </p:tgtEl>
                                        <p:attrNameLst>
                                          <p:attrName>ppt_w</p:attrName>
                                        </p:attrNameLst>
                                      </p:cBhvr>
                                      <p:tavLst>
                                        <p:tav tm="0">
                                          <p:val>
                                            <p:strVal val="ppt_w"/>
                                          </p:val>
                                        </p:tav>
                                        <p:tav tm="100000">
                                          <p:val>
                                            <p:strVal val="ppt_w*0.05"/>
                                          </p:val>
                                        </p:tav>
                                      </p:tavLst>
                                    </p:anim>
                                    <p:anim calcmode="lin" valueType="num">
                                      <p:cBhvr>
                                        <p:cTn id="53" dur="1000"/>
                                        <p:tgtEl>
                                          <p:spTgt spid="26"/>
                                        </p:tgtEl>
                                        <p:attrNameLst>
                                          <p:attrName>ppt_h</p:attrName>
                                        </p:attrNameLst>
                                      </p:cBhvr>
                                      <p:tavLst>
                                        <p:tav tm="0">
                                          <p:val>
                                            <p:strVal val="ppt_h"/>
                                          </p:val>
                                        </p:tav>
                                        <p:tav tm="100000">
                                          <p:val>
                                            <p:strVal val="ppt_h"/>
                                          </p:val>
                                        </p:tav>
                                      </p:tavLst>
                                    </p:anim>
                                    <p:anim calcmode="lin" valueType="num">
                                      <p:cBhvr>
                                        <p:cTn id="54" dur="1000"/>
                                        <p:tgtEl>
                                          <p:spTgt spid="26"/>
                                        </p:tgtEl>
                                        <p:attrNameLst>
                                          <p:attrName>ppt_x</p:attrName>
                                        </p:attrNameLst>
                                      </p:cBhvr>
                                      <p:tavLst>
                                        <p:tav tm="0">
                                          <p:val>
                                            <p:strVal val="ppt_x"/>
                                          </p:val>
                                        </p:tav>
                                        <p:tav tm="100000">
                                          <p:val>
                                            <p:strVal val="ppt_x-.2"/>
                                          </p:val>
                                        </p:tav>
                                      </p:tavLst>
                                    </p:anim>
                                    <p:anim calcmode="lin" valueType="num">
                                      <p:cBhvr>
                                        <p:cTn id="55" dur="1000"/>
                                        <p:tgtEl>
                                          <p:spTgt spid="26"/>
                                        </p:tgtEl>
                                        <p:attrNameLst>
                                          <p:attrName>ppt_y</p:attrName>
                                        </p:attrNameLst>
                                      </p:cBhvr>
                                      <p:tavLst>
                                        <p:tav tm="0">
                                          <p:val>
                                            <p:strVal val="ppt_y"/>
                                          </p:val>
                                        </p:tav>
                                        <p:tav tm="100000">
                                          <p:val>
                                            <p:strVal val="ppt_y"/>
                                          </p:val>
                                        </p:tav>
                                      </p:tavLst>
                                    </p:anim>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8" fill="hold">
                            <p:stCondLst>
                              <p:cond delay="2000"/>
                            </p:stCondLst>
                            <p:childTnLst>
                              <p:par>
                                <p:cTn id="59" presetID="54" presetClass="exit" presetSubtype="0" decel="100000" fill="hold" grpId="0" nodeType="afterEffect">
                                  <p:stCondLst>
                                    <p:cond delay="0"/>
                                  </p:stCondLst>
                                  <p:childTnLst>
                                    <p:anim calcmode="lin" valueType="num">
                                      <p:cBhvr>
                                        <p:cTn id="60" dur="1000"/>
                                        <p:tgtEl>
                                          <p:spTgt spid="25"/>
                                        </p:tgtEl>
                                        <p:attrNameLst>
                                          <p:attrName>ppt_w</p:attrName>
                                        </p:attrNameLst>
                                      </p:cBhvr>
                                      <p:tavLst>
                                        <p:tav tm="0">
                                          <p:val>
                                            <p:strVal val="ppt_w"/>
                                          </p:val>
                                        </p:tav>
                                        <p:tav tm="100000">
                                          <p:val>
                                            <p:strVal val="ppt_w*0.05"/>
                                          </p:val>
                                        </p:tav>
                                      </p:tavLst>
                                    </p:anim>
                                    <p:anim calcmode="lin" valueType="num">
                                      <p:cBhvr>
                                        <p:cTn id="61" dur="1000"/>
                                        <p:tgtEl>
                                          <p:spTgt spid="25"/>
                                        </p:tgtEl>
                                        <p:attrNameLst>
                                          <p:attrName>ppt_h</p:attrName>
                                        </p:attrNameLst>
                                      </p:cBhvr>
                                      <p:tavLst>
                                        <p:tav tm="0">
                                          <p:val>
                                            <p:strVal val="ppt_h"/>
                                          </p:val>
                                        </p:tav>
                                        <p:tav tm="100000">
                                          <p:val>
                                            <p:strVal val="ppt_h"/>
                                          </p:val>
                                        </p:tav>
                                      </p:tavLst>
                                    </p:anim>
                                    <p:anim calcmode="lin" valueType="num">
                                      <p:cBhvr>
                                        <p:cTn id="62" dur="1000"/>
                                        <p:tgtEl>
                                          <p:spTgt spid="25"/>
                                        </p:tgtEl>
                                        <p:attrNameLst>
                                          <p:attrName>ppt_x</p:attrName>
                                        </p:attrNameLst>
                                      </p:cBhvr>
                                      <p:tavLst>
                                        <p:tav tm="0">
                                          <p:val>
                                            <p:strVal val="ppt_x"/>
                                          </p:val>
                                        </p:tav>
                                        <p:tav tm="100000">
                                          <p:val>
                                            <p:strVal val="ppt_x-.2"/>
                                          </p:val>
                                        </p:tav>
                                      </p:tavLst>
                                    </p:anim>
                                    <p:anim calcmode="lin" valueType="num">
                                      <p:cBhvr>
                                        <p:cTn id="63" dur="1000"/>
                                        <p:tgtEl>
                                          <p:spTgt spid="25"/>
                                        </p:tgtEl>
                                        <p:attrNameLst>
                                          <p:attrName>ppt_y</p:attrName>
                                        </p:attrNameLst>
                                      </p:cBhvr>
                                      <p:tavLst>
                                        <p:tav tm="0">
                                          <p:val>
                                            <p:strVal val="ppt_y"/>
                                          </p:val>
                                        </p:tav>
                                        <p:tav tm="100000">
                                          <p:val>
                                            <p:strVal val="ppt_y"/>
                                          </p:val>
                                        </p:tav>
                                      </p:tavLst>
                                    </p:anim>
                                    <p:animEffect transition="out" filter="fade">
                                      <p:cBhvr>
                                        <p:cTn id="64" dur="1000"/>
                                        <p:tgtEl>
                                          <p:spTgt spid="25"/>
                                        </p:tgtEl>
                                      </p:cBhvr>
                                    </p:animEffect>
                                    <p:set>
                                      <p:cBhvr>
                                        <p:cTn id="65"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6" fill="hold">
                            <p:stCondLst>
                              <p:cond delay="3000"/>
                            </p:stCondLst>
                            <p:childTnLst>
                              <p:par>
                                <p:cTn id="67" presetID="54" presetClass="exit" presetSubtype="0" decel="100000" fill="hold" grpId="0" nodeType="afterEffect">
                                  <p:stCondLst>
                                    <p:cond delay="0"/>
                                  </p:stCondLst>
                                  <p:childTnLst>
                                    <p:anim calcmode="lin" valueType="num">
                                      <p:cBhvr>
                                        <p:cTn id="68" dur="1000"/>
                                        <p:tgtEl>
                                          <p:spTgt spid="24"/>
                                        </p:tgtEl>
                                        <p:attrNameLst>
                                          <p:attrName>ppt_w</p:attrName>
                                        </p:attrNameLst>
                                      </p:cBhvr>
                                      <p:tavLst>
                                        <p:tav tm="0">
                                          <p:val>
                                            <p:strVal val="ppt_w"/>
                                          </p:val>
                                        </p:tav>
                                        <p:tav tm="100000">
                                          <p:val>
                                            <p:strVal val="ppt_w*0.05"/>
                                          </p:val>
                                        </p:tav>
                                      </p:tavLst>
                                    </p:anim>
                                    <p:anim calcmode="lin" valueType="num">
                                      <p:cBhvr>
                                        <p:cTn id="69" dur="1000"/>
                                        <p:tgtEl>
                                          <p:spTgt spid="24"/>
                                        </p:tgtEl>
                                        <p:attrNameLst>
                                          <p:attrName>ppt_h</p:attrName>
                                        </p:attrNameLst>
                                      </p:cBhvr>
                                      <p:tavLst>
                                        <p:tav tm="0">
                                          <p:val>
                                            <p:strVal val="ppt_h"/>
                                          </p:val>
                                        </p:tav>
                                        <p:tav tm="100000">
                                          <p:val>
                                            <p:strVal val="ppt_h"/>
                                          </p:val>
                                        </p:tav>
                                      </p:tavLst>
                                    </p:anim>
                                    <p:anim calcmode="lin" valueType="num">
                                      <p:cBhvr>
                                        <p:cTn id="70" dur="1000"/>
                                        <p:tgtEl>
                                          <p:spTgt spid="24"/>
                                        </p:tgtEl>
                                        <p:attrNameLst>
                                          <p:attrName>ppt_x</p:attrName>
                                        </p:attrNameLst>
                                      </p:cBhvr>
                                      <p:tavLst>
                                        <p:tav tm="0">
                                          <p:val>
                                            <p:strVal val="ppt_x"/>
                                          </p:val>
                                        </p:tav>
                                        <p:tav tm="100000">
                                          <p:val>
                                            <p:strVal val="ppt_x-.2"/>
                                          </p:val>
                                        </p:tav>
                                      </p:tavLst>
                                    </p:anim>
                                    <p:anim calcmode="lin" valueType="num">
                                      <p:cBhvr>
                                        <p:cTn id="71" dur="1000"/>
                                        <p:tgtEl>
                                          <p:spTgt spid="24"/>
                                        </p:tgtEl>
                                        <p:attrNameLst>
                                          <p:attrName>ppt_y</p:attrName>
                                        </p:attrNameLst>
                                      </p:cBhvr>
                                      <p:tavLst>
                                        <p:tav tm="0">
                                          <p:val>
                                            <p:strVal val="ppt_y"/>
                                          </p:val>
                                        </p:tav>
                                        <p:tav tm="100000">
                                          <p:val>
                                            <p:strVal val="ppt_y"/>
                                          </p:val>
                                        </p:tav>
                                      </p:tavLst>
                                    </p:anim>
                                    <p:animEffect transition="out" filter="fade">
                                      <p:cBhvr>
                                        <p:cTn id="72" dur="1000"/>
                                        <p:tgtEl>
                                          <p:spTgt spid="24"/>
                                        </p:tgtEl>
                                      </p:cBhvr>
                                    </p:animEffect>
                                    <p:set>
                                      <p:cBhvr>
                                        <p:cTn id="73"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4" fill="hold">
                            <p:stCondLst>
                              <p:cond delay="4000"/>
                            </p:stCondLst>
                            <p:childTnLst>
                              <p:par>
                                <p:cTn id="75" presetID="54" presetClass="exit" presetSubtype="0" decel="100000" fill="hold" grpId="0" nodeType="afterEffect">
                                  <p:stCondLst>
                                    <p:cond delay="0"/>
                                  </p:stCondLst>
                                  <p:childTnLst>
                                    <p:anim calcmode="lin" valueType="num">
                                      <p:cBhvr>
                                        <p:cTn id="76" dur="1000"/>
                                        <p:tgtEl>
                                          <p:spTgt spid="23"/>
                                        </p:tgtEl>
                                        <p:attrNameLst>
                                          <p:attrName>ppt_w</p:attrName>
                                        </p:attrNameLst>
                                      </p:cBhvr>
                                      <p:tavLst>
                                        <p:tav tm="0">
                                          <p:val>
                                            <p:strVal val="ppt_w"/>
                                          </p:val>
                                        </p:tav>
                                        <p:tav tm="100000">
                                          <p:val>
                                            <p:strVal val="ppt_w*0.05"/>
                                          </p:val>
                                        </p:tav>
                                      </p:tavLst>
                                    </p:anim>
                                    <p:anim calcmode="lin" valueType="num">
                                      <p:cBhvr>
                                        <p:cTn id="77" dur="1000"/>
                                        <p:tgtEl>
                                          <p:spTgt spid="23"/>
                                        </p:tgtEl>
                                        <p:attrNameLst>
                                          <p:attrName>ppt_h</p:attrName>
                                        </p:attrNameLst>
                                      </p:cBhvr>
                                      <p:tavLst>
                                        <p:tav tm="0">
                                          <p:val>
                                            <p:strVal val="ppt_h"/>
                                          </p:val>
                                        </p:tav>
                                        <p:tav tm="100000">
                                          <p:val>
                                            <p:strVal val="ppt_h"/>
                                          </p:val>
                                        </p:tav>
                                      </p:tavLst>
                                    </p:anim>
                                    <p:anim calcmode="lin" valueType="num">
                                      <p:cBhvr>
                                        <p:cTn id="78" dur="1000"/>
                                        <p:tgtEl>
                                          <p:spTgt spid="23"/>
                                        </p:tgtEl>
                                        <p:attrNameLst>
                                          <p:attrName>ppt_x</p:attrName>
                                        </p:attrNameLst>
                                      </p:cBhvr>
                                      <p:tavLst>
                                        <p:tav tm="0">
                                          <p:val>
                                            <p:strVal val="ppt_x"/>
                                          </p:val>
                                        </p:tav>
                                        <p:tav tm="100000">
                                          <p:val>
                                            <p:strVal val="ppt_x-.2"/>
                                          </p:val>
                                        </p:tav>
                                      </p:tavLst>
                                    </p:anim>
                                    <p:anim calcmode="lin" valueType="num">
                                      <p:cBhvr>
                                        <p:cTn id="79" dur="1000"/>
                                        <p:tgtEl>
                                          <p:spTgt spid="23"/>
                                        </p:tgtEl>
                                        <p:attrNameLst>
                                          <p:attrName>ppt_y</p:attrName>
                                        </p:attrNameLst>
                                      </p:cBhvr>
                                      <p:tavLst>
                                        <p:tav tm="0">
                                          <p:val>
                                            <p:strVal val="ppt_y"/>
                                          </p:val>
                                        </p:tav>
                                        <p:tav tm="100000">
                                          <p:val>
                                            <p:strVal val="ppt_y"/>
                                          </p:val>
                                        </p:tav>
                                      </p:tavLst>
                                    </p:anim>
                                    <p:animEffect transition="out" filter="fade">
                                      <p:cBhvr>
                                        <p:cTn id="80" dur="1000"/>
                                        <p:tgtEl>
                                          <p:spTgt spid="23"/>
                                        </p:tgtEl>
                                      </p:cBhvr>
                                    </p:animEffect>
                                    <p:set>
                                      <p:cBhvr>
                                        <p:cTn id="81"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82" fill="hold">
                            <p:stCondLst>
                              <p:cond delay="5000"/>
                            </p:stCondLst>
                            <p:childTnLst>
                              <p:par>
                                <p:cTn id="83" presetID="6" presetClass="emph" presetSubtype="0" fill="hold" grpId="0" nodeType="afterEffect">
                                  <p:stCondLst>
                                    <p:cond delay="0"/>
                                  </p:stCondLst>
                                  <p:childTnLst>
                                    <p:animScale>
                                      <p:cBhvr>
                                        <p:cTn id="84" dur="1000" fill="hold"/>
                                        <p:tgtEl>
                                          <p:spTgt spid="22"/>
                                        </p:tgtEl>
                                      </p:cBhvr>
                                      <p:by x="130000" y="130000"/>
                                    </p:animScale>
                                  </p:childTnLst>
                                  <p:subTnLst>
                                    <p:audio>
                                      <p:cMediaNode>
                                        <p:cTn display="0" masterRel="sameClick">
                                          <p:stCondLst>
                                            <p:cond evt="begin" delay="0">
                                              <p:tn val="83"/>
                                            </p:cond>
                                          </p:stCondLst>
                                          <p:endCondLst>
                                            <p:cond evt="onStopAudio" delay="0">
                                              <p:tgtEl>
                                                <p:sldTgt/>
                                              </p:tgtEl>
                                            </p:cond>
                                          </p:endCondLst>
                                        </p:cTn>
                                        <p:tgtEl>
                                          <p:sndTgt r:embed="rId4" name="BELL.WAV"/>
                                        </p:tgtEl>
                                      </p:cMediaNode>
                                    </p:audio>
                                  </p:subTnLst>
                                </p:cTn>
                              </p:par>
                            </p:childTnLst>
                          </p:cTn>
                        </p:par>
                        <p:par>
                          <p:cTn id="85" fill="hold">
                            <p:stCondLst>
                              <p:cond delay="6000"/>
                            </p:stCondLst>
                            <p:childTnLst>
                              <p:par>
                                <p:cTn id="86" presetID="5" presetClass="exit" presetSubtype="10" fill="hold" grpId="1" nodeType="afterEffect">
                                  <p:stCondLst>
                                    <p:cond delay="0"/>
                                  </p:stCondLst>
                                  <p:childTnLst>
                                    <p:animEffect transition="out" filter="checkerboard(across)">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xit" presetSubtype="32" fill="hold" nodeType="clickEffect">
                                  <p:stCondLst>
                                    <p:cond delay="0"/>
                                  </p:stCondLst>
                                  <p:childTnLst>
                                    <p:animEffect transition="out" filter="circle(out)">
                                      <p:cBhvr>
                                        <p:cTn id="97" dur="2000"/>
                                        <p:tgtEl>
                                          <p:spTgt spid="4"/>
                                        </p:tgtEl>
                                      </p:cBhvr>
                                    </p:animEffect>
                                    <p:set>
                                      <p:cBhvr>
                                        <p:cTn id="98" dur="1" fill="hold">
                                          <p:stCondLst>
                                            <p:cond delay="1999"/>
                                          </p:stCondLst>
                                        </p:cTn>
                                        <p:tgtEl>
                                          <p:spTgt spid="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bldLvl="0" animBg="1"/>
      <p:bldP spid="22" grpId="1" bldLvl="0" animBg="1"/>
      <p:bldP spid="23" grpId="0" bldLvl="0" animBg="1"/>
      <p:bldP spid="24" grpId="0" bldLvl="0" animBg="1"/>
      <p:bldP spid="25" grpId="0" bldLvl="0" animBg="1"/>
      <p:bldP spid="26" grpId="0" bldLvl="0" animBg="1"/>
      <p:bldP spid="27" grpId="0" bldLvl="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720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94687" y="1790774"/>
            <a:ext cx="3812540"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mj-lt"/>
              <a:buNone/>
              <a:defRPr/>
            </a:pPr>
            <a:r>
              <a:rPr lang="en-US" sz="4000" u="none" noProof="0" dirty="0" err="1" smtClean="0">
                <a:ln>
                  <a:noFill/>
                </a:ln>
                <a:solidFill>
                  <a:schemeClr val="bg1"/>
                </a:solidFill>
                <a:effectLst/>
                <a:uLnTx/>
                <a:uFillTx/>
                <a:latin typeface="HP001 4 hàng" panose="020B0603050302020204" pitchFamily="34" charset="0"/>
                <a:sym typeface="+mn-ea"/>
              </a:rPr>
              <a:t>nuối</a:t>
            </a:r>
            <a:r>
              <a:rPr lang="en-US" sz="4000" u="none" noProof="0" dirty="0" smtClean="0">
                <a:ln>
                  <a:noFill/>
                </a:ln>
                <a:solidFill>
                  <a:schemeClr val="bg1"/>
                </a:solidFill>
                <a:effectLst/>
                <a:uLnTx/>
                <a:uFillTx/>
                <a:latin typeface="HP001 4 hàng" panose="020B0603050302020204" pitchFamily="34" charset="0"/>
                <a:sym typeface="+mn-ea"/>
              </a:rPr>
              <a:t> t…. </a:t>
            </a:r>
            <a:r>
              <a:rPr lang="en-US" sz="4000" u="none" noProof="0" dirty="0" err="1" smtClean="0">
                <a:ln>
                  <a:noFill/>
                </a:ln>
                <a:solidFill>
                  <a:schemeClr val="bg1"/>
                </a:solidFill>
                <a:effectLst/>
                <a:uLnTx/>
                <a:uFillTx/>
                <a:latin typeface="HP001 4 hàng" panose="020B0603050302020204" pitchFamily="34" charset="0"/>
                <a:sym typeface="+mn-ea"/>
              </a:rPr>
              <a:t>kỉ</a:t>
            </a:r>
            <a:r>
              <a:rPr lang="en-US" sz="4000" u="none" noProof="0" dirty="0" smtClean="0">
                <a:ln>
                  <a:noFill/>
                </a:ln>
                <a:solidFill>
                  <a:schemeClr val="bg1"/>
                </a:solidFill>
                <a:effectLst/>
                <a:uLnTx/>
                <a:uFillTx/>
                <a:latin typeface="HP001 4 hàng" panose="020B0603050302020204" pitchFamily="34" charset="0"/>
                <a:sym typeface="+mn-ea"/>
              </a:rPr>
              <a:t> </a:t>
            </a:r>
            <a:r>
              <a:rPr lang="en-US" sz="4000" u="none" noProof="0" dirty="0" err="1" smtClean="0">
                <a:ln>
                  <a:noFill/>
                </a:ln>
                <a:solidFill>
                  <a:schemeClr val="bg1"/>
                </a:solidFill>
                <a:effectLst/>
                <a:uLnTx/>
                <a:uFillTx/>
                <a:latin typeface="HP001 4 hàng" panose="020B0603050302020204" pitchFamily="34" charset="0"/>
                <a:sym typeface="+mn-ea"/>
              </a:rPr>
              <a:t>niệm</a:t>
            </a:r>
            <a:endParaRPr kumimoji="0" lang="en-US" altLang="en-US" sz="4000" b="1" i="0" u="none" strike="noStrike" kern="1200" cap="none" spc="0" normalizeH="0" baseline="0" noProof="0" dirty="0" err="1" smtClean="0">
              <a:ln>
                <a:noFill/>
              </a:ln>
              <a:solidFill>
                <a:schemeClr val="bg1"/>
              </a:solidFill>
              <a:effectLst/>
              <a:uLnTx/>
              <a:uFillTx/>
              <a:latin typeface="HP001 4 hàng" panose="020B0603050302020204" pitchFamily="34" charset="0"/>
              <a:cs typeface="Times New Roman" panose="02020603050405020304" pitchFamily="18" charset="0"/>
              <a:sym typeface="+mn-ea"/>
            </a:endParaRPr>
          </a:p>
        </p:txBody>
      </p:sp>
      <p:cxnSp>
        <p:nvCxnSpPr>
          <p:cNvPr id="4" name="Straight Connector 3"/>
          <p:cNvCxnSpPr/>
          <p:nvPr/>
        </p:nvCxnSpPr>
        <p:spPr>
          <a:xfrm flipV="1">
            <a:off x="3962400" y="1846580"/>
            <a:ext cx="75565" cy="1346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22" name="AutoShape 7"/>
          <p:cNvSpPr>
            <a:spLocks noChangeArrowheads="1"/>
          </p:cNvSpPr>
          <p:nvPr/>
        </p:nvSpPr>
        <p:spPr bwMode="auto">
          <a:xfrm>
            <a:off x="3538091" y="321297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FF0000"/>
                </a:solidFill>
                <a:cs typeface="华康方圆体W7"/>
              </a:rPr>
              <a:t>0</a:t>
            </a:r>
            <a:endParaRPr lang="en-US" altLang="en-US" sz="4400" b="1">
              <a:solidFill>
                <a:srgbClr val="FF0000"/>
              </a:solidFill>
              <a:cs typeface="华康方圆体W7"/>
            </a:endParaRPr>
          </a:p>
        </p:txBody>
      </p:sp>
      <p:sp>
        <p:nvSpPr>
          <p:cNvPr id="23" name="AutoShape 8"/>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800000"/>
                </a:solidFill>
                <a:cs typeface="华康方圆体W7"/>
              </a:rPr>
              <a:t>1</a:t>
            </a:r>
            <a:endParaRPr lang="en-US" altLang="en-US" sz="4400" b="1">
              <a:solidFill>
                <a:srgbClr val="800000"/>
              </a:solidFill>
              <a:cs typeface="华康方圆体W7"/>
            </a:endParaRPr>
          </a:p>
        </p:txBody>
      </p:sp>
      <p:sp>
        <p:nvSpPr>
          <p:cNvPr id="24" name="AutoShape 9"/>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2</a:t>
            </a:r>
            <a:endParaRPr lang="en-US" altLang="en-US" sz="4400" b="1">
              <a:solidFill>
                <a:srgbClr val="0033CC"/>
              </a:solidFill>
              <a:cs typeface="华康方圆体W7"/>
            </a:endParaRPr>
          </a:p>
        </p:txBody>
      </p:sp>
      <p:sp>
        <p:nvSpPr>
          <p:cNvPr id="25" name="AutoShape 10"/>
          <p:cNvSpPr>
            <a:spLocks noChangeArrowheads="1"/>
          </p:cNvSpPr>
          <p:nvPr/>
        </p:nvSpPr>
        <p:spPr bwMode="auto">
          <a:xfrm>
            <a:off x="3573016" y="3225676"/>
            <a:ext cx="1143000" cy="914400"/>
          </a:xfrm>
          <a:prstGeom prst="star16">
            <a:avLst>
              <a:gd name="adj" fmla="val 41727"/>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3</a:t>
            </a:r>
            <a:endParaRPr lang="en-US" altLang="en-US" sz="4400" b="1">
              <a:solidFill>
                <a:srgbClr val="0033CC"/>
              </a:solidFill>
              <a:cs typeface="华康方圆体W7"/>
            </a:endParaRPr>
          </a:p>
        </p:txBody>
      </p:sp>
      <p:sp>
        <p:nvSpPr>
          <p:cNvPr id="26" name="AutoShape 11"/>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4</a:t>
            </a:r>
            <a:endParaRPr lang="en-US" altLang="en-US" sz="4400" b="1">
              <a:solidFill>
                <a:srgbClr val="0033CC"/>
              </a:solidFill>
              <a:cs typeface="华康方圆体W7"/>
            </a:endParaRPr>
          </a:p>
        </p:txBody>
      </p:sp>
      <p:sp>
        <p:nvSpPr>
          <p:cNvPr id="27" name="AutoShape 12"/>
          <p:cNvSpPr>
            <a:spLocks noChangeArrowheads="1"/>
          </p:cNvSpPr>
          <p:nvPr/>
        </p:nvSpPr>
        <p:spPr bwMode="auto">
          <a:xfrm>
            <a:off x="3556248"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dirty="0">
                <a:solidFill>
                  <a:srgbClr val="0033CC"/>
                </a:solidFill>
                <a:cs typeface="华康方圆体W7"/>
              </a:rPr>
              <a:t>5</a:t>
            </a:r>
            <a:endParaRPr lang="en-US" altLang="en-US" sz="4400" b="1" dirty="0">
              <a:solidFill>
                <a:srgbClr val="0033CC"/>
              </a:solidFill>
              <a:cs typeface="华康方圆体W7"/>
            </a:endParaRPr>
          </a:p>
        </p:txBody>
      </p:sp>
      <p:grpSp>
        <p:nvGrpSpPr>
          <p:cNvPr id="28" name="Group 49"/>
          <p:cNvGrpSpPr/>
          <p:nvPr/>
        </p:nvGrpSpPr>
        <p:grpSpPr bwMode="auto">
          <a:xfrm>
            <a:off x="3281499" y="4198986"/>
            <a:ext cx="1938573" cy="598166"/>
            <a:chOff x="4320" y="2928"/>
            <a:chExt cx="1104" cy="1104"/>
          </a:xfrm>
          <a:solidFill>
            <a:srgbClr val="FFFF00"/>
          </a:solidFill>
        </p:grpSpPr>
        <p:sp>
          <p:nvSpPr>
            <p:cNvPr id="29" name="AutoShape 50"/>
            <p:cNvSpPr>
              <a:spLocks noChangeArrowheads="1"/>
            </p:cNvSpPr>
            <p:nvPr/>
          </p:nvSpPr>
          <p:spPr bwMode="auto">
            <a:xfrm>
              <a:off x="4320" y="2928"/>
              <a:ext cx="1104" cy="1104"/>
            </a:xfrm>
            <a:prstGeom prst="star32">
              <a:avLst>
                <a:gd name="adj" fmla="val 37500"/>
              </a:avLst>
            </a:prstGeom>
            <a:grpFill/>
            <a:ln w="9525">
              <a:solidFill>
                <a:schemeClr val="tx1"/>
              </a:solidFill>
              <a:miter lim="800000"/>
            </a:ln>
          </p:spPr>
          <p:txBody>
            <a:bodyPr wrap="none" anchor="ctr"/>
            <a:lstStyle/>
            <a:p>
              <a:pPr algn="ctr"/>
              <a:endParaRPr lang="en-US" altLang="en-US" sz="3200">
                <a:solidFill>
                  <a:srgbClr val="FF0066"/>
                </a:solidFill>
                <a:latin typeface=".VnHelvetInsH" panose="020B7200000000000000" pitchFamily="34" charset="0"/>
                <a:cs typeface="华康方圆体W7"/>
              </a:endParaRPr>
            </a:p>
          </p:txBody>
        </p:sp>
        <p:sp>
          <p:nvSpPr>
            <p:cNvPr id="30" name="WordArt 51"/>
            <p:cNvSpPr>
              <a:spLocks noChangeArrowheads="1" noChangeShapeType="1" noTextEdit="1"/>
            </p:cNvSpPr>
            <p:nvPr/>
          </p:nvSpPr>
          <p:spPr bwMode="auto">
            <a:xfrm>
              <a:off x="4563" y="3165"/>
              <a:ext cx="672" cy="576"/>
            </a:xfrm>
            <a:prstGeom prst="rect">
              <a:avLst/>
            </a:prstGeom>
            <a:grpFill/>
          </p:spPr>
          <p:txBody>
            <a:bodyPr wrap="none" fromWordArt="1">
              <a:prstTxWarp prst="textPlain">
                <a:avLst>
                  <a:gd name="adj" fmla="val 50000"/>
                </a:avLst>
              </a:prstTxWarp>
            </a:bodyPr>
            <a:lstStyle/>
            <a:p>
              <a:pPr algn="ctr"/>
              <a:r>
                <a:rPr lang="en-US" sz="3200" kern="10" dirty="0" err="1">
                  <a:ln w="9525">
                    <a:solidFill>
                      <a:srgbClr val="000000"/>
                    </a:solidFill>
                    <a:round/>
                  </a:ln>
                  <a:solidFill>
                    <a:srgbClr val="000000"/>
                  </a:solidFill>
                  <a:latin typeface="Times New Roman" panose="02020603050405020304"/>
                  <a:cs typeface="Times New Roman" panose="02020603050405020304"/>
                </a:rPr>
                <a:t>Hết</a:t>
              </a:r>
              <a:r>
                <a:rPr lang="en-US" sz="3200" kern="10" dirty="0">
                  <a:ln w="9525">
                    <a:solidFill>
                      <a:srgbClr val="000000"/>
                    </a:solidFill>
                    <a:round/>
                  </a:ln>
                  <a:solidFill>
                    <a:srgbClr val="000000"/>
                  </a:solidFill>
                  <a:latin typeface="Times New Roman" panose="02020603050405020304"/>
                  <a:cs typeface="Times New Roman" panose="02020603050405020304"/>
                </a:rPr>
                <a:t> </a:t>
              </a:r>
              <a:r>
                <a:rPr lang="en-US" sz="3200" kern="10" dirty="0" err="1">
                  <a:ln w="9525">
                    <a:solidFill>
                      <a:srgbClr val="000000"/>
                    </a:solidFill>
                    <a:round/>
                  </a:ln>
                  <a:solidFill>
                    <a:srgbClr val="000000"/>
                  </a:solidFill>
                  <a:latin typeface="Times New Roman" panose="02020603050405020304"/>
                  <a:cs typeface="Times New Roman" panose="02020603050405020304"/>
                </a:rPr>
                <a:t>giờ</a:t>
              </a:r>
              <a:endParaRPr lang="en-US" sz="3200" kern="10" dirty="0">
                <a:ln w="9525">
                  <a:solidFill>
                    <a:srgbClr val="000000"/>
                  </a:solidFill>
                  <a:round/>
                </a:ln>
                <a:solidFill>
                  <a:srgbClr val="000000"/>
                </a:solidFill>
                <a:latin typeface="Times New Roman" panose="02020603050405020304"/>
                <a:cs typeface="Times New Roman" panose="02020603050405020304"/>
              </a:endParaRPr>
            </a:p>
          </p:txBody>
        </p:sp>
      </p:grpSp>
      <p:sp>
        <p:nvSpPr>
          <p:cNvPr id="31" name="TextBox 30"/>
          <p:cNvSpPr txBox="1"/>
          <p:nvPr/>
        </p:nvSpPr>
        <p:spPr>
          <a:xfrm>
            <a:off x="3740011" y="1778984"/>
            <a:ext cx="648970" cy="706755"/>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defRPr/>
            </a:pPr>
            <a:r>
              <a:rPr lang="en-US" altLang="en-US" sz="4000" u="none" dirty="0">
                <a:solidFill>
                  <a:srgbClr val="FFFF00"/>
                </a:solidFill>
                <a:latin typeface="HP001 4 hàng" panose="020B0603050302020204" pitchFamily="34" charset="-93"/>
                <a:sym typeface="+mn-ea"/>
              </a:rPr>
              <a:t>i</a:t>
            </a:r>
            <a:r>
              <a:rPr lang="vi-VN" altLang="en-US" sz="4000" u="none" dirty="0">
                <a:solidFill>
                  <a:srgbClr val="FFFF00"/>
                </a:solidFill>
                <a:latin typeface="HP001 4 hàng" panose="020B0603050302020204" pitchFamily="34" charset="-93"/>
                <a:sym typeface="+mn-ea"/>
              </a:rPr>
              <a:t>ếc</a:t>
            </a:r>
            <a:endParaRPr kumimoji="0" lang="vi-VN" altLang="en-US" sz="40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4" presetClass="exit" presetSubtype="0" decel="100000" fill="hold" grpId="0" nodeType="clickEffect">
                                  <p:stCondLst>
                                    <p:cond delay="0"/>
                                  </p:stCondLst>
                                  <p:childTnLst>
                                    <p:anim calcmode="lin" valueType="num">
                                      <p:cBhvr>
                                        <p:cTn id="44" dur="1000"/>
                                        <p:tgtEl>
                                          <p:spTgt spid="27"/>
                                        </p:tgtEl>
                                        <p:attrNameLst>
                                          <p:attrName>ppt_w</p:attrName>
                                        </p:attrNameLst>
                                      </p:cBhvr>
                                      <p:tavLst>
                                        <p:tav tm="0">
                                          <p:val>
                                            <p:strVal val="ppt_w"/>
                                          </p:val>
                                        </p:tav>
                                        <p:tav tm="100000">
                                          <p:val>
                                            <p:strVal val="ppt_w*0.05"/>
                                          </p:val>
                                        </p:tav>
                                      </p:tavLst>
                                    </p:anim>
                                    <p:anim calcmode="lin" valueType="num">
                                      <p:cBhvr>
                                        <p:cTn id="45" dur="1000"/>
                                        <p:tgtEl>
                                          <p:spTgt spid="27"/>
                                        </p:tgtEl>
                                        <p:attrNameLst>
                                          <p:attrName>ppt_h</p:attrName>
                                        </p:attrNameLst>
                                      </p:cBhvr>
                                      <p:tavLst>
                                        <p:tav tm="0">
                                          <p:val>
                                            <p:strVal val="ppt_h"/>
                                          </p:val>
                                        </p:tav>
                                        <p:tav tm="100000">
                                          <p:val>
                                            <p:strVal val="ppt_h"/>
                                          </p:val>
                                        </p:tav>
                                      </p:tavLst>
                                    </p:anim>
                                    <p:anim calcmode="lin" valueType="num">
                                      <p:cBhvr>
                                        <p:cTn id="46" dur="1000"/>
                                        <p:tgtEl>
                                          <p:spTgt spid="27"/>
                                        </p:tgtEl>
                                        <p:attrNameLst>
                                          <p:attrName>ppt_x</p:attrName>
                                        </p:attrNameLst>
                                      </p:cBhvr>
                                      <p:tavLst>
                                        <p:tav tm="0">
                                          <p:val>
                                            <p:strVal val="ppt_x"/>
                                          </p:val>
                                        </p:tav>
                                        <p:tav tm="100000">
                                          <p:val>
                                            <p:strVal val="ppt_x-.2"/>
                                          </p:val>
                                        </p:tav>
                                      </p:tavLst>
                                    </p:anim>
                                    <p:anim calcmode="lin" valueType="num">
                                      <p:cBhvr>
                                        <p:cTn id="47" dur="1000"/>
                                        <p:tgtEl>
                                          <p:spTgt spid="27"/>
                                        </p:tgtEl>
                                        <p:attrNameLst>
                                          <p:attrName>ppt_y</p:attrName>
                                        </p:attrNameLst>
                                      </p:cBhvr>
                                      <p:tavLst>
                                        <p:tav tm="0">
                                          <p:val>
                                            <p:strVal val="ppt_y"/>
                                          </p:val>
                                        </p:tav>
                                        <p:tav tm="100000">
                                          <p:val>
                                            <p:strVal val="ppt_y"/>
                                          </p:val>
                                        </p:tav>
                                      </p:tavLst>
                                    </p:anim>
                                    <p:animEffect transition="out" filter="fade">
                                      <p:cBhvr>
                                        <p:cTn id="48" dur="1000"/>
                                        <p:tgtEl>
                                          <p:spTgt spid="27"/>
                                        </p:tgtEl>
                                      </p:cBhvr>
                                    </p:animEffect>
                                    <p:set>
                                      <p:cBhvr>
                                        <p:cTn id="4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50" fill="hold">
                            <p:stCondLst>
                              <p:cond delay="1000"/>
                            </p:stCondLst>
                            <p:childTnLst>
                              <p:par>
                                <p:cTn id="51" presetID="54" presetClass="exit" presetSubtype="0" decel="100000" fill="hold" grpId="0" nodeType="afterEffect">
                                  <p:stCondLst>
                                    <p:cond delay="0"/>
                                  </p:stCondLst>
                                  <p:childTnLst>
                                    <p:anim calcmode="lin" valueType="num">
                                      <p:cBhvr>
                                        <p:cTn id="52" dur="1000"/>
                                        <p:tgtEl>
                                          <p:spTgt spid="26"/>
                                        </p:tgtEl>
                                        <p:attrNameLst>
                                          <p:attrName>ppt_w</p:attrName>
                                        </p:attrNameLst>
                                      </p:cBhvr>
                                      <p:tavLst>
                                        <p:tav tm="0">
                                          <p:val>
                                            <p:strVal val="ppt_w"/>
                                          </p:val>
                                        </p:tav>
                                        <p:tav tm="100000">
                                          <p:val>
                                            <p:strVal val="ppt_w*0.05"/>
                                          </p:val>
                                        </p:tav>
                                      </p:tavLst>
                                    </p:anim>
                                    <p:anim calcmode="lin" valueType="num">
                                      <p:cBhvr>
                                        <p:cTn id="53" dur="1000"/>
                                        <p:tgtEl>
                                          <p:spTgt spid="26"/>
                                        </p:tgtEl>
                                        <p:attrNameLst>
                                          <p:attrName>ppt_h</p:attrName>
                                        </p:attrNameLst>
                                      </p:cBhvr>
                                      <p:tavLst>
                                        <p:tav tm="0">
                                          <p:val>
                                            <p:strVal val="ppt_h"/>
                                          </p:val>
                                        </p:tav>
                                        <p:tav tm="100000">
                                          <p:val>
                                            <p:strVal val="ppt_h"/>
                                          </p:val>
                                        </p:tav>
                                      </p:tavLst>
                                    </p:anim>
                                    <p:anim calcmode="lin" valueType="num">
                                      <p:cBhvr>
                                        <p:cTn id="54" dur="1000"/>
                                        <p:tgtEl>
                                          <p:spTgt spid="26"/>
                                        </p:tgtEl>
                                        <p:attrNameLst>
                                          <p:attrName>ppt_x</p:attrName>
                                        </p:attrNameLst>
                                      </p:cBhvr>
                                      <p:tavLst>
                                        <p:tav tm="0">
                                          <p:val>
                                            <p:strVal val="ppt_x"/>
                                          </p:val>
                                        </p:tav>
                                        <p:tav tm="100000">
                                          <p:val>
                                            <p:strVal val="ppt_x-.2"/>
                                          </p:val>
                                        </p:tav>
                                      </p:tavLst>
                                    </p:anim>
                                    <p:anim calcmode="lin" valueType="num">
                                      <p:cBhvr>
                                        <p:cTn id="55" dur="1000"/>
                                        <p:tgtEl>
                                          <p:spTgt spid="26"/>
                                        </p:tgtEl>
                                        <p:attrNameLst>
                                          <p:attrName>ppt_y</p:attrName>
                                        </p:attrNameLst>
                                      </p:cBhvr>
                                      <p:tavLst>
                                        <p:tav tm="0">
                                          <p:val>
                                            <p:strVal val="ppt_y"/>
                                          </p:val>
                                        </p:tav>
                                        <p:tav tm="100000">
                                          <p:val>
                                            <p:strVal val="ppt_y"/>
                                          </p:val>
                                        </p:tav>
                                      </p:tavLst>
                                    </p:anim>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8" fill="hold">
                            <p:stCondLst>
                              <p:cond delay="2000"/>
                            </p:stCondLst>
                            <p:childTnLst>
                              <p:par>
                                <p:cTn id="59" presetID="54" presetClass="exit" presetSubtype="0" decel="100000" fill="hold" grpId="0" nodeType="afterEffect">
                                  <p:stCondLst>
                                    <p:cond delay="0"/>
                                  </p:stCondLst>
                                  <p:childTnLst>
                                    <p:anim calcmode="lin" valueType="num">
                                      <p:cBhvr>
                                        <p:cTn id="60" dur="1000"/>
                                        <p:tgtEl>
                                          <p:spTgt spid="25"/>
                                        </p:tgtEl>
                                        <p:attrNameLst>
                                          <p:attrName>ppt_w</p:attrName>
                                        </p:attrNameLst>
                                      </p:cBhvr>
                                      <p:tavLst>
                                        <p:tav tm="0">
                                          <p:val>
                                            <p:strVal val="ppt_w"/>
                                          </p:val>
                                        </p:tav>
                                        <p:tav tm="100000">
                                          <p:val>
                                            <p:strVal val="ppt_w*0.05"/>
                                          </p:val>
                                        </p:tav>
                                      </p:tavLst>
                                    </p:anim>
                                    <p:anim calcmode="lin" valueType="num">
                                      <p:cBhvr>
                                        <p:cTn id="61" dur="1000"/>
                                        <p:tgtEl>
                                          <p:spTgt spid="25"/>
                                        </p:tgtEl>
                                        <p:attrNameLst>
                                          <p:attrName>ppt_h</p:attrName>
                                        </p:attrNameLst>
                                      </p:cBhvr>
                                      <p:tavLst>
                                        <p:tav tm="0">
                                          <p:val>
                                            <p:strVal val="ppt_h"/>
                                          </p:val>
                                        </p:tav>
                                        <p:tav tm="100000">
                                          <p:val>
                                            <p:strVal val="ppt_h"/>
                                          </p:val>
                                        </p:tav>
                                      </p:tavLst>
                                    </p:anim>
                                    <p:anim calcmode="lin" valueType="num">
                                      <p:cBhvr>
                                        <p:cTn id="62" dur="1000"/>
                                        <p:tgtEl>
                                          <p:spTgt spid="25"/>
                                        </p:tgtEl>
                                        <p:attrNameLst>
                                          <p:attrName>ppt_x</p:attrName>
                                        </p:attrNameLst>
                                      </p:cBhvr>
                                      <p:tavLst>
                                        <p:tav tm="0">
                                          <p:val>
                                            <p:strVal val="ppt_x"/>
                                          </p:val>
                                        </p:tav>
                                        <p:tav tm="100000">
                                          <p:val>
                                            <p:strVal val="ppt_x-.2"/>
                                          </p:val>
                                        </p:tav>
                                      </p:tavLst>
                                    </p:anim>
                                    <p:anim calcmode="lin" valueType="num">
                                      <p:cBhvr>
                                        <p:cTn id="63" dur="1000"/>
                                        <p:tgtEl>
                                          <p:spTgt spid="25"/>
                                        </p:tgtEl>
                                        <p:attrNameLst>
                                          <p:attrName>ppt_y</p:attrName>
                                        </p:attrNameLst>
                                      </p:cBhvr>
                                      <p:tavLst>
                                        <p:tav tm="0">
                                          <p:val>
                                            <p:strVal val="ppt_y"/>
                                          </p:val>
                                        </p:tav>
                                        <p:tav tm="100000">
                                          <p:val>
                                            <p:strVal val="ppt_y"/>
                                          </p:val>
                                        </p:tav>
                                      </p:tavLst>
                                    </p:anim>
                                    <p:animEffect transition="out" filter="fade">
                                      <p:cBhvr>
                                        <p:cTn id="64" dur="1000"/>
                                        <p:tgtEl>
                                          <p:spTgt spid="25"/>
                                        </p:tgtEl>
                                      </p:cBhvr>
                                    </p:animEffect>
                                    <p:set>
                                      <p:cBhvr>
                                        <p:cTn id="65"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6" fill="hold">
                            <p:stCondLst>
                              <p:cond delay="3000"/>
                            </p:stCondLst>
                            <p:childTnLst>
                              <p:par>
                                <p:cTn id="67" presetID="54" presetClass="exit" presetSubtype="0" decel="100000" fill="hold" grpId="0" nodeType="afterEffect">
                                  <p:stCondLst>
                                    <p:cond delay="0"/>
                                  </p:stCondLst>
                                  <p:childTnLst>
                                    <p:anim calcmode="lin" valueType="num">
                                      <p:cBhvr>
                                        <p:cTn id="68" dur="1000"/>
                                        <p:tgtEl>
                                          <p:spTgt spid="24"/>
                                        </p:tgtEl>
                                        <p:attrNameLst>
                                          <p:attrName>ppt_w</p:attrName>
                                        </p:attrNameLst>
                                      </p:cBhvr>
                                      <p:tavLst>
                                        <p:tav tm="0">
                                          <p:val>
                                            <p:strVal val="ppt_w"/>
                                          </p:val>
                                        </p:tav>
                                        <p:tav tm="100000">
                                          <p:val>
                                            <p:strVal val="ppt_w*0.05"/>
                                          </p:val>
                                        </p:tav>
                                      </p:tavLst>
                                    </p:anim>
                                    <p:anim calcmode="lin" valueType="num">
                                      <p:cBhvr>
                                        <p:cTn id="69" dur="1000"/>
                                        <p:tgtEl>
                                          <p:spTgt spid="24"/>
                                        </p:tgtEl>
                                        <p:attrNameLst>
                                          <p:attrName>ppt_h</p:attrName>
                                        </p:attrNameLst>
                                      </p:cBhvr>
                                      <p:tavLst>
                                        <p:tav tm="0">
                                          <p:val>
                                            <p:strVal val="ppt_h"/>
                                          </p:val>
                                        </p:tav>
                                        <p:tav tm="100000">
                                          <p:val>
                                            <p:strVal val="ppt_h"/>
                                          </p:val>
                                        </p:tav>
                                      </p:tavLst>
                                    </p:anim>
                                    <p:anim calcmode="lin" valueType="num">
                                      <p:cBhvr>
                                        <p:cTn id="70" dur="1000"/>
                                        <p:tgtEl>
                                          <p:spTgt spid="24"/>
                                        </p:tgtEl>
                                        <p:attrNameLst>
                                          <p:attrName>ppt_x</p:attrName>
                                        </p:attrNameLst>
                                      </p:cBhvr>
                                      <p:tavLst>
                                        <p:tav tm="0">
                                          <p:val>
                                            <p:strVal val="ppt_x"/>
                                          </p:val>
                                        </p:tav>
                                        <p:tav tm="100000">
                                          <p:val>
                                            <p:strVal val="ppt_x-.2"/>
                                          </p:val>
                                        </p:tav>
                                      </p:tavLst>
                                    </p:anim>
                                    <p:anim calcmode="lin" valueType="num">
                                      <p:cBhvr>
                                        <p:cTn id="71" dur="1000"/>
                                        <p:tgtEl>
                                          <p:spTgt spid="24"/>
                                        </p:tgtEl>
                                        <p:attrNameLst>
                                          <p:attrName>ppt_y</p:attrName>
                                        </p:attrNameLst>
                                      </p:cBhvr>
                                      <p:tavLst>
                                        <p:tav tm="0">
                                          <p:val>
                                            <p:strVal val="ppt_y"/>
                                          </p:val>
                                        </p:tav>
                                        <p:tav tm="100000">
                                          <p:val>
                                            <p:strVal val="ppt_y"/>
                                          </p:val>
                                        </p:tav>
                                      </p:tavLst>
                                    </p:anim>
                                    <p:animEffect transition="out" filter="fade">
                                      <p:cBhvr>
                                        <p:cTn id="72" dur="1000"/>
                                        <p:tgtEl>
                                          <p:spTgt spid="24"/>
                                        </p:tgtEl>
                                      </p:cBhvr>
                                    </p:animEffect>
                                    <p:set>
                                      <p:cBhvr>
                                        <p:cTn id="73"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4" fill="hold">
                            <p:stCondLst>
                              <p:cond delay="4000"/>
                            </p:stCondLst>
                            <p:childTnLst>
                              <p:par>
                                <p:cTn id="75" presetID="54" presetClass="exit" presetSubtype="0" decel="100000" fill="hold" grpId="0" nodeType="afterEffect">
                                  <p:stCondLst>
                                    <p:cond delay="0"/>
                                  </p:stCondLst>
                                  <p:childTnLst>
                                    <p:anim calcmode="lin" valueType="num">
                                      <p:cBhvr>
                                        <p:cTn id="76" dur="1000"/>
                                        <p:tgtEl>
                                          <p:spTgt spid="23"/>
                                        </p:tgtEl>
                                        <p:attrNameLst>
                                          <p:attrName>ppt_w</p:attrName>
                                        </p:attrNameLst>
                                      </p:cBhvr>
                                      <p:tavLst>
                                        <p:tav tm="0">
                                          <p:val>
                                            <p:strVal val="ppt_w"/>
                                          </p:val>
                                        </p:tav>
                                        <p:tav tm="100000">
                                          <p:val>
                                            <p:strVal val="ppt_w*0.05"/>
                                          </p:val>
                                        </p:tav>
                                      </p:tavLst>
                                    </p:anim>
                                    <p:anim calcmode="lin" valueType="num">
                                      <p:cBhvr>
                                        <p:cTn id="77" dur="1000"/>
                                        <p:tgtEl>
                                          <p:spTgt spid="23"/>
                                        </p:tgtEl>
                                        <p:attrNameLst>
                                          <p:attrName>ppt_h</p:attrName>
                                        </p:attrNameLst>
                                      </p:cBhvr>
                                      <p:tavLst>
                                        <p:tav tm="0">
                                          <p:val>
                                            <p:strVal val="ppt_h"/>
                                          </p:val>
                                        </p:tav>
                                        <p:tav tm="100000">
                                          <p:val>
                                            <p:strVal val="ppt_h"/>
                                          </p:val>
                                        </p:tav>
                                      </p:tavLst>
                                    </p:anim>
                                    <p:anim calcmode="lin" valueType="num">
                                      <p:cBhvr>
                                        <p:cTn id="78" dur="1000"/>
                                        <p:tgtEl>
                                          <p:spTgt spid="23"/>
                                        </p:tgtEl>
                                        <p:attrNameLst>
                                          <p:attrName>ppt_x</p:attrName>
                                        </p:attrNameLst>
                                      </p:cBhvr>
                                      <p:tavLst>
                                        <p:tav tm="0">
                                          <p:val>
                                            <p:strVal val="ppt_x"/>
                                          </p:val>
                                        </p:tav>
                                        <p:tav tm="100000">
                                          <p:val>
                                            <p:strVal val="ppt_x-.2"/>
                                          </p:val>
                                        </p:tav>
                                      </p:tavLst>
                                    </p:anim>
                                    <p:anim calcmode="lin" valueType="num">
                                      <p:cBhvr>
                                        <p:cTn id="79" dur="1000"/>
                                        <p:tgtEl>
                                          <p:spTgt spid="23"/>
                                        </p:tgtEl>
                                        <p:attrNameLst>
                                          <p:attrName>ppt_y</p:attrName>
                                        </p:attrNameLst>
                                      </p:cBhvr>
                                      <p:tavLst>
                                        <p:tav tm="0">
                                          <p:val>
                                            <p:strVal val="ppt_y"/>
                                          </p:val>
                                        </p:tav>
                                        <p:tav tm="100000">
                                          <p:val>
                                            <p:strVal val="ppt_y"/>
                                          </p:val>
                                        </p:tav>
                                      </p:tavLst>
                                    </p:anim>
                                    <p:animEffect transition="out" filter="fade">
                                      <p:cBhvr>
                                        <p:cTn id="80" dur="1000"/>
                                        <p:tgtEl>
                                          <p:spTgt spid="23"/>
                                        </p:tgtEl>
                                      </p:cBhvr>
                                    </p:animEffect>
                                    <p:set>
                                      <p:cBhvr>
                                        <p:cTn id="81"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82" fill="hold">
                            <p:stCondLst>
                              <p:cond delay="5000"/>
                            </p:stCondLst>
                            <p:childTnLst>
                              <p:par>
                                <p:cTn id="83" presetID="6" presetClass="emph" presetSubtype="0" fill="hold" grpId="0" nodeType="afterEffect">
                                  <p:stCondLst>
                                    <p:cond delay="0"/>
                                  </p:stCondLst>
                                  <p:childTnLst>
                                    <p:animScale>
                                      <p:cBhvr>
                                        <p:cTn id="84" dur="1000" fill="hold"/>
                                        <p:tgtEl>
                                          <p:spTgt spid="22"/>
                                        </p:tgtEl>
                                      </p:cBhvr>
                                      <p:by x="130000" y="130000"/>
                                    </p:animScale>
                                  </p:childTnLst>
                                  <p:subTnLst>
                                    <p:audio>
                                      <p:cMediaNode>
                                        <p:cTn display="0" masterRel="sameClick">
                                          <p:stCondLst>
                                            <p:cond evt="begin" delay="0">
                                              <p:tn val="83"/>
                                            </p:cond>
                                          </p:stCondLst>
                                          <p:endCondLst>
                                            <p:cond evt="onStopAudio" delay="0">
                                              <p:tgtEl>
                                                <p:sldTgt/>
                                              </p:tgtEl>
                                            </p:cond>
                                          </p:endCondLst>
                                        </p:cTn>
                                        <p:tgtEl>
                                          <p:sndTgt r:embed="rId4" name="BELL.WAV"/>
                                        </p:tgtEl>
                                      </p:cMediaNode>
                                    </p:audio>
                                  </p:subTnLst>
                                </p:cTn>
                              </p:par>
                            </p:childTnLst>
                          </p:cTn>
                        </p:par>
                        <p:par>
                          <p:cTn id="85" fill="hold">
                            <p:stCondLst>
                              <p:cond delay="6000"/>
                            </p:stCondLst>
                            <p:childTnLst>
                              <p:par>
                                <p:cTn id="86" presetID="5" presetClass="exit" presetSubtype="10" fill="hold" grpId="1" nodeType="afterEffect">
                                  <p:stCondLst>
                                    <p:cond delay="0"/>
                                  </p:stCondLst>
                                  <p:childTnLst>
                                    <p:animEffect transition="out" filter="checkerboard(across)">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xit" presetSubtype="32" fill="hold" nodeType="clickEffect">
                                  <p:stCondLst>
                                    <p:cond delay="0"/>
                                  </p:stCondLst>
                                  <p:childTnLst>
                                    <p:animEffect transition="out" filter="circle(out)">
                                      <p:cBhvr>
                                        <p:cTn id="97" dur="2000"/>
                                        <p:tgtEl>
                                          <p:spTgt spid="4"/>
                                        </p:tgtEl>
                                      </p:cBhvr>
                                    </p:animEffect>
                                    <p:set>
                                      <p:cBhvr>
                                        <p:cTn id="98" dur="1" fill="hold">
                                          <p:stCondLst>
                                            <p:cond delay="1999"/>
                                          </p:stCondLst>
                                        </p:cTn>
                                        <p:tgtEl>
                                          <p:spTgt spid="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bldLvl="0" animBg="1"/>
      <p:bldP spid="22" grpId="1" bldLvl="0" animBg="1"/>
      <p:bldP spid="23" grpId="0" bldLvl="0" animBg="1"/>
      <p:bldP spid="24" grpId="0" bldLvl="0" animBg="1"/>
      <p:bldP spid="25" grpId="0" bldLvl="0" animBg="1"/>
      <p:bldP spid="26" grpId="0" bldLvl="0" animBg="1"/>
      <p:bldP spid="27" grpId="0" bldLvl="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720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03222" y="1846654"/>
            <a:ext cx="2910205" cy="706755"/>
          </a:xfrm>
          <a:prstGeom prst="rect">
            <a:avLst/>
          </a:prstGeom>
          <a:noFill/>
        </p:spPr>
        <p:txBody>
          <a:bodyPr wrap="none" rtlCol="0">
            <a:spAutoFit/>
          </a:bodyPr>
          <a:lstStyle/>
          <a:p>
            <a:pPr marR="0" lvl="0" algn="l" defTabSz="914400" rtl="0" eaLnBrk="0" fontAlgn="base" latinLnBrk="0" hangingPunct="0">
              <a:lnSpc>
                <a:spcPct val="100000"/>
              </a:lnSpc>
              <a:spcBef>
                <a:spcPct val="0"/>
              </a:spcBef>
              <a:spcAft>
                <a:spcPct val="0"/>
              </a:spcAft>
              <a:buClrTx/>
              <a:buSzTx/>
              <a:buFontTx/>
              <a:defRPr/>
            </a:pPr>
            <a:r>
              <a:rPr lang="en-US" sz="4000" u="none" noProof="0" dirty="0" err="1" smtClean="0">
                <a:ln>
                  <a:noFill/>
                </a:ln>
                <a:solidFill>
                  <a:schemeClr val="bg1"/>
                </a:solidFill>
                <a:effectLst/>
                <a:uLnTx/>
                <a:uFillTx/>
                <a:latin typeface="HP001 4 hàng" panose="020B0603050302020204" pitchFamily="34" charset="0"/>
                <a:sym typeface="+mn-ea"/>
              </a:rPr>
              <a:t>nhiều</a:t>
            </a:r>
            <a:r>
              <a:rPr lang="en-US" sz="4000" u="none" noProof="0" dirty="0" smtClean="0">
                <a:ln>
                  <a:noFill/>
                </a:ln>
                <a:solidFill>
                  <a:schemeClr val="bg1"/>
                </a:solidFill>
                <a:effectLst/>
                <a:uLnTx/>
                <a:uFillTx/>
                <a:latin typeface="HP001 4 hàng" panose="020B0603050302020204" pitchFamily="34" charset="0"/>
                <a:sym typeface="+mn-ea"/>
              </a:rPr>
              <a:t> la l….</a:t>
            </a:r>
            <a:endParaRPr kumimoji="0" lang="en-US" altLang="en-US" sz="4000" b="1" i="0" u="none" strike="noStrike" kern="1200" cap="none" spc="0" normalizeH="0" baseline="0" noProof="0" dirty="0" smtClean="0">
              <a:ln>
                <a:noFill/>
              </a:ln>
              <a:solidFill>
                <a:schemeClr val="bg1"/>
              </a:solidFill>
              <a:effectLst/>
              <a:uLnTx/>
              <a:uFillTx/>
              <a:latin typeface="HP001 4 hàng" panose="020B0603050302020204" pitchFamily="34" charset="0"/>
              <a:cs typeface="Times New Roman" panose="02020603050405020304" pitchFamily="18" charset="0"/>
              <a:sym typeface="+mn-ea"/>
            </a:endParaRPr>
          </a:p>
        </p:txBody>
      </p:sp>
      <p:sp>
        <p:nvSpPr>
          <p:cNvPr id="22" name="AutoShape 7"/>
          <p:cNvSpPr>
            <a:spLocks noChangeArrowheads="1"/>
          </p:cNvSpPr>
          <p:nvPr/>
        </p:nvSpPr>
        <p:spPr bwMode="auto">
          <a:xfrm>
            <a:off x="3538091" y="321297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FF0000"/>
                </a:solidFill>
                <a:cs typeface="华康方圆体W7"/>
              </a:rPr>
              <a:t>0</a:t>
            </a:r>
            <a:endParaRPr lang="en-US" altLang="en-US" sz="4400" b="1">
              <a:solidFill>
                <a:srgbClr val="FF0000"/>
              </a:solidFill>
              <a:cs typeface="华康方圆体W7"/>
            </a:endParaRPr>
          </a:p>
        </p:txBody>
      </p:sp>
      <p:sp>
        <p:nvSpPr>
          <p:cNvPr id="23" name="AutoShape 8"/>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800000"/>
                </a:solidFill>
                <a:cs typeface="华康方圆体W7"/>
              </a:rPr>
              <a:t>1</a:t>
            </a:r>
            <a:endParaRPr lang="en-US" altLang="en-US" sz="4400" b="1">
              <a:solidFill>
                <a:srgbClr val="800000"/>
              </a:solidFill>
              <a:cs typeface="华康方圆体W7"/>
            </a:endParaRPr>
          </a:p>
        </p:txBody>
      </p:sp>
      <p:sp>
        <p:nvSpPr>
          <p:cNvPr id="24" name="AutoShape 9"/>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2</a:t>
            </a:r>
            <a:endParaRPr lang="en-US" altLang="en-US" sz="4400" b="1">
              <a:solidFill>
                <a:srgbClr val="0033CC"/>
              </a:solidFill>
              <a:cs typeface="华康方圆体W7"/>
            </a:endParaRPr>
          </a:p>
        </p:txBody>
      </p:sp>
      <p:sp>
        <p:nvSpPr>
          <p:cNvPr id="25" name="AutoShape 10"/>
          <p:cNvSpPr>
            <a:spLocks noChangeArrowheads="1"/>
          </p:cNvSpPr>
          <p:nvPr/>
        </p:nvSpPr>
        <p:spPr bwMode="auto">
          <a:xfrm>
            <a:off x="3573016" y="3225676"/>
            <a:ext cx="1143000" cy="914400"/>
          </a:xfrm>
          <a:prstGeom prst="star16">
            <a:avLst>
              <a:gd name="adj" fmla="val 41727"/>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3</a:t>
            </a:r>
            <a:endParaRPr lang="en-US" altLang="en-US" sz="4400" b="1">
              <a:solidFill>
                <a:srgbClr val="0033CC"/>
              </a:solidFill>
              <a:cs typeface="华康方圆体W7"/>
            </a:endParaRPr>
          </a:p>
        </p:txBody>
      </p:sp>
      <p:sp>
        <p:nvSpPr>
          <p:cNvPr id="26" name="AutoShape 11"/>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4</a:t>
            </a:r>
            <a:endParaRPr lang="en-US" altLang="en-US" sz="4400" b="1">
              <a:solidFill>
                <a:srgbClr val="0033CC"/>
              </a:solidFill>
              <a:cs typeface="华康方圆体W7"/>
            </a:endParaRPr>
          </a:p>
        </p:txBody>
      </p:sp>
      <p:sp>
        <p:nvSpPr>
          <p:cNvPr id="27" name="AutoShape 12"/>
          <p:cNvSpPr>
            <a:spLocks noChangeArrowheads="1"/>
          </p:cNvSpPr>
          <p:nvPr/>
        </p:nvSpPr>
        <p:spPr bwMode="auto">
          <a:xfrm>
            <a:off x="3556248"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dirty="0">
                <a:solidFill>
                  <a:srgbClr val="0033CC"/>
                </a:solidFill>
                <a:cs typeface="华康方圆体W7"/>
              </a:rPr>
              <a:t>5</a:t>
            </a:r>
            <a:endParaRPr lang="en-US" altLang="en-US" sz="4400" b="1" dirty="0">
              <a:solidFill>
                <a:srgbClr val="0033CC"/>
              </a:solidFill>
              <a:cs typeface="华康方圆体W7"/>
            </a:endParaRPr>
          </a:p>
        </p:txBody>
      </p:sp>
      <p:grpSp>
        <p:nvGrpSpPr>
          <p:cNvPr id="28" name="Group 49"/>
          <p:cNvGrpSpPr/>
          <p:nvPr/>
        </p:nvGrpSpPr>
        <p:grpSpPr bwMode="auto">
          <a:xfrm>
            <a:off x="3281499" y="4198986"/>
            <a:ext cx="1938573" cy="598166"/>
            <a:chOff x="4320" y="2928"/>
            <a:chExt cx="1104" cy="1104"/>
          </a:xfrm>
          <a:solidFill>
            <a:srgbClr val="FFFF00"/>
          </a:solidFill>
        </p:grpSpPr>
        <p:sp>
          <p:nvSpPr>
            <p:cNvPr id="29" name="AutoShape 50"/>
            <p:cNvSpPr>
              <a:spLocks noChangeArrowheads="1"/>
            </p:cNvSpPr>
            <p:nvPr/>
          </p:nvSpPr>
          <p:spPr bwMode="auto">
            <a:xfrm>
              <a:off x="4320" y="2928"/>
              <a:ext cx="1104" cy="1104"/>
            </a:xfrm>
            <a:prstGeom prst="star32">
              <a:avLst>
                <a:gd name="adj" fmla="val 37500"/>
              </a:avLst>
            </a:prstGeom>
            <a:grpFill/>
            <a:ln w="9525">
              <a:solidFill>
                <a:schemeClr val="tx1"/>
              </a:solidFill>
              <a:miter lim="800000"/>
            </a:ln>
          </p:spPr>
          <p:txBody>
            <a:bodyPr wrap="none" anchor="ctr"/>
            <a:lstStyle/>
            <a:p>
              <a:pPr algn="ctr"/>
              <a:endParaRPr lang="en-US" altLang="en-US" sz="3200">
                <a:solidFill>
                  <a:srgbClr val="FF0066"/>
                </a:solidFill>
                <a:latin typeface=".VnHelvetInsH" panose="020B7200000000000000" pitchFamily="34" charset="0"/>
                <a:cs typeface="华康方圆体W7"/>
              </a:endParaRPr>
            </a:p>
          </p:txBody>
        </p:sp>
        <p:sp>
          <p:nvSpPr>
            <p:cNvPr id="30" name="WordArt 51"/>
            <p:cNvSpPr>
              <a:spLocks noChangeArrowheads="1" noChangeShapeType="1" noTextEdit="1"/>
            </p:cNvSpPr>
            <p:nvPr/>
          </p:nvSpPr>
          <p:spPr bwMode="auto">
            <a:xfrm>
              <a:off x="4563" y="3165"/>
              <a:ext cx="672" cy="576"/>
            </a:xfrm>
            <a:prstGeom prst="rect">
              <a:avLst/>
            </a:prstGeom>
            <a:grpFill/>
          </p:spPr>
          <p:txBody>
            <a:bodyPr wrap="none" fromWordArt="1">
              <a:prstTxWarp prst="textPlain">
                <a:avLst>
                  <a:gd name="adj" fmla="val 50000"/>
                </a:avLst>
              </a:prstTxWarp>
            </a:bodyPr>
            <a:lstStyle/>
            <a:p>
              <a:pPr algn="ctr"/>
              <a:r>
                <a:rPr lang="en-US" sz="3200" kern="10" dirty="0" err="1">
                  <a:ln w="9525">
                    <a:solidFill>
                      <a:srgbClr val="000000"/>
                    </a:solidFill>
                    <a:round/>
                  </a:ln>
                  <a:solidFill>
                    <a:srgbClr val="000000"/>
                  </a:solidFill>
                  <a:latin typeface="Times New Roman" panose="02020603050405020304"/>
                  <a:cs typeface="Times New Roman" panose="02020603050405020304"/>
                </a:rPr>
                <a:t>Hết</a:t>
              </a:r>
              <a:r>
                <a:rPr lang="en-US" sz="3200" kern="10" dirty="0">
                  <a:ln w="9525">
                    <a:solidFill>
                      <a:srgbClr val="000000"/>
                    </a:solidFill>
                    <a:round/>
                  </a:ln>
                  <a:solidFill>
                    <a:srgbClr val="000000"/>
                  </a:solidFill>
                  <a:latin typeface="Times New Roman" panose="02020603050405020304"/>
                  <a:cs typeface="Times New Roman" panose="02020603050405020304"/>
                </a:rPr>
                <a:t> </a:t>
              </a:r>
              <a:r>
                <a:rPr lang="en-US" sz="3200" kern="10" dirty="0" err="1">
                  <a:ln w="9525">
                    <a:solidFill>
                      <a:srgbClr val="000000"/>
                    </a:solidFill>
                    <a:round/>
                  </a:ln>
                  <a:solidFill>
                    <a:srgbClr val="000000"/>
                  </a:solidFill>
                  <a:latin typeface="Times New Roman" panose="02020603050405020304"/>
                  <a:cs typeface="Times New Roman" panose="02020603050405020304"/>
                </a:rPr>
                <a:t>giờ</a:t>
              </a:r>
              <a:endParaRPr lang="en-US" sz="3200" kern="10" dirty="0">
                <a:ln w="9525">
                  <a:solidFill>
                    <a:srgbClr val="000000"/>
                  </a:solidFill>
                  <a:round/>
                </a:ln>
                <a:solidFill>
                  <a:srgbClr val="000000"/>
                </a:solidFill>
                <a:latin typeface="Times New Roman" panose="02020603050405020304"/>
                <a:cs typeface="Times New Roman" panose="02020603050405020304"/>
              </a:endParaRPr>
            </a:p>
          </p:txBody>
        </p:sp>
      </p:grpSp>
      <p:sp>
        <p:nvSpPr>
          <p:cNvPr id="31" name="TextBox 30"/>
          <p:cNvSpPr txBox="1"/>
          <p:nvPr/>
        </p:nvSpPr>
        <p:spPr>
          <a:xfrm>
            <a:off x="4494391" y="1838039"/>
            <a:ext cx="619125" cy="706755"/>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defRPr/>
            </a:pPr>
            <a:r>
              <a:rPr lang="vi-VN" altLang="en-US" sz="4000" u="none"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rPr>
              <a:t>iệt</a:t>
            </a:r>
            <a:endParaRPr kumimoji="0" lang="vi-VN" altLang="en-US" sz="4000" b="1" i="0" u="none" strike="noStrike" kern="1200" cap="none" spc="0" normalizeH="0" baseline="0"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endParaRPr>
          </a:p>
        </p:txBody>
      </p:sp>
      <p:sp>
        <p:nvSpPr>
          <p:cNvPr id="2" name="Oval 1"/>
          <p:cNvSpPr/>
          <p:nvPr/>
        </p:nvSpPr>
        <p:spPr>
          <a:xfrm>
            <a:off x="4681220" y="2438400"/>
            <a:ext cx="76200" cy="76200"/>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sz="2400" b="1" i="0" u="sng" strike="noStrike" cap="none" normalizeH="0" baseline="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xit" presetSubtype="0" decel="100000" fill="hold" grpId="0" nodeType="clickEffect">
                                  <p:stCondLst>
                                    <p:cond delay="0"/>
                                  </p:stCondLst>
                                  <p:childTnLst>
                                    <p:anim calcmode="lin" valueType="num">
                                      <p:cBhvr>
                                        <p:cTn id="45" dur="1000"/>
                                        <p:tgtEl>
                                          <p:spTgt spid="27"/>
                                        </p:tgtEl>
                                        <p:attrNameLst>
                                          <p:attrName>ppt_w</p:attrName>
                                        </p:attrNameLst>
                                      </p:cBhvr>
                                      <p:tavLst>
                                        <p:tav tm="0">
                                          <p:val>
                                            <p:strVal val="ppt_w"/>
                                          </p:val>
                                        </p:tav>
                                        <p:tav tm="100000">
                                          <p:val>
                                            <p:strVal val="ppt_w*0.05"/>
                                          </p:val>
                                        </p:tav>
                                      </p:tavLst>
                                    </p:anim>
                                    <p:anim calcmode="lin" valueType="num">
                                      <p:cBhvr>
                                        <p:cTn id="46" dur="1000"/>
                                        <p:tgtEl>
                                          <p:spTgt spid="27"/>
                                        </p:tgtEl>
                                        <p:attrNameLst>
                                          <p:attrName>ppt_h</p:attrName>
                                        </p:attrNameLst>
                                      </p:cBhvr>
                                      <p:tavLst>
                                        <p:tav tm="0">
                                          <p:val>
                                            <p:strVal val="ppt_h"/>
                                          </p:val>
                                        </p:tav>
                                        <p:tav tm="100000">
                                          <p:val>
                                            <p:strVal val="ppt_h"/>
                                          </p:val>
                                        </p:tav>
                                      </p:tavLst>
                                    </p:anim>
                                    <p:anim calcmode="lin" valueType="num">
                                      <p:cBhvr>
                                        <p:cTn id="47" dur="1000"/>
                                        <p:tgtEl>
                                          <p:spTgt spid="27"/>
                                        </p:tgtEl>
                                        <p:attrNameLst>
                                          <p:attrName>ppt_x</p:attrName>
                                        </p:attrNameLst>
                                      </p:cBhvr>
                                      <p:tavLst>
                                        <p:tav tm="0">
                                          <p:val>
                                            <p:strVal val="ppt_x"/>
                                          </p:val>
                                        </p:tav>
                                        <p:tav tm="100000">
                                          <p:val>
                                            <p:strVal val="ppt_x-.2"/>
                                          </p:val>
                                        </p:tav>
                                      </p:tavLst>
                                    </p:anim>
                                    <p:anim calcmode="lin" valueType="num">
                                      <p:cBhvr>
                                        <p:cTn id="48" dur="1000"/>
                                        <p:tgtEl>
                                          <p:spTgt spid="27"/>
                                        </p:tgtEl>
                                        <p:attrNameLst>
                                          <p:attrName>ppt_y</p:attrName>
                                        </p:attrNameLst>
                                      </p:cBhvr>
                                      <p:tavLst>
                                        <p:tav tm="0">
                                          <p:val>
                                            <p:strVal val="ppt_y"/>
                                          </p:val>
                                        </p:tav>
                                        <p:tav tm="100000">
                                          <p:val>
                                            <p:strVal val="ppt_y"/>
                                          </p:val>
                                        </p:tav>
                                      </p:tavLst>
                                    </p:anim>
                                    <p:animEffect transition="out" filter="fade">
                                      <p:cBhvr>
                                        <p:cTn id="49" dur="1000"/>
                                        <p:tgtEl>
                                          <p:spTgt spid="27"/>
                                        </p:tgtEl>
                                      </p:cBhvr>
                                    </p:animEffect>
                                    <p:set>
                                      <p:cBhvr>
                                        <p:cTn id="50"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51" fill="hold">
                            <p:stCondLst>
                              <p:cond delay="1000"/>
                            </p:stCondLst>
                            <p:childTnLst>
                              <p:par>
                                <p:cTn id="52" presetID="54" presetClass="exit" presetSubtype="0" decel="100000" fill="hold" grpId="0" nodeType="afterEffect">
                                  <p:stCondLst>
                                    <p:cond delay="0"/>
                                  </p:stCondLst>
                                  <p:childTnLst>
                                    <p:anim calcmode="lin" valueType="num">
                                      <p:cBhvr>
                                        <p:cTn id="53" dur="1000"/>
                                        <p:tgtEl>
                                          <p:spTgt spid="26"/>
                                        </p:tgtEl>
                                        <p:attrNameLst>
                                          <p:attrName>ppt_w</p:attrName>
                                        </p:attrNameLst>
                                      </p:cBhvr>
                                      <p:tavLst>
                                        <p:tav tm="0">
                                          <p:val>
                                            <p:strVal val="ppt_w"/>
                                          </p:val>
                                        </p:tav>
                                        <p:tav tm="100000">
                                          <p:val>
                                            <p:strVal val="ppt_w*0.05"/>
                                          </p:val>
                                        </p:tav>
                                      </p:tavLst>
                                    </p:anim>
                                    <p:anim calcmode="lin" valueType="num">
                                      <p:cBhvr>
                                        <p:cTn id="54" dur="1000"/>
                                        <p:tgtEl>
                                          <p:spTgt spid="26"/>
                                        </p:tgtEl>
                                        <p:attrNameLst>
                                          <p:attrName>ppt_h</p:attrName>
                                        </p:attrNameLst>
                                      </p:cBhvr>
                                      <p:tavLst>
                                        <p:tav tm="0">
                                          <p:val>
                                            <p:strVal val="ppt_h"/>
                                          </p:val>
                                        </p:tav>
                                        <p:tav tm="100000">
                                          <p:val>
                                            <p:strVal val="ppt_h"/>
                                          </p:val>
                                        </p:tav>
                                      </p:tavLst>
                                    </p:anim>
                                    <p:anim calcmode="lin" valueType="num">
                                      <p:cBhvr>
                                        <p:cTn id="55" dur="1000"/>
                                        <p:tgtEl>
                                          <p:spTgt spid="26"/>
                                        </p:tgtEl>
                                        <p:attrNameLst>
                                          <p:attrName>ppt_x</p:attrName>
                                        </p:attrNameLst>
                                      </p:cBhvr>
                                      <p:tavLst>
                                        <p:tav tm="0">
                                          <p:val>
                                            <p:strVal val="ppt_x"/>
                                          </p:val>
                                        </p:tav>
                                        <p:tav tm="100000">
                                          <p:val>
                                            <p:strVal val="ppt_x-.2"/>
                                          </p:val>
                                        </p:tav>
                                      </p:tavLst>
                                    </p:anim>
                                    <p:anim calcmode="lin" valueType="num">
                                      <p:cBhvr>
                                        <p:cTn id="56" dur="1000"/>
                                        <p:tgtEl>
                                          <p:spTgt spid="26"/>
                                        </p:tgtEl>
                                        <p:attrNameLst>
                                          <p:attrName>ppt_y</p:attrName>
                                        </p:attrNameLst>
                                      </p:cBhvr>
                                      <p:tavLst>
                                        <p:tav tm="0">
                                          <p:val>
                                            <p:strVal val="ppt_y"/>
                                          </p:val>
                                        </p:tav>
                                        <p:tav tm="100000">
                                          <p:val>
                                            <p:strVal val="ppt_y"/>
                                          </p:val>
                                        </p:tav>
                                      </p:tavLst>
                                    </p:anim>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9" fill="hold">
                            <p:stCondLst>
                              <p:cond delay="2000"/>
                            </p:stCondLst>
                            <p:childTnLst>
                              <p:par>
                                <p:cTn id="60" presetID="54" presetClass="exit" presetSubtype="0" decel="100000" fill="hold" grpId="0" nodeType="afterEffect">
                                  <p:stCondLst>
                                    <p:cond delay="0"/>
                                  </p:stCondLst>
                                  <p:childTnLst>
                                    <p:anim calcmode="lin" valueType="num">
                                      <p:cBhvr>
                                        <p:cTn id="61" dur="1000"/>
                                        <p:tgtEl>
                                          <p:spTgt spid="25"/>
                                        </p:tgtEl>
                                        <p:attrNameLst>
                                          <p:attrName>ppt_w</p:attrName>
                                        </p:attrNameLst>
                                      </p:cBhvr>
                                      <p:tavLst>
                                        <p:tav tm="0">
                                          <p:val>
                                            <p:strVal val="ppt_w"/>
                                          </p:val>
                                        </p:tav>
                                        <p:tav tm="100000">
                                          <p:val>
                                            <p:strVal val="ppt_w*0.05"/>
                                          </p:val>
                                        </p:tav>
                                      </p:tavLst>
                                    </p:anim>
                                    <p:anim calcmode="lin" valueType="num">
                                      <p:cBhvr>
                                        <p:cTn id="62" dur="1000"/>
                                        <p:tgtEl>
                                          <p:spTgt spid="25"/>
                                        </p:tgtEl>
                                        <p:attrNameLst>
                                          <p:attrName>ppt_h</p:attrName>
                                        </p:attrNameLst>
                                      </p:cBhvr>
                                      <p:tavLst>
                                        <p:tav tm="0">
                                          <p:val>
                                            <p:strVal val="ppt_h"/>
                                          </p:val>
                                        </p:tav>
                                        <p:tav tm="100000">
                                          <p:val>
                                            <p:strVal val="ppt_h"/>
                                          </p:val>
                                        </p:tav>
                                      </p:tavLst>
                                    </p:anim>
                                    <p:anim calcmode="lin" valueType="num">
                                      <p:cBhvr>
                                        <p:cTn id="63" dur="1000"/>
                                        <p:tgtEl>
                                          <p:spTgt spid="25"/>
                                        </p:tgtEl>
                                        <p:attrNameLst>
                                          <p:attrName>ppt_x</p:attrName>
                                        </p:attrNameLst>
                                      </p:cBhvr>
                                      <p:tavLst>
                                        <p:tav tm="0">
                                          <p:val>
                                            <p:strVal val="ppt_x"/>
                                          </p:val>
                                        </p:tav>
                                        <p:tav tm="100000">
                                          <p:val>
                                            <p:strVal val="ppt_x-.2"/>
                                          </p:val>
                                        </p:tav>
                                      </p:tavLst>
                                    </p:anim>
                                    <p:anim calcmode="lin" valueType="num">
                                      <p:cBhvr>
                                        <p:cTn id="64" dur="1000"/>
                                        <p:tgtEl>
                                          <p:spTgt spid="25"/>
                                        </p:tgtEl>
                                        <p:attrNameLst>
                                          <p:attrName>ppt_y</p:attrName>
                                        </p:attrNameLst>
                                      </p:cBhvr>
                                      <p:tavLst>
                                        <p:tav tm="0">
                                          <p:val>
                                            <p:strVal val="ppt_y"/>
                                          </p:val>
                                        </p:tav>
                                        <p:tav tm="100000">
                                          <p:val>
                                            <p:strVal val="ppt_y"/>
                                          </p:val>
                                        </p:tav>
                                      </p:tavLst>
                                    </p:anim>
                                    <p:animEffect transition="out" filter="fade">
                                      <p:cBhvr>
                                        <p:cTn id="65" dur="1000"/>
                                        <p:tgtEl>
                                          <p:spTgt spid="25"/>
                                        </p:tgtEl>
                                      </p:cBhvr>
                                    </p:animEffect>
                                    <p:set>
                                      <p:cBhvr>
                                        <p:cTn id="66"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7" fill="hold">
                            <p:stCondLst>
                              <p:cond delay="3000"/>
                            </p:stCondLst>
                            <p:childTnLst>
                              <p:par>
                                <p:cTn id="68" presetID="54" presetClass="exit" presetSubtype="0" decel="100000" fill="hold" grpId="0" nodeType="afterEffect">
                                  <p:stCondLst>
                                    <p:cond delay="0"/>
                                  </p:stCondLst>
                                  <p:childTnLst>
                                    <p:anim calcmode="lin" valueType="num">
                                      <p:cBhvr>
                                        <p:cTn id="69" dur="1000"/>
                                        <p:tgtEl>
                                          <p:spTgt spid="24"/>
                                        </p:tgtEl>
                                        <p:attrNameLst>
                                          <p:attrName>ppt_w</p:attrName>
                                        </p:attrNameLst>
                                      </p:cBhvr>
                                      <p:tavLst>
                                        <p:tav tm="0">
                                          <p:val>
                                            <p:strVal val="ppt_w"/>
                                          </p:val>
                                        </p:tav>
                                        <p:tav tm="100000">
                                          <p:val>
                                            <p:strVal val="ppt_w*0.05"/>
                                          </p:val>
                                        </p:tav>
                                      </p:tavLst>
                                    </p:anim>
                                    <p:anim calcmode="lin" valueType="num">
                                      <p:cBhvr>
                                        <p:cTn id="70" dur="1000"/>
                                        <p:tgtEl>
                                          <p:spTgt spid="24"/>
                                        </p:tgtEl>
                                        <p:attrNameLst>
                                          <p:attrName>ppt_h</p:attrName>
                                        </p:attrNameLst>
                                      </p:cBhvr>
                                      <p:tavLst>
                                        <p:tav tm="0">
                                          <p:val>
                                            <p:strVal val="ppt_h"/>
                                          </p:val>
                                        </p:tav>
                                        <p:tav tm="100000">
                                          <p:val>
                                            <p:strVal val="ppt_h"/>
                                          </p:val>
                                        </p:tav>
                                      </p:tavLst>
                                    </p:anim>
                                    <p:anim calcmode="lin" valueType="num">
                                      <p:cBhvr>
                                        <p:cTn id="71" dur="1000"/>
                                        <p:tgtEl>
                                          <p:spTgt spid="24"/>
                                        </p:tgtEl>
                                        <p:attrNameLst>
                                          <p:attrName>ppt_x</p:attrName>
                                        </p:attrNameLst>
                                      </p:cBhvr>
                                      <p:tavLst>
                                        <p:tav tm="0">
                                          <p:val>
                                            <p:strVal val="ppt_x"/>
                                          </p:val>
                                        </p:tav>
                                        <p:tav tm="100000">
                                          <p:val>
                                            <p:strVal val="ppt_x-.2"/>
                                          </p:val>
                                        </p:tav>
                                      </p:tavLst>
                                    </p:anim>
                                    <p:anim calcmode="lin" valueType="num">
                                      <p:cBhvr>
                                        <p:cTn id="72" dur="1000"/>
                                        <p:tgtEl>
                                          <p:spTgt spid="24"/>
                                        </p:tgtEl>
                                        <p:attrNameLst>
                                          <p:attrName>ppt_y</p:attrName>
                                        </p:attrNameLst>
                                      </p:cBhvr>
                                      <p:tavLst>
                                        <p:tav tm="0">
                                          <p:val>
                                            <p:strVal val="ppt_y"/>
                                          </p:val>
                                        </p:tav>
                                        <p:tav tm="100000">
                                          <p:val>
                                            <p:strVal val="ppt_y"/>
                                          </p:val>
                                        </p:tav>
                                      </p:tavLst>
                                    </p:anim>
                                    <p:animEffect transition="out" filter="fade">
                                      <p:cBhvr>
                                        <p:cTn id="73" dur="1000"/>
                                        <p:tgtEl>
                                          <p:spTgt spid="24"/>
                                        </p:tgtEl>
                                      </p:cBhvr>
                                    </p:animEffect>
                                    <p:set>
                                      <p:cBhvr>
                                        <p:cTn id="74"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5" fill="hold">
                            <p:stCondLst>
                              <p:cond delay="4000"/>
                            </p:stCondLst>
                            <p:childTnLst>
                              <p:par>
                                <p:cTn id="76" presetID="54" presetClass="exit" presetSubtype="0" decel="100000" fill="hold" grpId="0" nodeType="afterEffect">
                                  <p:stCondLst>
                                    <p:cond delay="0"/>
                                  </p:stCondLst>
                                  <p:childTnLst>
                                    <p:anim calcmode="lin" valueType="num">
                                      <p:cBhvr>
                                        <p:cTn id="77" dur="1000"/>
                                        <p:tgtEl>
                                          <p:spTgt spid="23"/>
                                        </p:tgtEl>
                                        <p:attrNameLst>
                                          <p:attrName>ppt_w</p:attrName>
                                        </p:attrNameLst>
                                      </p:cBhvr>
                                      <p:tavLst>
                                        <p:tav tm="0">
                                          <p:val>
                                            <p:strVal val="ppt_w"/>
                                          </p:val>
                                        </p:tav>
                                        <p:tav tm="100000">
                                          <p:val>
                                            <p:strVal val="ppt_w*0.05"/>
                                          </p:val>
                                        </p:tav>
                                      </p:tavLst>
                                    </p:anim>
                                    <p:anim calcmode="lin" valueType="num">
                                      <p:cBhvr>
                                        <p:cTn id="78" dur="1000"/>
                                        <p:tgtEl>
                                          <p:spTgt spid="23"/>
                                        </p:tgtEl>
                                        <p:attrNameLst>
                                          <p:attrName>ppt_h</p:attrName>
                                        </p:attrNameLst>
                                      </p:cBhvr>
                                      <p:tavLst>
                                        <p:tav tm="0">
                                          <p:val>
                                            <p:strVal val="ppt_h"/>
                                          </p:val>
                                        </p:tav>
                                        <p:tav tm="100000">
                                          <p:val>
                                            <p:strVal val="ppt_h"/>
                                          </p:val>
                                        </p:tav>
                                      </p:tavLst>
                                    </p:anim>
                                    <p:anim calcmode="lin" valueType="num">
                                      <p:cBhvr>
                                        <p:cTn id="79" dur="1000"/>
                                        <p:tgtEl>
                                          <p:spTgt spid="23"/>
                                        </p:tgtEl>
                                        <p:attrNameLst>
                                          <p:attrName>ppt_x</p:attrName>
                                        </p:attrNameLst>
                                      </p:cBhvr>
                                      <p:tavLst>
                                        <p:tav tm="0">
                                          <p:val>
                                            <p:strVal val="ppt_x"/>
                                          </p:val>
                                        </p:tav>
                                        <p:tav tm="100000">
                                          <p:val>
                                            <p:strVal val="ppt_x-.2"/>
                                          </p:val>
                                        </p:tav>
                                      </p:tavLst>
                                    </p:anim>
                                    <p:anim calcmode="lin" valueType="num">
                                      <p:cBhvr>
                                        <p:cTn id="80" dur="1000"/>
                                        <p:tgtEl>
                                          <p:spTgt spid="23"/>
                                        </p:tgtEl>
                                        <p:attrNameLst>
                                          <p:attrName>ppt_y</p:attrName>
                                        </p:attrNameLst>
                                      </p:cBhvr>
                                      <p:tavLst>
                                        <p:tav tm="0">
                                          <p:val>
                                            <p:strVal val="ppt_y"/>
                                          </p:val>
                                        </p:tav>
                                        <p:tav tm="100000">
                                          <p:val>
                                            <p:strVal val="ppt_y"/>
                                          </p:val>
                                        </p:tav>
                                      </p:tavLst>
                                    </p:anim>
                                    <p:animEffect transition="out" filter="fade">
                                      <p:cBhvr>
                                        <p:cTn id="81" dur="1000"/>
                                        <p:tgtEl>
                                          <p:spTgt spid="23"/>
                                        </p:tgtEl>
                                      </p:cBhvr>
                                    </p:animEffect>
                                    <p:set>
                                      <p:cBhvr>
                                        <p:cTn id="8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83" fill="hold">
                            <p:stCondLst>
                              <p:cond delay="5000"/>
                            </p:stCondLst>
                            <p:childTnLst>
                              <p:par>
                                <p:cTn id="84" presetID="6" presetClass="emph" presetSubtype="0" fill="hold" grpId="0" nodeType="afterEffect">
                                  <p:stCondLst>
                                    <p:cond delay="0"/>
                                  </p:stCondLst>
                                  <p:childTnLst>
                                    <p:animScale>
                                      <p:cBhvr>
                                        <p:cTn id="85" dur="1000" fill="hold"/>
                                        <p:tgtEl>
                                          <p:spTgt spid="22"/>
                                        </p:tgtEl>
                                      </p:cBhvr>
                                      <p:by x="130000" y="130000"/>
                                    </p:animScale>
                                  </p:childTnLst>
                                  <p:subTnLst>
                                    <p:audio>
                                      <p:cMediaNode>
                                        <p:cTn display="0" masterRel="sameClick">
                                          <p:stCondLst>
                                            <p:cond evt="begin" delay="0">
                                              <p:tn val="84"/>
                                            </p:cond>
                                          </p:stCondLst>
                                          <p:endCondLst>
                                            <p:cond evt="onStopAudio" delay="0">
                                              <p:tgtEl>
                                                <p:sldTgt/>
                                              </p:tgtEl>
                                            </p:cond>
                                          </p:endCondLst>
                                        </p:cTn>
                                        <p:tgtEl>
                                          <p:sndTgt r:embed="rId4" name="BELL.WAV"/>
                                        </p:tgtEl>
                                      </p:cMediaNode>
                                    </p:audio>
                                  </p:subTnLst>
                                </p:cTn>
                              </p:par>
                            </p:childTnLst>
                          </p:cTn>
                        </p:par>
                        <p:par>
                          <p:cTn id="86" fill="hold">
                            <p:stCondLst>
                              <p:cond delay="6000"/>
                            </p:stCondLst>
                            <p:childTnLst>
                              <p:par>
                                <p:cTn id="87" presetID="5" presetClass="exit" presetSubtype="10" fill="hold" grpId="1" nodeType="afterEffect">
                                  <p:stCondLst>
                                    <p:cond delay="0"/>
                                  </p:stCondLst>
                                  <p:childTnLst>
                                    <p:animEffect transition="out" filter="checkerboard(across)">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xit" presetSubtype="32" fill="hold" grpId="1" nodeType="clickEffect">
                                  <p:stCondLst>
                                    <p:cond delay="0"/>
                                  </p:stCondLst>
                                  <p:childTnLst>
                                    <p:animEffect transition="out" filter="circle(out)">
                                      <p:cBhvr>
                                        <p:cTn id="98" dur="2000"/>
                                        <p:tgtEl>
                                          <p:spTgt spid="2"/>
                                        </p:tgtEl>
                                      </p:cBhvr>
                                    </p:animEffect>
                                    <p:set>
                                      <p:cBhvr>
                                        <p:cTn id="99" dur="1" fill="hold">
                                          <p:stCondLst>
                                            <p:cond delay="1999"/>
                                          </p:stCondLst>
                                        </p:cTn>
                                        <p:tgtEl>
                                          <p:spTgt spid="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arn(inVertical)">
                                      <p:cBhvr>
                                        <p:cTn id="10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bldLvl="0" animBg="1"/>
      <p:bldP spid="22" grpId="1" bldLvl="0" animBg="1"/>
      <p:bldP spid="23" grpId="0" bldLvl="0" animBg="1"/>
      <p:bldP spid="24" grpId="0" bldLvl="0" animBg="1"/>
      <p:bldP spid="25" grpId="0" bldLvl="0" animBg="1"/>
      <p:bldP spid="26" grpId="0" bldLvl="0" animBg="1"/>
      <p:bldP spid="27" grpId="0" bldLvl="0" animBg="1"/>
      <p:bldP spid="31" grpId="0"/>
      <p:bldP spid="2" grpId="0" bldLvl="0" animBg="1"/>
      <p:bldP spid="2"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2" y="-45720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06460" y="1790774"/>
            <a:ext cx="3388995"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mj-lt"/>
              <a:buNone/>
              <a:defRPr/>
            </a:pPr>
            <a:r>
              <a:rPr lang="en-US" sz="4000" u="none" noProof="0" dirty="0" err="1" smtClean="0">
                <a:ln>
                  <a:noFill/>
                </a:ln>
                <a:solidFill>
                  <a:schemeClr val="bg1"/>
                </a:solidFill>
                <a:effectLst/>
                <a:uLnTx/>
                <a:uFillTx/>
                <a:latin typeface="HP001 4 hàng" panose="020B0603050302020204" pitchFamily="34" charset="0"/>
                <a:sym typeface="+mn-ea"/>
              </a:rPr>
              <a:t>nhìn</a:t>
            </a:r>
            <a:r>
              <a:rPr lang="en-US" sz="4000" u="none" noProof="0" dirty="0" smtClean="0">
                <a:ln>
                  <a:noFill/>
                </a:ln>
                <a:solidFill>
                  <a:schemeClr val="bg1"/>
                </a:solidFill>
                <a:effectLst/>
                <a:uLnTx/>
                <a:uFillTx/>
                <a:latin typeface="HP001 4 hàng" panose="020B0603050302020204" pitchFamily="34" charset="0"/>
                <a:sym typeface="+mn-ea"/>
              </a:rPr>
              <a:t> </a:t>
            </a:r>
            <a:r>
              <a:rPr lang="en-US" sz="4000" u="none" noProof="0" dirty="0" err="1" smtClean="0">
                <a:ln>
                  <a:noFill/>
                </a:ln>
                <a:solidFill>
                  <a:schemeClr val="bg1"/>
                </a:solidFill>
                <a:effectLst/>
                <a:uLnTx/>
                <a:uFillTx/>
                <a:latin typeface="HP001 4 hàng" panose="020B0603050302020204" pitchFamily="34" charset="0"/>
                <a:sym typeface="+mn-ea"/>
              </a:rPr>
              <a:t>mải</a:t>
            </a:r>
            <a:r>
              <a:rPr lang="en-US" sz="4000" u="none" noProof="0" dirty="0" smtClean="0">
                <a:ln>
                  <a:noFill/>
                </a:ln>
                <a:solidFill>
                  <a:schemeClr val="bg1"/>
                </a:solidFill>
                <a:effectLst/>
                <a:uLnTx/>
                <a:uFillTx/>
                <a:latin typeface="HP001 4 hàng" panose="020B0603050302020204" pitchFamily="34" charset="0"/>
                <a:sym typeface="+mn-ea"/>
              </a:rPr>
              <a:t> m…</a:t>
            </a:r>
            <a:endParaRPr kumimoji="0" lang="en-US" altLang="en-US" sz="4000" b="1" i="0" u="none" strike="noStrike" kern="1200" cap="none" spc="0" normalizeH="0" baseline="0" noProof="0" dirty="0" smtClean="0">
              <a:ln>
                <a:noFill/>
              </a:ln>
              <a:solidFill>
                <a:schemeClr val="bg1"/>
              </a:solidFill>
              <a:effectLst/>
              <a:uLnTx/>
              <a:uFillTx/>
              <a:latin typeface="HP001 4 hàng" panose="020B0603050302020204" pitchFamily="34" charset="0"/>
              <a:ea typeface="+mn-ea"/>
              <a:cs typeface="+mn-cs"/>
            </a:endParaRPr>
          </a:p>
        </p:txBody>
      </p:sp>
      <p:cxnSp>
        <p:nvCxnSpPr>
          <p:cNvPr id="4" name="Straight Connector 3"/>
          <p:cNvCxnSpPr/>
          <p:nvPr/>
        </p:nvCxnSpPr>
        <p:spPr>
          <a:xfrm flipV="1">
            <a:off x="5830570" y="1846580"/>
            <a:ext cx="75565" cy="1346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22" name="AutoShape 7"/>
          <p:cNvSpPr>
            <a:spLocks noChangeArrowheads="1"/>
          </p:cNvSpPr>
          <p:nvPr/>
        </p:nvSpPr>
        <p:spPr bwMode="auto">
          <a:xfrm>
            <a:off x="3538091" y="321297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FF0000"/>
                </a:solidFill>
                <a:cs typeface="华康方圆体W7"/>
              </a:rPr>
              <a:t>0</a:t>
            </a:r>
            <a:endParaRPr lang="en-US" altLang="en-US" sz="4400" b="1">
              <a:solidFill>
                <a:srgbClr val="FF0000"/>
              </a:solidFill>
              <a:cs typeface="华康方圆体W7"/>
            </a:endParaRPr>
          </a:p>
        </p:txBody>
      </p:sp>
      <p:sp>
        <p:nvSpPr>
          <p:cNvPr id="23" name="AutoShape 8"/>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800000"/>
                </a:solidFill>
                <a:cs typeface="华康方圆体W7"/>
              </a:rPr>
              <a:t>1</a:t>
            </a:r>
            <a:endParaRPr lang="en-US" altLang="en-US" sz="4400" b="1">
              <a:solidFill>
                <a:srgbClr val="800000"/>
              </a:solidFill>
              <a:cs typeface="华康方圆体W7"/>
            </a:endParaRPr>
          </a:p>
        </p:txBody>
      </p:sp>
      <p:sp>
        <p:nvSpPr>
          <p:cNvPr id="24" name="AutoShape 9"/>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2</a:t>
            </a:r>
            <a:endParaRPr lang="en-US" altLang="en-US" sz="4400" b="1">
              <a:solidFill>
                <a:srgbClr val="0033CC"/>
              </a:solidFill>
              <a:cs typeface="华康方圆体W7"/>
            </a:endParaRPr>
          </a:p>
        </p:txBody>
      </p:sp>
      <p:sp>
        <p:nvSpPr>
          <p:cNvPr id="25" name="AutoShape 10"/>
          <p:cNvSpPr>
            <a:spLocks noChangeArrowheads="1"/>
          </p:cNvSpPr>
          <p:nvPr/>
        </p:nvSpPr>
        <p:spPr bwMode="auto">
          <a:xfrm>
            <a:off x="3573016" y="3225676"/>
            <a:ext cx="1143000" cy="914400"/>
          </a:xfrm>
          <a:prstGeom prst="star16">
            <a:avLst>
              <a:gd name="adj" fmla="val 41727"/>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3</a:t>
            </a:r>
            <a:endParaRPr lang="en-US" altLang="en-US" sz="4400" b="1">
              <a:solidFill>
                <a:srgbClr val="0033CC"/>
              </a:solidFill>
              <a:cs typeface="华康方圆体W7"/>
            </a:endParaRPr>
          </a:p>
        </p:txBody>
      </p:sp>
      <p:sp>
        <p:nvSpPr>
          <p:cNvPr id="26" name="AutoShape 11"/>
          <p:cNvSpPr>
            <a:spLocks noChangeArrowheads="1"/>
          </p:cNvSpPr>
          <p:nvPr/>
        </p:nvSpPr>
        <p:spPr bwMode="auto">
          <a:xfrm>
            <a:off x="3573016"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a:solidFill>
                  <a:srgbClr val="0033CC"/>
                </a:solidFill>
                <a:cs typeface="华康方圆体W7"/>
              </a:rPr>
              <a:t>4</a:t>
            </a:r>
            <a:endParaRPr lang="en-US" altLang="en-US" sz="4400" b="1">
              <a:solidFill>
                <a:srgbClr val="0033CC"/>
              </a:solidFill>
              <a:cs typeface="华康方圆体W7"/>
            </a:endParaRPr>
          </a:p>
        </p:txBody>
      </p:sp>
      <p:sp>
        <p:nvSpPr>
          <p:cNvPr id="27" name="AutoShape 12"/>
          <p:cNvSpPr>
            <a:spLocks noChangeArrowheads="1"/>
          </p:cNvSpPr>
          <p:nvPr/>
        </p:nvSpPr>
        <p:spPr bwMode="auto">
          <a:xfrm>
            <a:off x="3556248" y="322567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ln>
        </p:spPr>
        <p:txBody>
          <a:bodyPr wrap="none" anchor="ctr"/>
          <a:lstStyle/>
          <a:p>
            <a:pPr algn="ctr"/>
            <a:r>
              <a:rPr lang="en-US" altLang="en-US" sz="4400" b="1" dirty="0">
                <a:solidFill>
                  <a:srgbClr val="0033CC"/>
                </a:solidFill>
                <a:cs typeface="华康方圆体W7"/>
              </a:rPr>
              <a:t>5</a:t>
            </a:r>
            <a:endParaRPr lang="en-US" altLang="en-US" sz="4400" b="1" dirty="0">
              <a:solidFill>
                <a:srgbClr val="0033CC"/>
              </a:solidFill>
              <a:cs typeface="华康方圆体W7"/>
            </a:endParaRPr>
          </a:p>
        </p:txBody>
      </p:sp>
      <p:grpSp>
        <p:nvGrpSpPr>
          <p:cNvPr id="28" name="Group 49"/>
          <p:cNvGrpSpPr/>
          <p:nvPr/>
        </p:nvGrpSpPr>
        <p:grpSpPr bwMode="auto">
          <a:xfrm>
            <a:off x="3281499" y="4198986"/>
            <a:ext cx="1938573" cy="598166"/>
            <a:chOff x="4320" y="2928"/>
            <a:chExt cx="1104" cy="1104"/>
          </a:xfrm>
          <a:solidFill>
            <a:srgbClr val="FFFF00"/>
          </a:solidFill>
        </p:grpSpPr>
        <p:sp>
          <p:nvSpPr>
            <p:cNvPr id="29" name="AutoShape 50"/>
            <p:cNvSpPr>
              <a:spLocks noChangeArrowheads="1"/>
            </p:cNvSpPr>
            <p:nvPr/>
          </p:nvSpPr>
          <p:spPr bwMode="auto">
            <a:xfrm>
              <a:off x="4320" y="2928"/>
              <a:ext cx="1104" cy="1104"/>
            </a:xfrm>
            <a:prstGeom prst="star32">
              <a:avLst>
                <a:gd name="adj" fmla="val 37500"/>
              </a:avLst>
            </a:prstGeom>
            <a:grpFill/>
            <a:ln w="9525">
              <a:solidFill>
                <a:schemeClr val="tx1"/>
              </a:solidFill>
              <a:miter lim="800000"/>
            </a:ln>
          </p:spPr>
          <p:txBody>
            <a:bodyPr wrap="none" anchor="ctr"/>
            <a:lstStyle/>
            <a:p>
              <a:pPr algn="ctr"/>
              <a:endParaRPr lang="en-US" altLang="en-US" sz="3200">
                <a:solidFill>
                  <a:srgbClr val="FF0066"/>
                </a:solidFill>
                <a:latin typeface=".VnHelvetInsH" panose="020B7200000000000000" pitchFamily="34" charset="0"/>
                <a:cs typeface="华康方圆体W7"/>
              </a:endParaRPr>
            </a:p>
          </p:txBody>
        </p:sp>
        <p:sp>
          <p:nvSpPr>
            <p:cNvPr id="30" name="WordArt 51"/>
            <p:cNvSpPr>
              <a:spLocks noChangeArrowheads="1" noChangeShapeType="1" noTextEdit="1"/>
            </p:cNvSpPr>
            <p:nvPr/>
          </p:nvSpPr>
          <p:spPr bwMode="auto">
            <a:xfrm>
              <a:off x="4563" y="3165"/>
              <a:ext cx="672" cy="576"/>
            </a:xfrm>
            <a:prstGeom prst="rect">
              <a:avLst/>
            </a:prstGeom>
            <a:grpFill/>
          </p:spPr>
          <p:txBody>
            <a:bodyPr wrap="none" fromWordArt="1">
              <a:prstTxWarp prst="textPlain">
                <a:avLst>
                  <a:gd name="adj" fmla="val 50000"/>
                </a:avLst>
              </a:prstTxWarp>
            </a:bodyPr>
            <a:lstStyle/>
            <a:p>
              <a:pPr algn="ctr"/>
              <a:r>
                <a:rPr lang="en-US" sz="3200" kern="10" dirty="0" err="1">
                  <a:ln w="9525">
                    <a:solidFill>
                      <a:srgbClr val="000000"/>
                    </a:solidFill>
                    <a:round/>
                  </a:ln>
                  <a:solidFill>
                    <a:srgbClr val="000000"/>
                  </a:solidFill>
                  <a:latin typeface="Times New Roman" panose="02020603050405020304"/>
                  <a:cs typeface="Times New Roman" panose="02020603050405020304"/>
                </a:rPr>
                <a:t>Hết</a:t>
              </a:r>
              <a:r>
                <a:rPr lang="en-US" sz="3200" kern="10" dirty="0">
                  <a:ln w="9525">
                    <a:solidFill>
                      <a:srgbClr val="000000"/>
                    </a:solidFill>
                    <a:round/>
                  </a:ln>
                  <a:solidFill>
                    <a:srgbClr val="000000"/>
                  </a:solidFill>
                  <a:latin typeface="Times New Roman" panose="02020603050405020304"/>
                  <a:cs typeface="Times New Roman" panose="02020603050405020304"/>
                </a:rPr>
                <a:t> </a:t>
              </a:r>
              <a:r>
                <a:rPr lang="en-US" sz="3200" kern="10" dirty="0" err="1">
                  <a:ln w="9525">
                    <a:solidFill>
                      <a:srgbClr val="000000"/>
                    </a:solidFill>
                    <a:round/>
                  </a:ln>
                  <a:solidFill>
                    <a:srgbClr val="000000"/>
                  </a:solidFill>
                  <a:latin typeface="Times New Roman" panose="02020603050405020304"/>
                  <a:cs typeface="Times New Roman" panose="02020603050405020304"/>
                </a:rPr>
                <a:t>giờ</a:t>
              </a:r>
              <a:endParaRPr lang="en-US" sz="3200" kern="10" dirty="0">
                <a:ln w="9525">
                  <a:solidFill>
                    <a:srgbClr val="000000"/>
                  </a:solidFill>
                  <a:round/>
                </a:ln>
                <a:solidFill>
                  <a:srgbClr val="000000"/>
                </a:solidFill>
                <a:latin typeface="Times New Roman" panose="02020603050405020304"/>
                <a:cs typeface="Times New Roman" panose="02020603050405020304"/>
              </a:endParaRPr>
            </a:p>
          </p:txBody>
        </p:sp>
      </p:grpSp>
      <p:sp>
        <p:nvSpPr>
          <p:cNvPr id="31" name="TextBox 30"/>
          <p:cNvSpPr txBox="1"/>
          <p:nvPr/>
        </p:nvSpPr>
        <p:spPr>
          <a:xfrm>
            <a:off x="5638661" y="1790414"/>
            <a:ext cx="619125" cy="706755"/>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defRPr/>
            </a:pPr>
            <a:r>
              <a:rPr lang="en-US" altLang="en-US" sz="4000" u="none" dirty="0">
                <a:solidFill>
                  <a:srgbClr val="FFFF00"/>
                </a:solidFill>
                <a:latin typeface="HP001 4 hàng" panose="020B0603050302020204" pitchFamily="34" charset="-93"/>
                <a:sym typeface="+mn-ea"/>
              </a:rPr>
              <a:t>i</a:t>
            </a:r>
            <a:r>
              <a:rPr lang="vi-VN" altLang="en-US" sz="4000" u="none" dirty="0">
                <a:solidFill>
                  <a:srgbClr val="FFFF00"/>
                </a:solidFill>
                <a:latin typeface="HP001 4 hàng" panose="020B0603050302020204" pitchFamily="34" charset="-93"/>
                <a:sym typeface="+mn-ea"/>
              </a:rPr>
              <a:t>ế</a:t>
            </a:r>
            <a:r>
              <a:rPr lang="en-US" altLang="en-US" sz="4000" u="none" dirty="0">
                <a:solidFill>
                  <a:srgbClr val="FFFF00"/>
                </a:solidFill>
                <a:latin typeface="HP001 4 hàng" panose="020B0603050302020204" pitchFamily="34" charset="-93"/>
                <a:sym typeface="+mn-ea"/>
              </a:rPr>
              <a:t>t</a:t>
            </a:r>
            <a:endParaRPr kumimoji="0" lang="en-US" altLang="en-US" sz="4000" b="1" i="0" u="none" strike="noStrike" kern="1200" cap="none" spc="0" normalizeH="0" baseline="0" noProof="0" dirty="0" smtClean="0">
              <a:ln>
                <a:noFill/>
              </a:ln>
              <a:solidFill>
                <a:srgbClr val="FFFF00"/>
              </a:solidFill>
              <a:effectLst/>
              <a:uLnTx/>
              <a:uFillTx/>
              <a:latin typeface="HP001 4 hàng" panose="020B0603050302020204" pitchFamily="34" charset="-93"/>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4" presetClass="exit" presetSubtype="0" decel="100000" fill="hold" grpId="0" nodeType="clickEffect">
                                  <p:stCondLst>
                                    <p:cond delay="0"/>
                                  </p:stCondLst>
                                  <p:childTnLst>
                                    <p:anim calcmode="lin" valueType="num">
                                      <p:cBhvr>
                                        <p:cTn id="44" dur="1000"/>
                                        <p:tgtEl>
                                          <p:spTgt spid="27"/>
                                        </p:tgtEl>
                                        <p:attrNameLst>
                                          <p:attrName>ppt_w</p:attrName>
                                        </p:attrNameLst>
                                      </p:cBhvr>
                                      <p:tavLst>
                                        <p:tav tm="0">
                                          <p:val>
                                            <p:strVal val="ppt_w"/>
                                          </p:val>
                                        </p:tav>
                                        <p:tav tm="100000">
                                          <p:val>
                                            <p:strVal val="ppt_w*0.05"/>
                                          </p:val>
                                        </p:tav>
                                      </p:tavLst>
                                    </p:anim>
                                    <p:anim calcmode="lin" valueType="num">
                                      <p:cBhvr>
                                        <p:cTn id="45" dur="1000"/>
                                        <p:tgtEl>
                                          <p:spTgt spid="27"/>
                                        </p:tgtEl>
                                        <p:attrNameLst>
                                          <p:attrName>ppt_h</p:attrName>
                                        </p:attrNameLst>
                                      </p:cBhvr>
                                      <p:tavLst>
                                        <p:tav tm="0">
                                          <p:val>
                                            <p:strVal val="ppt_h"/>
                                          </p:val>
                                        </p:tav>
                                        <p:tav tm="100000">
                                          <p:val>
                                            <p:strVal val="ppt_h"/>
                                          </p:val>
                                        </p:tav>
                                      </p:tavLst>
                                    </p:anim>
                                    <p:anim calcmode="lin" valueType="num">
                                      <p:cBhvr>
                                        <p:cTn id="46" dur="1000"/>
                                        <p:tgtEl>
                                          <p:spTgt spid="27"/>
                                        </p:tgtEl>
                                        <p:attrNameLst>
                                          <p:attrName>ppt_x</p:attrName>
                                        </p:attrNameLst>
                                      </p:cBhvr>
                                      <p:tavLst>
                                        <p:tav tm="0">
                                          <p:val>
                                            <p:strVal val="ppt_x"/>
                                          </p:val>
                                        </p:tav>
                                        <p:tav tm="100000">
                                          <p:val>
                                            <p:strVal val="ppt_x-.2"/>
                                          </p:val>
                                        </p:tav>
                                      </p:tavLst>
                                    </p:anim>
                                    <p:anim calcmode="lin" valueType="num">
                                      <p:cBhvr>
                                        <p:cTn id="47" dur="1000"/>
                                        <p:tgtEl>
                                          <p:spTgt spid="27"/>
                                        </p:tgtEl>
                                        <p:attrNameLst>
                                          <p:attrName>ppt_y</p:attrName>
                                        </p:attrNameLst>
                                      </p:cBhvr>
                                      <p:tavLst>
                                        <p:tav tm="0">
                                          <p:val>
                                            <p:strVal val="ppt_y"/>
                                          </p:val>
                                        </p:tav>
                                        <p:tav tm="100000">
                                          <p:val>
                                            <p:strVal val="ppt_y"/>
                                          </p:val>
                                        </p:tav>
                                      </p:tavLst>
                                    </p:anim>
                                    <p:animEffect transition="out" filter="fade">
                                      <p:cBhvr>
                                        <p:cTn id="48" dur="1000"/>
                                        <p:tgtEl>
                                          <p:spTgt spid="27"/>
                                        </p:tgtEl>
                                      </p:cBhvr>
                                    </p:animEffect>
                                    <p:set>
                                      <p:cBhvr>
                                        <p:cTn id="4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50" fill="hold">
                            <p:stCondLst>
                              <p:cond delay="1000"/>
                            </p:stCondLst>
                            <p:childTnLst>
                              <p:par>
                                <p:cTn id="51" presetID="54" presetClass="exit" presetSubtype="0" decel="100000" fill="hold" grpId="0" nodeType="afterEffect">
                                  <p:stCondLst>
                                    <p:cond delay="0"/>
                                  </p:stCondLst>
                                  <p:childTnLst>
                                    <p:anim calcmode="lin" valueType="num">
                                      <p:cBhvr>
                                        <p:cTn id="52" dur="1000"/>
                                        <p:tgtEl>
                                          <p:spTgt spid="26"/>
                                        </p:tgtEl>
                                        <p:attrNameLst>
                                          <p:attrName>ppt_w</p:attrName>
                                        </p:attrNameLst>
                                      </p:cBhvr>
                                      <p:tavLst>
                                        <p:tav tm="0">
                                          <p:val>
                                            <p:strVal val="ppt_w"/>
                                          </p:val>
                                        </p:tav>
                                        <p:tav tm="100000">
                                          <p:val>
                                            <p:strVal val="ppt_w*0.05"/>
                                          </p:val>
                                        </p:tav>
                                      </p:tavLst>
                                    </p:anim>
                                    <p:anim calcmode="lin" valueType="num">
                                      <p:cBhvr>
                                        <p:cTn id="53" dur="1000"/>
                                        <p:tgtEl>
                                          <p:spTgt spid="26"/>
                                        </p:tgtEl>
                                        <p:attrNameLst>
                                          <p:attrName>ppt_h</p:attrName>
                                        </p:attrNameLst>
                                      </p:cBhvr>
                                      <p:tavLst>
                                        <p:tav tm="0">
                                          <p:val>
                                            <p:strVal val="ppt_h"/>
                                          </p:val>
                                        </p:tav>
                                        <p:tav tm="100000">
                                          <p:val>
                                            <p:strVal val="ppt_h"/>
                                          </p:val>
                                        </p:tav>
                                      </p:tavLst>
                                    </p:anim>
                                    <p:anim calcmode="lin" valueType="num">
                                      <p:cBhvr>
                                        <p:cTn id="54" dur="1000"/>
                                        <p:tgtEl>
                                          <p:spTgt spid="26"/>
                                        </p:tgtEl>
                                        <p:attrNameLst>
                                          <p:attrName>ppt_x</p:attrName>
                                        </p:attrNameLst>
                                      </p:cBhvr>
                                      <p:tavLst>
                                        <p:tav tm="0">
                                          <p:val>
                                            <p:strVal val="ppt_x"/>
                                          </p:val>
                                        </p:tav>
                                        <p:tav tm="100000">
                                          <p:val>
                                            <p:strVal val="ppt_x-.2"/>
                                          </p:val>
                                        </p:tav>
                                      </p:tavLst>
                                    </p:anim>
                                    <p:anim calcmode="lin" valueType="num">
                                      <p:cBhvr>
                                        <p:cTn id="55" dur="1000"/>
                                        <p:tgtEl>
                                          <p:spTgt spid="26"/>
                                        </p:tgtEl>
                                        <p:attrNameLst>
                                          <p:attrName>ppt_y</p:attrName>
                                        </p:attrNameLst>
                                      </p:cBhvr>
                                      <p:tavLst>
                                        <p:tav tm="0">
                                          <p:val>
                                            <p:strVal val="ppt_y"/>
                                          </p:val>
                                        </p:tav>
                                        <p:tav tm="100000">
                                          <p:val>
                                            <p:strVal val="ppt_y"/>
                                          </p:val>
                                        </p:tav>
                                      </p:tavLst>
                                    </p:anim>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8" fill="hold">
                            <p:stCondLst>
                              <p:cond delay="2000"/>
                            </p:stCondLst>
                            <p:childTnLst>
                              <p:par>
                                <p:cTn id="59" presetID="54" presetClass="exit" presetSubtype="0" decel="100000" fill="hold" grpId="0" nodeType="afterEffect">
                                  <p:stCondLst>
                                    <p:cond delay="0"/>
                                  </p:stCondLst>
                                  <p:childTnLst>
                                    <p:anim calcmode="lin" valueType="num">
                                      <p:cBhvr>
                                        <p:cTn id="60" dur="1000"/>
                                        <p:tgtEl>
                                          <p:spTgt spid="25"/>
                                        </p:tgtEl>
                                        <p:attrNameLst>
                                          <p:attrName>ppt_w</p:attrName>
                                        </p:attrNameLst>
                                      </p:cBhvr>
                                      <p:tavLst>
                                        <p:tav tm="0">
                                          <p:val>
                                            <p:strVal val="ppt_w"/>
                                          </p:val>
                                        </p:tav>
                                        <p:tav tm="100000">
                                          <p:val>
                                            <p:strVal val="ppt_w*0.05"/>
                                          </p:val>
                                        </p:tav>
                                      </p:tavLst>
                                    </p:anim>
                                    <p:anim calcmode="lin" valueType="num">
                                      <p:cBhvr>
                                        <p:cTn id="61" dur="1000"/>
                                        <p:tgtEl>
                                          <p:spTgt spid="25"/>
                                        </p:tgtEl>
                                        <p:attrNameLst>
                                          <p:attrName>ppt_h</p:attrName>
                                        </p:attrNameLst>
                                      </p:cBhvr>
                                      <p:tavLst>
                                        <p:tav tm="0">
                                          <p:val>
                                            <p:strVal val="ppt_h"/>
                                          </p:val>
                                        </p:tav>
                                        <p:tav tm="100000">
                                          <p:val>
                                            <p:strVal val="ppt_h"/>
                                          </p:val>
                                        </p:tav>
                                      </p:tavLst>
                                    </p:anim>
                                    <p:anim calcmode="lin" valueType="num">
                                      <p:cBhvr>
                                        <p:cTn id="62" dur="1000"/>
                                        <p:tgtEl>
                                          <p:spTgt spid="25"/>
                                        </p:tgtEl>
                                        <p:attrNameLst>
                                          <p:attrName>ppt_x</p:attrName>
                                        </p:attrNameLst>
                                      </p:cBhvr>
                                      <p:tavLst>
                                        <p:tav tm="0">
                                          <p:val>
                                            <p:strVal val="ppt_x"/>
                                          </p:val>
                                        </p:tav>
                                        <p:tav tm="100000">
                                          <p:val>
                                            <p:strVal val="ppt_x-.2"/>
                                          </p:val>
                                        </p:tav>
                                      </p:tavLst>
                                    </p:anim>
                                    <p:anim calcmode="lin" valueType="num">
                                      <p:cBhvr>
                                        <p:cTn id="63" dur="1000"/>
                                        <p:tgtEl>
                                          <p:spTgt spid="25"/>
                                        </p:tgtEl>
                                        <p:attrNameLst>
                                          <p:attrName>ppt_y</p:attrName>
                                        </p:attrNameLst>
                                      </p:cBhvr>
                                      <p:tavLst>
                                        <p:tav tm="0">
                                          <p:val>
                                            <p:strVal val="ppt_y"/>
                                          </p:val>
                                        </p:tav>
                                        <p:tav tm="100000">
                                          <p:val>
                                            <p:strVal val="ppt_y"/>
                                          </p:val>
                                        </p:tav>
                                      </p:tavLst>
                                    </p:anim>
                                    <p:animEffect transition="out" filter="fade">
                                      <p:cBhvr>
                                        <p:cTn id="64" dur="1000"/>
                                        <p:tgtEl>
                                          <p:spTgt spid="25"/>
                                        </p:tgtEl>
                                      </p:cBhvr>
                                    </p:animEffect>
                                    <p:set>
                                      <p:cBhvr>
                                        <p:cTn id="65"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6" fill="hold">
                            <p:stCondLst>
                              <p:cond delay="3000"/>
                            </p:stCondLst>
                            <p:childTnLst>
                              <p:par>
                                <p:cTn id="67" presetID="54" presetClass="exit" presetSubtype="0" decel="100000" fill="hold" grpId="0" nodeType="afterEffect">
                                  <p:stCondLst>
                                    <p:cond delay="0"/>
                                  </p:stCondLst>
                                  <p:childTnLst>
                                    <p:anim calcmode="lin" valueType="num">
                                      <p:cBhvr>
                                        <p:cTn id="68" dur="1000"/>
                                        <p:tgtEl>
                                          <p:spTgt spid="24"/>
                                        </p:tgtEl>
                                        <p:attrNameLst>
                                          <p:attrName>ppt_w</p:attrName>
                                        </p:attrNameLst>
                                      </p:cBhvr>
                                      <p:tavLst>
                                        <p:tav tm="0">
                                          <p:val>
                                            <p:strVal val="ppt_w"/>
                                          </p:val>
                                        </p:tav>
                                        <p:tav tm="100000">
                                          <p:val>
                                            <p:strVal val="ppt_w*0.05"/>
                                          </p:val>
                                        </p:tav>
                                      </p:tavLst>
                                    </p:anim>
                                    <p:anim calcmode="lin" valueType="num">
                                      <p:cBhvr>
                                        <p:cTn id="69" dur="1000"/>
                                        <p:tgtEl>
                                          <p:spTgt spid="24"/>
                                        </p:tgtEl>
                                        <p:attrNameLst>
                                          <p:attrName>ppt_h</p:attrName>
                                        </p:attrNameLst>
                                      </p:cBhvr>
                                      <p:tavLst>
                                        <p:tav tm="0">
                                          <p:val>
                                            <p:strVal val="ppt_h"/>
                                          </p:val>
                                        </p:tav>
                                        <p:tav tm="100000">
                                          <p:val>
                                            <p:strVal val="ppt_h"/>
                                          </p:val>
                                        </p:tav>
                                      </p:tavLst>
                                    </p:anim>
                                    <p:anim calcmode="lin" valueType="num">
                                      <p:cBhvr>
                                        <p:cTn id="70" dur="1000"/>
                                        <p:tgtEl>
                                          <p:spTgt spid="24"/>
                                        </p:tgtEl>
                                        <p:attrNameLst>
                                          <p:attrName>ppt_x</p:attrName>
                                        </p:attrNameLst>
                                      </p:cBhvr>
                                      <p:tavLst>
                                        <p:tav tm="0">
                                          <p:val>
                                            <p:strVal val="ppt_x"/>
                                          </p:val>
                                        </p:tav>
                                        <p:tav tm="100000">
                                          <p:val>
                                            <p:strVal val="ppt_x-.2"/>
                                          </p:val>
                                        </p:tav>
                                      </p:tavLst>
                                    </p:anim>
                                    <p:anim calcmode="lin" valueType="num">
                                      <p:cBhvr>
                                        <p:cTn id="71" dur="1000"/>
                                        <p:tgtEl>
                                          <p:spTgt spid="24"/>
                                        </p:tgtEl>
                                        <p:attrNameLst>
                                          <p:attrName>ppt_y</p:attrName>
                                        </p:attrNameLst>
                                      </p:cBhvr>
                                      <p:tavLst>
                                        <p:tav tm="0">
                                          <p:val>
                                            <p:strVal val="ppt_y"/>
                                          </p:val>
                                        </p:tav>
                                        <p:tav tm="100000">
                                          <p:val>
                                            <p:strVal val="ppt_y"/>
                                          </p:val>
                                        </p:tav>
                                      </p:tavLst>
                                    </p:anim>
                                    <p:animEffect transition="out" filter="fade">
                                      <p:cBhvr>
                                        <p:cTn id="72" dur="1000"/>
                                        <p:tgtEl>
                                          <p:spTgt spid="24"/>
                                        </p:tgtEl>
                                      </p:cBhvr>
                                    </p:animEffect>
                                    <p:set>
                                      <p:cBhvr>
                                        <p:cTn id="73"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4" fill="hold">
                            <p:stCondLst>
                              <p:cond delay="4000"/>
                            </p:stCondLst>
                            <p:childTnLst>
                              <p:par>
                                <p:cTn id="75" presetID="54" presetClass="exit" presetSubtype="0" decel="100000" fill="hold" grpId="0" nodeType="afterEffect">
                                  <p:stCondLst>
                                    <p:cond delay="0"/>
                                  </p:stCondLst>
                                  <p:childTnLst>
                                    <p:anim calcmode="lin" valueType="num">
                                      <p:cBhvr>
                                        <p:cTn id="76" dur="1000"/>
                                        <p:tgtEl>
                                          <p:spTgt spid="23"/>
                                        </p:tgtEl>
                                        <p:attrNameLst>
                                          <p:attrName>ppt_w</p:attrName>
                                        </p:attrNameLst>
                                      </p:cBhvr>
                                      <p:tavLst>
                                        <p:tav tm="0">
                                          <p:val>
                                            <p:strVal val="ppt_w"/>
                                          </p:val>
                                        </p:tav>
                                        <p:tav tm="100000">
                                          <p:val>
                                            <p:strVal val="ppt_w*0.05"/>
                                          </p:val>
                                        </p:tav>
                                      </p:tavLst>
                                    </p:anim>
                                    <p:anim calcmode="lin" valueType="num">
                                      <p:cBhvr>
                                        <p:cTn id="77" dur="1000"/>
                                        <p:tgtEl>
                                          <p:spTgt spid="23"/>
                                        </p:tgtEl>
                                        <p:attrNameLst>
                                          <p:attrName>ppt_h</p:attrName>
                                        </p:attrNameLst>
                                      </p:cBhvr>
                                      <p:tavLst>
                                        <p:tav tm="0">
                                          <p:val>
                                            <p:strVal val="ppt_h"/>
                                          </p:val>
                                        </p:tav>
                                        <p:tav tm="100000">
                                          <p:val>
                                            <p:strVal val="ppt_h"/>
                                          </p:val>
                                        </p:tav>
                                      </p:tavLst>
                                    </p:anim>
                                    <p:anim calcmode="lin" valueType="num">
                                      <p:cBhvr>
                                        <p:cTn id="78" dur="1000"/>
                                        <p:tgtEl>
                                          <p:spTgt spid="23"/>
                                        </p:tgtEl>
                                        <p:attrNameLst>
                                          <p:attrName>ppt_x</p:attrName>
                                        </p:attrNameLst>
                                      </p:cBhvr>
                                      <p:tavLst>
                                        <p:tav tm="0">
                                          <p:val>
                                            <p:strVal val="ppt_x"/>
                                          </p:val>
                                        </p:tav>
                                        <p:tav tm="100000">
                                          <p:val>
                                            <p:strVal val="ppt_x-.2"/>
                                          </p:val>
                                        </p:tav>
                                      </p:tavLst>
                                    </p:anim>
                                    <p:anim calcmode="lin" valueType="num">
                                      <p:cBhvr>
                                        <p:cTn id="79" dur="1000"/>
                                        <p:tgtEl>
                                          <p:spTgt spid="23"/>
                                        </p:tgtEl>
                                        <p:attrNameLst>
                                          <p:attrName>ppt_y</p:attrName>
                                        </p:attrNameLst>
                                      </p:cBhvr>
                                      <p:tavLst>
                                        <p:tav tm="0">
                                          <p:val>
                                            <p:strVal val="ppt_y"/>
                                          </p:val>
                                        </p:tav>
                                        <p:tav tm="100000">
                                          <p:val>
                                            <p:strVal val="ppt_y"/>
                                          </p:val>
                                        </p:tav>
                                      </p:tavLst>
                                    </p:anim>
                                    <p:animEffect transition="out" filter="fade">
                                      <p:cBhvr>
                                        <p:cTn id="80" dur="1000"/>
                                        <p:tgtEl>
                                          <p:spTgt spid="23"/>
                                        </p:tgtEl>
                                      </p:cBhvr>
                                    </p:animEffect>
                                    <p:set>
                                      <p:cBhvr>
                                        <p:cTn id="81"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82" fill="hold">
                            <p:stCondLst>
                              <p:cond delay="5000"/>
                            </p:stCondLst>
                            <p:childTnLst>
                              <p:par>
                                <p:cTn id="83" presetID="6" presetClass="emph" presetSubtype="0" fill="hold" grpId="0" nodeType="afterEffect">
                                  <p:stCondLst>
                                    <p:cond delay="0"/>
                                  </p:stCondLst>
                                  <p:childTnLst>
                                    <p:animScale>
                                      <p:cBhvr>
                                        <p:cTn id="84" dur="1000" fill="hold"/>
                                        <p:tgtEl>
                                          <p:spTgt spid="22"/>
                                        </p:tgtEl>
                                      </p:cBhvr>
                                      <p:by x="130000" y="130000"/>
                                    </p:animScale>
                                  </p:childTnLst>
                                  <p:subTnLst>
                                    <p:audio>
                                      <p:cMediaNode>
                                        <p:cTn display="0" masterRel="sameClick">
                                          <p:stCondLst>
                                            <p:cond evt="begin" delay="0">
                                              <p:tn val="83"/>
                                            </p:cond>
                                          </p:stCondLst>
                                          <p:endCondLst>
                                            <p:cond evt="onStopAudio" delay="0">
                                              <p:tgtEl>
                                                <p:sldTgt/>
                                              </p:tgtEl>
                                            </p:cond>
                                          </p:endCondLst>
                                        </p:cTn>
                                        <p:tgtEl>
                                          <p:sndTgt r:embed="rId4" name="BELL.WAV"/>
                                        </p:tgtEl>
                                      </p:cMediaNode>
                                    </p:audio>
                                  </p:subTnLst>
                                </p:cTn>
                              </p:par>
                            </p:childTnLst>
                          </p:cTn>
                        </p:par>
                        <p:par>
                          <p:cTn id="85" fill="hold">
                            <p:stCondLst>
                              <p:cond delay="6000"/>
                            </p:stCondLst>
                            <p:childTnLst>
                              <p:par>
                                <p:cTn id="86" presetID="5" presetClass="exit" presetSubtype="10" fill="hold" grpId="1" nodeType="afterEffect">
                                  <p:stCondLst>
                                    <p:cond delay="0"/>
                                  </p:stCondLst>
                                  <p:childTnLst>
                                    <p:animEffect transition="out" filter="checkerboard(across)">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xit" presetSubtype="32" fill="hold" nodeType="clickEffect">
                                  <p:stCondLst>
                                    <p:cond delay="0"/>
                                  </p:stCondLst>
                                  <p:childTnLst>
                                    <p:animEffect transition="out" filter="circle(out)">
                                      <p:cBhvr>
                                        <p:cTn id="97" dur="2000"/>
                                        <p:tgtEl>
                                          <p:spTgt spid="4"/>
                                        </p:tgtEl>
                                      </p:cBhvr>
                                    </p:animEffect>
                                    <p:set>
                                      <p:cBhvr>
                                        <p:cTn id="98" dur="1" fill="hold">
                                          <p:stCondLst>
                                            <p:cond delay="1999"/>
                                          </p:stCondLst>
                                        </p:cTn>
                                        <p:tgtEl>
                                          <p:spTgt spid="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bldLvl="0" animBg="1"/>
      <p:bldP spid="22" grpId="1" bldLvl="0" animBg="1"/>
      <p:bldP spid="23" grpId="0" bldLvl="0" animBg="1"/>
      <p:bldP spid="24" grpId="0" bldLvl="0" animBg="1"/>
      <p:bldP spid="25" grpId="0" bldLvl="0" animBg="1"/>
      <p:bldP spid="26" grpId="0" bldLvl="0" animBg="1"/>
      <p:bldP spid="27" grpId="0" bldLvl="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114300" y="2254250"/>
            <a:ext cx="75438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600" b="1" u="none" dirty="0">
                <a:solidFill>
                  <a:srgbClr val="FF0000"/>
                </a:solidFill>
                <a:latin typeface="HP001 4 hàng" panose="020B0603050302020204" pitchFamily="34" charset="-93"/>
              </a:rPr>
              <a:t>* Bài tập2</a:t>
            </a:r>
            <a:r>
              <a:rPr lang="vi-VN" altLang="en-US" sz="3600" b="1" u="none" dirty="0">
                <a:solidFill>
                  <a:srgbClr val="FF0000"/>
                </a:solidFill>
                <a:latin typeface="HP001 4 hàng" panose="020B0603050302020204" pitchFamily="34" charset="-93"/>
              </a:rPr>
              <a:t>b</a:t>
            </a:r>
            <a:r>
              <a:rPr lang="en-US" altLang="en-US" sz="3600" b="1" u="none" dirty="0">
                <a:solidFill>
                  <a:srgbClr val="FF0000"/>
                </a:solidFill>
                <a:latin typeface="HP001 4 hàng" panose="020B0603050302020204" pitchFamily="34" charset="-93"/>
              </a:rPr>
              <a:t>:</a:t>
            </a:r>
            <a:r>
              <a:rPr lang="en-US" altLang="en-US" sz="3600" b="1" u="none" dirty="0">
                <a:solidFill>
                  <a:srgbClr val="FF0000"/>
                </a:solidFill>
                <a:latin typeface="HP001 Kieu 1" panose="020B0603050302020204" pitchFamily="34" charset="-93"/>
              </a:rPr>
              <a:t> </a:t>
            </a:r>
            <a:r>
              <a:rPr lang="en-US" altLang="en-US" sz="3600" b="1" u="none" dirty="0">
                <a:solidFill>
                  <a:srgbClr val="FF0000"/>
                </a:solidFill>
                <a:latin typeface="HP001 4 hàng" panose="020B0603050302020204" pitchFamily="34" charset="-93"/>
              </a:rPr>
              <a:t>Điền vào chỗ trống</a:t>
            </a:r>
            <a:endParaRPr lang="vi-VN" altLang="en-US" sz="3600" b="1" u="none" dirty="0">
              <a:solidFill>
                <a:srgbClr val="FF0000"/>
              </a:solidFill>
              <a:latin typeface="HP001 4 hàng" panose="020B0603050302020204" pitchFamily="34" charset="-93"/>
            </a:endParaRPr>
          </a:p>
        </p:txBody>
      </p:sp>
      <p:sp>
        <p:nvSpPr>
          <p:cNvPr id="7175" name="Text Box 30"/>
          <p:cNvSpPr txBox="1">
            <a:spLocks noChangeArrowheads="1"/>
          </p:cNvSpPr>
          <p:nvPr/>
        </p:nvSpPr>
        <p:spPr bwMode="auto">
          <a:xfrm>
            <a:off x="1028700" y="2895600"/>
            <a:ext cx="47244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u="sng">
                <a:solidFill>
                  <a:schemeClr val="tx1"/>
                </a:solidFill>
                <a:latin typeface="Times New Roman" panose="02020603050405020304" pitchFamily="18" charset="0"/>
              </a:defRPr>
            </a:lvl1pPr>
            <a:lvl2pPr marL="742950" indent="-285750">
              <a:defRPr sz="2400" b="1" u="sng">
                <a:solidFill>
                  <a:schemeClr val="tx1"/>
                </a:solidFill>
                <a:latin typeface="Times New Roman" panose="02020603050405020304" pitchFamily="18" charset="0"/>
              </a:defRPr>
            </a:lvl2pPr>
            <a:lvl3pPr marL="1143000" indent="-228600">
              <a:defRPr sz="2400" b="1" u="sng">
                <a:solidFill>
                  <a:schemeClr val="tx1"/>
                </a:solidFill>
                <a:latin typeface="Times New Roman" panose="02020603050405020304" pitchFamily="18" charset="0"/>
              </a:defRPr>
            </a:lvl3pPr>
            <a:lvl4pPr marL="1600200" indent="-228600">
              <a:defRPr sz="2400" b="1" u="sng">
                <a:solidFill>
                  <a:schemeClr val="tx1"/>
                </a:solidFill>
                <a:latin typeface="Times New Roman" panose="02020603050405020304" pitchFamily="18" charset="0"/>
              </a:defRPr>
            </a:lvl4pPr>
            <a:lvl5pPr marL="2057400" indent="-228600">
              <a:defRPr sz="24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u="sng">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1" u="none" strike="noStrike" kern="1200" cap="none" spc="0" normalizeH="0" baseline="0" noProof="0" dirty="0" smtClean="0">
                <a:ln>
                  <a:noFill/>
                </a:ln>
                <a:solidFill>
                  <a:schemeClr val="tx1"/>
                </a:solidFill>
                <a:effectLst/>
                <a:uLnTx/>
                <a:uFillTx/>
                <a:latin typeface="HP001 Kieu 1" panose="020B0603050302020204" pitchFamily="34" charset="0"/>
                <a:ea typeface="+mn-ea"/>
                <a:cs typeface="+mn-cs"/>
              </a:rPr>
              <a:t>b) </a:t>
            </a:r>
            <a:r>
              <a:rPr kumimoji="0" lang="en-US" sz="3200" b="1" i="0" u="none" strike="noStrike" kern="1200" cap="none" spc="0" normalizeH="0" baseline="0" noProof="0" dirty="0" err="1" smtClean="0">
                <a:ln>
                  <a:noFill/>
                </a:ln>
                <a:solidFill>
                  <a:srgbClr val="0000FF"/>
                </a:solidFill>
                <a:effectLst/>
                <a:uLnTx/>
                <a:uFillTx/>
                <a:latin typeface="HP001 4 hàng" panose="020B0603050302020204" pitchFamily="34" charset="0"/>
                <a:ea typeface="+mn-ea"/>
                <a:cs typeface="+mn-cs"/>
              </a:rPr>
              <a:t>iêt</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hay </a:t>
            </a:r>
            <a:r>
              <a:rPr kumimoji="0" lang="en-US" sz="3200" b="1" i="0" u="none" strike="noStrike" kern="1200" cap="none" spc="0" normalizeH="0" baseline="0" noProof="0" dirty="0" err="1" smtClean="0">
                <a:ln>
                  <a:noFill/>
                </a:ln>
                <a:solidFill>
                  <a:srgbClr val="0000FF"/>
                </a:solidFill>
                <a:effectLst/>
                <a:uLnTx/>
                <a:uFillTx/>
                <a:latin typeface="HP001 4 hàng" panose="020B0603050302020204" pitchFamily="34" charset="0"/>
                <a:ea typeface="+mn-ea"/>
                <a:cs typeface="+mn-cs"/>
              </a:rPr>
              <a:t>iêc</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đi</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biền</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b....</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thấy</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tiêng</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t...</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xanh</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biêng</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b...</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nuối</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kỉ</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niệm</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nhiều</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la l….</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nhìn</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mải</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m….</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p:txBody>
      </p:sp>
      <p:sp>
        <p:nvSpPr>
          <p:cNvPr id="14377" name="Text Box 41"/>
          <p:cNvSpPr txBox="1"/>
          <p:nvPr/>
        </p:nvSpPr>
        <p:spPr>
          <a:xfrm>
            <a:off x="3886200" y="4335780"/>
            <a:ext cx="1552575"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dirty="0">
                <a:solidFill>
                  <a:srgbClr val="FF0000"/>
                </a:solidFill>
                <a:latin typeface="HP001 4 hàng" panose="020B0603050302020204" pitchFamily="34" charset="-93"/>
              </a:rPr>
              <a:t>i</a:t>
            </a:r>
            <a:r>
              <a:rPr lang="vi-VN" altLang="en-US" b="1" dirty="0">
                <a:solidFill>
                  <a:srgbClr val="FF0000"/>
                </a:solidFill>
                <a:latin typeface="HP001 4 hàng" panose="020B0603050302020204" pitchFamily="34" charset="-93"/>
              </a:rPr>
              <a:t>ế</a:t>
            </a:r>
            <a:r>
              <a:rPr lang="en-US" altLang="en-US" b="1" dirty="0">
                <a:solidFill>
                  <a:srgbClr val="FF0000"/>
                </a:solidFill>
                <a:latin typeface="HP001 4 hàng" panose="020B0603050302020204" pitchFamily="34" charset="-93"/>
              </a:rPr>
              <a:t>c</a:t>
            </a:r>
            <a:endParaRPr lang="en-US" altLang="en-US" b="1" dirty="0">
              <a:solidFill>
                <a:srgbClr val="FF0000"/>
              </a:solidFill>
              <a:latin typeface="HP001 4 hàng" panose="020B0603050302020204" pitchFamily="34" charset="-93"/>
            </a:endParaRPr>
          </a:p>
        </p:txBody>
      </p:sp>
      <p:sp>
        <p:nvSpPr>
          <p:cNvPr id="14375" name="Text Box 39"/>
          <p:cNvSpPr txBox="1"/>
          <p:nvPr/>
        </p:nvSpPr>
        <p:spPr>
          <a:xfrm>
            <a:off x="2886075" y="3345180"/>
            <a:ext cx="7239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dirty="0">
                <a:solidFill>
                  <a:srgbClr val="FF0000"/>
                </a:solidFill>
                <a:latin typeface="HP001 4 hàng" panose="020B0603050302020204" pitchFamily="34" charset="-93"/>
              </a:rPr>
              <a:t>i</a:t>
            </a:r>
            <a:r>
              <a:rPr lang="vi-VN" altLang="en-US" b="1" dirty="0">
                <a:solidFill>
                  <a:srgbClr val="FF0000"/>
                </a:solidFill>
                <a:latin typeface="HP001 4 hàng" panose="020B0603050302020204" pitchFamily="34" charset="-93"/>
              </a:rPr>
              <a:t>ệ</a:t>
            </a:r>
            <a:r>
              <a:rPr lang="en-US" altLang="en-US" b="1" dirty="0">
                <a:solidFill>
                  <a:srgbClr val="FF0000"/>
                </a:solidFill>
                <a:latin typeface="HP001 4 hàng" panose="020B0603050302020204" pitchFamily="34" charset="-93"/>
              </a:rPr>
              <a:t>t</a:t>
            </a:r>
            <a:endParaRPr lang="en-US" altLang="en-US" b="1" dirty="0">
              <a:solidFill>
                <a:srgbClr val="FF0000"/>
              </a:solidFill>
              <a:latin typeface="HP001 4 hàng" panose="020B0603050302020204" pitchFamily="34" charset="-93"/>
            </a:endParaRPr>
          </a:p>
        </p:txBody>
      </p:sp>
      <p:sp>
        <p:nvSpPr>
          <p:cNvPr id="14376" name="Text Box 40"/>
          <p:cNvSpPr txBox="1"/>
          <p:nvPr/>
        </p:nvSpPr>
        <p:spPr>
          <a:xfrm>
            <a:off x="3305175" y="3853180"/>
            <a:ext cx="1344613"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dirty="0">
                <a:solidFill>
                  <a:srgbClr val="FF0000"/>
                </a:solidFill>
                <a:latin typeface="HP001 4 hàng" panose="020B0603050302020204" pitchFamily="34" charset="-93"/>
              </a:rPr>
              <a:t>i</a:t>
            </a:r>
            <a:r>
              <a:rPr lang="vi-VN" altLang="en-US" b="1" dirty="0">
                <a:solidFill>
                  <a:srgbClr val="FF0000"/>
                </a:solidFill>
                <a:latin typeface="HP001 4 hàng" panose="020B0603050302020204" pitchFamily="34" charset="-93"/>
              </a:rPr>
              <a:t>ế</a:t>
            </a:r>
            <a:r>
              <a:rPr lang="en-US" altLang="en-US" b="1" dirty="0">
                <a:solidFill>
                  <a:srgbClr val="FF0000"/>
                </a:solidFill>
                <a:latin typeface="HP001 4 hàng" panose="020B0603050302020204" pitchFamily="34" charset="-93"/>
              </a:rPr>
              <a:t>c</a:t>
            </a:r>
            <a:endParaRPr lang="en-US" altLang="en-US" b="1" dirty="0">
              <a:solidFill>
                <a:srgbClr val="FF0000"/>
              </a:solidFill>
              <a:latin typeface="HP001 4 hàng" panose="020B0603050302020204" pitchFamily="34" charset="-93"/>
            </a:endParaRPr>
          </a:p>
        </p:txBody>
      </p:sp>
      <p:sp>
        <p:nvSpPr>
          <p:cNvPr id="22" name="Text Box 41"/>
          <p:cNvSpPr txBox="1"/>
          <p:nvPr/>
        </p:nvSpPr>
        <p:spPr>
          <a:xfrm>
            <a:off x="2514600" y="4818380"/>
            <a:ext cx="1552575"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dirty="0">
                <a:solidFill>
                  <a:srgbClr val="FF0000"/>
                </a:solidFill>
                <a:latin typeface="HP001 4 hàng" panose="020B0603050302020204" pitchFamily="34" charset="-93"/>
              </a:rPr>
              <a:t>i</a:t>
            </a:r>
            <a:r>
              <a:rPr lang="vi-VN" altLang="en-US" b="1" dirty="0">
                <a:solidFill>
                  <a:srgbClr val="FF0000"/>
                </a:solidFill>
                <a:latin typeface="HP001 4 hàng" panose="020B0603050302020204" pitchFamily="34" charset="-93"/>
              </a:rPr>
              <a:t>ế</a:t>
            </a:r>
            <a:r>
              <a:rPr lang="en-US" altLang="en-US" b="1" dirty="0">
                <a:solidFill>
                  <a:srgbClr val="FF0000"/>
                </a:solidFill>
                <a:latin typeface="HP001 4 hàng" panose="020B0603050302020204" pitchFamily="34" charset="-93"/>
              </a:rPr>
              <a:t>c</a:t>
            </a:r>
            <a:endParaRPr lang="en-US" altLang="en-US" b="1" dirty="0">
              <a:solidFill>
                <a:srgbClr val="FF0000"/>
              </a:solidFill>
              <a:latin typeface="HP001 4 hàng" panose="020B0603050302020204" pitchFamily="34" charset="-93"/>
            </a:endParaRPr>
          </a:p>
        </p:txBody>
      </p:sp>
      <p:sp>
        <p:nvSpPr>
          <p:cNvPr id="26" name="Text Box 39"/>
          <p:cNvSpPr txBox="1"/>
          <p:nvPr/>
        </p:nvSpPr>
        <p:spPr>
          <a:xfrm>
            <a:off x="3314065" y="5320030"/>
            <a:ext cx="7239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dirty="0">
                <a:solidFill>
                  <a:srgbClr val="FF0000"/>
                </a:solidFill>
                <a:latin typeface="HP001 4 hàng" panose="020B0603050302020204" pitchFamily="34" charset="-93"/>
              </a:rPr>
              <a:t>i</a:t>
            </a:r>
            <a:r>
              <a:rPr lang="vi-VN" altLang="en-US" b="1" dirty="0">
                <a:solidFill>
                  <a:srgbClr val="FF0000"/>
                </a:solidFill>
                <a:latin typeface="HP001 4 hàng" panose="020B0603050302020204" pitchFamily="34" charset="-93"/>
              </a:rPr>
              <a:t>ệ</a:t>
            </a:r>
            <a:r>
              <a:rPr lang="en-US" altLang="en-US" b="1" dirty="0">
                <a:solidFill>
                  <a:srgbClr val="FF0000"/>
                </a:solidFill>
                <a:latin typeface="HP001 4 hàng" panose="020B0603050302020204" pitchFamily="34" charset="-93"/>
              </a:rPr>
              <a:t>t</a:t>
            </a:r>
            <a:endParaRPr lang="en-US" altLang="en-US" b="1" dirty="0">
              <a:solidFill>
                <a:srgbClr val="FF0000"/>
              </a:solidFill>
              <a:latin typeface="HP001 4 hàng" panose="020B0603050302020204" pitchFamily="34" charset="-93"/>
            </a:endParaRPr>
          </a:p>
        </p:txBody>
      </p:sp>
      <p:sp>
        <p:nvSpPr>
          <p:cNvPr id="27" name="Text Box 39"/>
          <p:cNvSpPr txBox="1"/>
          <p:nvPr/>
        </p:nvSpPr>
        <p:spPr>
          <a:xfrm>
            <a:off x="3848100" y="5808980"/>
            <a:ext cx="7239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dirty="0">
                <a:solidFill>
                  <a:srgbClr val="FF0000"/>
                </a:solidFill>
                <a:latin typeface="HP001 4 hàng" panose="020B0603050302020204" pitchFamily="34" charset="-93"/>
              </a:rPr>
              <a:t>i</a:t>
            </a:r>
            <a:r>
              <a:rPr lang="vi-VN" altLang="en-US" b="1" dirty="0">
                <a:solidFill>
                  <a:srgbClr val="FF0000"/>
                </a:solidFill>
                <a:latin typeface="HP001 4 hàng" panose="020B0603050302020204" pitchFamily="34" charset="-93"/>
              </a:rPr>
              <a:t>ế</a:t>
            </a:r>
            <a:r>
              <a:rPr lang="en-US" altLang="en-US" b="1" dirty="0">
                <a:solidFill>
                  <a:srgbClr val="FF0000"/>
                </a:solidFill>
                <a:latin typeface="HP001 4 hàng" panose="020B0603050302020204" pitchFamily="34" charset="-93"/>
              </a:rPr>
              <a:t>t</a:t>
            </a:r>
            <a:endParaRPr lang="en-US" altLang="en-US" b="1" dirty="0">
              <a:solidFill>
                <a:srgbClr val="FF0000"/>
              </a:solidFill>
              <a:latin typeface="HP001 4 hàng" panose="020B0603050302020204" pitchFamily="34" charset="-93"/>
            </a:endParaRPr>
          </a:p>
        </p:txBody>
      </p:sp>
      <p:sp>
        <p:nvSpPr>
          <p:cNvPr id="20503" name="Text Box 5"/>
          <p:cNvSpPr txBox="1"/>
          <p:nvPr/>
        </p:nvSpPr>
        <p:spPr>
          <a:xfrm>
            <a:off x="1028700" y="788988"/>
            <a:ext cx="70866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4000" b="1" u="none" dirty="0">
                <a:solidFill>
                  <a:srgbClr val="A50021"/>
                </a:solidFill>
                <a:latin typeface="HP001 4 hàng" panose="020B0603050302020204" pitchFamily="34" charset="-93"/>
              </a:rPr>
              <a:t>  </a:t>
            </a:r>
            <a:r>
              <a:rPr lang="en-US" altLang="en-US" sz="4000" b="1" dirty="0">
                <a:latin typeface="HP001 4 hàng" panose="020B0603050302020204" pitchFamily="34" charset="-93"/>
              </a:rPr>
              <a:t>Chính tả</a:t>
            </a:r>
            <a:r>
              <a:rPr lang="en-US" altLang="en-US" sz="4000" b="1" u="none" dirty="0">
                <a:latin typeface="HP001 4 hàng" panose="020B0603050302020204" pitchFamily="34" charset="-93"/>
              </a:rPr>
              <a:t>: (Nghe viết)</a:t>
            </a:r>
            <a:r>
              <a:rPr lang="en-US" altLang="en-US" sz="3600" b="1" u="none" dirty="0"/>
              <a:t> </a:t>
            </a:r>
            <a:endParaRPr lang="en-US" altLang="en-US" sz="3600" b="1" u="none" dirty="0"/>
          </a:p>
        </p:txBody>
      </p:sp>
      <p:sp>
        <p:nvSpPr>
          <p:cNvPr id="20504" name="Text Box 5"/>
          <p:cNvSpPr txBox="1"/>
          <p:nvPr/>
        </p:nvSpPr>
        <p:spPr>
          <a:xfrm>
            <a:off x="933450" y="1439863"/>
            <a:ext cx="70866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4000" b="1" u="none" dirty="0">
                <a:solidFill>
                  <a:srgbClr val="A50021"/>
                </a:solidFill>
                <a:latin typeface="HP001 4 hàng" panose="020B0603050302020204" pitchFamily="34" charset="-93"/>
              </a:rPr>
              <a:t>  </a:t>
            </a:r>
            <a:r>
              <a:rPr lang="en-US" altLang="en-US" sz="4000" b="1" u="none" dirty="0">
                <a:solidFill>
                  <a:srgbClr val="003399"/>
                </a:solidFill>
                <a:latin typeface="HP001 4 hàng" panose="020B0603050302020204" pitchFamily="34" charset="-93"/>
              </a:rPr>
              <a:t>Hai Bà Trưng</a:t>
            </a:r>
            <a:endParaRPr lang="en-US" altLang="en-US" sz="3600" b="1" u="none" dirty="0"/>
          </a:p>
        </p:txBody>
      </p:sp>
      <p:sp>
        <p:nvSpPr>
          <p:cNvPr id="20505" name="Text Box 4"/>
          <p:cNvSpPr txBox="1"/>
          <p:nvPr/>
        </p:nvSpPr>
        <p:spPr>
          <a:xfrm>
            <a:off x="304800" y="152400"/>
            <a:ext cx="89916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3600" b="1" u="none" dirty="0">
                <a:latin typeface="HP001 4 hàng" panose="020B0603050302020204" pitchFamily="34" charset="-93"/>
              </a:rPr>
              <a:t>Thứ ba ngày </a:t>
            </a:r>
            <a:r>
              <a:rPr lang="vi-VN" altLang="en-US" sz="3600" b="1" u="none" dirty="0">
                <a:latin typeface="HP001 4 hàng" panose="020B0603050302020204" pitchFamily="34" charset="-93"/>
              </a:rPr>
              <a:t>18</a:t>
            </a:r>
            <a:r>
              <a:rPr lang="en-US" altLang="en-US" sz="3600" b="1" u="none" dirty="0">
                <a:latin typeface="HP001 4 hàng" panose="020B0603050302020204" pitchFamily="34" charset="-93"/>
              </a:rPr>
              <a:t> tháng </a:t>
            </a:r>
            <a:r>
              <a:rPr lang="vi-VN" altLang="en-US" sz="3600" b="1" u="none" dirty="0">
                <a:latin typeface="HP001 4 hàng" panose="020B0603050302020204" pitchFamily="34" charset="-93"/>
              </a:rPr>
              <a:t>1</a:t>
            </a:r>
            <a:r>
              <a:rPr lang="en-US" altLang="en-US" sz="3600" b="1" u="none" dirty="0">
                <a:latin typeface="HP001 4 hàng" panose="020B0603050302020204" pitchFamily="34" charset="-93"/>
              </a:rPr>
              <a:t> năm 2022</a:t>
            </a:r>
            <a:endParaRPr lang="en-US" altLang="en-US" sz="3600" b="1" u="none" dirty="0">
              <a:latin typeface="HP001 4 hàng" panose="020B0603050302020204" pitchFamily="34" charset="-93"/>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139700" y="152400"/>
            <a:ext cx="90297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800" b="1" u="none" dirty="0">
                <a:solidFill>
                  <a:srgbClr val="FF0000"/>
                </a:solidFill>
                <a:latin typeface="HP001 4 hàng" panose="020B0603050302020204" pitchFamily="34" charset="-93"/>
              </a:rPr>
              <a:t>Bài 3</a:t>
            </a:r>
            <a:r>
              <a:rPr lang="en-US" altLang="en-US" sz="2800" b="1" u="none" dirty="0">
                <a:solidFill>
                  <a:srgbClr val="FF0000"/>
                </a:solidFill>
                <a:latin typeface="HP001 4 hàng" panose="020B0603050302020204" pitchFamily="34" charset="-93"/>
              </a:rPr>
              <a:t>: Thi tìm nhanh và viết đúng các từ ngữ</a:t>
            </a:r>
            <a:endParaRPr lang="en-US" altLang="en-US" sz="2800" b="1" u="none" dirty="0">
              <a:solidFill>
                <a:srgbClr val="FF0000"/>
              </a:solidFill>
              <a:latin typeface="HP001 4 hàng" panose="020B0603050302020204" pitchFamily="34" charset="-93"/>
            </a:endParaRPr>
          </a:p>
        </p:txBody>
      </p:sp>
      <p:sp>
        <p:nvSpPr>
          <p:cNvPr id="7" name="Text Box 30"/>
          <p:cNvSpPr txBox="1">
            <a:spLocks noChangeArrowheads="1"/>
          </p:cNvSpPr>
          <p:nvPr/>
        </p:nvSpPr>
        <p:spPr bwMode="auto">
          <a:xfrm>
            <a:off x="139700" y="2286000"/>
            <a:ext cx="410464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sz="3000" b="1" i="1" u="none" dirty="0">
                <a:solidFill>
                  <a:srgbClr val="003399"/>
                </a:solidFill>
                <a:latin typeface="HP001 4 hàng" panose="020B0603050302020204" pitchFamily="34" charset="-93"/>
              </a:rPr>
              <a:t>-</a:t>
            </a:r>
            <a:r>
              <a:rPr sz="3000" b="1" i="1" u="none" dirty="0">
                <a:solidFill>
                  <a:srgbClr val="003399"/>
                </a:solidFill>
                <a:latin typeface="HP001 4 hàng" panose="020B0603050302020204" pitchFamily="34" charset="-93"/>
              </a:rPr>
              <a:t> </a:t>
            </a:r>
            <a:r>
              <a:rPr sz="3000" b="1" i="1" u="none" dirty="0">
                <a:solidFill>
                  <a:schemeClr val="tx2"/>
                </a:solidFill>
                <a:effectLst>
                  <a:outerShdw blurRad="38100" dist="38100" dir="2700000">
                    <a:srgbClr val="C0C0C0"/>
                  </a:outerShdw>
                </a:effectLst>
                <a:latin typeface="HP001 4 hàng" panose="020B0603050302020204" pitchFamily="34" charset="-93"/>
              </a:rPr>
              <a:t>Chứa tiếng có vần iêc: </a:t>
            </a:r>
            <a:endParaRPr sz="3000" b="1" u="none" dirty="0">
              <a:solidFill>
                <a:srgbClr val="003399"/>
              </a:solidFill>
              <a:latin typeface="HP001 4 hàng" panose="020B0603050302020204" pitchFamily="34" charset="-93"/>
            </a:endParaRPr>
          </a:p>
        </p:txBody>
      </p:sp>
      <p:sp>
        <p:nvSpPr>
          <p:cNvPr id="2" name="Text Box 2"/>
          <p:cNvSpPr txBox="1"/>
          <p:nvPr/>
        </p:nvSpPr>
        <p:spPr>
          <a:xfrm>
            <a:off x="152400" y="685800"/>
            <a:ext cx="399034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vi-VN" altLang="en-US" sz="2800" b="1" i="1" u="none" dirty="0">
                <a:solidFill>
                  <a:schemeClr val="tx1"/>
                </a:solidFill>
                <a:latin typeface="HP001 4 hàng" panose="020B0603050302020204" pitchFamily="34" charset="-93"/>
              </a:rPr>
              <a:t>b) Chứa tiếng có vần </a:t>
            </a:r>
            <a:r>
              <a:rPr lang="vi-VN" altLang="en-US" sz="2800" b="1" i="1" u="none" dirty="0">
                <a:solidFill>
                  <a:srgbClr val="FF0000"/>
                </a:solidFill>
                <a:latin typeface="HP001 4 hàng" panose="020B0603050302020204" pitchFamily="34" charset="-93"/>
              </a:rPr>
              <a:t>iêt</a:t>
            </a:r>
            <a:r>
              <a:rPr lang="vi-VN" altLang="en-US" sz="2800" b="1" i="1" u="none" dirty="0">
                <a:solidFill>
                  <a:schemeClr val="tx1"/>
                </a:solidFill>
                <a:latin typeface="HP001 4 hàng" panose="020B0603050302020204" pitchFamily="34" charset="-93"/>
              </a:rPr>
              <a:t>:</a:t>
            </a:r>
            <a:endParaRPr lang="vi-VN" altLang="en-US" sz="2800" b="1" i="1" u="none" dirty="0">
              <a:solidFill>
                <a:schemeClr val="tx1"/>
              </a:solidFill>
              <a:latin typeface="HP001 4 hàng" panose="020B0603050302020204" pitchFamily="34" charset="-93"/>
            </a:endParaRPr>
          </a:p>
        </p:txBody>
      </p:sp>
      <p:sp>
        <p:nvSpPr>
          <p:cNvPr id="3" name="Text Box 2"/>
          <p:cNvSpPr txBox="1"/>
          <p:nvPr/>
        </p:nvSpPr>
        <p:spPr>
          <a:xfrm>
            <a:off x="340995" y="685800"/>
            <a:ext cx="8462010" cy="1476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vi-VN" sz="3000" b="1" u="none" dirty="0">
                <a:solidFill>
                  <a:srgbClr val="003399"/>
                </a:solidFill>
                <a:latin typeface="HP001 4 hàng" panose="020B0603050302020204" pitchFamily="34" charset="-93"/>
                <a:sym typeface="+mn-ea"/>
              </a:rPr>
              <a:t>                          </a:t>
            </a:r>
            <a:r>
              <a:rPr sz="3000" b="1" u="none" dirty="0">
                <a:solidFill>
                  <a:srgbClr val="003399"/>
                </a:solidFill>
                <a:latin typeface="HP001 4 hàng" panose="020B0603050302020204" pitchFamily="34" charset="-93"/>
                <a:sym typeface="+mn-ea"/>
              </a:rPr>
              <a:t>viết, mải miết, tha thiết, thiệt thòi, triết học, nhiệt độ, viết bài, đặc biệt, biệt thự, thân thiết, tiết kiệm, chảy xiết, tinh khiết,… </a:t>
            </a:r>
            <a:endParaRPr lang="vi-VN" altLang="en-US" sz="3000" b="1" u="none" dirty="0">
              <a:solidFill>
                <a:schemeClr val="tx1"/>
              </a:solidFill>
              <a:latin typeface="HP001 4 hàng" panose="020B0603050302020204" pitchFamily="34" charset="-93"/>
            </a:endParaRPr>
          </a:p>
        </p:txBody>
      </p:sp>
      <p:sp>
        <p:nvSpPr>
          <p:cNvPr id="4" name="Text Box 30"/>
          <p:cNvSpPr txBox="1">
            <a:spLocks noChangeArrowheads="1"/>
          </p:cNvSpPr>
          <p:nvPr/>
        </p:nvSpPr>
        <p:spPr bwMode="auto">
          <a:xfrm>
            <a:off x="76200" y="2286000"/>
            <a:ext cx="9029700"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sz="3000" b="1" i="1" u="none" dirty="0">
                <a:solidFill>
                  <a:schemeClr val="tx2"/>
                </a:solidFill>
                <a:effectLst>
                  <a:outerShdw blurRad="38100" dist="38100" dir="2700000">
                    <a:srgbClr val="C0C0C0"/>
                  </a:outerShdw>
                </a:effectLst>
                <a:latin typeface="HP001 4 hàng" panose="020B0603050302020204" pitchFamily="34" charset="-93"/>
              </a:rPr>
              <a:t>                          </a:t>
            </a:r>
            <a:r>
              <a:rPr sz="3000" b="1" i="1" u="none" dirty="0">
                <a:solidFill>
                  <a:schemeClr val="tx2"/>
                </a:solidFill>
                <a:effectLst>
                  <a:outerShdw blurRad="38100" dist="38100" dir="2700000">
                    <a:srgbClr val="C0C0C0"/>
                  </a:outerShdw>
                </a:effectLst>
                <a:latin typeface="HP001 4 hàng" panose="020B0603050302020204" pitchFamily="34" charset="-93"/>
              </a:rPr>
              <a:t> </a:t>
            </a:r>
            <a:r>
              <a:rPr sz="3000" b="1" u="none" dirty="0">
                <a:solidFill>
                  <a:srgbClr val="003399"/>
                </a:solidFill>
                <a:latin typeface="HP001 4 hàng" panose="020B0603050302020204" pitchFamily="34" charset="-93"/>
              </a:rPr>
              <a:t>việc làm, xanh biếc</a:t>
            </a:r>
            <a:r>
              <a:rPr sz="3000" b="1" i="1" u="none" dirty="0">
                <a:solidFill>
                  <a:srgbClr val="003399"/>
                </a:solidFill>
                <a:latin typeface="HP001 4 hàng" panose="020B0603050302020204" pitchFamily="34" charset="-93"/>
              </a:rPr>
              <a:t>, </a:t>
            </a:r>
            <a:r>
              <a:rPr sz="3000" b="1" u="none" dirty="0">
                <a:solidFill>
                  <a:srgbClr val="003399"/>
                </a:solidFill>
                <a:latin typeface="HP001 4 hàng" panose="020B0603050302020204" pitchFamily="34" charset="-93"/>
              </a:rPr>
              <a:t>rạp</a:t>
            </a:r>
            <a:r>
              <a:rPr lang="vi-VN" sz="3000" b="1" u="none" dirty="0">
                <a:solidFill>
                  <a:srgbClr val="003399"/>
                </a:solidFill>
                <a:latin typeface="HP001 4 hàng" panose="020B0603050302020204" pitchFamily="34" charset="-93"/>
              </a:rPr>
              <a:t> </a:t>
            </a:r>
            <a:r>
              <a:rPr sz="3000" b="1" u="none" dirty="0">
                <a:solidFill>
                  <a:srgbClr val="003399"/>
                </a:solidFill>
                <a:latin typeface="HP001 4 hàng" panose="020B0603050302020204" pitchFamily="34" charset="-93"/>
              </a:rPr>
              <a:t>xiếc, bữa tiệc, chiếc khăn, tiếc nuối, mắt biếc, liếc nhìn/ mắt, chiếc giầy, tiếc của, điếc tai, nhiếc mắng, cá diếc, công việc,..  </a:t>
            </a:r>
            <a:endParaRPr sz="3000" b="1" u="none" dirty="0">
              <a:solidFill>
                <a:srgbClr val="003399"/>
              </a:solidFill>
              <a:latin typeface="HP001 4 hàng" panose="020B0603050302020204"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charRg st="483" end="669"/>
                                            </p:txEl>
                                          </p:spTgt>
                                        </p:tgtEl>
                                        <p:attrNameLst>
                                          <p:attrName>style.visibility</p:attrName>
                                        </p:attrNameLst>
                                      </p:cBhvr>
                                      <p:to>
                                        <p:strVal val="visible"/>
                                      </p:to>
                                    </p:set>
                                    <p:animEffect transition="in" filter="wipe(down)">
                                      <p:cBhvr>
                                        <p:cTn id="19" dur="500"/>
                                        <p:tgtEl>
                                          <p:spTgt spid="7">
                                            <p:txEl>
                                              <p:charRg st="483" end="66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gtEl>
                                        <p:attrNameLst>
                                          <p:attrName>fillcolor</p:attrName>
                                        </p:attrNameLst>
                                      </p:cBhvr>
                                      <p:tavLst>
                                        <p:tav tm="0">
                                          <p:val>
                                            <p:clrVal>
                                              <a:schemeClr val="accent2"/>
                                            </p:clrVal>
                                          </p:val>
                                        </p:tav>
                                        <p:tav tm="50000">
                                          <p:val>
                                            <p:clrVal>
                                              <a:schemeClr val="hlink"/>
                                            </p:clrVal>
                                          </p:val>
                                        </p:tav>
                                      </p:tavLst>
                                    </p:anim>
                                    <p:set>
                                      <p:cBhvr>
                                        <p:cTn id="2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AutoShape 2"/>
          <p:cNvSpPr/>
          <p:nvPr/>
        </p:nvSpPr>
        <p:spPr>
          <a:xfrm rot="10800000">
            <a:off x="0" y="0"/>
            <a:ext cx="9144000" cy="1905000"/>
          </a:xfrm>
          <a:prstGeom prst="bevel">
            <a:avLst>
              <a:gd name="adj" fmla="val 12500"/>
            </a:avLst>
          </a:prstGeom>
          <a:solidFill>
            <a:srgbClr val="CCFFFF"/>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1800" dirty="0"/>
          </a:p>
        </p:txBody>
      </p:sp>
      <p:sp>
        <p:nvSpPr>
          <p:cNvPr id="19459" name="WordArt 3"/>
          <p:cNvSpPr>
            <a:spLocks noChangeArrowheads="1" noChangeShapeType="1" noTextEdit="1"/>
          </p:cNvSpPr>
          <p:nvPr/>
        </p:nvSpPr>
        <p:spPr bwMode="auto">
          <a:xfrm>
            <a:off x="1524000" y="228600"/>
            <a:ext cx="6324600" cy="1289050"/>
          </a:xfrm>
          <a:prstGeom prst="rect">
            <a:avLst/>
          </a:prstGeom>
          <a:extLst>
            <a:ext uri="{91240B29-F687-4F45-9708-019B960494DF}">
              <a14:hiddenLine xmlns:a14="http://schemas.microsoft.com/office/drawing/2010/main" w="12700">
                <a:solidFill>
                  <a:srgbClr val="B2B2B2"/>
                </a:solidFill>
                <a:round/>
              </a14:hiddenLine>
            </a:ext>
          </a:extLst>
        </p:spPr>
        <p:txBody>
          <a:bodyPr wrap="none" numCol="1" fromWordArt="1">
            <a:prstTxWarp prst="textFadeUp">
              <a:avLst>
                <a:gd name="adj" fmla="val 10731"/>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3600" b="1" i="0" u="sng" strike="noStrike" kern="10" cap="none" spc="0" normalizeH="0" baseline="0" noProof="0" dirty="0" err="1">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Hướng</a:t>
            </a:r>
            <a:r>
              <a:rPr kumimoji="0" lang="en-GB" sz="3600" b="1" i="0" u="sng" strike="noStrike" kern="10" cap="none" spc="0" normalizeH="0" baseline="0" noProof="0" dirty="0">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 </a:t>
            </a:r>
            <a:r>
              <a:rPr kumimoji="0" lang="en-GB" sz="3600" b="1" i="0" u="sng" strike="noStrike" kern="10" cap="none" spc="0" normalizeH="0" baseline="0" noProof="0" dirty="0" err="1">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dẫn</a:t>
            </a:r>
            <a:r>
              <a:rPr kumimoji="0" lang="en-GB" sz="3600" b="1" i="0" u="sng" strike="noStrike" kern="10" cap="none" spc="0" normalizeH="0" baseline="0" noProof="0" dirty="0">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 </a:t>
            </a:r>
            <a:r>
              <a:rPr kumimoji="0" lang="en-GB" sz="3600" b="1" i="0" u="sng" strike="noStrike" kern="10" cap="none" spc="0" normalizeH="0" baseline="0" noProof="0" dirty="0" err="1">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học</a:t>
            </a:r>
            <a:r>
              <a:rPr kumimoji="0" lang="en-GB" sz="3600" b="1" i="0" u="sng" strike="noStrike" kern="10" cap="none" spc="0" normalizeH="0" baseline="0" noProof="0" dirty="0">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 ở </a:t>
            </a:r>
            <a:r>
              <a:rPr kumimoji="0" lang="en-GB" sz="3600" b="1" i="0" u="sng" strike="noStrike" kern="10" cap="none" spc="0" normalizeH="0" baseline="0" noProof="0" dirty="0" err="1">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rPr>
              <a:t>nhà</a:t>
            </a:r>
            <a:endParaRPr kumimoji="0" lang="en-GB" sz="3600" b="1" i="0" u="sng" strike="noStrike" kern="10" cap="none" spc="0" normalizeH="0" baseline="0" noProof="0" dirty="0">
              <a:ln>
                <a:noFill/>
              </a:ln>
              <a:gradFill rotWithShape="0">
                <a:gsLst>
                  <a:gs pos="0">
                    <a:srgbClr val="520402"/>
                  </a:gs>
                  <a:gs pos="100000">
                    <a:srgbClr val="FFCC00"/>
                  </a:gs>
                </a:gsLst>
                <a:lin ang="5400000" scaled="1"/>
              </a:gradFill>
              <a:effectLst>
                <a:prstShdw prst="shdw13" dist="53882" dir="13500000">
                  <a:srgbClr val="808080">
                    <a:alpha val="50000"/>
                  </a:srgbClr>
                </a:prstShdw>
              </a:effectLst>
              <a:uLnTx/>
              <a:uFillTx/>
              <a:latin typeface="Times New Roman" panose="02020603050405020304" pitchFamily="18" charset="0"/>
              <a:ea typeface="+mn-ea"/>
              <a:cs typeface="Times New Roman" panose="02020603050405020304" pitchFamily="18" charset="0"/>
            </a:endParaRPr>
          </a:p>
        </p:txBody>
      </p:sp>
      <p:pic>
        <p:nvPicPr>
          <p:cNvPr id="23556" name="Picture 4" descr="abu041[1]"/>
          <p:cNvPicPr>
            <a:picLocks noChangeAspect="1"/>
          </p:cNvPicPr>
          <p:nvPr/>
        </p:nvPicPr>
        <p:blipFill>
          <a:blip r:embed="rId1"/>
          <a:stretch>
            <a:fillRect/>
          </a:stretch>
        </p:blipFill>
        <p:spPr>
          <a:xfrm>
            <a:off x="8020050" y="609600"/>
            <a:ext cx="666750" cy="695325"/>
          </a:xfrm>
          <a:prstGeom prst="rect">
            <a:avLst/>
          </a:prstGeom>
          <a:noFill/>
          <a:ln w="9525">
            <a:noFill/>
          </a:ln>
        </p:spPr>
      </p:pic>
      <p:pic>
        <p:nvPicPr>
          <p:cNvPr id="23557" name="Picture 5" descr="01_08_B"/>
          <p:cNvPicPr>
            <a:picLocks noChangeAspect="1"/>
          </p:cNvPicPr>
          <p:nvPr/>
        </p:nvPicPr>
        <p:blipFill>
          <a:blip r:embed="rId2"/>
          <a:stretch>
            <a:fillRect/>
          </a:stretch>
        </p:blipFill>
        <p:spPr>
          <a:xfrm>
            <a:off x="284163" y="457200"/>
            <a:ext cx="1163637" cy="914400"/>
          </a:xfrm>
          <a:prstGeom prst="rect">
            <a:avLst/>
          </a:prstGeom>
          <a:noFill/>
          <a:ln w="9525">
            <a:noFill/>
          </a:ln>
        </p:spPr>
      </p:pic>
      <p:pic>
        <p:nvPicPr>
          <p:cNvPr id="19462" name="Picture 6" descr="ball23[1]"/>
          <p:cNvPicPr>
            <a:picLocks noChangeAspect="1"/>
          </p:cNvPicPr>
          <p:nvPr/>
        </p:nvPicPr>
        <p:blipFill>
          <a:blip r:embed="rId3"/>
          <a:stretch>
            <a:fillRect/>
          </a:stretch>
        </p:blipFill>
        <p:spPr>
          <a:xfrm>
            <a:off x="609600" y="3124200"/>
            <a:ext cx="381000" cy="381000"/>
          </a:xfrm>
          <a:prstGeom prst="rect">
            <a:avLst/>
          </a:prstGeom>
          <a:noFill/>
          <a:ln w="9525">
            <a:noFill/>
          </a:ln>
        </p:spPr>
      </p:pic>
      <p:pic>
        <p:nvPicPr>
          <p:cNvPr id="19464" name="Picture 8" descr="ball23[1]"/>
          <p:cNvPicPr>
            <a:picLocks noChangeAspect="1"/>
          </p:cNvPicPr>
          <p:nvPr/>
        </p:nvPicPr>
        <p:blipFill>
          <a:blip r:embed="rId3"/>
          <a:stretch>
            <a:fillRect/>
          </a:stretch>
        </p:blipFill>
        <p:spPr>
          <a:xfrm>
            <a:off x="609600" y="2438400"/>
            <a:ext cx="381000" cy="381000"/>
          </a:xfrm>
          <a:prstGeom prst="rect">
            <a:avLst/>
          </a:prstGeom>
          <a:noFill/>
          <a:ln w="9525">
            <a:noFill/>
          </a:ln>
        </p:spPr>
      </p:pic>
      <p:sp>
        <p:nvSpPr>
          <p:cNvPr id="19473" name="Text Box 17"/>
          <p:cNvSpPr txBox="1"/>
          <p:nvPr/>
        </p:nvSpPr>
        <p:spPr>
          <a:xfrm>
            <a:off x="1295400" y="2395538"/>
            <a:ext cx="51816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b="1" u="none" dirty="0">
                <a:solidFill>
                  <a:srgbClr val="9900FF"/>
                </a:solidFill>
                <a:latin typeface="HP001 4 hàng" panose="020B0603050302020204" pitchFamily="34" charset="-93"/>
              </a:rPr>
              <a:t>Viết lại các từ đã viết sai</a:t>
            </a:r>
            <a:endParaRPr lang="en-US" altLang="en-US" b="1" u="none" dirty="0">
              <a:solidFill>
                <a:srgbClr val="9900FF"/>
              </a:solidFill>
              <a:latin typeface="HP001 4 hàng" panose="020B0603050302020204" pitchFamily="34" charset="-93"/>
            </a:endParaRPr>
          </a:p>
        </p:txBody>
      </p:sp>
      <p:sp>
        <p:nvSpPr>
          <p:cNvPr id="19474" name="Text Box 18"/>
          <p:cNvSpPr txBox="1"/>
          <p:nvPr/>
        </p:nvSpPr>
        <p:spPr>
          <a:xfrm>
            <a:off x="1219200" y="3119438"/>
            <a:ext cx="51816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vi-VN" altLang="en-US" b="1" u="none" dirty="0">
                <a:solidFill>
                  <a:srgbClr val="9900FF"/>
                </a:solidFill>
                <a:latin typeface="HP001 4 hàng" panose="020B0603050302020204" pitchFamily="34" charset="-93"/>
              </a:rPr>
              <a:t>Bạn nào chữ xấu, bôi xóa nhiều, viết lại cho sạch đẹp.</a:t>
            </a:r>
            <a:endParaRPr lang="vi-VN" altLang="en-US" b="1" u="none" dirty="0">
              <a:solidFill>
                <a:srgbClr val="9900FF"/>
              </a:solidFill>
              <a:latin typeface="HP001 4 hàng" panose="020B0603050302020204" pitchFamily="34" charset="-93"/>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strips(downRight)">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73"/>
                                        </p:tgtEl>
                                        <p:attrNameLst>
                                          <p:attrName>style.visibility</p:attrName>
                                        </p:attrNameLst>
                                      </p:cBhvr>
                                      <p:to>
                                        <p:strVal val="visible"/>
                                      </p:to>
                                    </p:set>
                                    <p:animEffect transition="in" filter="circle(in)">
                                      <p:cBhvr>
                                        <p:cTn id="12" dur="2000"/>
                                        <p:tgtEl>
                                          <p:spTgt spid="19473"/>
                                        </p:tgtEl>
                                      </p:cBhvr>
                                    </p:animEffect>
                                  </p:childTnLst>
                                </p:cTn>
                              </p:par>
                              <p:par>
                                <p:cTn id="13" presetID="19" presetClass="entr" presetSubtype="10" fill="hold" nodeType="withEffect">
                                  <p:stCondLst>
                                    <p:cond delay="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5000" fill="hold"/>
                                        <p:tgtEl>
                                          <p:spTgt spid="19464"/>
                                        </p:tgtEl>
                                        <p:attrNameLst>
                                          <p:attrName>ppt_w</p:attrName>
                                        </p:attrNameLst>
                                      </p:cBhvr>
                                      <p:tavLst>
                                        <p:tav tm="0" fmla="#ppt_w*sin(2.5*pi*$)">
                                          <p:val>
                                            <p:fltVal val="0.000000"/>
                                          </p:val>
                                        </p:tav>
                                        <p:tav tm="100000">
                                          <p:val>
                                            <p:fltVal val="1.000000"/>
                                          </p:val>
                                        </p:tav>
                                      </p:tavLst>
                                    </p:anim>
                                    <p:anim calcmode="lin" valueType="num">
                                      <p:cBhvr>
                                        <p:cTn id="16" dur="5000" fill="hold"/>
                                        <p:tgtEl>
                                          <p:spTgt spid="1946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p:cTn id="21" dur="5000" fill="hold"/>
                                        <p:tgtEl>
                                          <p:spTgt spid="19462"/>
                                        </p:tgtEl>
                                        <p:attrNameLst>
                                          <p:attrName>ppt_w</p:attrName>
                                        </p:attrNameLst>
                                      </p:cBhvr>
                                      <p:tavLst>
                                        <p:tav tm="0" fmla="#ppt_w*sin(2.5*pi*$)">
                                          <p:val>
                                            <p:fltVal val="0.000000"/>
                                          </p:val>
                                        </p:tav>
                                        <p:tav tm="100000">
                                          <p:val>
                                            <p:fltVal val="1.000000"/>
                                          </p:val>
                                        </p:tav>
                                      </p:tavLst>
                                    </p:anim>
                                    <p:anim calcmode="lin" valueType="num">
                                      <p:cBhvr>
                                        <p:cTn id="22" dur="5000" fill="hold"/>
                                        <p:tgtEl>
                                          <p:spTgt spid="19462"/>
                                        </p:tgtEl>
                                        <p:attrNameLst>
                                          <p:attrName>ppt_h</p:attrName>
                                        </p:attrNameLst>
                                      </p:cBhvr>
                                      <p:tavLst>
                                        <p:tav tm="0">
                                          <p:val>
                                            <p:strVal val="#ppt_h"/>
                                          </p:val>
                                        </p:tav>
                                        <p:tav tm="100000">
                                          <p:val>
                                            <p:strVal val="#ppt_h"/>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19474"/>
                                        </p:tgtEl>
                                        <p:attrNameLst>
                                          <p:attrName>style.visibility</p:attrName>
                                        </p:attrNameLst>
                                      </p:cBhvr>
                                      <p:to>
                                        <p:strVal val="visible"/>
                                      </p:to>
                                    </p:set>
                                    <p:animEffect transition="in" filter="circle(in)">
                                      <p:cBhvr>
                                        <p:cTn id="25"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p:bldP spid="194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Text Box 16"/>
          <p:cNvSpPr txBox="1"/>
          <p:nvPr/>
        </p:nvSpPr>
        <p:spPr>
          <a:xfrm>
            <a:off x="152400" y="1905000"/>
            <a:ext cx="8541385" cy="35534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50000"/>
              </a:lnSpc>
              <a:spcBef>
                <a:spcPct val="50000"/>
              </a:spcBef>
              <a:buNone/>
            </a:pPr>
            <a:r>
              <a:rPr lang="en-US" altLang="en-US" sz="3000" u="none" dirty="0">
                <a:solidFill>
                  <a:srgbClr val="0000FF"/>
                </a:solidFill>
                <a:latin typeface="HP001 4 hàng" panose="020B0603050302020204" pitchFamily="34" charset="-93"/>
              </a:rPr>
              <a:t>   </a:t>
            </a:r>
            <a:r>
              <a:rPr lang="en-US" altLang="en-US" sz="3000" b="1" u="none" dirty="0">
                <a:latin typeface="HP001 4 hàng" panose="020B0603050302020204" pitchFamily="34" charset="-93"/>
              </a:rPr>
              <a:t>Thành trì của giặc lần lượt sụp đổ dưới chân</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của đoàn quân khởi nghĩa. Tô Định ôm đầu </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chạy về nước. Đất nước ta sạch bóng quân thù. Hai Bà Trưng trở thành hai vị anh hùng chống ngoại xâm đầu tiên trong lịch s</a:t>
            </a:r>
            <a:r>
              <a:rPr lang="en-US" altLang="en-US" sz="3000" u="none" dirty="0">
                <a:latin typeface="Times New Roman" panose="02020603050405020304" pitchFamily="18" charset="0"/>
              </a:rPr>
              <a:t>ử</a:t>
            </a:r>
            <a:r>
              <a:rPr lang="en-US" altLang="en-US" sz="3000" b="1" u="none" dirty="0">
                <a:latin typeface="HP001 4 hàng" panose="020B0603050302020204" pitchFamily="34" charset="-93"/>
              </a:rPr>
              <a:t> nước nhà.</a:t>
            </a:r>
            <a:endParaRPr lang="en-US" altLang="en-US" sz="3000" b="1" u="none" dirty="0">
              <a:latin typeface="HP001 4 hàng" panose="020B0603050302020204" pitchFamily="34" charset="-93"/>
            </a:endParaRPr>
          </a:p>
        </p:txBody>
      </p:sp>
      <p:sp>
        <p:nvSpPr>
          <p:cNvPr id="15368" name="Text Box 5"/>
          <p:cNvSpPr txBox="1"/>
          <p:nvPr/>
        </p:nvSpPr>
        <p:spPr>
          <a:xfrm>
            <a:off x="762000" y="593725"/>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dirty="0">
                <a:latin typeface="HP001 4 hàng" panose="020B0603050302020204" pitchFamily="34" charset="-93"/>
              </a:rPr>
              <a:t>Chính tả</a:t>
            </a:r>
            <a:r>
              <a:rPr lang="en-US" altLang="en-US" sz="2600" b="1" u="none" dirty="0">
                <a:latin typeface="HP001 4 hàng" panose="020B0603050302020204" pitchFamily="34" charset="-93"/>
              </a:rPr>
              <a:t> (Nghe viết)</a:t>
            </a:r>
            <a:r>
              <a:rPr lang="en-US" altLang="en-US" sz="2600" b="1" u="none" dirty="0"/>
              <a:t> </a:t>
            </a:r>
            <a:endParaRPr lang="en-US" altLang="en-US" sz="2600" b="1" u="none" dirty="0"/>
          </a:p>
        </p:txBody>
      </p:sp>
      <p:sp>
        <p:nvSpPr>
          <p:cNvPr id="15369" name="Text Box 5"/>
          <p:cNvSpPr txBox="1"/>
          <p:nvPr/>
        </p:nvSpPr>
        <p:spPr>
          <a:xfrm>
            <a:off x="468313" y="1136650"/>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u="none" dirty="0">
                <a:solidFill>
                  <a:srgbClr val="003399"/>
                </a:solidFill>
                <a:latin typeface="HP001 4 hàng" panose="020B0603050302020204" pitchFamily="34" charset="-93"/>
              </a:rPr>
              <a:t>Hai Bà Trưng</a:t>
            </a:r>
            <a:endParaRPr lang="en-US" altLang="en-US" sz="2600" b="1" u="none" dirty="0"/>
          </a:p>
        </p:txBody>
      </p:sp>
      <p:sp>
        <p:nvSpPr>
          <p:cNvPr id="15371" name="Text Box 4"/>
          <p:cNvSpPr txBox="1"/>
          <p:nvPr/>
        </p:nvSpPr>
        <p:spPr>
          <a:xfrm>
            <a:off x="304800" y="76200"/>
            <a:ext cx="8991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latin typeface="HP001 4 hàng" panose="020B0603050302020204" pitchFamily="34" charset="-93"/>
              </a:rPr>
              <a:t>Thứ ba ngày </a:t>
            </a:r>
            <a:r>
              <a:rPr lang="vi-VN" altLang="en-US" sz="2600" b="1" u="none" dirty="0">
                <a:latin typeface="HP001 4 hàng" panose="020B0603050302020204" pitchFamily="34" charset="-93"/>
              </a:rPr>
              <a:t>18</a:t>
            </a:r>
            <a:r>
              <a:rPr lang="en-US" altLang="en-US" sz="2600" b="1" u="none" dirty="0">
                <a:latin typeface="HP001 4 hàng" panose="020B0603050302020204" pitchFamily="34" charset="-93"/>
              </a:rPr>
              <a:t> tháng </a:t>
            </a:r>
            <a:r>
              <a:rPr lang="vi-VN" altLang="en-US" sz="2600" b="1" u="none" dirty="0">
                <a:latin typeface="HP001 4 hàng" panose="020B0603050302020204" pitchFamily="34" charset="-93"/>
              </a:rPr>
              <a:t>1</a:t>
            </a:r>
            <a:r>
              <a:rPr lang="en-US" altLang="en-US" sz="2600" b="1" u="none" dirty="0">
                <a:latin typeface="HP001 4 hàng" panose="020B0603050302020204" pitchFamily="34" charset="-93"/>
              </a:rPr>
              <a:t> năm 2022</a:t>
            </a:r>
            <a:endParaRPr lang="en-US" altLang="en-US" sz="2600" b="1" u="none" dirty="0">
              <a:latin typeface="HP001 4 hàng" panose="020B0603050302020204" pitchFamily="34" charset="-93"/>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5"/>
          <p:cNvPicPr>
            <a:picLocks noChangeAspect="1"/>
          </p:cNvPicPr>
          <p:nvPr/>
        </p:nvPicPr>
        <p:blipFill>
          <a:blip r:embed="rId1"/>
          <a:stretch>
            <a:fillRect/>
          </a:stretch>
        </p:blipFill>
        <p:spPr>
          <a:xfrm>
            <a:off x="-43180" y="0"/>
            <a:ext cx="10101580" cy="6858000"/>
          </a:xfrm>
          <a:prstGeom prst="rect">
            <a:avLst/>
          </a:prstGeom>
          <a:noFill/>
          <a:ln w="9525">
            <a:noFill/>
          </a:ln>
        </p:spPr>
      </p:pic>
      <p:sp>
        <p:nvSpPr>
          <p:cNvPr id="67" name="TextBox 66"/>
          <p:cNvSpPr txBox="1"/>
          <p:nvPr/>
        </p:nvSpPr>
        <p:spPr>
          <a:xfrm>
            <a:off x="914400" y="4114800"/>
            <a:ext cx="8577263" cy="1824038"/>
          </a:xfrm>
          <a:prstGeom prst="rect">
            <a:avLst/>
          </a:prstGeom>
          <a:noFill/>
        </p:spPr>
        <p:txBody>
          <a:bodyPr>
            <a:spAutoFit/>
          </a:bodyPr>
          <a:p>
            <a:pPr algn="ctr">
              <a:buNone/>
            </a:pPr>
            <a:r>
              <a:rPr sz="11200" dirty="0">
                <a:solidFill>
                  <a:srgbClr val="7030A0"/>
                </a:solidFill>
                <a:latin typeface="Times New Roman" panose="02020603050405020304" pitchFamily="18" charset="0"/>
                <a:cs typeface="Times New Roman" panose="02020603050405020304" pitchFamily="18" charset="0"/>
              </a:rPr>
              <a:t>TẠM BIỆT</a:t>
            </a:r>
            <a:endParaRPr sz="11200" dirty="0">
              <a:solidFill>
                <a:srgbClr val="7030A0"/>
              </a:solidFill>
              <a:latin typeface="Times New Roman" panose="02020603050405020304" pitchFamily="18" charset="0"/>
              <a:ea typeface="Times New Roman" panose="02020603050405020304" pitchFamily="18" charset="0"/>
            </a:endParaRPr>
          </a:p>
        </p:txBody>
      </p:sp>
      <p:sp>
        <p:nvSpPr>
          <p:cNvPr id="4" name="WordArt 18"/>
          <p:cNvSpPr>
            <a:spLocks noChangeArrowheads="1" noChangeShapeType="1" noTextEdit="1"/>
          </p:cNvSpPr>
          <p:nvPr/>
        </p:nvSpPr>
        <p:spPr bwMode="auto">
          <a:xfrm>
            <a:off x="381000" y="609600"/>
            <a:ext cx="8458200" cy="3200400"/>
          </a:xfrm>
          <a:prstGeom prst="rect">
            <a:avLst/>
          </a:prstGeom>
          <a:extLst>
            <a:ext uri="{AF507438-7753-43E0-B8FC-AC1667EBCBE1}">
              <a14:hiddenEffects xmlns:a14="http://schemas.microsoft.com/office/drawing/2010/main">
                <a:effectLst/>
              </a14:hiddenEffects>
            </a:ext>
          </a:extLst>
        </p:spPr>
        <p:txBody>
          <a:bodyPr spcFirstLastPara="1" wrap="none" numCol="1" fromWordArt="1">
            <a:prstTxWarp prst="textArchUp">
              <a:avLst>
                <a:gd name="adj" fmla="val 11149005"/>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000" b="1" i="0" u="sng" strike="noStrike" kern="10" cap="none" spc="0" normalizeH="0" baseline="0" noProof="0" dirty="0">
              <a:ln w="9525">
                <a:solidFill>
                  <a:srgbClr val="FF0000"/>
                </a:solidFill>
                <a:round/>
              </a:ln>
              <a:solidFill>
                <a:srgbClr val="000000"/>
              </a:solidFill>
              <a:effectLst/>
              <a:uLnTx/>
              <a:uFillTx/>
              <a:latin typeface="Times New Roman" panose="02020603050405020304"/>
              <a:ea typeface="+mn-ea"/>
              <a:cs typeface="Times New Roman" panose="02020603050405020304"/>
            </a:endParaRPr>
          </a:p>
        </p:txBody>
      </p:sp>
      <p:sp>
        <p:nvSpPr>
          <p:cNvPr id="5" name="WordArt 17"/>
          <p:cNvSpPr>
            <a:spLocks noChangeArrowheads="1" noChangeShapeType="1" noTextEdit="1"/>
          </p:cNvSpPr>
          <p:nvPr/>
        </p:nvSpPr>
        <p:spPr bwMode="auto">
          <a:xfrm>
            <a:off x="381000" y="1142856"/>
            <a:ext cx="8534400" cy="1905000"/>
          </a:xfrm>
          <a:prstGeom prst="rect">
            <a:avLst/>
          </a:prstGeom>
          <a:extLst>
            <a:ext uri="{AF507438-7753-43E0-B8FC-AC1667EBCBE1}">
              <a14:hiddenEffects xmlns:a14="http://schemas.microsoft.com/office/drawing/2010/main">
                <a:effectLst/>
              </a14:hiddenEffects>
            </a:ext>
          </a:extLst>
        </p:spPr>
        <p:txBody>
          <a:bodyPr wrap="none" numCol="1" fromWordArt="1">
            <a:prstTxWarp prst="textCanDown">
              <a:avLst>
                <a:gd name="adj" fmla="val 33333"/>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2400" b="1" i="0" u="sng" strike="noStrike" kern="10" cap="none" spc="0" normalizeH="0" baseline="0" noProof="0" dirty="0">
                <a:ln w="9525">
                  <a:solidFill>
                    <a:srgbClr val="000000"/>
                  </a:solidFill>
                  <a:round/>
                </a:ln>
                <a:solidFill>
                  <a:srgbClr val="FF0000"/>
                </a:solidFill>
                <a:effectLst/>
                <a:uLnTx/>
                <a:uFillTx/>
                <a:latin typeface="Times New Roman" panose="02020603050405020304"/>
                <a:ea typeface="+mn-ea"/>
                <a:cs typeface="Times New Roman" panose="02020603050405020304"/>
              </a:rPr>
              <a:t>Chúc các em chăm ngoan, học giỏi</a:t>
            </a:r>
            <a:endParaRPr kumimoji="0" lang="en-GB" sz="2400" b="1" i="0" u="sng" strike="noStrike" kern="10" cap="none" spc="0" normalizeH="0" baseline="0" noProof="0" dirty="0">
              <a:ln w="9525">
                <a:solidFill>
                  <a:srgbClr val="000000"/>
                </a:solidFill>
                <a:round/>
              </a:ln>
              <a:solidFill>
                <a:srgbClr val="FF0000"/>
              </a:solidFill>
              <a:effectLst/>
              <a:uLnTx/>
              <a:uFillTx/>
              <a:latin typeface="Times New Roman" panose="02020603050405020304"/>
              <a:ea typeface="+mn-ea"/>
              <a:cs typeface="Times New Roman" panose="02020603050405020304"/>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Text Box 16"/>
          <p:cNvSpPr txBox="1"/>
          <p:nvPr/>
        </p:nvSpPr>
        <p:spPr>
          <a:xfrm>
            <a:off x="457200" y="1221105"/>
            <a:ext cx="8541385" cy="35534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50000"/>
              </a:lnSpc>
              <a:spcBef>
                <a:spcPct val="50000"/>
              </a:spcBef>
              <a:buNone/>
            </a:pPr>
            <a:r>
              <a:rPr lang="en-US" altLang="en-US" sz="3000" u="none" dirty="0">
                <a:solidFill>
                  <a:srgbClr val="0000FF"/>
                </a:solidFill>
                <a:latin typeface="HP001 4 hàng" panose="020B0603050302020204" pitchFamily="34" charset="-93"/>
              </a:rPr>
              <a:t>   </a:t>
            </a:r>
            <a:r>
              <a:rPr lang="en-US" altLang="en-US" sz="3000" b="1" u="none" dirty="0">
                <a:latin typeface="HP001 4 hàng" panose="020B0603050302020204" pitchFamily="34" charset="-93"/>
              </a:rPr>
              <a:t>Thành trì của giặc lần lượt sụp đổ dưới chân</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của đoàn quân khởi nghĩa. Tô Định ôm đầu </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chạy về nước. Đất nước ta sạch bóng quân thù. Hai Bà Trưng trở thành hai vị anh hùng chống ngoại xâm đầu tiên trong lịch s</a:t>
            </a:r>
            <a:r>
              <a:rPr lang="en-US" altLang="en-US" sz="3000" u="none" dirty="0">
                <a:latin typeface="Times New Roman" panose="02020603050405020304" pitchFamily="18" charset="0"/>
              </a:rPr>
              <a:t>ử</a:t>
            </a:r>
            <a:r>
              <a:rPr lang="en-US" altLang="en-US" sz="3000" b="1" u="none" dirty="0">
                <a:latin typeface="HP001 4 hàng" panose="020B0603050302020204" pitchFamily="34" charset="-93"/>
              </a:rPr>
              <a:t> nước nhà.</a:t>
            </a:r>
            <a:endParaRPr lang="en-US" altLang="en-US" sz="3000" b="1" u="none" dirty="0">
              <a:latin typeface="HP001 4 hàng" panose="020B0603050302020204" pitchFamily="34" charset="-93"/>
            </a:endParaRPr>
          </a:p>
        </p:txBody>
      </p:sp>
      <p:sp>
        <p:nvSpPr>
          <p:cNvPr id="6" name="TextBox 5"/>
          <p:cNvSpPr txBox="1"/>
          <p:nvPr/>
        </p:nvSpPr>
        <p:spPr>
          <a:xfrm>
            <a:off x="171450" y="4724400"/>
            <a:ext cx="8724900" cy="1570038"/>
          </a:xfrm>
          <a:prstGeom prst="rect">
            <a:avLst/>
          </a:prstGeom>
          <a:noFill/>
          <a:ln w="9525">
            <a:noFill/>
          </a:ln>
        </p:spPr>
        <p:txBody>
          <a:bodyPr>
            <a:spAutoFit/>
          </a:bodyPr>
          <a:p>
            <a:pPr algn="ctr"/>
            <a:r>
              <a:rPr lang="nl-NL" altLang="vi-VN" sz="3200" u="none" dirty="0">
                <a:solidFill>
                  <a:srgbClr val="CC0000"/>
                </a:solidFill>
                <a:latin typeface="HP001 4 hàng" panose="020B0603050302020204" pitchFamily="34" charset="-93"/>
              </a:rPr>
              <a:t>Cuộc khởi nghĩa Hai Bà Trưng có kết quả như thế nào?  </a:t>
            </a:r>
            <a:endParaRPr lang="en-US" altLang="vi-VN" sz="3200" u="none" dirty="0">
              <a:solidFill>
                <a:srgbClr val="CC0000"/>
              </a:solidFill>
              <a:latin typeface="HP001 4 hàng" panose="020B0603050302020204" pitchFamily="34" charset="-93"/>
            </a:endParaRPr>
          </a:p>
          <a:p>
            <a:pPr algn="ctr"/>
            <a:endParaRPr lang="en-US" altLang="vi-VN" sz="3200" u="none" dirty="0">
              <a:solidFill>
                <a:srgbClr val="CC0000"/>
              </a:solidFill>
              <a:latin typeface="HP001 4 hàng" panose="020B0603050302020204" pitchFamily="34" charset="-93"/>
            </a:endParaRPr>
          </a:p>
        </p:txBody>
      </p:sp>
      <p:sp>
        <p:nvSpPr>
          <p:cNvPr id="7" name="TextBox 6"/>
          <p:cNvSpPr txBox="1"/>
          <p:nvPr/>
        </p:nvSpPr>
        <p:spPr>
          <a:xfrm>
            <a:off x="6350" y="5821363"/>
            <a:ext cx="9448800" cy="1570037"/>
          </a:xfrm>
          <a:prstGeom prst="rect">
            <a:avLst/>
          </a:prstGeom>
          <a:noFill/>
          <a:ln w="9525">
            <a:noFill/>
          </a:ln>
        </p:spPr>
        <p:txBody>
          <a:bodyPr>
            <a:spAutoFit/>
          </a:bodyPr>
          <a:p>
            <a:r>
              <a:rPr lang="nl-NL" altLang="vi-VN" sz="3200" u="none" dirty="0">
                <a:solidFill>
                  <a:srgbClr val="003399"/>
                </a:solidFill>
                <a:latin typeface="HP001 4 hàng" panose="020B0603050302020204" pitchFamily="34" charset="-93"/>
              </a:rPr>
              <a:t>Thành trì của giặc lần lượt sụp đổ, Tô Định ôm đầu chạy về nước. Đất nước ta sạch bóng quân thù.</a:t>
            </a:r>
            <a:endParaRPr lang="en-US" altLang="vi-VN" sz="3200" u="none" dirty="0">
              <a:solidFill>
                <a:srgbClr val="003399"/>
              </a:solidFill>
              <a:latin typeface="HP001 4 hàng" panose="020B0603050302020204" pitchFamily="34" charset="-93"/>
            </a:endParaRPr>
          </a:p>
          <a:p>
            <a:endParaRPr lang="en-US" altLang="vi-VN" sz="3200" u="none" dirty="0">
              <a:solidFill>
                <a:srgbClr val="003399"/>
              </a:solidFill>
              <a:latin typeface="HP001 4 hàng" panose="020B0603050302020204" pitchFamily="34" charset="-93"/>
            </a:endParaRPr>
          </a:p>
        </p:txBody>
      </p:sp>
      <p:sp>
        <p:nvSpPr>
          <p:cNvPr id="15368" name="Text Box 5"/>
          <p:cNvSpPr txBox="1"/>
          <p:nvPr/>
        </p:nvSpPr>
        <p:spPr>
          <a:xfrm>
            <a:off x="762000" y="593725"/>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dirty="0">
                <a:latin typeface="HP001 4 hàng" panose="020B0603050302020204" pitchFamily="34" charset="-93"/>
              </a:rPr>
              <a:t>Chính tả</a:t>
            </a:r>
            <a:r>
              <a:rPr lang="en-US" altLang="en-US" sz="2600" b="1" u="none" dirty="0">
                <a:latin typeface="HP001 4 hàng" panose="020B0603050302020204" pitchFamily="34" charset="-93"/>
              </a:rPr>
              <a:t> (Nghe viết)</a:t>
            </a:r>
            <a:r>
              <a:rPr lang="en-US" altLang="en-US" sz="2600" b="1" u="none" dirty="0"/>
              <a:t> </a:t>
            </a:r>
            <a:endParaRPr lang="en-US" altLang="en-US" sz="2600" b="1" u="none" dirty="0"/>
          </a:p>
        </p:txBody>
      </p:sp>
      <p:sp>
        <p:nvSpPr>
          <p:cNvPr id="15369" name="Text Box 5"/>
          <p:cNvSpPr txBox="1"/>
          <p:nvPr/>
        </p:nvSpPr>
        <p:spPr>
          <a:xfrm>
            <a:off x="468313" y="1136650"/>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u="none" dirty="0">
                <a:solidFill>
                  <a:srgbClr val="003399"/>
                </a:solidFill>
                <a:latin typeface="HP001 4 hàng" panose="020B0603050302020204" pitchFamily="34" charset="-93"/>
              </a:rPr>
              <a:t>Hai Bà Trưng</a:t>
            </a:r>
            <a:endParaRPr lang="en-US" altLang="en-US" sz="2600" b="1" u="none" dirty="0"/>
          </a:p>
        </p:txBody>
      </p:sp>
      <p:sp>
        <p:nvSpPr>
          <p:cNvPr id="15371" name="Text Box 4"/>
          <p:cNvSpPr txBox="1"/>
          <p:nvPr/>
        </p:nvSpPr>
        <p:spPr>
          <a:xfrm>
            <a:off x="304800" y="76200"/>
            <a:ext cx="8991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latin typeface="HP001 4 hàng" panose="020B0603050302020204" pitchFamily="34" charset="-93"/>
              </a:rPr>
              <a:t>Thứ ba ngày </a:t>
            </a:r>
            <a:r>
              <a:rPr lang="vi-VN" altLang="en-US" sz="2600" b="1" u="none" dirty="0">
                <a:latin typeface="HP001 4 hàng" panose="020B0603050302020204" pitchFamily="34" charset="-93"/>
              </a:rPr>
              <a:t>18</a:t>
            </a:r>
            <a:r>
              <a:rPr lang="en-US" altLang="en-US" sz="2600" b="1" u="none" dirty="0">
                <a:latin typeface="HP001 4 hàng" panose="020B0603050302020204" pitchFamily="34" charset="-93"/>
              </a:rPr>
              <a:t> tháng </a:t>
            </a:r>
            <a:r>
              <a:rPr lang="vi-VN" altLang="en-US" sz="2600" b="1" u="none" dirty="0">
                <a:latin typeface="HP001 4 hàng" panose="020B0603050302020204" pitchFamily="34" charset="-93"/>
              </a:rPr>
              <a:t>1</a:t>
            </a:r>
            <a:r>
              <a:rPr lang="en-US" altLang="en-US" sz="2600" b="1" u="none" dirty="0">
                <a:latin typeface="HP001 4 hàng" panose="020B0603050302020204" pitchFamily="34" charset="-93"/>
              </a:rPr>
              <a:t> năm 2022</a:t>
            </a:r>
            <a:endParaRPr lang="en-US" altLang="en-US" sz="2600" b="1" u="none" dirty="0">
              <a:latin typeface="HP001 4 hàng" panose="020B0603050302020204"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2"/>
          <p:cNvSpPr txBox="1"/>
          <p:nvPr/>
        </p:nvSpPr>
        <p:spPr>
          <a:xfrm>
            <a:off x="1149350" y="5216525"/>
            <a:ext cx="78486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nl-NL" altLang="vi-VN" b="1" u="none" dirty="0">
                <a:solidFill>
                  <a:srgbClr val="CC0000"/>
                </a:solidFill>
                <a:latin typeface="HP001 4 hàng" panose="020B0603050302020204" pitchFamily="34" charset="-93"/>
              </a:rPr>
              <a:t>Đoạn văn cho chúng ta biết điều gì?</a:t>
            </a:r>
            <a:endParaRPr lang="nl-NL" altLang="vi-VN" b="1" u="none" dirty="0">
              <a:solidFill>
                <a:srgbClr val="CC0000"/>
              </a:solidFill>
              <a:latin typeface="HP001 4 hàng" panose="020B0603050302020204" pitchFamily="34" charset="-93"/>
            </a:endParaRPr>
          </a:p>
        </p:txBody>
      </p:sp>
      <p:sp>
        <p:nvSpPr>
          <p:cNvPr id="14339" name="TextBox 3"/>
          <p:cNvSpPr txBox="1"/>
          <p:nvPr/>
        </p:nvSpPr>
        <p:spPr>
          <a:xfrm>
            <a:off x="8255" y="5791200"/>
            <a:ext cx="913574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nl-NL" altLang="vi-VN" b="1" u="none" dirty="0">
                <a:solidFill>
                  <a:srgbClr val="003399"/>
                </a:solidFill>
                <a:latin typeface="HP001 4 hàng" panose="020B0603050302020204" pitchFamily="34" charset="-93"/>
              </a:rPr>
              <a:t>Đoạn văn cho biết kết quả cuộc khởi nghĩa của Hai Bà Trưng.</a:t>
            </a:r>
            <a:endParaRPr lang="en-US" altLang="vi-VN" b="1" u="none" dirty="0">
              <a:solidFill>
                <a:srgbClr val="003399"/>
              </a:solidFill>
              <a:latin typeface="HP001 4 hàng" panose="020B0603050302020204" pitchFamily="34" charset="-93"/>
            </a:endParaRPr>
          </a:p>
          <a:p>
            <a:pPr marL="0" lvl="0" indent="0" algn="ctr">
              <a:spcBef>
                <a:spcPct val="0"/>
              </a:spcBef>
              <a:buNone/>
            </a:pPr>
            <a:endParaRPr lang="en-US" altLang="vi-VN" b="1" u="none" dirty="0">
              <a:solidFill>
                <a:srgbClr val="003399"/>
              </a:solidFill>
              <a:latin typeface="HP001 4 hàng" panose="020B0603050302020204" pitchFamily="34" charset="-93"/>
            </a:endParaRPr>
          </a:p>
        </p:txBody>
      </p:sp>
      <p:sp>
        <p:nvSpPr>
          <p:cNvPr id="14340" name="Text Box 16"/>
          <p:cNvSpPr txBox="1"/>
          <p:nvPr/>
        </p:nvSpPr>
        <p:spPr>
          <a:xfrm>
            <a:off x="457200" y="1449705"/>
            <a:ext cx="8541385" cy="35534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50000"/>
              </a:lnSpc>
              <a:spcBef>
                <a:spcPct val="50000"/>
              </a:spcBef>
              <a:buNone/>
            </a:pPr>
            <a:r>
              <a:rPr lang="en-US" altLang="en-US" sz="3000" u="none" dirty="0">
                <a:solidFill>
                  <a:srgbClr val="0000FF"/>
                </a:solidFill>
                <a:latin typeface="HP001 4 hàng" panose="020B0603050302020204" pitchFamily="34" charset="-93"/>
              </a:rPr>
              <a:t>   </a:t>
            </a:r>
            <a:r>
              <a:rPr lang="en-US" altLang="en-US" sz="3000" b="1" u="none" dirty="0">
                <a:latin typeface="HP001 4 hàng" panose="020B0603050302020204" pitchFamily="34" charset="-93"/>
              </a:rPr>
              <a:t>Thành trì của giặc lần lượt sụp đổ dưới chân</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của đoàn quân khởi nghĩa. Tô Định ôm đầu </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chạy về nước. Đất nước ta sạch bóng quân thù. Hai Bà Trưng trở thành hai vị anh hùng chống ngoại xâm đầu tiên trong lịch s</a:t>
            </a:r>
            <a:r>
              <a:rPr lang="en-US" altLang="en-US" sz="3000" u="none" dirty="0">
                <a:latin typeface="Times New Roman" panose="02020603050405020304" pitchFamily="18" charset="0"/>
              </a:rPr>
              <a:t>ử</a:t>
            </a:r>
            <a:r>
              <a:rPr lang="en-US" altLang="en-US" sz="3000" b="1" u="none" dirty="0">
                <a:latin typeface="HP001 4 hàng" panose="020B0603050302020204" pitchFamily="34" charset="-93"/>
              </a:rPr>
              <a:t> nước nhà.</a:t>
            </a:r>
            <a:endParaRPr lang="en-US" altLang="en-US" sz="3000" b="1" u="none" dirty="0">
              <a:latin typeface="HP001 4 hàng" panose="020B0603050302020204" pitchFamily="34" charset="-93"/>
            </a:endParaRPr>
          </a:p>
        </p:txBody>
      </p:sp>
      <p:sp>
        <p:nvSpPr>
          <p:cNvPr id="15368" name="Text Box 5"/>
          <p:cNvSpPr txBox="1"/>
          <p:nvPr/>
        </p:nvSpPr>
        <p:spPr>
          <a:xfrm>
            <a:off x="762000" y="593725"/>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dirty="0">
                <a:latin typeface="HP001 4 hàng" panose="020B0603050302020204" pitchFamily="34" charset="-93"/>
              </a:rPr>
              <a:t>Chính tả</a:t>
            </a:r>
            <a:r>
              <a:rPr lang="en-US" altLang="en-US" sz="2600" b="1" u="none" dirty="0">
                <a:latin typeface="HP001 4 hàng" panose="020B0603050302020204" pitchFamily="34" charset="-93"/>
              </a:rPr>
              <a:t> (Nghe viết)</a:t>
            </a:r>
            <a:r>
              <a:rPr lang="en-US" altLang="en-US" sz="2600" b="1" u="none" dirty="0"/>
              <a:t> </a:t>
            </a:r>
            <a:endParaRPr lang="en-US" altLang="en-US" sz="2600" b="1" u="none" dirty="0"/>
          </a:p>
        </p:txBody>
      </p:sp>
      <p:sp>
        <p:nvSpPr>
          <p:cNvPr id="15369" name="Text Box 5"/>
          <p:cNvSpPr txBox="1"/>
          <p:nvPr/>
        </p:nvSpPr>
        <p:spPr>
          <a:xfrm>
            <a:off x="468313" y="1136650"/>
            <a:ext cx="7086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solidFill>
                  <a:srgbClr val="A50021"/>
                </a:solidFill>
                <a:latin typeface="HP001 4 hàng" panose="020B0603050302020204" pitchFamily="34" charset="-93"/>
              </a:rPr>
              <a:t>  </a:t>
            </a:r>
            <a:r>
              <a:rPr lang="en-US" altLang="en-US" sz="2600" b="1" u="none" dirty="0">
                <a:solidFill>
                  <a:srgbClr val="003399"/>
                </a:solidFill>
                <a:latin typeface="HP001 4 hàng" panose="020B0603050302020204" pitchFamily="34" charset="-93"/>
              </a:rPr>
              <a:t>Hai Bà Trưng</a:t>
            </a:r>
            <a:endParaRPr lang="en-US" altLang="en-US" sz="2600" b="1" u="none" dirty="0"/>
          </a:p>
        </p:txBody>
      </p:sp>
      <p:sp>
        <p:nvSpPr>
          <p:cNvPr id="15371" name="Text Box 4"/>
          <p:cNvSpPr txBox="1"/>
          <p:nvPr/>
        </p:nvSpPr>
        <p:spPr>
          <a:xfrm>
            <a:off x="304800" y="0"/>
            <a:ext cx="89916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600" b="1" u="none" dirty="0">
                <a:latin typeface="HP001 4 hàng" panose="020B0603050302020204" pitchFamily="34" charset="-93"/>
              </a:rPr>
              <a:t>Thứ ba ngày </a:t>
            </a:r>
            <a:r>
              <a:rPr lang="vi-VN" altLang="en-US" sz="2600" b="1" u="none" dirty="0">
                <a:latin typeface="HP001 4 hàng" panose="020B0603050302020204" pitchFamily="34" charset="-93"/>
              </a:rPr>
              <a:t>18</a:t>
            </a:r>
            <a:r>
              <a:rPr lang="en-US" altLang="en-US" sz="2600" b="1" u="none" dirty="0">
                <a:latin typeface="HP001 4 hàng" panose="020B0603050302020204" pitchFamily="34" charset="-93"/>
              </a:rPr>
              <a:t> tháng </a:t>
            </a:r>
            <a:r>
              <a:rPr lang="vi-VN" altLang="en-US" sz="2600" b="1" u="none" dirty="0">
                <a:latin typeface="HP001 4 hàng" panose="020B0603050302020204" pitchFamily="34" charset="-93"/>
              </a:rPr>
              <a:t>1</a:t>
            </a:r>
            <a:r>
              <a:rPr lang="en-US" altLang="en-US" sz="2600" b="1" u="none" dirty="0">
                <a:latin typeface="HP001 4 hàng" panose="020B0603050302020204" pitchFamily="34" charset="-93"/>
              </a:rPr>
              <a:t> năm 2022</a:t>
            </a:r>
            <a:endParaRPr lang="en-US" altLang="en-US" sz="2600" b="1" u="none" dirty="0">
              <a:latin typeface="HP001 4 hàng" panose="020B0603050302020204" pitchFamily="34" charset="-93"/>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16"/>
          <p:cNvSpPr txBox="1"/>
          <p:nvPr/>
        </p:nvSpPr>
        <p:spPr>
          <a:xfrm>
            <a:off x="304800" y="2452688"/>
            <a:ext cx="8534400" cy="35534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50000"/>
              </a:lnSpc>
              <a:spcBef>
                <a:spcPct val="50000"/>
              </a:spcBef>
              <a:buNone/>
            </a:pPr>
            <a:r>
              <a:rPr lang="en-US" altLang="en-US" sz="3000" u="none" dirty="0">
                <a:solidFill>
                  <a:srgbClr val="0000FF"/>
                </a:solidFill>
                <a:latin typeface="HP001 4 hàng" panose="020B0603050302020204" pitchFamily="34" charset="-93"/>
              </a:rPr>
              <a:t>   </a:t>
            </a:r>
            <a:r>
              <a:rPr lang="en-US" altLang="en-US" sz="3000" b="1" u="none" dirty="0">
                <a:latin typeface="HP001 4 hàng" panose="020B0603050302020204" pitchFamily="34" charset="-93"/>
              </a:rPr>
              <a:t>Thành trì của giặc lần lượt sụp đổ dưới chân</a:t>
            </a:r>
            <a:r>
              <a:rPr lang="vi-VN" altLang="en-US" sz="3000" b="1" u="none" dirty="0">
                <a:latin typeface="HP001 4 hàng" panose="020B0603050302020204" pitchFamily="34" charset="-93"/>
              </a:rPr>
              <a:t> </a:t>
            </a:r>
            <a:r>
              <a:rPr lang="en-US" altLang="en-US" sz="3000" b="1" u="none" dirty="0">
                <a:latin typeface="HP001 4 hàng" panose="020B0603050302020204" pitchFamily="34" charset="-93"/>
              </a:rPr>
              <a:t>của đoàn quân khởi nghĩa. Tô Định ôm đầu  chạy về nước. Đất nước ta sạch bóng quân thù. Hai Bà Trưng trở thành hai vị anh hùng chống ngoại xâm đầu tiên trong lịch s</a:t>
            </a:r>
            <a:r>
              <a:rPr lang="en-US" altLang="en-US" sz="3000" u="none" dirty="0">
                <a:latin typeface="Times New Roman" panose="02020603050405020304" pitchFamily="18" charset="0"/>
              </a:rPr>
              <a:t>ử</a:t>
            </a:r>
            <a:r>
              <a:rPr lang="en-US" altLang="en-US" sz="3000" b="1" u="none" dirty="0">
                <a:latin typeface="HP001 4 hàng" panose="020B0603050302020204" pitchFamily="34" charset="-93"/>
              </a:rPr>
              <a:t> nước nhà.</a:t>
            </a:r>
            <a:endParaRPr lang="en-US" altLang="en-US" sz="3000" b="1" u="none" dirty="0">
              <a:latin typeface="HP001 4 hàng" panose="020B0603050302020204" pitchFamily="34" charset="-93"/>
            </a:endParaRPr>
          </a:p>
        </p:txBody>
      </p:sp>
      <p:sp>
        <p:nvSpPr>
          <p:cNvPr id="7190" name="Text Box 22"/>
          <p:cNvSpPr txBox="1"/>
          <p:nvPr/>
        </p:nvSpPr>
        <p:spPr>
          <a:xfrm>
            <a:off x="290513" y="4706938"/>
            <a:ext cx="422275"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000" b="1" dirty="0">
                <a:solidFill>
                  <a:srgbClr val="FF0000"/>
                </a:solidFill>
                <a:latin typeface="HP001 4 hàng" panose="020B0603050302020204" pitchFamily="34" charset="-93"/>
              </a:rPr>
              <a:t>H</a:t>
            </a:r>
            <a:endParaRPr lang="en-US" altLang="en-US" sz="3000" b="1" dirty="0">
              <a:solidFill>
                <a:srgbClr val="FF0000"/>
              </a:solidFill>
              <a:latin typeface="HP001 4 hàng" panose="020B0603050302020204" pitchFamily="34" charset="-93"/>
            </a:endParaRPr>
          </a:p>
        </p:txBody>
      </p:sp>
      <p:sp>
        <p:nvSpPr>
          <p:cNvPr id="7191" name="Text Box 23"/>
          <p:cNvSpPr txBox="1"/>
          <p:nvPr/>
        </p:nvSpPr>
        <p:spPr>
          <a:xfrm>
            <a:off x="1215708" y="4706938"/>
            <a:ext cx="776287"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000" b="1" dirty="0">
                <a:solidFill>
                  <a:srgbClr val="FF0000"/>
                </a:solidFill>
                <a:latin typeface="HP001 4 hàng" panose="020B0603050302020204" pitchFamily="34" charset="-93"/>
              </a:rPr>
              <a:t>B</a:t>
            </a:r>
            <a:endParaRPr lang="en-US" altLang="en-US" sz="3000" b="1" dirty="0">
              <a:solidFill>
                <a:srgbClr val="FF0000"/>
              </a:solidFill>
              <a:latin typeface="HP001 4 hàng" panose="020B0603050302020204" pitchFamily="34" charset="-93"/>
            </a:endParaRPr>
          </a:p>
        </p:txBody>
      </p:sp>
      <p:sp>
        <p:nvSpPr>
          <p:cNvPr id="7192" name="Text Box 24"/>
          <p:cNvSpPr txBox="1"/>
          <p:nvPr/>
        </p:nvSpPr>
        <p:spPr>
          <a:xfrm>
            <a:off x="2007870" y="4707255"/>
            <a:ext cx="72644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000" b="1" dirty="0">
                <a:solidFill>
                  <a:srgbClr val="FF0000"/>
                </a:solidFill>
                <a:latin typeface="HP001 4 hàng" panose="020B0603050302020204" pitchFamily="34" charset="-93"/>
              </a:rPr>
              <a:t>T</a:t>
            </a:r>
            <a:endParaRPr lang="en-US" altLang="en-US" sz="3000" b="1" dirty="0">
              <a:solidFill>
                <a:srgbClr val="FF0000"/>
              </a:solidFill>
              <a:latin typeface="HP001 4 hàng" panose="020B0603050302020204" pitchFamily="34" charset="-93"/>
            </a:endParaRPr>
          </a:p>
        </p:txBody>
      </p:sp>
      <p:sp>
        <p:nvSpPr>
          <p:cNvPr id="7194" name="Text Box 26"/>
          <p:cNvSpPr txBox="1"/>
          <p:nvPr/>
        </p:nvSpPr>
        <p:spPr>
          <a:xfrm>
            <a:off x="5459413" y="3320415"/>
            <a:ext cx="623887"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000" b="1" dirty="0">
                <a:solidFill>
                  <a:srgbClr val="FF0000"/>
                </a:solidFill>
                <a:latin typeface="HP001 4 hàng" panose="020B0603050302020204" pitchFamily="34" charset="-93"/>
              </a:rPr>
              <a:t>T</a:t>
            </a:r>
            <a:endParaRPr lang="en-US" altLang="en-US" sz="3000" b="1" dirty="0">
              <a:solidFill>
                <a:srgbClr val="FF0000"/>
              </a:solidFill>
              <a:latin typeface="HP001 4 hàng" panose="020B0603050302020204" pitchFamily="34" charset="-93"/>
            </a:endParaRPr>
          </a:p>
        </p:txBody>
      </p:sp>
      <p:sp>
        <p:nvSpPr>
          <p:cNvPr id="7195" name="Text Box 27"/>
          <p:cNvSpPr txBox="1"/>
          <p:nvPr/>
        </p:nvSpPr>
        <p:spPr>
          <a:xfrm>
            <a:off x="6132830" y="3318828"/>
            <a:ext cx="11430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000" b="1" dirty="0">
                <a:solidFill>
                  <a:srgbClr val="FF0000"/>
                </a:solidFill>
                <a:latin typeface="HP001 4 hàng" panose="020B0603050302020204" pitchFamily="34" charset="-93"/>
              </a:rPr>
              <a:t>Đ</a:t>
            </a:r>
            <a:endParaRPr lang="en-US" altLang="en-US" sz="3000" b="1" dirty="0">
              <a:solidFill>
                <a:srgbClr val="FF0000"/>
              </a:solidFill>
              <a:latin typeface="HP001 4 hàng" panose="020B0603050302020204" pitchFamily="34" charset="-93"/>
            </a:endParaRPr>
          </a:p>
        </p:txBody>
      </p:sp>
      <p:sp>
        <p:nvSpPr>
          <p:cNvPr id="15368" name="Text Box 5"/>
          <p:cNvSpPr txBox="1"/>
          <p:nvPr/>
        </p:nvSpPr>
        <p:spPr>
          <a:xfrm>
            <a:off x="762000" y="974725"/>
            <a:ext cx="70866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4000" b="1" u="none" dirty="0">
                <a:solidFill>
                  <a:srgbClr val="A50021"/>
                </a:solidFill>
                <a:latin typeface="HP001 4 hàng" panose="020B0603050302020204" pitchFamily="34" charset="-93"/>
              </a:rPr>
              <a:t>  </a:t>
            </a:r>
            <a:r>
              <a:rPr lang="en-US" altLang="en-US" sz="4000" b="1" dirty="0">
                <a:latin typeface="HP001 4 hàng" panose="020B0603050302020204" pitchFamily="34" charset="-93"/>
              </a:rPr>
              <a:t>Chính tả</a:t>
            </a:r>
            <a:r>
              <a:rPr lang="en-US" altLang="en-US" sz="4000" b="1" u="none" dirty="0">
                <a:latin typeface="HP001 4 hàng" panose="020B0603050302020204" pitchFamily="34" charset="-93"/>
              </a:rPr>
              <a:t> (Nghe viết)</a:t>
            </a:r>
            <a:r>
              <a:rPr lang="en-US" altLang="en-US" sz="3600" b="1" u="none" dirty="0"/>
              <a:t> </a:t>
            </a:r>
            <a:endParaRPr lang="en-US" altLang="en-US" sz="3600" b="1" u="none" dirty="0"/>
          </a:p>
        </p:txBody>
      </p:sp>
      <p:sp>
        <p:nvSpPr>
          <p:cNvPr id="15369" name="Text Box 5"/>
          <p:cNvSpPr txBox="1"/>
          <p:nvPr/>
        </p:nvSpPr>
        <p:spPr>
          <a:xfrm>
            <a:off x="849313" y="1746250"/>
            <a:ext cx="70866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4000" b="1" u="none" dirty="0">
                <a:solidFill>
                  <a:srgbClr val="A50021"/>
                </a:solidFill>
                <a:latin typeface="HP001 4 hàng" panose="020B0603050302020204" pitchFamily="34" charset="-93"/>
              </a:rPr>
              <a:t>  </a:t>
            </a:r>
            <a:r>
              <a:rPr lang="en-US" altLang="en-US" sz="4000" b="1" u="none" dirty="0">
                <a:solidFill>
                  <a:srgbClr val="003399"/>
                </a:solidFill>
                <a:latin typeface="HP001 4 hàng" panose="020B0603050302020204" pitchFamily="34" charset="-93"/>
              </a:rPr>
              <a:t>Hai Bà Trưng</a:t>
            </a:r>
            <a:endParaRPr lang="en-US" altLang="en-US" sz="3600" b="1" u="none" dirty="0"/>
          </a:p>
        </p:txBody>
      </p:sp>
      <p:sp>
        <p:nvSpPr>
          <p:cNvPr id="15370" name="TextBox 1"/>
          <p:cNvSpPr txBox="1"/>
          <p:nvPr/>
        </p:nvSpPr>
        <p:spPr>
          <a:xfrm>
            <a:off x="984250" y="5903913"/>
            <a:ext cx="71755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nl-NL" altLang="vi-VN" sz="2400" b="1" u="none" dirty="0">
                <a:solidFill>
                  <a:srgbClr val="C00000"/>
                </a:solidFill>
                <a:latin typeface="HP001 4 hàng" panose="020B0603050302020204" pitchFamily="34" charset="-93"/>
              </a:rPr>
              <a:t>Trong đoạn văn </a:t>
            </a:r>
            <a:r>
              <a:rPr lang="nl-NL" altLang="vi-VN" b="1" u="none" dirty="0">
                <a:solidFill>
                  <a:srgbClr val="C00000"/>
                </a:solidFill>
                <a:latin typeface="HP001 4 hàng" panose="020B0603050302020204" pitchFamily="34" charset="-93"/>
              </a:rPr>
              <a:t>còn</a:t>
            </a:r>
            <a:r>
              <a:rPr lang="nl-NL" altLang="vi-VN" sz="2400" b="1" u="none" dirty="0">
                <a:solidFill>
                  <a:srgbClr val="C00000"/>
                </a:solidFill>
                <a:latin typeface="HP001 4 hàng" panose="020B0603050302020204" pitchFamily="34" charset="-93"/>
              </a:rPr>
              <a:t> có những chữ nào viết hoa?</a:t>
            </a:r>
            <a:endParaRPr lang="en-US" altLang="vi-VN" sz="2400" b="1" u="none" dirty="0">
              <a:solidFill>
                <a:srgbClr val="C00000"/>
              </a:solidFill>
              <a:latin typeface="HP001 4 hàng" panose="020B0603050302020204" pitchFamily="34" charset="-93"/>
            </a:endParaRPr>
          </a:p>
          <a:p>
            <a:pPr marL="0" lvl="0" indent="0">
              <a:spcBef>
                <a:spcPct val="0"/>
              </a:spcBef>
              <a:buNone/>
            </a:pPr>
            <a:endParaRPr lang="en-US" altLang="vi-VN" sz="2400" b="1" u="none" dirty="0">
              <a:solidFill>
                <a:srgbClr val="C00000"/>
              </a:solidFill>
              <a:latin typeface="HP001 4 hàng" panose="020B0603050302020204" pitchFamily="34" charset="-93"/>
            </a:endParaRPr>
          </a:p>
        </p:txBody>
      </p:sp>
      <p:sp>
        <p:nvSpPr>
          <p:cNvPr id="15371" name="Text Box 4"/>
          <p:cNvSpPr txBox="1"/>
          <p:nvPr/>
        </p:nvSpPr>
        <p:spPr>
          <a:xfrm>
            <a:off x="304800" y="381000"/>
            <a:ext cx="89916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3600" b="1" u="none" dirty="0">
                <a:latin typeface="HP001 4 hàng" panose="020B0603050302020204" pitchFamily="34" charset="-93"/>
              </a:rPr>
              <a:t>Thứ ba ngày </a:t>
            </a:r>
            <a:r>
              <a:rPr lang="vi-VN" altLang="en-US" sz="3600" b="1" u="none" dirty="0">
                <a:latin typeface="HP001 4 hàng" panose="020B0603050302020204" pitchFamily="34" charset="-93"/>
              </a:rPr>
              <a:t>18</a:t>
            </a:r>
            <a:r>
              <a:rPr lang="en-US" altLang="en-US" sz="3600" b="1" u="none" dirty="0">
                <a:latin typeface="HP001 4 hàng" panose="020B0603050302020204" pitchFamily="34" charset="-93"/>
              </a:rPr>
              <a:t> tháng </a:t>
            </a:r>
            <a:r>
              <a:rPr lang="vi-VN" altLang="en-US" sz="3600" b="1" u="none" dirty="0">
                <a:latin typeface="HP001 4 hàng" panose="020B0603050302020204" pitchFamily="34" charset="-93"/>
              </a:rPr>
              <a:t>1</a:t>
            </a:r>
            <a:r>
              <a:rPr lang="en-US" altLang="en-US" sz="3600" b="1" u="none" dirty="0">
                <a:latin typeface="HP001 4 hàng" panose="020B0603050302020204" pitchFamily="34" charset="-93"/>
              </a:rPr>
              <a:t> năm 2022</a:t>
            </a:r>
            <a:endParaRPr lang="en-US" altLang="en-US" sz="3600" b="1" u="none" dirty="0">
              <a:latin typeface="HP001 4 hàng" panose="020B0603050302020204"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94"/>
                                        </p:tgtEl>
                                        <p:attrNameLst>
                                          <p:attrName>style.visibility</p:attrName>
                                        </p:attrNameLst>
                                      </p:cBhvr>
                                      <p:to>
                                        <p:strVal val="visible"/>
                                      </p:to>
                                    </p:set>
                                    <p:anim from="(-#ppt_w/2)" to="(#ppt_x)" calcmode="lin" valueType="num">
                                      <p:cBhvr>
                                        <p:cTn id="7" dur="600" fill="hold">
                                          <p:stCondLst>
                                            <p:cond delay="0"/>
                                          </p:stCondLst>
                                        </p:cTn>
                                        <p:tgtEl>
                                          <p:spTgt spid="7194"/>
                                        </p:tgtEl>
                                        <p:attrNameLst>
                                          <p:attrName>ppt_x</p:attrName>
                                        </p:attrNameLst>
                                      </p:cBhvr>
                                    </p:anim>
                                    <p:anim from="0" to="-1.0" calcmode="lin" valueType="num">
                                      <p:cBhvr>
                                        <p:cTn id="8" dur="200" decel="50000" autoRev="1" fill="hold">
                                          <p:stCondLst>
                                            <p:cond delay="600"/>
                                          </p:stCondLst>
                                        </p:cTn>
                                        <p:tgtEl>
                                          <p:spTgt spid="7194"/>
                                        </p:tgtEl>
                                        <p:attrNameLst>
                                          <p:attrName>xshear</p:attrName>
                                        </p:attrNameLst>
                                      </p:cBhvr>
                                    </p:anim>
                                    <p:animScale>
                                      <p:cBhvr>
                                        <p:cTn id="9" dur="200" decel="100000" autoRev="1" fill="hold">
                                          <p:stCondLst>
                                            <p:cond delay="600"/>
                                          </p:stCondLst>
                                        </p:cTn>
                                        <p:tgtEl>
                                          <p:spTgt spid="7194"/>
                                        </p:tgtEl>
                                      </p:cBhvr>
                                      <p:from x="100000" y="100000"/>
                                      <p:to x="80000" y="100000"/>
                                    </p:animScale>
                                    <p:anim by="(#ppt_h/3+#ppt_w*0.1)" calcmode="lin" valueType="num">
                                      <p:cBhvr additive="sum">
                                        <p:cTn id="10" dur="200" decel="100000" autoRev="1" fill="hold">
                                          <p:stCondLst>
                                            <p:cond delay="600"/>
                                          </p:stCondLst>
                                        </p:cTn>
                                        <p:tgtEl>
                                          <p:spTgt spid="7194"/>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7195"/>
                                        </p:tgtEl>
                                        <p:attrNameLst>
                                          <p:attrName>style.visibility</p:attrName>
                                        </p:attrNameLst>
                                      </p:cBhvr>
                                      <p:to>
                                        <p:strVal val="visible"/>
                                      </p:to>
                                    </p:set>
                                    <p:anim from="(-#ppt_w/2)" to="(#ppt_x)" calcmode="lin" valueType="num">
                                      <p:cBhvr>
                                        <p:cTn id="13" dur="600" fill="hold">
                                          <p:stCondLst>
                                            <p:cond delay="0"/>
                                          </p:stCondLst>
                                        </p:cTn>
                                        <p:tgtEl>
                                          <p:spTgt spid="7195"/>
                                        </p:tgtEl>
                                        <p:attrNameLst>
                                          <p:attrName>ppt_x</p:attrName>
                                        </p:attrNameLst>
                                      </p:cBhvr>
                                    </p:anim>
                                    <p:anim from="0" to="-1.0" calcmode="lin" valueType="num">
                                      <p:cBhvr>
                                        <p:cTn id="14" dur="200" decel="50000" autoRev="1" fill="hold">
                                          <p:stCondLst>
                                            <p:cond delay="600"/>
                                          </p:stCondLst>
                                        </p:cTn>
                                        <p:tgtEl>
                                          <p:spTgt spid="7195"/>
                                        </p:tgtEl>
                                        <p:attrNameLst>
                                          <p:attrName>xshear</p:attrName>
                                        </p:attrNameLst>
                                      </p:cBhvr>
                                    </p:anim>
                                    <p:animScale>
                                      <p:cBhvr>
                                        <p:cTn id="15" dur="200" decel="100000" autoRev="1" fill="hold">
                                          <p:stCondLst>
                                            <p:cond delay="600"/>
                                          </p:stCondLst>
                                        </p:cTn>
                                        <p:tgtEl>
                                          <p:spTgt spid="7195"/>
                                        </p:tgtEl>
                                      </p:cBhvr>
                                      <p:from x="100000" y="100000"/>
                                      <p:to x="80000" y="100000"/>
                                    </p:animScale>
                                    <p:anim by="(#ppt_h/3+#ppt_w*0.1)" calcmode="lin" valueType="num">
                                      <p:cBhvr additive="sum">
                                        <p:cTn id="16" dur="200" decel="100000" autoRev="1" fill="hold">
                                          <p:stCondLst>
                                            <p:cond delay="600"/>
                                          </p:stCondLst>
                                        </p:cTn>
                                        <p:tgtEl>
                                          <p:spTgt spid="719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7190"/>
                                        </p:tgtEl>
                                        <p:attrNameLst>
                                          <p:attrName>style.visibility</p:attrName>
                                        </p:attrNameLst>
                                      </p:cBhvr>
                                      <p:to>
                                        <p:strVal val="visible"/>
                                      </p:to>
                                    </p:set>
                                    <p:set>
                                      <p:cBhvr>
                                        <p:cTn id="21" dur="455" fill="hold">
                                          <p:stCondLst>
                                            <p:cond delay="0"/>
                                          </p:stCondLst>
                                        </p:cTn>
                                        <p:tgtEl>
                                          <p:spTgt spid="7190"/>
                                        </p:tgtEl>
                                        <p:attrNameLst>
                                          <p:attrName>style.rotation</p:attrName>
                                        </p:attrNameLst>
                                      </p:cBhvr>
                                      <p:to>
                                        <p:strVal val="-45.0"/>
                                      </p:to>
                                    </p:set>
                                    <p:anim calcmode="lin" valueType="num">
                                      <p:cBhvr>
                                        <p:cTn id="22" dur="455" fill="hold">
                                          <p:stCondLst>
                                            <p:cond delay="455"/>
                                          </p:stCondLst>
                                        </p:cTn>
                                        <p:tgtEl>
                                          <p:spTgt spid="7190"/>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23" dur="455" fill="hold">
                                          <p:stCondLst>
                                            <p:cond delay="0"/>
                                          </p:stCondLst>
                                        </p:cTn>
                                        <p:tgtEl>
                                          <p:spTgt spid="7190"/>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7190"/>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7190"/>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7191"/>
                                        </p:tgtEl>
                                        <p:attrNameLst>
                                          <p:attrName>style.visibility</p:attrName>
                                        </p:attrNameLst>
                                      </p:cBhvr>
                                      <p:to>
                                        <p:strVal val="visible"/>
                                      </p:to>
                                    </p:set>
                                    <p:set>
                                      <p:cBhvr>
                                        <p:cTn id="28" dur="455" fill="hold">
                                          <p:stCondLst>
                                            <p:cond delay="0"/>
                                          </p:stCondLst>
                                        </p:cTn>
                                        <p:tgtEl>
                                          <p:spTgt spid="7191"/>
                                        </p:tgtEl>
                                        <p:attrNameLst>
                                          <p:attrName>style.rotation</p:attrName>
                                        </p:attrNameLst>
                                      </p:cBhvr>
                                      <p:to>
                                        <p:strVal val="-45.0"/>
                                      </p:to>
                                    </p:set>
                                    <p:anim calcmode="lin" valueType="num">
                                      <p:cBhvr>
                                        <p:cTn id="29" dur="455" fill="hold">
                                          <p:stCondLst>
                                            <p:cond delay="455"/>
                                          </p:stCondLst>
                                        </p:cTn>
                                        <p:tgtEl>
                                          <p:spTgt spid="7191"/>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30" dur="455" fill="hold">
                                          <p:stCondLst>
                                            <p:cond delay="0"/>
                                          </p:stCondLst>
                                        </p:cTn>
                                        <p:tgtEl>
                                          <p:spTgt spid="719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719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7191"/>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7192"/>
                                        </p:tgtEl>
                                        <p:attrNameLst>
                                          <p:attrName>style.visibility</p:attrName>
                                        </p:attrNameLst>
                                      </p:cBhvr>
                                      <p:to>
                                        <p:strVal val="visible"/>
                                      </p:to>
                                    </p:set>
                                    <p:set>
                                      <p:cBhvr>
                                        <p:cTn id="35" dur="455" fill="hold">
                                          <p:stCondLst>
                                            <p:cond delay="0"/>
                                          </p:stCondLst>
                                        </p:cTn>
                                        <p:tgtEl>
                                          <p:spTgt spid="7192"/>
                                        </p:tgtEl>
                                        <p:attrNameLst>
                                          <p:attrName>style.rotation</p:attrName>
                                        </p:attrNameLst>
                                      </p:cBhvr>
                                      <p:to>
                                        <p:strVal val="-45.0"/>
                                      </p:to>
                                    </p:set>
                                    <p:anim calcmode="lin" valueType="num">
                                      <p:cBhvr>
                                        <p:cTn id="36" dur="455" fill="hold">
                                          <p:stCondLst>
                                            <p:cond delay="455"/>
                                          </p:stCondLst>
                                        </p:cTn>
                                        <p:tgtEl>
                                          <p:spTgt spid="7192"/>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37" dur="455" fill="hold">
                                          <p:stCondLst>
                                            <p:cond delay="0"/>
                                          </p:stCondLst>
                                        </p:cTn>
                                        <p:tgtEl>
                                          <p:spTgt spid="7192"/>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7192"/>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719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7191" grpId="0"/>
      <p:bldP spid="7192" grpId="0"/>
      <p:bldP spid="7194" grpId="0"/>
      <p:bldP spid="71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Text Box 8"/>
          <p:cNvSpPr txBox="1"/>
          <p:nvPr/>
        </p:nvSpPr>
        <p:spPr>
          <a:xfrm>
            <a:off x="914400" y="13716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2400" b="1" u="sng" dirty="0">
              <a:latin typeface="Times New Roman" panose="02020603050405020304" pitchFamily="18" charset="0"/>
            </a:endParaRPr>
          </a:p>
        </p:txBody>
      </p:sp>
      <p:sp>
        <p:nvSpPr>
          <p:cNvPr id="17411" name="Rectangle 2"/>
          <p:cNvSpPr/>
          <p:nvPr/>
        </p:nvSpPr>
        <p:spPr>
          <a:xfrm>
            <a:off x="2209800" y="2667000"/>
            <a:ext cx="5105400" cy="1676400"/>
          </a:xfrm>
          <a:prstGeom prst="rect">
            <a:avLst/>
          </a:prstGeom>
          <a:solidFill>
            <a:schemeClr val="bg1"/>
          </a:solidFill>
          <a:ln w="9525" cap="flat" cmpd="sng">
            <a:solidFill>
              <a:schemeClr val="bg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GB" altLang="en-US" sz="2400" b="1" u="sng" dirty="0">
              <a:latin typeface="Times New Roman" panose="02020603050405020304" pitchFamily="18" charset="0"/>
            </a:endParaRPr>
          </a:p>
        </p:txBody>
      </p:sp>
      <p:sp>
        <p:nvSpPr>
          <p:cNvPr id="5" name="TextBox 4"/>
          <p:cNvSpPr txBox="1"/>
          <p:nvPr/>
        </p:nvSpPr>
        <p:spPr>
          <a:xfrm>
            <a:off x="1600200" y="2603500"/>
            <a:ext cx="2286000" cy="584200"/>
          </a:xfrm>
          <a:prstGeom prst="rect">
            <a:avLst/>
          </a:prstGeom>
          <a:noFill/>
        </p:spPr>
        <p:txBody>
          <a:bodyPr>
            <a:spAutoFit/>
          </a:bodyPr>
          <a:lstStyle/>
          <a:p>
            <a:pPr marR="0" defTabSz="914400">
              <a:buClrTx/>
              <a:buSzTx/>
              <a:buFontTx/>
              <a:buNone/>
              <a:defRPr/>
            </a:pPr>
            <a:r>
              <a:rPr kumimoji="0" lang="en-US" sz="3200" kern="1200" cap="none" spc="0" normalizeH="0" baseline="0" noProof="0" dirty="0" err="1">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Từ</a:t>
            </a:r>
            <a:r>
              <a:rPr kumimoji="0" lang="en-US" sz="3200" kern="1200" cap="none" spc="0" normalizeH="0" baseline="0" noProof="0" dirty="0">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 </a:t>
            </a:r>
            <a:r>
              <a:rPr kumimoji="0" lang="en-US" sz="3200" kern="1200" cap="none" spc="0" normalizeH="0" baseline="0" noProof="0" dirty="0" err="1">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viết</a:t>
            </a:r>
            <a:r>
              <a:rPr kumimoji="0" lang="en-US" sz="3200" kern="1200" cap="none" spc="0" normalizeH="0" baseline="0" noProof="0" dirty="0">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 </a:t>
            </a:r>
            <a:r>
              <a:rPr kumimoji="0" lang="en-US" sz="3200" kern="1200" cap="none" spc="0" normalizeH="0" baseline="0" noProof="0" dirty="0" err="1">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hoa</a:t>
            </a:r>
            <a:endParaRPr kumimoji="0" lang="en-GB" sz="3200" kern="1200" cap="none" spc="0" normalizeH="0" baseline="0" noProof="0" dirty="0">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endParaRPr>
          </a:p>
        </p:txBody>
      </p:sp>
      <p:sp>
        <p:nvSpPr>
          <p:cNvPr id="10" name="TextBox 9"/>
          <p:cNvSpPr txBox="1"/>
          <p:nvPr/>
        </p:nvSpPr>
        <p:spPr>
          <a:xfrm>
            <a:off x="5486400" y="2603500"/>
            <a:ext cx="2286000" cy="584200"/>
          </a:xfrm>
          <a:prstGeom prst="rect">
            <a:avLst/>
          </a:prstGeom>
          <a:noFill/>
        </p:spPr>
        <p:txBody>
          <a:bodyPr>
            <a:spAutoFit/>
          </a:bodyPr>
          <a:lstStyle/>
          <a:p>
            <a:pPr marR="0" defTabSz="914400">
              <a:buClrTx/>
              <a:buSzTx/>
              <a:buFontTx/>
              <a:buNone/>
              <a:defRPr/>
            </a:pPr>
            <a:r>
              <a:rPr kumimoji="0" lang="en-US" sz="3200" kern="1200" cap="none" spc="0" normalizeH="0" baseline="0" noProof="0" dirty="0" err="1">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Từ</a:t>
            </a:r>
            <a:r>
              <a:rPr kumimoji="0" lang="en-US" sz="3200" kern="1200" cap="none" spc="0" normalizeH="0" baseline="0" noProof="0" dirty="0">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 </a:t>
            </a:r>
            <a:r>
              <a:rPr kumimoji="0" lang="en-US" sz="3200" kern="1200" cap="none" spc="0" normalizeH="0" baseline="0" noProof="0" dirty="0" err="1">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rPr>
              <a:t>khó</a:t>
            </a:r>
            <a:endParaRPr kumimoji="0" lang="en-GB" sz="3200" kern="1200" cap="none" spc="0" normalizeH="0" baseline="0" noProof="0" dirty="0">
              <a:solidFill>
                <a:srgbClr val="003399"/>
              </a:solidFill>
              <a:effectLst>
                <a:outerShdw blurRad="38100" dist="38100" dir="2700000" algn="tl">
                  <a:srgbClr val="000000">
                    <a:alpha val="43137"/>
                  </a:srgbClr>
                </a:outerShdw>
              </a:effectLst>
              <a:latin typeface="HP001 4 hàng" panose="020B0603050302020204" pitchFamily="34" charset="0"/>
              <a:ea typeface="+mn-ea"/>
              <a:cs typeface="+mn-cs"/>
            </a:endParaRPr>
          </a:p>
        </p:txBody>
      </p:sp>
      <p:sp>
        <p:nvSpPr>
          <p:cNvPr id="11" name="TextBox 10"/>
          <p:cNvSpPr txBox="1"/>
          <p:nvPr/>
        </p:nvSpPr>
        <p:spPr>
          <a:xfrm>
            <a:off x="1600200" y="3302000"/>
            <a:ext cx="2286000" cy="584200"/>
          </a:xfrm>
          <a:prstGeom prst="rect">
            <a:avLst/>
          </a:prstGeom>
          <a:noFill/>
        </p:spPr>
        <p:txBody>
          <a:bodyPr>
            <a:spAutoFit/>
          </a:bodyPr>
          <a:lstStyle/>
          <a:p>
            <a:pPr marR="0" defTabSz="914400">
              <a:buClrTx/>
              <a:buSzTx/>
              <a:buFontTx/>
              <a:buNone/>
              <a:defRPr/>
            </a:pPr>
            <a:r>
              <a:rPr kumimoji="0" lang="en-US" sz="3200" u="none" kern="1200" cap="none" spc="0" normalizeH="0" baseline="0" noProof="0" dirty="0" err="1">
                <a:solidFill>
                  <a:srgbClr val="FF0000"/>
                </a:solidFill>
                <a:effectLst>
                  <a:outerShdw blurRad="38100" dist="38100" dir="2700000" algn="tl">
                    <a:srgbClr val="000000">
                      <a:alpha val="43137"/>
                    </a:srgbClr>
                  </a:outerShdw>
                </a:effectLst>
                <a:latin typeface="HP001 4 hàng" panose="020B0603050302020204" pitchFamily="34" charset="0"/>
                <a:ea typeface="+mn-ea"/>
                <a:cs typeface="+mn-cs"/>
              </a:rPr>
              <a:t>T</a:t>
            </a:r>
            <a:r>
              <a:rPr kumimoji="0" lang="en-US" sz="3200" u="none" kern="1200" cap="none" spc="0" normalizeH="0" baseline="0" noProof="0" dirty="0" err="1">
                <a:effectLst>
                  <a:outerShdw blurRad="38100" dist="38100" dir="2700000" algn="tl">
                    <a:srgbClr val="000000">
                      <a:alpha val="43137"/>
                    </a:srgbClr>
                  </a:outerShdw>
                </a:effectLst>
                <a:latin typeface="HP001 4 hàng" panose="020B0603050302020204" pitchFamily="34" charset="0"/>
                <a:ea typeface="+mn-ea"/>
                <a:cs typeface="+mn-cs"/>
              </a:rPr>
              <a:t>ô</a:t>
            </a:r>
            <a:r>
              <a:rPr kumimoji="0" lang="en-US" sz="3200" u="none" kern="1200" cap="none" spc="0" normalizeH="0" baseline="0" noProof="0" dirty="0">
                <a:effectLst>
                  <a:outerShdw blurRad="38100" dist="38100" dir="2700000" algn="tl">
                    <a:srgbClr val="000000">
                      <a:alpha val="43137"/>
                    </a:srgbClr>
                  </a:outerShdw>
                </a:effectLst>
                <a:latin typeface="HP001 4 hàng" panose="020B0603050302020204" pitchFamily="34" charset="0"/>
                <a:ea typeface="+mn-ea"/>
                <a:cs typeface="+mn-cs"/>
              </a:rPr>
              <a:t> </a:t>
            </a:r>
            <a:r>
              <a:rPr kumimoji="0" lang="en-US" sz="3200" u="none" kern="1200" cap="none" spc="0" normalizeH="0" baseline="0" noProof="0" dirty="0" err="1">
                <a:solidFill>
                  <a:srgbClr val="FF0000"/>
                </a:solidFill>
                <a:effectLst>
                  <a:outerShdw blurRad="38100" dist="38100" dir="2700000" algn="tl">
                    <a:srgbClr val="000000">
                      <a:alpha val="43137"/>
                    </a:srgbClr>
                  </a:outerShdw>
                </a:effectLst>
                <a:latin typeface="HP001 4 hàng" panose="020B0603050302020204" pitchFamily="34" charset="0"/>
                <a:ea typeface="+mn-ea"/>
                <a:cs typeface="+mn-cs"/>
              </a:rPr>
              <a:t>Đ</a:t>
            </a:r>
            <a:r>
              <a:rPr kumimoji="0" lang="en-US" sz="3200" u="none" kern="1200" cap="none" spc="0" normalizeH="0" baseline="0" noProof="0" dirty="0" err="1">
                <a:effectLst>
                  <a:outerShdw blurRad="38100" dist="38100" dir="2700000" algn="tl">
                    <a:srgbClr val="000000">
                      <a:alpha val="43137"/>
                    </a:srgbClr>
                  </a:outerShdw>
                </a:effectLst>
                <a:latin typeface="HP001 4 hàng" panose="020B0603050302020204" pitchFamily="34" charset="0"/>
                <a:ea typeface="+mn-ea"/>
                <a:cs typeface="+mn-cs"/>
              </a:rPr>
              <a:t>ịnh</a:t>
            </a:r>
            <a:endParaRPr kumimoji="0" lang="en-GB" sz="3200" u="none" kern="1200" cap="none" spc="0" normalizeH="0" baseline="0" noProof="0" dirty="0">
              <a:effectLst>
                <a:outerShdw blurRad="38100" dist="38100" dir="2700000" algn="tl">
                  <a:srgbClr val="000000">
                    <a:alpha val="43137"/>
                  </a:srgbClr>
                </a:outerShdw>
              </a:effectLst>
              <a:latin typeface="HP001 4 hàng" panose="020B0603050302020204" pitchFamily="34" charset="0"/>
              <a:ea typeface="+mn-ea"/>
              <a:cs typeface="+mn-cs"/>
            </a:endParaRPr>
          </a:p>
        </p:txBody>
      </p:sp>
      <p:sp>
        <p:nvSpPr>
          <p:cNvPr id="12" name="TextBox 11"/>
          <p:cNvSpPr txBox="1"/>
          <p:nvPr/>
        </p:nvSpPr>
        <p:spPr>
          <a:xfrm>
            <a:off x="1362075" y="3911600"/>
            <a:ext cx="3248025" cy="583565"/>
          </a:xfrm>
          <a:prstGeom prst="rect">
            <a:avLst/>
          </a:prstGeom>
          <a:noFill/>
        </p:spPr>
        <p:txBody>
          <a:bodyPr wrap="square">
            <a:spAutoFit/>
          </a:bodyPr>
          <a:lstStyle/>
          <a:p>
            <a:pPr marR="0" defTabSz="914400">
              <a:buClrTx/>
              <a:buSzTx/>
              <a:buFontTx/>
              <a:buNone/>
              <a:defRPr/>
            </a:pPr>
            <a:r>
              <a:rPr kumimoji="0" lang="en-US" sz="3200" u="none" kern="1200" cap="none" spc="0" normalizeH="0" baseline="0" noProof="0" dirty="0" err="1">
                <a:solidFill>
                  <a:srgbClr val="FF0000"/>
                </a:solidFill>
                <a:effectLst>
                  <a:outerShdw blurRad="38100" dist="38100" dir="2700000" algn="tl">
                    <a:srgbClr val="000000">
                      <a:alpha val="43137"/>
                    </a:srgbClr>
                  </a:outerShdw>
                </a:effectLst>
                <a:latin typeface="HP001 4 hàng" panose="020B0603050302020204" pitchFamily="34" charset="0"/>
                <a:ea typeface="+mn-ea"/>
                <a:cs typeface="+mn-cs"/>
              </a:rPr>
              <a:t>H</a:t>
            </a:r>
            <a:r>
              <a:rPr kumimoji="0" lang="en-US" sz="3200" u="none" kern="1200" cap="none" spc="0" normalizeH="0" baseline="0" noProof="0" dirty="0" err="1">
                <a:effectLst>
                  <a:outerShdw blurRad="38100" dist="38100" dir="2700000" algn="tl">
                    <a:srgbClr val="000000">
                      <a:alpha val="43137"/>
                    </a:srgbClr>
                  </a:outerShdw>
                </a:effectLst>
                <a:latin typeface="HP001 4 hàng" panose="020B0603050302020204" pitchFamily="34" charset="0"/>
                <a:ea typeface="+mn-ea"/>
                <a:cs typeface="+mn-cs"/>
              </a:rPr>
              <a:t>ai</a:t>
            </a:r>
            <a:r>
              <a:rPr kumimoji="0" lang="en-US" sz="3200" u="none" kern="1200" cap="none" spc="0" normalizeH="0" baseline="0" noProof="0" dirty="0">
                <a:effectLst>
                  <a:outerShdw blurRad="38100" dist="38100" dir="2700000" algn="tl">
                    <a:srgbClr val="000000">
                      <a:alpha val="43137"/>
                    </a:srgbClr>
                  </a:outerShdw>
                </a:effectLst>
                <a:latin typeface="HP001 4 hàng" panose="020B0603050302020204" pitchFamily="34" charset="0"/>
                <a:ea typeface="+mn-ea"/>
                <a:cs typeface="+mn-cs"/>
              </a:rPr>
              <a:t> </a:t>
            </a:r>
            <a:r>
              <a:rPr kumimoji="0" lang="en-US" sz="3200" u="none" kern="1200" cap="none" spc="0" normalizeH="0" baseline="0" noProof="0" dirty="0" err="1">
                <a:solidFill>
                  <a:srgbClr val="FF0000"/>
                </a:solidFill>
                <a:effectLst>
                  <a:outerShdw blurRad="38100" dist="38100" dir="2700000" algn="tl">
                    <a:srgbClr val="000000">
                      <a:alpha val="43137"/>
                    </a:srgbClr>
                  </a:outerShdw>
                </a:effectLst>
                <a:latin typeface="HP001 4 hàng" panose="020B0603050302020204" pitchFamily="34" charset="0"/>
                <a:ea typeface="+mn-ea"/>
                <a:cs typeface="+mn-cs"/>
              </a:rPr>
              <a:t>B</a:t>
            </a:r>
            <a:r>
              <a:rPr kumimoji="0" lang="en-US" sz="3200" u="none" kern="1200" cap="none" spc="0" normalizeH="0" baseline="0" noProof="0" dirty="0" err="1">
                <a:effectLst>
                  <a:outerShdw blurRad="38100" dist="38100" dir="2700000" algn="tl">
                    <a:srgbClr val="000000">
                      <a:alpha val="43137"/>
                    </a:srgbClr>
                  </a:outerShdw>
                </a:effectLst>
                <a:latin typeface="HP001 4 hàng" panose="020B0603050302020204" pitchFamily="34" charset="0"/>
                <a:ea typeface="+mn-ea"/>
                <a:cs typeface="+mn-cs"/>
              </a:rPr>
              <a:t>à</a:t>
            </a:r>
            <a:r>
              <a:rPr kumimoji="0" lang="en-US" sz="3200" u="none" kern="1200" cap="none" spc="0" normalizeH="0" baseline="0" noProof="0" dirty="0">
                <a:effectLst>
                  <a:outerShdw blurRad="38100" dist="38100" dir="2700000" algn="tl">
                    <a:srgbClr val="000000">
                      <a:alpha val="43137"/>
                    </a:srgbClr>
                  </a:outerShdw>
                </a:effectLst>
                <a:latin typeface="HP001 4 hàng" panose="020B0603050302020204" pitchFamily="34" charset="0"/>
                <a:ea typeface="+mn-ea"/>
                <a:cs typeface="+mn-cs"/>
              </a:rPr>
              <a:t> </a:t>
            </a:r>
            <a:r>
              <a:rPr kumimoji="0" lang="en-US" sz="3200" u="none" kern="1200" cap="none" spc="0" normalizeH="0" baseline="0" noProof="0" dirty="0" err="1">
                <a:solidFill>
                  <a:srgbClr val="FF0000"/>
                </a:solidFill>
                <a:effectLst>
                  <a:outerShdw blurRad="38100" dist="38100" dir="2700000" algn="tl">
                    <a:srgbClr val="000000">
                      <a:alpha val="43137"/>
                    </a:srgbClr>
                  </a:outerShdw>
                </a:effectLst>
                <a:latin typeface="HP001 4 hàng" panose="020B0603050302020204" pitchFamily="34" charset="0"/>
                <a:ea typeface="+mn-ea"/>
                <a:cs typeface="+mn-cs"/>
              </a:rPr>
              <a:t>T</a:t>
            </a:r>
            <a:r>
              <a:rPr kumimoji="0" lang="en-US" sz="3200" u="none" kern="1200" cap="none" spc="0" normalizeH="0" baseline="0" noProof="0" dirty="0" err="1">
                <a:effectLst>
                  <a:outerShdw blurRad="38100" dist="38100" dir="2700000" algn="tl">
                    <a:srgbClr val="000000">
                      <a:alpha val="43137"/>
                    </a:srgbClr>
                  </a:outerShdw>
                </a:effectLst>
                <a:latin typeface="HP001 4 hàng" panose="020B0603050302020204" pitchFamily="34" charset="0"/>
                <a:ea typeface="+mn-ea"/>
                <a:cs typeface="+mn-cs"/>
              </a:rPr>
              <a:t>rưng</a:t>
            </a:r>
            <a:endParaRPr kumimoji="0" lang="en-GB" sz="3200" u="none" kern="1200" cap="none" spc="0" normalizeH="0" baseline="0" noProof="0" dirty="0">
              <a:effectLst>
                <a:outerShdw blurRad="38100" dist="38100" dir="2700000" algn="tl">
                  <a:srgbClr val="000000">
                    <a:alpha val="43137"/>
                  </a:srgbClr>
                </a:outerShdw>
              </a:effectLst>
              <a:latin typeface="HP001 4 hàng" panose="020B0603050302020204" pitchFamily="34" charset="0"/>
              <a:ea typeface="+mn-ea"/>
              <a:cs typeface="+mn-cs"/>
            </a:endParaRPr>
          </a:p>
        </p:txBody>
      </p:sp>
      <p:cxnSp>
        <p:nvCxnSpPr>
          <p:cNvPr id="17416" name="Straight Connector 6"/>
          <p:cNvCxnSpPr/>
          <p:nvPr/>
        </p:nvCxnSpPr>
        <p:spPr>
          <a:xfrm>
            <a:off x="4610100" y="2603500"/>
            <a:ext cx="0" cy="3111500"/>
          </a:xfrm>
          <a:prstGeom prst="line">
            <a:avLst/>
          </a:prstGeom>
          <a:ln w="38100" cap="flat" cmpd="sng">
            <a:solidFill>
              <a:srgbClr val="0070C0"/>
            </a:solidFill>
            <a:prstDash val="solid"/>
            <a:headEnd type="none" w="med" len="med"/>
            <a:tailEnd type="none" w="med" len="med"/>
          </a:ln>
        </p:spPr>
      </p:cxnSp>
      <p:sp>
        <p:nvSpPr>
          <p:cNvPr id="17" name="TextBox 16"/>
          <p:cNvSpPr txBox="1"/>
          <p:nvPr/>
        </p:nvSpPr>
        <p:spPr>
          <a:xfrm>
            <a:off x="5029200" y="3213100"/>
            <a:ext cx="2286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u="none" dirty="0">
                <a:latin typeface="HP001 4 hàng" panose="020B0603050302020204" pitchFamily="34" charset="-93"/>
              </a:rPr>
              <a:t>l</a:t>
            </a:r>
            <a:r>
              <a:rPr lang="en-US" altLang="en-US" b="1" u="none" dirty="0">
                <a:solidFill>
                  <a:srgbClr val="FF0000"/>
                </a:solidFill>
                <a:latin typeface="HP001 4 hàng" panose="020B0603050302020204" pitchFamily="34" charset="-93"/>
              </a:rPr>
              <a:t>ần</a:t>
            </a:r>
            <a:r>
              <a:rPr lang="en-US" altLang="en-US" b="1" u="none" dirty="0">
                <a:latin typeface="HP001 4 hàng" panose="020B0603050302020204" pitchFamily="34" charset="-93"/>
              </a:rPr>
              <a:t> l</a:t>
            </a:r>
            <a:r>
              <a:rPr lang="en-US" altLang="en-US" b="1" u="none" dirty="0">
                <a:solidFill>
                  <a:srgbClr val="FF0000"/>
                </a:solidFill>
                <a:latin typeface="HP001 4 hàng" panose="020B0603050302020204" pitchFamily="34" charset="-93"/>
              </a:rPr>
              <a:t>ượt</a:t>
            </a:r>
            <a:endParaRPr lang="en-US" altLang="en-US" b="1" u="none" dirty="0">
              <a:solidFill>
                <a:srgbClr val="FF0000"/>
              </a:solidFill>
              <a:latin typeface="HP001 4 hàng" panose="020B0603050302020204" pitchFamily="34" charset="-93"/>
            </a:endParaRPr>
          </a:p>
        </p:txBody>
      </p:sp>
      <p:sp>
        <p:nvSpPr>
          <p:cNvPr id="18" name="TextBox 17"/>
          <p:cNvSpPr txBox="1"/>
          <p:nvPr/>
        </p:nvSpPr>
        <p:spPr>
          <a:xfrm>
            <a:off x="5057775" y="3790950"/>
            <a:ext cx="2286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u="none" dirty="0">
                <a:latin typeface="HP001 4 hàng" panose="020B0603050302020204" pitchFamily="34" charset="-93"/>
              </a:rPr>
              <a:t>s</a:t>
            </a:r>
            <a:r>
              <a:rPr lang="en-US" altLang="en-US" b="1" u="none" dirty="0">
                <a:solidFill>
                  <a:srgbClr val="FF0000"/>
                </a:solidFill>
                <a:latin typeface="HP001 4 hàng" panose="020B0603050302020204" pitchFamily="34" charset="-93"/>
              </a:rPr>
              <a:t>ụp</a:t>
            </a:r>
            <a:r>
              <a:rPr lang="en-US" altLang="en-US" b="1" u="none" dirty="0">
                <a:latin typeface="HP001 4 hàng" panose="020B0603050302020204" pitchFamily="34" charset="-93"/>
              </a:rPr>
              <a:t> đổ</a:t>
            </a:r>
            <a:endParaRPr lang="en-US" altLang="en-US" b="1" u="none" dirty="0">
              <a:latin typeface="HP001 4 hàng" panose="020B0603050302020204" pitchFamily="34" charset="-93"/>
            </a:endParaRPr>
          </a:p>
        </p:txBody>
      </p:sp>
      <p:sp>
        <p:nvSpPr>
          <p:cNvPr id="19" name="TextBox 18"/>
          <p:cNvSpPr txBox="1"/>
          <p:nvPr/>
        </p:nvSpPr>
        <p:spPr>
          <a:xfrm>
            <a:off x="5029200" y="4495800"/>
            <a:ext cx="2286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u="none" dirty="0">
                <a:latin typeface="HP001 4 hàng" panose="020B0603050302020204" pitchFamily="34" charset="-93"/>
              </a:rPr>
              <a:t>kh</a:t>
            </a:r>
            <a:r>
              <a:rPr lang="en-US" altLang="en-US" b="1" u="none" dirty="0">
                <a:solidFill>
                  <a:srgbClr val="FF0000"/>
                </a:solidFill>
                <a:latin typeface="HP001 4 hàng" panose="020B0603050302020204" pitchFamily="34" charset="-93"/>
              </a:rPr>
              <a:t>ởi</a:t>
            </a:r>
            <a:r>
              <a:rPr lang="en-US" altLang="en-US" b="1" u="none" dirty="0">
                <a:latin typeface="HP001 4 hàng" panose="020B0603050302020204" pitchFamily="34" charset="-93"/>
              </a:rPr>
              <a:t> </a:t>
            </a:r>
            <a:r>
              <a:rPr lang="en-US" altLang="en-US" b="1" u="none" dirty="0">
                <a:solidFill>
                  <a:srgbClr val="FF0000"/>
                </a:solidFill>
                <a:latin typeface="HP001 4 hàng" panose="020B0603050302020204" pitchFamily="34" charset="-93"/>
              </a:rPr>
              <a:t>ngh</a:t>
            </a:r>
            <a:r>
              <a:rPr lang="en-US" altLang="en-US" b="1" u="none" dirty="0">
                <a:latin typeface="HP001 4 hàng" panose="020B0603050302020204" pitchFamily="34" charset="-93"/>
              </a:rPr>
              <a:t>ĩa</a:t>
            </a:r>
            <a:endParaRPr lang="en-US" altLang="en-US" b="1" u="none" dirty="0">
              <a:latin typeface="HP001 4 hàng" panose="020B0603050302020204" pitchFamily="34" charset="-93"/>
            </a:endParaRPr>
          </a:p>
        </p:txBody>
      </p:sp>
      <p:sp>
        <p:nvSpPr>
          <p:cNvPr id="20" name="TextBox 19"/>
          <p:cNvSpPr txBox="1"/>
          <p:nvPr/>
        </p:nvSpPr>
        <p:spPr>
          <a:xfrm>
            <a:off x="5029200" y="5130800"/>
            <a:ext cx="2286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u="none" dirty="0">
                <a:latin typeface="HP001 4 hàng" panose="020B0603050302020204" pitchFamily="34" charset="-93"/>
              </a:rPr>
              <a:t>l</a:t>
            </a:r>
            <a:r>
              <a:rPr lang="en-US" altLang="en-US" b="1" u="none" dirty="0">
                <a:solidFill>
                  <a:srgbClr val="FF0000"/>
                </a:solidFill>
                <a:latin typeface="HP001 4 hàng" panose="020B0603050302020204" pitchFamily="34" charset="-93"/>
              </a:rPr>
              <a:t>ịch</a:t>
            </a:r>
            <a:r>
              <a:rPr lang="en-US" altLang="en-US" b="1" u="none" dirty="0">
                <a:latin typeface="HP001 4 hàng" panose="020B0603050302020204" pitchFamily="34" charset="-93"/>
              </a:rPr>
              <a:t> sử</a:t>
            </a:r>
            <a:endParaRPr lang="en-US" altLang="en-US" b="1" u="none" dirty="0">
              <a:latin typeface="HP001 4 hàng" panose="020B0603050302020204" pitchFamily="34" charset="-93"/>
            </a:endParaRPr>
          </a:p>
        </p:txBody>
      </p:sp>
      <p:sp>
        <p:nvSpPr>
          <p:cNvPr id="17421" name="Text Box 5"/>
          <p:cNvSpPr txBox="1"/>
          <p:nvPr/>
        </p:nvSpPr>
        <p:spPr>
          <a:xfrm>
            <a:off x="1668463" y="858838"/>
            <a:ext cx="59436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400" b="1" u="none" dirty="0">
                <a:solidFill>
                  <a:srgbClr val="A50021"/>
                </a:solidFill>
                <a:latin typeface="HP001 4 hàng" panose="020B0603050302020204" pitchFamily="34" charset="-93"/>
              </a:rPr>
              <a:t>  </a:t>
            </a:r>
            <a:r>
              <a:rPr lang="en-US" altLang="en-US" sz="2400" b="1" dirty="0">
                <a:latin typeface="HP001 4 hàng" panose="020B0603050302020204" pitchFamily="34" charset="-93"/>
              </a:rPr>
              <a:t>Chính tả</a:t>
            </a:r>
            <a:r>
              <a:rPr lang="en-US" altLang="en-US" sz="2400" b="1" u="none" dirty="0">
                <a:latin typeface="HP001 4 hàng" panose="020B0603050302020204" pitchFamily="34" charset="-93"/>
              </a:rPr>
              <a:t>(Nghe viết)</a:t>
            </a:r>
            <a:r>
              <a:rPr lang="en-US" altLang="en-US" sz="2400" b="1" u="none" dirty="0"/>
              <a:t> </a:t>
            </a:r>
            <a:endParaRPr lang="en-US" altLang="en-US" sz="2400" b="1" u="none" dirty="0"/>
          </a:p>
        </p:txBody>
      </p:sp>
      <p:sp>
        <p:nvSpPr>
          <p:cNvPr id="17422" name="Text Box 5"/>
          <p:cNvSpPr txBox="1"/>
          <p:nvPr/>
        </p:nvSpPr>
        <p:spPr>
          <a:xfrm>
            <a:off x="1649413" y="1393825"/>
            <a:ext cx="6065837" cy="10147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400" b="1" u="none" dirty="0">
                <a:solidFill>
                  <a:srgbClr val="A50021"/>
                </a:solidFill>
                <a:latin typeface="HP001 4 hàng" panose="020B0603050302020204" pitchFamily="34" charset="-93"/>
              </a:rPr>
              <a:t>  </a:t>
            </a:r>
            <a:r>
              <a:rPr lang="en-US" altLang="en-US" sz="2400" b="1" u="none" dirty="0">
                <a:solidFill>
                  <a:srgbClr val="003399"/>
                </a:solidFill>
                <a:latin typeface="HP001 4 hàng" panose="020B0603050302020204" pitchFamily="34" charset="-93"/>
              </a:rPr>
              <a:t>Hai Bà Trưng</a:t>
            </a:r>
            <a:endParaRPr lang="en-US" altLang="en-US" sz="2400" b="1" u="none" dirty="0">
              <a:solidFill>
                <a:srgbClr val="003399"/>
              </a:solidFill>
              <a:latin typeface="HP001 4 hàng" panose="020B0603050302020204" pitchFamily="34" charset="-93"/>
            </a:endParaRPr>
          </a:p>
          <a:p>
            <a:pPr marL="0" lvl="0" indent="0" algn="ctr">
              <a:spcBef>
                <a:spcPct val="50000"/>
              </a:spcBef>
              <a:buNone/>
            </a:pPr>
            <a:endParaRPr lang="en-US" altLang="en-US" sz="2400" b="1" u="none" dirty="0"/>
          </a:p>
        </p:txBody>
      </p:sp>
      <p:sp>
        <p:nvSpPr>
          <p:cNvPr id="17423" name="Text Box 4"/>
          <p:cNvSpPr txBox="1"/>
          <p:nvPr/>
        </p:nvSpPr>
        <p:spPr>
          <a:xfrm>
            <a:off x="185738" y="149225"/>
            <a:ext cx="89916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3000" b="1" u="none" dirty="0">
                <a:latin typeface="HP001 4 hàng" panose="020B0603050302020204" pitchFamily="34" charset="-93"/>
              </a:rPr>
              <a:t>Thứ ba ngày </a:t>
            </a:r>
            <a:r>
              <a:rPr lang="vi-VN" altLang="en-US" sz="3000" b="1" u="none" dirty="0">
                <a:latin typeface="HP001 4 hàng" panose="020B0603050302020204" pitchFamily="34" charset="-93"/>
              </a:rPr>
              <a:t>18</a:t>
            </a:r>
            <a:r>
              <a:rPr lang="en-US" altLang="en-US" sz="3000" b="1" u="none" dirty="0">
                <a:latin typeface="HP001 4 hàng" panose="020B0603050302020204" pitchFamily="34" charset="-93"/>
              </a:rPr>
              <a:t> tháng </a:t>
            </a:r>
            <a:r>
              <a:rPr lang="vi-VN" altLang="en-US" sz="3000" b="1" u="none" dirty="0">
                <a:latin typeface="HP001 4 hàng" panose="020B0603050302020204" pitchFamily="34" charset="-93"/>
              </a:rPr>
              <a:t>1</a:t>
            </a:r>
            <a:r>
              <a:rPr lang="en-US" altLang="en-US" sz="3000" b="1" u="none" dirty="0">
                <a:latin typeface="HP001 4 hàng" panose="020B0603050302020204" pitchFamily="34" charset="-93"/>
              </a:rPr>
              <a:t> năm 2022</a:t>
            </a:r>
            <a:endParaRPr lang="en-US" altLang="en-US" sz="3000" b="1" u="none" dirty="0">
              <a:latin typeface="HP001 4 hàng" panose="020B0603050302020204"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21" name="Text Box 5"/>
          <p:cNvSpPr txBox="1"/>
          <p:nvPr/>
        </p:nvSpPr>
        <p:spPr>
          <a:xfrm>
            <a:off x="1709738" y="701993"/>
            <a:ext cx="59436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400" b="1" u="none" dirty="0">
                <a:solidFill>
                  <a:srgbClr val="A50021"/>
                </a:solidFill>
                <a:latin typeface="HP001 4 hàng" panose="020B0603050302020204" pitchFamily="34" charset="-93"/>
              </a:rPr>
              <a:t>  </a:t>
            </a:r>
            <a:r>
              <a:rPr lang="en-US" altLang="en-US" sz="2400" b="1" dirty="0">
                <a:latin typeface="HP001 4 hàng" panose="020B0603050302020204" pitchFamily="34" charset="-93"/>
              </a:rPr>
              <a:t>Chính tả</a:t>
            </a:r>
            <a:r>
              <a:rPr lang="en-US" altLang="en-US" sz="2400" b="1" u="none" dirty="0">
                <a:latin typeface="HP001 4 hàng" panose="020B0603050302020204" pitchFamily="34" charset="-93"/>
              </a:rPr>
              <a:t>(Nghe viết)</a:t>
            </a:r>
            <a:r>
              <a:rPr lang="en-US" altLang="en-US" sz="2400" b="1" u="none" dirty="0"/>
              <a:t> </a:t>
            </a:r>
            <a:endParaRPr lang="en-US" altLang="en-US" sz="2400" b="1" u="none" dirty="0"/>
          </a:p>
        </p:txBody>
      </p:sp>
      <p:sp>
        <p:nvSpPr>
          <p:cNvPr id="17422" name="Text Box 5"/>
          <p:cNvSpPr txBox="1"/>
          <p:nvPr/>
        </p:nvSpPr>
        <p:spPr>
          <a:xfrm>
            <a:off x="1447483" y="1162685"/>
            <a:ext cx="6065837"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none" dirty="0">
                <a:solidFill>
                  <a:srgbClr val="003399"/>
                </a:solidFill>
                <a:latin typeface="HP001 4 hàng" panose="020B0603050302020204" pitchFamily="34" charset="-93"/>
              </a:rPr>
              <a:t>Hai Bà Trưng</a:t>
            </a:r>
            <a:endParaRPr lang="en-US" altLang="en-US" sz="2800" b="1" u="none" dirty="0">
              <a:solidFill>
                <a:srgbClr val="003399"/>
              </a:solidFill>
              <a:latin typeface="HP001 4 hàng" panose="020B0603050302020204" pitchFamily="34" charset="-93"/>
            </a:endParaRPr>
          </a:p>
        </p:txBody>
      </p:sp>
      <p:sp>
        <p:nvSpPr>
          <p:cNvPr id="17423" name="Text Box 4"/>
          <p:cNvSpPr txBox="1"/>
          <p:nvPr/>
        </p:nvSpPr>
        <p:spPr>
          <a:xfrm>
            <a:off x="185738" y="149225"/>
            <a:ext cx="89916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3000" b="1" u="none" dirty="0">
                <a:latin typeface="HP001 4 hàng" panose="020B0603050302020204" pitchFamily="34" charset="-93"/>
              </a:rPr>
              <a:t>Thứ ba ngày </a:t>
            </a:r>
            <a:r>
              <a:rPr lang="vi-VN" altLang="en-US" sz="3000" b="1" u="none" dirty="0">
                <a:latin typeface="HP001 4 hàng" panose="020B0603050302020204" pitchFamily="34" charset="-93"/>
              </a:rPr>
              <a:t>18</a:t>
            </a:r>
            <a:r>
              <a:rPr lang="en-US" altLang="en-US" sz="3000" b="1" u="none" dirty="0">
                <a:latin typeface="HP001 4 hàng" panose="020B0603050302020204" pitchFamily="34" charset="-93"/>
              </a:rPr>
              <a:t> tháng </a:t>
            </a:r>
            <a:r>
              <a:rPr lang="vi-VN" altLang="en-US" sz="3000" b="1" u="none" dirty="0">
                <a:latin typeface="HP001 4 hàng" panose="020B0603050302020204" pitchFamily="34" charset="-93"/>
              </a:rPr>
              <a:t>1</a:t>
            </a:r>
            <a:r>
              <a:rPr lang="en-US" altLang="en-US" sz="3000" b="1" u="none" dirty="0">
                <a:latin typeface="HP001 4 hàng" panose="020B0603050302020204" pitchFamily="34" charset="-93"/>
              </a:rPr>
              <a:t> năm 2022</a:t>
            </a:r>
            <a:endParaRPr lang="en-US" altLang="en-US" sz="3000" b="1" u="none" dirty="0">
              <a:latin typeface="HP001 4 hàng" panose="020B0603050302020204" pitchFamily="34" charset="-93"/>
            </a:endParaRPr>
          </a:p>
        </p:txBody>
      </p:sp>
      <p:cxnSp>
        <p:nvCxnSpPr>
          <p:cNvPr id="9" name="Straight Connector 8"/>
          <p:cNvCxnSpPr/>
          <p:nvPr/>
        </p:nvCxnSpPr>
        <p:spPr>
          <a:xfrm>
            <a:off x="1626984" y="2142132"/>
            <a:ext cx="0" cy="328328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a:xfrm>
            <a:off x="228600" y="2590800"/>
            <a:ext cx="8229600" cy="114300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7200" b="1" i="0"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HP001 4 hàng" panose="020B0603050302020204" pitchFamily="34" charset="0"/>
                <a:ea typeface="+mj-ea"/>
                <a:cs typeface="+mj-cs"/>
              </a:rPr>
              <a:t>Soát</a:t>
            </a:r>
            <a:r>
              <a:rPr kumimoji="0" lang="en-US" sz="72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HP001 4 hàng" panose="020B0603050302020204" pitchFamily="34" charset="0"/>
                <a:ea typeface="+mj-ea"/>
                <a:cs typeface="+mj-cs"/>
              </a:rPr>
              <a:t> </a:t>
            </a:r>
            <a:r>
              <a:rPr kumimoji="0" lang="en-US" sz="7200" b="1" i="0"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HP001 4 hàng" panose="020B0603050302020204" pitchFamily="34" charset="0"/>
                <a:ea typeface="+mj-ea"/>
                <a:cs typeface="+mj-cs"/>
              </a:rPr>
              <a:t>lỗi</a:t>
            </a:r>
            <a:endParaRPr kumimoji="0" lang="en-GB" sz="72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HP001 4 hàng" panose="020B0603050302020204" pitchFamily="34" charset="0"/>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114300" y="2254250"/>
            <a:ext cx="75438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600" b="1" u="none" dirty="0">
                <a:solidFill>
                  <a:srgbClr val="FF0000"/>
                </a:solidFill>
                <a:latin typeface="HP001 4 hàng" panose="020B0603050302020204" pitchFamily="34" charset="-93"/>
              </a:rPr>
              <a:t>* Bài tập 2:</a:t>
            </a:r>
            <a:r>
              <a:rPr lang="en-US" altLang="en-US" sz="3600" b="1" u="none" dirty="0">
                <a:solidFill>
                  <a:srgbClr val="FF0000"/>
                </a:solidFill>
                <a:latin typeface="HP001 Kieu 1" panose="020B0603050302020204" pitchFamily="34" charset="-93"/>
              </a:rPr>
              <a:t> </a:t>
            </a:r>
            <a:r>
              <a:rPr lang="en-US" altLang="en-US" sz="3600" b="1" u="none" dirty="0">
                <a:solidFill>
                  <a:srgbClr val="FF0000"/>
                </a:solidFill>
                <a:latin typeface="HP001 4 hàng" panose="020B0603050302020204" pitchFamily="34" charset="-93"/>
              </a:rPr>
              <a:t>Điền vào chỗ trống</a:t>
            </a:r>
            <a:endParaRPr lang="en-US" altLang="en-US" sz="3600" b="1" u="none" dirty="0">
              <a:solidFill>
                <a:srgbClr val="FF0000"/>
              </a:solidFill>
              <a:latin typeface="HP001 4 hàng" panose="020B0603050302020204" pitchFamily="34" charset="-93"/>
            </a:endParaRPr>
          </a:p>
        </p:txBody>
      </p:sp>
      <p:sp>
        <p:nvSpPr>
          <p:cNvPr id="7175" name="Text Box 30"/>
          <p:cNvSpPr txBox="1">
            <a:spLocks noChangeArrowheads="1"/>
          </p:cNvSpPr>
          <p:nvPr/>
        </p:nvSpPr>
        <p:spPr bwMode="auto">
          <a:xfrm>
            <a:off x="1028700" y="2895600"/>
            <a:ext cx="47244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u="sng">
                <a:solidFill>
                  <a:schemeClr val="tx1"/>
                </a:solidFill>
                <a:latin typeface="Times New Roman" panose="02020603050405020304" pitchFamily="18" charset="0"/>
              </a:defRPr>
            </a:lvl1pPr>
            <a:lvl2pPr marL="742950" indent="-285750">
              <a:defRPr sz="2400" b="1" u="sng">
                <a:solidFill>
                  <a:schemeClr val="tx1"/>
                </a:solidFill>
                <a:latin typeface="Times New Roman" panose="02020603050405020304" pitchFamily="18" charset="0"/>
              </a:defRPr>
            </a:lvl2pPr>
            <a:lvl3pPr marL="1143000" indent="-228600">
              <a:defRPr sz="2400" b="1" u="sng">
                <a:solidFill>
                  <a:schemeClr val="tx1"/>
                </a:solidFill>
                <a:latin typeface="Times New Roman" panose="02020603050405020304" pitchFamily="18" charset="0"/>
              </a:defRPr>
            </a:lvl3pPr>
            <a:lvl4pPr marL="1600200" indent="-228600">
              <a:defRPr sz="2400" b="1" u="sng">
                <a:solidFill>
                  <a:schemeClr val="tx1"/>
                </a:solidFill>
                <a:latin typeface="Times New Roman" panose="02020603050405020304" pitchFamily="18" charset="0"/>
              </a:defRPr>
            </a:lvl4pPr>
            <a:lvl5pPr marL="2057400" indent="-228600">
              <a:defRPr sz="24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u="sng">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1" u="none" strike="noStrike" kern="1200" cap="none" spc="0" normalizeH="0" baseline="0" noProof="0" dirty="0" smtClean="0">
                <a:ln>
                  <a:noFill/>
                </a:ln>
                <a:solidFill>
                  <a:schemeClr val="tx1"/>
                </a:solidFill>
                <a:effectLst/>
                <a:uLnTx/>
                <a:uFillTx/>
                <a:latin typeface="HP001 Kieu 1" panose="020B0603050302020204" pitchFamily="34" charset="0"/>
                <a:ea typeface="+mn-ea"/>
                <a:cs typeface="+mn-cs"/>
              </a:rPr>
              <a:t>b) </a:t>
            </a:r>
            <a:r>
              <a:rPr kumimoji="0" lang="en-US" sz="3200" b="1" i="0" u="none" strike="noStrike" kern="1200" cap="none" spc="0" normalizeH="0" baseline="0" noProof="0" dirty="0" err="1" smtClean="0">
                <a:ln>
                  <a:noFill/>
                </a:ln>
                <a:solidFill>
                  <a:srgbClr val="0000FF"/>
                </a:solidFill>
                <a:effectLst/>
                <a:uLnTx/>
                <a:uFillTx/>
                <a:latin typeface="HP001 4 hàng" panose="020B0603050302020204" pitchFamily="34" charset="0"/>
                <a:ea typeface="+mn-ea"/>
                <a:cs typeface="+mn-cs"/>
              </a:rPr>
              <a:t>iêt</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hay </a:t>
            </a:r>
            <a:r>
              <a:rPr kumimoji="0" lang="en-US" sz="3200" b="1" i="0" u="none" strike="noStrike" kern="1200" cap="none" spc="0" normalizeH="0" baseline="0" noProof="0" dirty="0" err="1" smtClean="0">
                <a:ln>
                  <a:noFill/>
                </a:ln>
                <a:solidFill>
                  <a:srgbClr val="0000FF"/>
                </a:solidFill>
                <a:effectLst/>
                <a:uLnTx/>
                <a:uFillTx/>
                <a:latin typeface="HP001 4 hàng" panose="020B0603050302020204" pitchFamily="34" charset="0"/>
                <a:ea typeface="+mn-ea"/>
                <a:cs typeface="+mn-cs"/>
              </a:rPr>
              <a:t>iêc</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đi</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biền</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b....</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thấy</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tiêng</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t...</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xanh</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biêng</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b...</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nuối</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kỉ</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niệm</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nhiều</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la l….</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nhìn</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HP001 4 hàng" panose="020B0603050302020204" pitchFamily="34" charset="0"/>
                <a:ea typeface="+mn-ea"/>
                <a:cs typeface="+mn-cs"/>
              </a:rPr>
              <a:t>mải</a:t>
            </a:r>
            <a:r>
              <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rPr>
              <a:t> m….</a:t>
            </a: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Char char="-"/>
              <a:defRPr/>
            </a:pPr>
            <a:endParaRPr kumimoji="0" lang="en-US" sz="3200" b="1" i="0" u="none" strike="noStrike" kern="1200" cap="none" spc="0" normalizeH="0" baseline="0" noProof="0" dirty="0" smtClean="0">
              <a:ln>
                <a:noFill/>
              </a:ln>
              <a:solidFill>
                <a:schemeClr val="tx1"/>
              </a:solidFill>
              <a:effectLst/>
              <a:uLnTx/>
              <a:uFillTx/>
              <a:latin typeface="HP001 4 hàng" panose="020B0603050302020204" pitchFamily="34" charset="0"/>
              <a:ea typeface="+mn-ea"/>
              <a:cs typeface="+mn-cs"/>
            </a:endParaRPr>
          </a:p>
        </p:txBody>
      </p:sp>
      <p:sp>
        <p:nvSpPr>
          <p:cNvPr id="20503" name="Text Box 5"/>
          <p:cNvSpPr txBox="1"/>
          <p:nvPr/>
        </p:nvSpPr>
        <p:spPr>
          <a:xfrm>
            <a:off x="1028700" y="788988"/>
            <a:ext cx="70866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4000" b="1" u="none" dirty="0">
                <a:solidFill>
                  <a:srgbClr val="A50021"/>
                </a:solidFill>
                <a:latin typeface="HP001 4 hàng" panose="020B0603050302020204" pitchFamily="34" charset="-93"/>
              </a:rPr>
              <a:t>  </a:t>
            </a:r>
            <a:r>
              <a:rPr lang="en-US" altLang="en-US" sz="4000" b="1" dirty="0">
                <a:latin typeface="HP001 4 hàng" panose="020B0603050302020204" pitchFamily="34" charset="-93"/>
              </a:rPr>
              <a:t>Chính tả</a:t>
            </a:r>
            <a:r>
              <a:rPr lang="en-US" altLang="en-US" sz="4000" b="1" u="none" dirty="0">
                <a:latin typeface="HP001 4 hàng" panose="020B0603050302020204" pitchFamily="34" charset="-93"/>
              </a:rPr>
              <a:t> (Nghe viết)</a:t>
            </a:r>
            <a:r>
              <a:rPr lang="en-US" altLang="en-US" sz="3600" b="1" u="none" dirty="0"/>
              <a:t> </a:t>
            </a:r>
            <a:endParaRPr lang="en-US" altLang="en-US" sz="3600" b="1" u="none" dirty="0"/>
          </a:p>
        </p:txBody>
      </p:sp>
      <p:sp>
        <p:nvSpPr>
          <p:cNvPr id="20504" name="Text Box 5"/>
          <p:cNvSpPr txBox="1"/>
          <p:nvPr/>
        </p:nvSpPr>
        <p:spPr>
          <a:xfrm>
            <a:off x="933450" y="1439863"/>
            <a:ext cx="70866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4000" b="1" u="none" dirty="0">
                <a:solidFill>
                  <a:srgbClr val="A50021"/>
                </a:solidFill>
                <a:latin typeface="HP001 4 hàng" panose="020B0603050302020204" pitchFamily="34" charset="-93"/>
              </a:rPr>
              <a:t>  </a:t>
            </a:r>
            <a:r>
              <a:rPr lang="en-US" altLang="en-US" sz="4000" b="1" u="none" dirty="0">
                <a:solidFill>
                  <a:srgbClr val="003399"/>
                </a:solidFill>
                <a:latin typeface="HP001 4 hàng" panose="020B0603050302020204" pitchFamily="34" charset="-93"/>
              </a:rPr>
              <a:t>Hai Bà Trưng</a:t>
            </a:r>
            <a:endParaRPr lang="en-US" altLang="en-US" sz="3600" b="1" u="none" dirty="0"/>
          </a:p>
        </p:txBody>
      </p:sp>
      <p:sp>
        <p:nvSpPr>
          <p:cNvPr id="20505" name="Text Box 4"/>
          <p:cNvSpPr txBox="1"/>
          <p:nvPr/>
        </p:nvSpPr>
        <p:spPr>
          <a:xfrm>
            <a:off x="304800" y="152400"/>
            <a:ext cx="89916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3600" b="1" u="none" dirty="0">
                <a:latin typeface="HP001 4 hàng" panose="020B0603050302020204" pitchFamily="34" charset="-93"/>
              </a:rPr>
              <a:t>Thứ ba ngày </a:t>
            </a:r>
            <a:r>
              <a:rPr lang="vi-VN" altLang="en-US" sz="3600" b="1" u="none" dirty="0">
                <a:latin typeface="HP001 4 hàng" panose="020B0603050302020204" pitchFamily="34" charset="-93"/>
              </a:rPr>
              <a:t>18</a:t>
            </a:r>
            <a:r>
              <a:rPr lang="en-US" altLang="en-US" sz="3600" b="1" u="none" dirty="0">
                <a:latin typeface="HP001 4 hàng" panose="020B0603050302020204" pitchFamily="34" charset="-93"/>
              </a:rPr>
              <a:t> tháng </a:t>
            </a:r>
            <a:r>
              <a:rPr lang="vi-VN" altLang="en-US" sz="3600" b="1" u="none" dirty="0">
                <a:latin typeface="HP001 4 hàng" panose="020B0603050302020204" pitchFamily="34" charset="-93"/>
              </a:rPr>
              <a:t>1</a:t>
            </a:r>
            <a:r>
              <a:rPr lang="en-US" altLang="en-US" sz="3600" b="1" u="none" dirty="0">
                <a:latin typeface="HP001 4 hàng" panose="020B0603050302020204" pitchFamily="34" charset="-93"/>
              </a:rPr>
              <a:t> năm 2022</a:t>
            </a:r>
            <a:endParaRPr lang="en-US" altLang="en-US" sz="3600" b="1" u="none" dirty="0">
              <a:latin typeface="HP001 4 hàng" panose="020B0603050302020204" pitchFamily="34" charset="-93"/>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1" i="0" u="sng"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1" i="0" u="sng"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1" i="0" u="sng"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1" i="0" u="sng"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2940</Words>
  <Application>WPS Presentation</Application>
  <PresentationFormat/>
  <Paragraphs>269</Paragraphs>
  <Slides>20</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SimSun</vt:lpstr>
      <vt:lpstr>Wingdings</vt:lpstr>
      <vt:lpstr>Times New Roman</vt:lpstr>
      <vt:lpstr>HP001 4 hàng</vt:lpstr>
      <vt:lpstr>HP001 4 hàng</vt:lpstr>
      <vt:lpstr>HP001 Kieu 1</vt:lpstr>
      <vt:lpstr>HP001 Kieu 1</vt:lpstr>
      <vt:lpstr>Microsoft YaHei</vt:lpstr>
      <vt:lpstr>Arial Unicode MS</vt:lpstr>
      <vt:lpstr>华康方圆体W7</vt:lpstr>
      <vt:lpstr>Segoe Print</vt:lpstr>
      <vt:lpstr>.VnHelvetInsH</vt:lpstr>
      <vt:lpstr>Times New Roman</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Soát lỗi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TGDD</dc:creator>
  <cp:lastModifiedBy>Loan Phạm</cp:lastModifiedBy>
  <cp:revision>240</cp:revision>
  <dcterms:created xsi:type="dcterms:W3CDTF">2009-11-10T04:35:00Z</dcterms:created>
  <dcterms:modified xsi:type="dcterms:W3CDTF">2022-01-16T09:55:51Z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D33FFBE2B8A2401C8CBBF1CD22FB6FF2</vt:lpwstr>
  </property>
  <property fmtid="{D5CDD505-2E9C-101B-9397-08002B2CF9AE}" pid="4" name="KSOProductBuildVer">
    <vt:lpwstr>1033-11.2.0.10443</vt:lpwstr>
  </property>
</Properties>
</file>