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699" r:id="rId6"/>
    <p:sldMasterId id="2147483711" r:id="rId7"/>
    <p:sldMasterId id="2147483723" r:id="rId8"/>
    <p:sldMasterId id="2147483735" r:id="rId9"/>
  </p:sldMasterIdLst>
  <p:notesMasterIdLst>
    <p:notesMasterId r:id="rId21"/>
  </p:notesMasterIdLst>
  <p:sldIdLst>
    <p:sldId id="320" r:id="rId10"/>
    <p:sldId id="285" r:id="rId11"/>
    <p:sldId id="286" r:id="rId12"/>
    <p:sldId id="288" r:id="rId13"/>
    <p:sldId id="290" r:id="rId14"/>
    <p:sldId id="292" r:id="rId15"/>
    <p:sldId id="305" r:id="rId16"/>
    <p:sldId id="322" r:id="rId17"/>
    <p:sldId id="304" r:id="rId18"/>
    <p:sldId id="281" r:id="rId19"/>
    <p:sldId id="306" r:id="rId20"/>
    <p:sldId id="309" r:id="rId22"/>
    <p:sldId id="307" r:id="rId23"/>
    <p:sldId id="308" r:id="rId24"/>
    <p:sldId id="311" r:id="rId25"/>
    <p:sldId id="310" r:id="rId26"/>
    <p:sldId id="268" r:id="rId27"/>
    <p:sldId id="270" r:id="rId28"/>
    <p:sldId id="271" r:id="rId29"/>
    <p:sldId id="272" r:id="rId30"/>
    <p:sldId id="274" r:id="rId31"/>
    <p:sldId id="273" r:id="rId32"/>
  </p:sldIdLst>
  <p:sldSz cx="1216152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82562" autoAdjust="0"/>
  </p:normalViewPr>
  <p:slideViewPr>
    <p:cSldViewPr>
      <p:cViewPr varScale="1">
        <p:scale>
          <a:sx n="61" d="100"/>
          <a:sy n="61" d="100"/>
        </p:scale>
        <p:origin x="1080" y="60"/>
      </p:cViewPr>
      <p:guideLst>
        <p:guide orient="horz" pos="2159"/>
        <p:guide pos="3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cs typeface="Arial" panose="020B0604020202020204" pitchFamily="34" charset="0"/>
              </a:rPr>
            </a:fld>
            <a:endParaRPr 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Cùng</a:t>
            </a:r>
            <a:r>
              <a:rPr lang="en-US" baseline="0" smtClean="0"/>
              <a:t> với Bo du hành vũ trụ để tìm kiếm các sinh vật lạ ngoài trái đất nhé</a:t>
            </a:r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76" y="274639"/>
            <a:ext cx="10945368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54DCB-12D9-444A-856E-6F910D9AFEF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D750E-8E08-4124-A162-65C07BC8002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75DF7-5587-41BB-A298-723EC30251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49909-0C54-435B-BBF0-51C6996AD63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CCA83-829A-4C5A-8E66-AB3AC56D65D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4A231-FFF2-4423-9C25-71C524F96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0BD78-66D4-4913-9362-8D5F16A704D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48AAA-9F39-410D-A829-573AD45DF57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56EDA-95A9-4A0D-8F39-48220C6E6AC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0CAEC-980B-4F83-8372-EE4E404EDF5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B5C47-A4C6-4726-86A3-B72F18A4730E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F553-8BDD-4F9B-A28A-968C9AA2D7D6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36FBA-3633-41D7-86AD-BBE6192DBAC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GIF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hyperlink" Target="http://images.google.com.vn/imgres?imgurl=http://www.marketingchienluoc.com/images/success.jpg&amp;imgrefurl=http://www.marketingchienluoc.com/webpage/175&amp;usg=__zSiJqA8kMKIQEpyephO4JKgRS94=&amp;h=250&amp;w=282&amp;sz=6&amp;hl=vi&amp;start=21&amp;sig2=ExklVFsQPoG6m2VykcLhfg&amp;tbnid=ESY_Ppe11N9scM:&amp;tbnh=101&amp;tbnw=114&amp;ei=LqWuSbKDK8yzkAX926j4BQ&amp;prev=/images%3Fq%3Dchi%25E1%25BA%25BFn%2Bl%25C6%25B0%25E1%25BB%25A3c%26start%3D18%26gbv%3D2%26ndsp%3D18%26hl%3Dvi%26sa%3DN" TargetMode="Externa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slide" Target="slide20.xml"/><Relationship Id="rId7" Type="http://schemas.openxmlformats.org/officeDocument/2006/relationships/slide" Target="slide21.xml"/><Relationship Id="rId6" Type="http://schemas.microsoft.com/office/2007/relationships/hdphoto" Target="../media/image21.wdp"/><Relationship Id="rId5" Type="http://schemas.openxmlformats.org/officeDocument/2006/relationships/image" Target="../media/image20.png"/><Relationship Id="rId4" Type="http://schemas.openxmlformats.org/officeDocument/2006/relationships/slide" Target="slide22.xml"/><Relationship Id="rId3" Type="http://schemas.openxmlformats.org/officeDocument/2006/relationships/image" Target="../media/image19.png"/><Relationship Id="rId2" Type="http://schemas.openxmlformats.org/officeDocument/2006/relationships/slide" Target="slide19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image" Target="../media/image17.pn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slide" Target="slide18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slide" Target="slide18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1.wdp"/><Relationship Id="rId3" Type="http://schemas.openxmlformats.org/officeDocument/2006/relationships/image" Target="../media/image20.png"/><Relationship Id="rId2" Type="http://schemas.openxmlformats.org/officeDocument/2006/relationships/slide" Target="slide18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54.xml"/><Relationship Id="rId10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65.xml"/><Relationship Id="rId10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76.xml"/><Relationship Id="rId10" Type="http://schemas.openxmlformats.org/officeDocument/2006/relationships/audio" Target="../media/audio2.wav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image" Target="../media/image6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9" y="76200"/>
            <a:ext cx="11125200" cy="6172200"/>
          </a:xfrm>
        </p:spPr>
      </p:pic>
      <p:sp>
        <p:nvSpPr>
          <p:cNvPr id="6" name="Rectangle 5"/>
          <p:cNvSpPr/>
          <p:nvPr/>
        </p:nvSpPr>
        <p:spPr>
          <a:xfrm>
            <a:off x="1585119" y="152202"/>
            <a:ext cx="9372600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19 tháng 1 năm 2022</a:t>
            </a:r>
            <a:endParaRPr lang="en-US" sz="36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3" name="Text Box 8"/>
          <p:cNvSpPr txBox="1">
            <a:spLocks noChangeArrowheads="1"/>
          </p:cNvSpPr>
          <p:nvPr/>
        </p:nvSpPr>
        <p:spPr bwMode="auto">
          <a:xfrm>
            <a:off x="853736" y="1701392"/>
            <a:ext cx="3472542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2 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: </a:t>
            </a:r>
            <a:r>
              <a:rPr lang="en-US" altLang="en-US" sz="4000" b="1" dirty="0" err="1" smtClean="0">
                <a:solidFill>
                  <a:srgbClr val="000099"/>
                </a:solidFill>
              </a:rPr>
              <a:t>Số</a:t>
            </a:r>
            <a:r>
              <a:rPr lang="en-US" altLang="en-US" sz="4000" b="1" dirty="0" smtClean="0">
                <a:solidFill>
                  <a:srgbClr val="000099"/>
                </a:solidFill>
              </a:rPr>
              <a:t>?</a:t>
            </a:r>
            <a:endParaRPr lang="en-US" altLang="en-US" sz="4000" b="1" dirty="0">
              <a:solidFill>
                <a:srgbClr val="000099"/>
              </a:solidFill>
            </a:endParaRPr>
          </a:p>
        </p:txBody>
      </p:sp>
      <p:grpSp>
        <p:nvGrpSpPr>
          <p:cNvPr id="6225" name="Group 81"/>
          <p:cNvGrpSpPr/>
          <p:nvPr/>
        </p:nvGrpSpPr>
        <p:grpSpPr bwMode="auto">
          <a:xfrm>
            <a:off x="1768476" y="3175682"/>
            <a:ext cx="8758238" cy="642938"/>
            <a:chOff x="243" y="2352"/>
            <a:chExt cx="5517" cy="405"/>
          </a:xfrm>
        </p:grpSpPr>
        <p:grpSp>
          <p:nvGrpSpPr>
            <p:cNvPr id="10287" name="Group 16"/>
            <p:cNvGrpSpPr/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10291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2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b)</a:t>
                </a:r>
                <a:endParaRPr lang="en-US" altLang="en-US" sz="28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10293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4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5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6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7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8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99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0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1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02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88" name="Text Box 29"/>
            <p:cNvSpPr txBox="1">
              <a:spLocks noChangeArrowheads="1"/>
            </p:cNvSpPr>
            <p:nvPr/>
          </p:nvSpPr>
          <p:spPr bwMode="auto">
            <a:xfrm>
              <a:off x="531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srgbClr val="FF0000"/>
                  </a:solidFill>
                </a:rPr>
                <a:t>8009</a:t>
              </a:r>
              <a:endParaRPr lang="en-US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289" name="Text Box 30"/>
            <p:cNvSpPr txBox="1">
              <a:spLocks noChangeArrowheads="1"/>
            </p:cNvSpPr>
            <p:nvPr/>
          </p:nvSpPr>
          <p:spPr bwMode="auto">
            <a:xfrm>
              <a:off x="1479" y="2430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8010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0290" name="Text Box 52"/>
            <p:cNvSpPr txBox="1">
              <a:spLocks noChangeArrowheads="1"/>
            </p:cNvSpPr>
            <p:nvPr/>
          </p:nvSpPr>
          <p:spPr bwMode="auto">
            <a:xfrm>
              <a:off x="2406" y="2427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8011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760973" y="3313795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8012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grpSp>
        <p:nvGrpSpPr>
          <p:cNvPr id="6223" name="Group 79"/>
          <p:cNvGrpSpPr/>
          <p:nvPr/>
        </p:nvGrpSpPr>
        <p:grpSpPr bwMode="auto">
          <a:xfrm>
            <a:off x="1740011" y="2380345"/>
            <a:ext cx="8758238" cy="657225"/>
            <a:chOff x="192" y="1641"/>
            <a:chExt cx="5517" cy="414"/>
          </a:xfrm>
        </p:grpSpPr>
        <p:grpSp>
          <p:nvGrpSpPr>
            <p:cNvPr id="10256" name="Group 58"/>
            <p:cNvGrpSpPr/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10259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0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a)</a:t>
                </a:r>
                <a:endParaRPr lang="en-US" altLang="en-US" sz="2800" b="1">
                  <a:solidFill>
                    <a:srgbClr val="000099"/>
                  </a:solidFill>
                </a:endParaRPr>
              </a:p>
            </p:txBody>
          </p:sp>
          <p:sp>
            <p:nvSpPr>
              <p:cNvPr id="10261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2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3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4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5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6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7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8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9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0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Text Box 72"/>
            <p:cNvSpPr txBox="1">
              <a:spLocks noChangeArrowheads="1"/>
            </p:cNvSpPr>
            <p:nvPr/>
          </p:nvSpPr>
          <p:spPr bwMode="auto">
            <a:xfrm>
              <a:off x="477" y="1728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5616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0258" name="Text Box 73"/>
            <p:cNvSpPr txBox="1">
              <a:spLocks noChangeArrowheads="1"/>
            </p:cNvSpPr>
            <p:nvPr/>
          </p:nvSpPr>
          <p:spPr bwMode="auto">
            <a:xfrm>
              <a:off x="1431" y="1716"/>
              <a:ext cx="6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5617</a:t>
              </a:r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5207385" y="2513809"/>
            <a:ext cx="957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5618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643004" y="2487501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5619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9577088" y="2533197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5621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8157862" y="2533196"/>
            <a:ext cx="957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5620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9569451" y="32947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8014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175436" y="3294746"/>
            <a:ext cx="957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800000"/>
                </a:solidFill>
              </a:rPr>
              <a:t>8013</a:t>
            </a:r>
            <a:endParaRPr lang="en-US" altLang="en-US" sz="2800" b="1" dirty="0">
              <a:solidFill>
                <a:srgbClr val="800000"/>
              </a:solidFill>
            </a:endParaRPr>
          </a:p>
        </p:txBody>
      </p:sp>
      <p:sp>
        <p:nvSpPr>
          <p:cNvPr id="4168" name="Text Box 4"/>
          <p:cNvSpPr txBox="1"/>
          <p:nvPr/>
        </p:nvSpPr>
        <p:spPr>
          <a:xfrm>
            <a:off x="0" y="8573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ngày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tháng 1 năm 202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vi-VN" altLang="en-US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9" name="Text Box 5"/>
          <p:cNvSpPr txBox="1"/>
          <p:nvPr/>
        </p:nvSpPr>
        <p:spPr>
          <a:xfrm>
            <a:off x="0" y="502920"/>
            <a:ext cx="10066020" cy="664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vi-VN" sz="372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6"/>
          <p:cNvSpPr txBox="1"/>
          <p:nvPr/>
        </p:nvSpPr>
        <p:spPr>
          <a:xfrm>
            <a:off x="0" y="1110710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FC0E1F"/>
                </a:solidFill>
                <a:latin typeface="Times New Roman" panose="02020603050405020304" pitchFamily="18" charset="0"/>
              </a:rPr>
              <a:t>Các số có bốn chữ số(tiếp theo)</a:t>
            </a:r>
            <a:endParaRPr lang="en-US" altLang="vi-VN" sz="3725" b="1" dirty="0">
              <a:solidFill>
                <a:srgbClr val="FC0E1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Group 84"/>
          <p:cNvGrpSpPr/>
          <p:nvPr/>
        </p:nvGrpSpPr>
        <p:grpSpPr>
          <a:xfrm>
            <a:off x="1722120" y="3943994"/>
            <a:ext cx="8757920" cy="647725"/>
            <a:chOff x="147" y="3264"/>
            <a:chExt cx="5517" cy="388"/>
          </a:xfrm>
        </p:grpSpPr>
        <p:grpSp>
          <p:nvGrpSpPr>
            <p:cNvPr id="6178" name="Group 33"/>
            <p:cNvGrpSpPr/>
            <p:nvPr/>
          </p:nvGrpSpPr>
          <p:grpSpPr>
            <a:xfrm>
              <a:off x="147" y="3264"/>
              <a:ext cx="5517" cy="384"/>
              <a:chOff x="111" y="1344"/>
              <a:chExt cx="5517" cy="384"/>
            </a:xfrm>
          </p:grpSpPr>
          <p:sp>
            <p:nvSpPr>
              <p:cNvPr id="6182" name="Rectangle 34"/>
              <p:cNvSpPr/>
              <p:nvPr/>
            </p:nvSpPr>
            <p:spPr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3" name="Text Box 35"/>
              <p:cNvSpPr txBox="1"/>
              <p:nvPr/>
            </p:nvSpPr>
            <p:spPr>
              <a:xfrm>
                <a:off x="111" y="1344"/>
                <a:ext cx="384" cy="3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Times New Roman" panose="02020603050405020304" pitchFamily="18" charset="0"/>
                  </a:rPr>
                  <a:t>c)</a:t>
                </a:r>
                <a:endParaRPr lang="en-US" altLang="en-US" sz="28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4" name="Rectangle 36"/>
              <p:cNvSpPr/>
              <p:nvPr/>
            </p:nvSpPr>
            <p:spPr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5" name="Rectangle 37"/>
              <p:cNvSpPr/>
              <p:nvPr/>
            </p:nvSpPr>
            <p:spPr>
              <a:xfrm>
                <a:off x="2253" y="1431"/>
                <a:ext cx="624" cy="272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6" name="Rectangle 38"/>
              <p:cNvSpPr/>
              <p:nvPr/>
            </p:nvSpPr>
            <p:spPr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7" name="Rectangle 39"/>
              <p:cNvSpPr/>
              <p:nvPr/>
            </p:nvSpPr>
            <p:spPr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8" name="Rectangle 40"/>
              <p:cNvSpPr/>
              <p:nvPr/>
            </p:nvSpPr>
            <p:spPr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89" name="Line 41"/>
              <p:cNvSpPr/>
              <p:nvPr/>
            </p:nvSpPr>
            <p:spPr>
              <a:xfrm>
                <a:off x="1026" y="1605"/>
                <a:ext cx="288" cy="0"/>
              </a:xfrm>
              <a:prstGeom prst="line">
                <a:avLst/>
              </a:prstGeom>
              <a:ln w="19050" cap="flat" cmpd="sng">
                <a:solidFill>
                  <a:srgbClr val="000099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6190" name="Line 42"/>
              <p:cNvSpPr/>
              <p:nvPr/>
            </p:nvSpPr>
            <p:spPr>
              <a:xfrm>
                <a:off x="2886" y="1584"/>
                <a:ext cx="288" cy="0"/>
              </a:xfrm>
              <a:prstGeom prst="line">
                <a:avLst/>
              </a:prstGeom>
              <a:ln w="19050" cap="flat" cmpd="sng">
                <a:solidFill>
                  <a:srgbClr val="000099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6191" name="Line 43"/>
              <p:cNvSpPr/>
              <p:nvPr/>
            </p:nvSpPr>
            <p:spPr>
              <a:xfrm>
                <a:off x="1956" y="1584"/>
                <a:ext cx="288" cy="0"/>
              </a:xfrm>
              <a:prstGeom prst="line">
                <a:avLst/>
              </a:prstGeom>
              <a:ln w="19050" cap="flat" cmpd="sng">
                <a:solidFill>
                  <a:srgbClr val="000099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6192" name="Line 44"/>
              <p:cNvSpPr/>
              <p:nvPr/>
            </p:nvSpPr>
            <p:spPr>
              <a:xfrm>
                <a:off x="4716" y="1584"/>
                <a:ext cx="288" cy="0"/>
              </a:xfrm>
              <a:prstGeom prst="line">
                <a:avLst/>
              </a:prstGeom>
              <a:ln w="19050" cap="flat" cmpd="sng">
                <a:solidFill>
                  <a:srgbClr val="000099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6193" name="Line 45"/>
              <p:cNvSpPr/>
              <p:nvPr/>
            </p:nvSpPr>
            <p:spPr>
              <a:xfrm>
                <a:off x="3807" y="1584"/>
                <a:ext cx="288" cy="0"/>
              </a:xfrm>
              <a:prstGeom prst="line">
                <a:avLst/>
              </a:prstGeom>
              <a:ln w="19050" cap="flat" cmpd="sng">
                <a:solidFill>
                  <a:srgbClr val="000099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6179" name="Text Box 46"/>
            <p:cNvSpPr txBox="1"/>
            <p:nvPr/>
          </p:nvSpPr>
          <p:spPr>
            <a:xfrm>
              <a:off x="423" y="3339"/>
              <a:ext cx="603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6000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0" name="Text Box 47"/>
            <p:cNvSpPr txBox="1"/>
            <p:nvPr/>
          </p:nvSpPr>
          <p:spPr>
            <a:xfrm>
              <a:off x="2325" y="3333"/>
              <a:ext cx="603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6002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1" name="Text Box 55"/>
            <p:cNvSpPr txBox="1"/>
            <p:nvPr/>
          </p:nvSpPr>
          <p:spPr>
            <a:xfrm>
              <a:off x="1407" y="3339"/>
              <a:ext cx="603" cy="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6001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Text Box 54"/>
          <p:cNvSpPr txBox="1">
            <a:spLocks noChangeArrowheads="1"/>
          </p:cNvSpPr>
          <p:nvPr/>
        </p:nvSpPr>
        <p:spPr bwMode="auto">
          <a:xfrm>
            <a:off x="6650483" y="4035155"/>
            <a:ext cx="9572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800000"/>
                </a:solidFill>
              </a:rPr>
              <a:t>6003</a:t>
            </a:r>
            <a:endParaRPr lang="vi-VN" altLang="en-US" sz="2800" b="1" dirty="0">
              <a:solidFill>
                <a:srgbClr val="800000"/>
              </a:solidFill>
            </a:endParaRP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8098283" y="4048490"/>
            <a:ext cx="9572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800000"/>
                </a:solidFill>
              </a:rPr>
              <a:t>6004</a:t>
            </a:r>
            <a:endParaRPr lang="vi-VN" altLang="en-US" sz="2800" b="1" dirty="0">
              <a:solidFill>
                <a:srgbClr val="800000"/>
              </a:solidFill>
            </a:endParaRPr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9469883" y="4019915"/>
            <a:ext cx="9572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800000"/>
                </a:solidFill>
              </a:rPr>
              <a:t>6005</a:t>
            </a:r>
            <a:endParaRPr lang="vi-VN" altLang="en-US" sz="2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 bldLvl="0" animBg="1"/>
      <p:bldP spid="6219" grpId="0" bldLvl="0" animBg="1"/>
      <p:bldP spid="6220" grpId="0" bldLvl="0" animBg="1"/>
      <p:bldP spid="6221" grpId="0" bldLvl="0" animBg="1"/>
      <p:bldP spid="6224" grpId="0" bldLvl="0" animBg="1"/>
      <p:bldP spid="6226" grpId="0" bldLvl="0" animBg="1"/>
      <p:bldP spid="6227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304165" y="84455"/>
            <a:ext cx="11857355" cy="726440"/>
          </a:xfrm>
        </p:spPr>
        <p:txBody>
          <a:bodyPr vert="horz" wrap="square" lIns="121615" tIns="60807" rIns="121615" bIns="60807" anchor="t" anchorCtr="0"/>
          <a:p>
            <a:pPr algn="l" eaLnBrk="1" hangingPunct="1">
              <a:buClrTx/>
              <a:buSzTx/>
              <a:buFontTx/>
            </a:pPr>
            <a:r>
              <a:rPr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số th</a:t>
            </a:r>
            <a:r>
              <a:rPr b="1" i="1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tổng:</a:t>
            </a:r>
            <a:r>
              <a:rPr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eaLnBrk="1" hangingPunct="1">
              <a:buClrTx/>
              <a:buSzTx/>
              <a:buFontTx/>
            </a:pPr>
            <a:r>
              <a:rPr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52" name="Rectangle 4"/>
          <p:cNvSpPr/>
          <p:nvPr/>
        </p:nvSpPr>
        <p:spPr>
          <a:xfrm>
            <a:off x="2128266" y="996696"/>
            <a:ext cx="1925574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5"/>
          <p:cNvSpPr/>
          <p:nvPr/>
        </p:nvSpPr>
        <p:spPr>
          <a:xfrm>
            <a:off x="3952494" y="99669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6"/>
          <p:cNvSpPr/>
          <p:nvPr/>
        </p:nvSpPr>
        <p:spPr>
          <a:xfrm>
            <a:off x="5675376" y="996696"/>
            <a:ext cx="1013460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5" name="Rectangle 7"/>
          <p:cNvSpPr/>
          <p:nvPr/>
        </p:nvSpPr>
        <p:spPr>
          <a:xfrm>
            <a:off x="7195566" y="996696"/>
            <a:ext cx="912114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Rectangle 8"/>
          <p:cNvSpPr/>
          <p:nvPr/>
        </p:nvSpPr>
        <p:spPr>
          <a:xfrm>
            <a:off x="2330958" y="1604772"/>
            <a:ext cx="1418844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Rectangle 9"/>
          <p:cNvSpPr/>
          <p:nvPr/>
        </p:nvSpPr>
        <p:spPr>
          <a:xfrm>
            <a:off x="4053840" y="1604772"/>
            <a:ext cx="1317498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8" name="Rectangle 10"/>
          <p:cNvSpPr/>
          <p:nvPr/>
        </p:nvSpPr>
        <p:spPr>
          <a:xfrm>
            <a:off x="5776722" y="1579436"/>
            <a:ext cx="840327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Rectangle 11"/>
          <p:cNvSpPr/>
          <p:nvPr/>
        </p:nvSpPr>
        <p:spPr>
          <a:xfrm>
            <a:off x="7296912" y="1503426"/>
            <a:ext cx="709422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0" name="Rectangle 12"/>
          <p:cNvSpPr/>
          <p:nvPr/>
        </p:nvSpPr>
        <p:spPr>
          <a:xfrm>
            <a:off x="304038" y="2111502"/>
            <a:ext cx="11857482" cy="3648456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3095 =            +          +         +       =          +      +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7070 =            +          +         +       =          +      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8102 =            +          +         +       =          +        +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6790 =            +          +         +       =          +       +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 =            +          +         +       =          +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 =            +          +         +       =          +      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Rectangle 13"/>
          <p:cNvSpPr/>
          <p:nvPr/>
        </p:nvSpPr>
        <p:spPr>
          <a:xfrm>
            <a:off x="2128266" y="22128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3000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2" name="Rectangle 14"/>
          <p:cNvSpPr/>
          <p:nvPr/>
        </p:nvSpPr>
        <p:spPr>
          <a:xfrm>
            <a:off x="4357878" y="2187512"/>
            <a:ext cx="62285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3" name="Rectangle 15"/>
          <p:cNvSpPr/>
          <p:nvPr/>
        </p:nvSpPr>
        <p:spPr>
          <a:xfrm>
            <a:off x="5574030" y="2212848"/>
            <a:ext cx="1317498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4" name="Rectangle 16"/>
          <p:cNvSpPr/>
          <p:nvPr/>
        </p:nvSpPr>
        <p:spPr>
          <a:xfrm>
            <a:off x="7005542" y="2111502"/>
            <a:ext cx="1220375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5" name="Rectangle 17"/>
          <p:cNvSpPr/>
          <p:nvPr/>
        </p:nvSpPr>
        <p:spPr>
          <a:xfrm>
            <a:off x="8310372" y="2111502"/>
            <a:ext cx="1418844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3000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6" name="Rectangle 18"/>
          <p:cNvSpPr/>
          <p:nvPr/>
        </p:nvSpPr>
        <p:spPr>
          <a:xfrm>
            <a:off x="9627870" y="2111502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7" name="Rectangle 19"/>
          <p:cNvSpPr/>
          <p:nvPr/>
        </p:nvSpPr>
        <p:spPr>
          <a:xfrm>
            <a:off x="10599103" y="2111502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4255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8" name="Rectangle 20"/>
          <p:cNvSpPr/>
          <p:nvPr/>
        </p:nvSpPr>
        <p:spPr>
          <a:xfrm>
            <a:off x="2229612" y="302361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9" name="Rectangle 21"/>
          <p:cNvSpPr/>
          <p:nvPr/>
        </p:nvSpPr>
        <p:spPr>
          <a:xfrm>
            <a:off x="3749802" y="302361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0" name="Rectangle 22"/>
          <p:cNvSpPr/>
          <p:nvPr/>
        </p:nvSpPr>
        <p:spPr>
          <a:xfrm>
            <a:off x="5371338" y="2998280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1" name="Rectangle 23"/>
          <p:cNvSpPr/>
          <p:nvPr/>
        </p:nvSpPr>
        <p:spPr>
          <a:xfrm>
            <a:off x="6790182" y="2922270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2" name="Rectangle 24"/>
          <p:cNvSpPr/>
          <p:nvPr/>
        </p:nvSpPr>
        <p:spPr>
          <a:xfrm>
            <a:off x="8209026" y="2922270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3" name="Rectangle 25"/>
          <p:cNvSpPr/>
          <p:nvPr/>
        </p:nvSpPr>
        <p:spPr>
          <a:xfrm>
            <a:off x="9627870" y="28209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4" name="Rectangle 26"/>
          <p:cNvSpPr/>
          <p:nvPr/>
        </p:nvSpPr>
        <p:spPr>
          <a:xfrm>
            <a:off x="2229612" y="38090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5" name="Rectangle 27"/>
          <p:cNvSpPr/>
          <p:nvPr/>
        </p:nvSpPr>
        <p:spPr>
          <a:xfrm>
            <a:off x="3344418" y="38090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6" name="Rectangle 28"/>
          <p:cNvSpPr/>
          <p:nvPr/>
        </p:nvSpPr>
        <p:spPr>
          <a:xfrm>
            <a:off x="5269992" y="38090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7" name="Rectangle 29"/>
          <p:cNvSpPr/>
          <p:nvPr/>
        </p:nvSpPr>
        <p:spPr>
          <a:xfrm>
            <a:off x="6587490" y="38090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8" name="Rectangle 30"/>
          <p:cNvSpPr/>
          <p:nvPr/>
        </p:nvSpPr>
        <p:spPr>
          <a:xfrm>
            <a:off x="8209026" y="380904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9" name="Rectangle 31"/>
          <p:cNvSpPr/>
          <p:nvPr/>
        </p:nvSpPr>
        <p:spPr>
          <a:xfrm>
            <a:off x="10033254" y="3809048"/>
            <a:ext cx="1199261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0" name="Rectangle 32"/>
          <p:cNvSpPr/>
          <p:nvPr/>
        </p:nvSpPr>
        <p:spPr>
          <a:xfrm>
            <a:off x="11046714" y="3809048"/>
            <a:ext cx="1000792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1" name="Rectangle 33"/>
          <p:cNvSpPr/>
          <p:nvPr/>
        </p:nvSpPr>
        <p:spPr>
          <a:xfrm>
            <a:off x="2174716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2" name="Rectangle 34"/>
          <p:cNvSpPr/>
          <p:nvPr/>
        </p:nvSpPr>
        <p:spPr>
          <a:xfrm>
            <a:off x="3547110" y="4417124"/>
            <a:ext cx="1418844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3" name="Rectangle 35"/>
          <p:cNvSpPr/>
          <p:nvPr/>
        </p:nvSpPr>
        <p:spPr>
          <a:xfrm>
            <a:off x="5384006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4" name="Rectangle 36"/>
          <p:cNvSpPr/>
          <p:nvPr/>
        </p:nvSpPr>
        <p:spPr>
          <a:xfrm>
            <a:off x="6688836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5" name="Rectangle 37"/>
          <p:cNvSpPr/>
          <p:nvPr/>
        </p:nvSpPr>
        <p:spPr>
          <a:xfrm>
            <a:off x="8166799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6" name="Rectangle 38"/>
          <p:cNvSpPr/>
          <p:nvPr/>
        </p:nvSpPr>
        <p:spPr>
          <a:xfrm>
            <a:off x="9627870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7" name="Rectangle 39"/>
          <p:cNvSpPr/>
          <p:nvPr/>
        </p:nvSpPr>
        <p:spPr>
          <a:xfrm>
            <a:off x="10844022" y="4417124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8" name="Rectangle 40"/>
          <p:cNvSpPr/>
          <p:nvPr/>
        </p:nvSpPr>
        <p:spPr>
          <a:xfrm>
            <a:off x="2128266" y="532923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4000 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9" name="Rectangle 41"/>
          <p:cNvSpPr/>
          <p:nvPr/>
        </p:nvSpPr>
        <p:spPr>
          <a:xfrm>
            <a:off x="3344418" y="532923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0" name="Rectangle 42"/>
          <p:cNvSpPr/>
          <p:nvPr/>
        </p:nvSpPr>
        <p:spPr>
          <a:xfrm>
            <a:off x="5269992" y="532923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1" name="Rectangle 43"/>
          <p:cNvSpPr/>
          <p:nvPr/>
        </p:nvSpPr>
        <p:spPr>
          <a:xfrm>
            <a:off x="6688836" y="532923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2" name="Rectangle 44"/>
          <p:cNvSpPr/>
          <p:nvPr/>
        </p:nvSpPr>
        <p:spPr>
          <a:xfrm>
            <a:off x="8310372" y="5329238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3" name="Rectangle 45"/>
          <p:cNvSpPr/>
          <p:nvPr/>
        </p:nvSpPr>
        <p:spPr>
          <a:xfrm>
            <a:off x="10033254" y="5329238"/>
            <a:ext cx="1292162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4" name="Rectangle 46"/>
          <p:cNvSpPr/>
          <p:nvPr/>
        </p:nvSpPr>
        <p:spPr>
          <a:xfrm>
            <a:off x="2128266" y="614000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5" name="Rectangle 47"/>
          <p:cNvSpPr/>
          <p:nvPr/>
        </p:nvSpPr>
        <p:spPr>
          <a:xfrm>
            <a:off x="3445764" y="614000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6" name="Rectangle 48"/>
          <p:cNvSpPr/>
          <p:nvPr/>
        </p:nvSpPr>
        <p:spPr>
          <a:xfrm>
            <a:off x="5269992" y="614000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7" name="Rectangle 49"/>
          <p:cNvSpPr/>
          <p:nvPr/>
        </p:nvSpPr>
        <p:spPr>
          <a:xfrm>
            <a:off x="6629718" y="614000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8" name="Rectangle 50"/>
          <p:cNvSpPr/>
          <p:nvPr/>
        </p:nvSpPr>
        <p:spPr>
          <a:xfrm>
            <a:off x="8209026" y="6038660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99" name="Rectangle 51"/>
          <p:cNvSpPr/>
          <p:nvPr/>
        </p:nvSpPr>
        <p:spPr>
          <a:xfrm>
            <a:off x="9568752" y="6140006"/>
            <a:ext cx="1621536" cy="532067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42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425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176" y="895350"/>
            <a:ext cx="795988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8456" y="895350"/>
            <a:ext cx="795989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69992" y="895350"/>
            <a:ext cx="795989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84" y="1503426"/>
            <a:ext cx="1824228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9683 =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8836" y="1402080"/>
            <a:ext cx="608076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40433" y="1503426"/>
            <a:ext cx="608076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48456" y="1503426"/>
            <a:ext cx="608076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48005" y="869315"/>
            <a:ext cx="1847215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26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5247 =</a:t>
            </a:r>
            <a:endParaRPr lang="en-US" sz="426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8" grpId="0"/>
      <p:bldP spid="2079" grpId="0"/>
      <p:bldP spid="2080" grpId="0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  <p:bldP spid="2094" grpId="0"/>
      <p:bldP spid="2095" grpId="0"/>
      <p:bldP spid="2096" grpId="0"/>
      <p:bldP spid="2097" grpId="0"/>
      <p:bldP spid="2098" grpId="0"/>
      <p:bldP spid="2099" grpId="0"/>
      <p:bldP spid="4" grpId="0"/>
      <p:bldP spid="58" grpId="0"/>
      <p:bldP spid="59" grpId="0"/>
      <p:bldP spid="6" grpId="0"/>
      <p:bldP spid="7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935340" y="84582"/>
            <a:ext cx="12161520" cy="1216152"/>
          </a:xfrm>
        </p:spPr>
        <p:txBody>
          <a:bodyPr vert="horz" wrap="square" lIns="121615" tIns="60807" rIns="121615" bIns="60807" anchor="t" anchorCtr="0"/>
          <a:p>
            <a:pPr marL="609600" indent="-609600" eaLnBrk="1" hangingPunct="1">
              <a:buFontTx/>
              <a:buAutoNum type="arabicPeriod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(theo mẫu):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lphaLcParenR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9731 ; 1952 ; 6845 ;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5757 ; 9999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Rectangle 5"/>
          <p:cNvSpPr/>
          <p:nvPr/>
        </p:nvSpPr>
        <p:spPr>
          <a:xfrm>
            <a:off x="3718560" y="1447800"/>
            <a:ext cx="6548120" cy="60833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+ 700 + 30 + 1</a:t>
            </a:r>
            <a:endParaRPr sz="425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403" y="2104883"/>
            <a:ext cx="9606756" cy="1402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6845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643" y="3512011"/>
            <a:ext cx="9575086" cy="1402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5757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730" y="1402080"/>
            <a:ext cx="1520190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Mẫu: 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174" y="1371600"/>
            <a:ext cx="8513064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9731 =</a:t>
            </a:r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</a:t>
            </a:r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25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423367" y="21844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+ 50 + 2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424002" y="28194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+ 40 + 5</a:t>
            </a:r>
            <a:endParaRPr lang="en-US" sz="425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347802" y="35814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+ 50 +7</a:t>
            </a:r>
            <a:endParaRPr lang="en-US" sz="425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2348437" y="41910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+ 90 + 9</a:t>
            </a:r>
            <a:endParaRPr lang="en-US" sz="425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ldLvl="0" animBg="1"/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935340" y="84582"/>
            <a:ext cx="12161520" cy="1216152"/>
          </a:xfrm>
        </p:spPr>
        <p:txBody>
          <a:bodyPr vert="horz" wrap="square" lIns="121615" tIns="60807" rIns="121615" bIns="60807" anchor="t" anchorCtr="0"/>
          <a:p>
            <a:pPr marL="609600" indent="-609600" eaLnBrk="1" hangingPunct="1">
              <a:buFontTx/>
              <a:buAutoNum type="arabicPeriod"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(theo mẫu):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6006 ; 2002 ; 4700 ;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8010 ; 7508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811498" y="3507232"/>
            <a:ext cx="12161520" cy="565849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 eaLnBrk="1" hangingPunct="1">
              <a:spcBef>
                <a:spcPct val="20000"/>
              </a:spcBef>
            </a:pPr>
            <a:endParaRPr sz="425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3864610" y="1364615"/>
            <a:ext cx="3948430" cy="60833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+ 6 </a:t>
            </a:r>
            <a:endParaRPr sz="425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403" y="2104883"/>
            <a:ext cx="9606756" cy="1402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28" y="3352626"/>
            <a:ext cx="9575086" cy="1402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</a:t>
            </a:r>
            <a:r>
              <a:rPr lang="en-US"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endParaRPr sz="4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7508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sz="42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3300" y="1296670"/>
            <a:ext cx="1520190" cy="746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Mẫu: 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560" y="1313180"/>
            <a:ext cx="5618480" cy="746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6006 =</a:t>
            </a:r>
            <a: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endParaRPr sz="425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423367" y="21844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424002" y="28194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424002" y="34290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25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2424637" y="4038600"/>
            <a:ext cx="4864608" cy="60807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+8</a:t>
            </a:r>
            <a:endParaRPr lang="en-US" sz="425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13" grpId="0" animBg="1"/>
      <p:bldP spid="2" grpId="0"/>
      <p:bldP spid="3" grpId="0"/>
      <p:bldP spid="4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Rectangle 5"/>
          <p:cNvSpPr/>
          <p:nvPr/>
        </p:nvSpPr>
        <p:spPr>
          <a:xfrm>
            <a:off x="143574" y="3023616"/>
            <a:ext cx="11148060" cy="296437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br>
              <a:rPr sz="42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25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9000 + 10 + 5 =</a:t>
            </a:r>
            <a:br>
              <a:rPr sz="425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25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4000 + 400 + 4 =</a:t>
            </a:r>
            <a:br>
              <a:rPr sz="425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25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sz="4255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2"/>
          <p:cNvSpPr/>
          <p:nvPr/>
        </p:nvSpPr>
        <p:spPr>
          <a:xfrm>
            <a:off x="143574" y="403400"/>
            <a:ext cx="534987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các tổng (theo mẫu):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346266" y="910130"/>
            <a:ext cx="4938395" cy="10344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4000 + 500 + 60 + 7 =</a:t>
            </a:r>
            <a:b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39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7881" y="895350"/>
            <a:ext cx="124904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4567</a:t>
            </a:r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4" name="Rectangle 9"/>
          <p:cNvSpPr/>
          <p:nvPr/>
        </p:nvSpPr>
        <p:spPr>
          <a:xfrm>
            <a:off x="506730" y="1518206"/>
            <a:ext cx="468947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2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+ 600 + 10 + 2 =</a:t>
            </a:r>
            <a:endParaRPr sz="2395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5" name="Rectangle 10"/>
          <p:cNvSpPr/>
          <p:nvPr/>
        </p:nvSpPr>
        <p:spPr>
          <a:xfrm>
            <a:off x="506730" y="2314194"/>
            <a:ext cx="4570730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25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+ 900 + 90 + 9 =</a:t>
            </a:r>
            <a:endParaRPr sz="239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1916" y="3834384"/>
            <a:ext cx="124904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9015</a:t>
            </a:r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5237" y="1518206"/>
            <a:ext cx="124904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3612</a:t>
            </a:r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71338" y="2326862"/>
            <a:ext cx="124904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7999</a:t>
            </a:r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4608" y="4543806"/>
            <a:ext cx="1249045" cy="6648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3725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4404</a:t>
            </a:r>
            <a:r>
              <a:rPr sz="3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2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1722882" y="768668"/>
            <a:ext cx="7803642" cy="70731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 fontScale="90000" lnSpcReduction="20000"/>
          </a:bodyPr>
          <a:p>
            <a:pPr algn="ctr"/>
            <a:r>
              <a:rPr lang="en-US" sz="479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Ai đúng ai nhanh ?</a:t>
            </a:r>
            <a:endParaRPr lang="en-US" sz="479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7" name="Picture 5" descr="0003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21162"/>
            <a:ext cx="2060702" cy="2128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AutoShape 6"/>
          <p:cNvSpPr/>
          <p:nvPr/>
        </p:nvSpPr>
        <p:spPr>
          <a:xfrm flipV="1">
            <a:off x="3445764" y="4037076"/>
            <a:ext cx="6688836" cy="2128266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Viết số thành tổng: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5324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AutoShape 7"/>
          <p:cNvSpPr/>
          <p:nvPr/>
        </p:nvSpPr>
        <p:spPr>
          <a:xfrm flipV="1">
            <a:off x="3445764" y="1908810"/>
            <a:ext cx="7600950" cy="1596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5000 + 300 + 20 + 4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AutoShape 8"/>
          <p:cNvSpPr/>
          <p:nvPr/>
        </p:nvSpPr>
        <p:spPr>
          <a:xfrm flipV="1">
            <a:off x="3344418" y="4037076"/>
            <a:ext cx="6688836" cy="2128266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Viết số thành tổng: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9527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AutoShape 9"/>
          <p:cNvSpPr/>
          <p:nvPr/>
        </p:nvSpPr>
        <p:spPr>
          <a:xfrm flipV="1">
            <a:off x="3344418" y="1984820"/>
            <a:ext cx="7600950" cy="1596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9000 + 500 + 20 + 7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AutoShape 10"/>
          <p:cNvSpPr/>
          <p:nvPr/>
        </p:nvSpPr>
        <p:spPr>
          <a:xfrm flipV="1">
            <a:off x="3547110" y="3885057"/>
            <a:ext cx="6688836" cy="2128266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Viết tổng thành số: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4000 + 600+30+ 9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AutoShape 11"/>
          <p:cNvSpPr/>
          <p:nvPr/>
        </p:nvSpPr>
        <p:spPr>
          <a:xfrm flipV="1">
            <a:off x="3445764" y="1984820"/>
            <a:ext cx="7600950" cy="1596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4790" dirty="0">
                <a:solidFill>
                  <a:srgbClr val="CC0000"/>
                </a:solidFill>
                <a:latin typeface="Arial" panose="020B0604020202020204" pitchFamily="34" charset="0"/>
              </a:rPr>
              <a:t>4639</a:t>
            </a:r>
            <a:endParaRPr sz="479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AutoShape 12"/>
          <p:cNvSpPr/>
          <p:nvPr/>
        </p:nvSpPr>
        <p:spPr>
          <a:xfrm flipV="1">
            <a:off x="4053840" y="3809048"/>
            <a:ext cx="6688836" cy="2128266"/>
          </a:xfrm>
          <a:prstGeom prst="cloudCallout">
            <a:avLst>
              <a:gd name="adj1" fmla="val -69227"/>
              <a:gd name="adj2" fmla="val -30435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Viết tổng thành số: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/>
            <a:r>
              <a:rPr sz="3725" dirty="0">
                <a:solidFill>
                  <a:srgbClr val="0000FF"/>
                </a:solidFill>
                <a:latin typeface="Arial" panose="020B0604020202020204" pitchFamily="34" charset="0"/>
              </a:rPr>
              <a:t>8000 + 300+50+ 6</a:t>
            </a:r>
            <a:endParaRPr sz="3725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AutoShape 13"/>
          <p:cNvSpPr/>
          <p:nvPr/>
        </p:nvSpPr>
        <p:spPr>
          <a:xfrm flipV="1">
            <a:off x="3445764" y="2136839"/>
            <a:ext cx="7600950" cy="1596200"/>
          </a:xfrm>
          <a:prstGeom prst="cloudCallout">
            <a:avLst>
              <a:gd name="adj1" fmla="val -72694"/>
              <a:gd name="adj2" fmla="val -142958"/>
            </a:avLst>
          </a:prstGeom>
          <a:solidFill>
            <a:srgbClr val="FFFF99"/>
          </a:solidFill>
          <a:ln w="952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sz="4790" dirty="0">
                <a:solidFill>
                  <a:srgbClr val="CC0000"/>
                </a:solidFill>
                <a:latin typeface="Arial" panose="020B0604020202020204" pitchFamily="34" charset="0"/>
              </a:rPr>
              <a:t>8356</a:t>
            </a:r>
            <a:endParaRPr sz="479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8" grpId="1" bldLvl="0" animBg="1"/>
      <p:bldP spid="11269" grpId="0" bldLvl="0" animBg="1"/>
      <p:bldP spid="11270" grpId="0" bldLvl="0" animBg="1"/>
      <p:bldP spid="11271" grpId="0" bldLvl="0" animBg="1"/>
      <p:bldP spid="11272" grpId="0" bldLvl="0" animBg="1"/>
      <p:bldP spid="11272" grpId="1" bldLvl="0" animBg="1"/>
      <p:bldP spid="11273" grpId="0" bldLvl="0" animBg="1"/>
      <p:bldP spid="11273" grpId="1" bldLvl="0" animBg="1"/>
      <p:bldP spid="11274" grpId="0" bldLvl="0" animBg="1"/>
      <p:bldP spid="11274" grpId="1" bldLvl="0" animBg="1"/>
      <p:bldP spid="11275" grpId="0" bldLvl="0" animBg="1"/>
      <p:bldP spid="11275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success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76" y="312611"/>
            <a:ext cx="1824228" cy="9606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4"/>
          <p:cNvSpPr/>
          <p:nvPr/>
        </p:nvSpPr>
        <p:spPr>
          <a:xfrm rot="5400000" flipH="1">
            <a:off x="-1368171" y="540639"/>
            <a:ext cx="4560570" cy="608076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9659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9877" y="10956"/>
                </a:moveTo>
                <a:cubicBezTo>
                  <a:pt x="9868" y="10905"/>
                  <a:pt x="9864" y="10852"/>
                  <a:pt x="9864" y="10800"/>
                </a:cubicBezTo>
                <a:cubicBezTo>
                  <a:pt x="9864" y="10283"/>
                  <a:pt x="10283" y="9864"/>
                  <a:pt x="10800" y="9864"/>
                </a:cubicBezTo>
                <a:cubicBezTo>
                  <a:pt x="11316" y="9864"/>
                  <a:pt x="11736" y="10283"/>
                  <a:pt x="11736" y="10800"/>
                </a:cubicBezTo>
                <a:cubicBezTo>
                  <a:pt x="11736" y="10852"/>
                  <a:pt x="11731" y="10905"/>
                  <a:pt x="11722" y="10956"/>
                </a:cubicBezTo>
                <a:lnTo>
                  <a:pt x="21447" y="12611"/>
                </a:lnTo>
                <a:cubicBezTo>
                  <a:pt x="21548" y="12012"/>
                  <a:pt x="21600" y="11406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06"/>
                  <a:pt x="51" y="12012"/>
                  <a:pt x="152" y="12611"/>
                </a:cubicBezTo>
                <a:lnTo>
                  <a:pt x="9877" y="10956"/>
                </a:ln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>
                  <a:alpha val="100000"/>
                </a:srgbClr>
              </a:gs>
            </a:gsLst>
            <a:lin ang="5400000" scaled="1"/>
            <a:tileRect/>
          </a:gradFill>
          <a:ln w="0">
            <a:noFill/>
          </a:ln>
        </p:spPr>
        <p:txBody>
          <a:bodyPr/>
          <a:p>
            <a:endParaRPr lang="en-US" sz="2395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ltGray">
          <a:xfrm rot="5266782">
            <a:off x="-1140142" y="701104"/>
            <a:ext cx="5016627" cy="577672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39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344418" y="1844505"/>
            <a:ext cx="1114806" cy="662460"/>
            <a:chOff x="2078" y="1482"/>
            <a:chExt cx="1615" cy="2014"/>
          </a:xfrm>
        </p:grpSpPr>
        <p:sp>
          <p:nvSpPr>
            <p:cNvPr id="12318" name="Oval 7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12319" name="Oval 8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gray">
            <a:xfrm>
              <a:off x="2255" y="1482"/>
              <a:ext cx="596" cy="201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1" name="Oval 10"/>
            <p:cNvSpPr/>
            <p:nvPr/>
          </p:nvSpPr>
          <p:spPr>
            <a:xfrm>
              <a:off x="2254" y="1482"/>
              <a:ext cx="596" cy="201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gray">
            <a:xfrm>
              <a:off x="2338" y="1482"/>
              <a:ext cx="1095" cy="201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23" name="Oval 12"/>
            <p:cNvSpPr/>
            <p:nvPr/>
          </p:nvSpPr>
          <p:spPr>
            <a:xfrm>
              <a:off x="2337" y="1482"/>
              <a:ext cx="1096" cy="201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648456" y="2945432"/>
            <a:ext cx="1013460" cy="663098"/>
            <a:chOff x="2078" y="1316"/>
            <a:chExt cx="1615" cy="2343"/>
          </a:xfrm>
        </p:grpSpPr>
        <p:sp>
          <p:nvSpPr>
            <p:cNvPr id="12312" name="Oval 14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12313" name="Oval 15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gray">
            <a:xfrm>
              <a:off x="2253" y="1316"/>
              <a:ext cx="655" cy="234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5" name="Oval 17"/>
            <p:cNvSpPr/>
            <p:nvPr/>
          </p:nvSpPr>
          <p:spPr>
            <a:xfrm>
              <a:off x="2254" y="1316"/>
              <a:ext cx="655" cy="234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gray">
            <a:xfrm>
              <a:off x="2337" y="1316"/>
              <a:ext cx="1097" cy="234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7" name="Oval 19"/>
            <p:cNvSpPr/>
            <p:nvPr/>
          </p:nvSpPr>
          <p:spPr>
            <a:xfrm>
              <a:off x="2337" y="1316"/>
              <a:ext cx="1096" cy="234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648456" y="3871651"/>
            <a:ext cx="1017683" cy="662635"/>
            <a:chOff x="2078" y="1379"/>
            <a:chExt cx="1615" cy="2218"/>
          </a:xfrm>
        </p:grpSpPr>
        <p:sp>
          <p:nvSpPr>
            <p:cNvPr id="12306" name="Oval 21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12307" name="Oval 2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gray">
            <a:xfrm>
              <a:off x="2256" y="1379"/>
              <a:ext cx="653" cy="22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9" name="Oval 24"/>
            <p:cNvSpPr/>
            <p:nvPr/>
          </p:nvSpPr>
          <p:spPr>
            <a:xfrm>
              <a:off x="2254" y="1379"/>
              <a:ext cx="652" cy="221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gray">
            <a:xfrm>
              <a:off x="2336" y="1379"/>
              <a:ext cx="1096" cy="22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11" name="Oval 26"/>
            <p:cNvSpPr/>
            <p:nvPr/>
          </p:nvSpPr>
          <p:spPr>
            <a:xfrm>
              <a:off x="2337" y="1379"/>
              <a:ext cx="1096" cy="221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3344418" y="4906721"/>
            <a:ext cx="952231" cy="663455"/>
            <a:chOff x="2078" y="1233"/>
            <a:chExt cx="1615" cy="2510"/>
          </a:xfrm>
        </p:grpSpPr>
        <p:sp>
          <p:nvSpPr>
            <p:cNvPr id="12300" name="Oval 28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12301" name="Oval 29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gray">
            <a:xfrm>
              <a:off x="2253" y="1233"/>
              <a:ext cx="697" cy="25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3" name="Oval 31"/>
            <p:cNvSpPr/>
            <p:nvPr/>
          </p:nvSpPr>
          <p:spPr>
            <a:xfrm>
              <a:off x="2254" y="1234"/>
              <a:ext cx="697" cy="250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  <p:sp>
          <p:nvSpPr>
            <p:cNvPr id="24608" name="Oval 32"/>
            <p:cNvSpPr>
              <a:spLocks noChangeArrowheads="1"/>
            </p:cNvSpPr>
            <p:nvPr/>
          </p:nvSpPr>
          <p:spPr bwMode="gray">
            <a:xfrm>
              <a:off x="2336" y="1233"/>
              <a:ext cx="1096" cy="250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39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05" name="Oval 33"/>
            <p:cNvSpPr/>
            <p:nvPr/>
          </p:nvSpPr>
          <p:spPr>
            <a:xfrm>
              <a:off x="2337" y="1234"/>
              <a:ext cx="1096" cy="2509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p>
              <a:pPr eaLnBrk="1" hangingPunct="1"/>
              <a:endParaRPr lang="en-US" altLang="en-US" sz="2395" dirty="0">
                <a:latin typeface="Arial" panose="020B0604020202020204" pitchFamily="34" charset="0"/>
              </a:endParaRPr>
            </a:p>
          </p:txBody>
        </p:sp>
      </p:grpSp>
      <p:pic>
        <p:nvPicPr>
          <p:cNvPr id="12297" name="Picture 34" descr="Copy of VictorianIndblnk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715"/>
            <a:ext cx="3990499" cy="48646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8" name="WordArt 35"/>
          <p:cNvSpPr>
            <a:spLocks noTextEdit="1"/>
          </p:cNvSpPr>
          <p:nvPr/>
        </p:nvSpPr>
        <p:spPr>
          <a:xfrm>
            <a:off x="5067300" y="1300734"/>
            <a:ext cx="5852732" cy="106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en-US" sz="7980" b="1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các </a:t>
            </a:r>
            <a:r>
              <a:rPr lang="vi-VN" altLang="en-US" sz="7980" b="1" i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vi-VN" altLang="en-US" sz="7980" b="1" i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9" name="Picture 36" descr="0F917B4CD3754ECA9C488848EFED51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03642" y="3124962"/>
            <a:ext cx="2026920" cy="3116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HÀNH VŨ TRỤ</a:t>
            </a:r>
            <a:endParaRPr lang="en-US" sz="54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57919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9" y="4343400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25" y="1712014"/>
            <a:ext cx="2743200" cy="217986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>
            <a:fillRect/>
          </a:stretch>
        </p:blipFill>
        <p:spPr>
          <a:xfrm>
            <a:off x="5556311" y="3746561"/>
            <a:ext cx="2582008" cy="2351314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>
            <a:fillRect/>
          </a:stretch>
        </p:blipFill>
        <p:spPr>
          <a:xfrm>
            <a:off x="2412701" y="3566197"/>
            <a:ext cx="2605648" cy="2615292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>
            <a:fillRect/>
          </a:stretch>
        </p:blipFill>
        <p:spPr>
          <a:xfrm>
            <a:off x="5521467" y="1740917"/>
            <a:ext cx="2616851" cy="2005644"/>
          </a:xfrm>
          <a:prstGeom prst="rect">
            <a:avLst/>
          </a:prstGeom>
        </p:spPr>
      </p:pic>
      <p:pic>
        <p:nvPicPr>
          <p:cNvPr id="409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80" y="2727973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C:\Users\ADMIN\Desktop\Tai nguyen thiet ke tro choi\Bảng gỗ\choi.png">
            <a:hlinkClick r:id="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79" y="5680320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519" y="1964805"/>
            <a:ext cx="1141332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719" y="4343400"/>
            <a:ext cx="5715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720" y="5473005"/>
            <a:ext cx="8298873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gắng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dẻ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ADMIN\Desktop\Tai nguyen thiet ke tro choi\Bảng gỗ\choi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>
            <a:fillRect/>
          </a:stretch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59024" y="1034085"/>
            <a:ext cx="11885476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3919" y="3733800"/>
            <a:ext cx="54864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6420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>
            <a:fillRect/>
          </a:stretch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7776" y="88446"/>
            <a:ext cx="10972800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3330 đọc là</a:t>
            </a:r>
            <a:endParaRPr lang="vi-VN" alt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3560" y="3276600"/>
            <a:ext cx="7332345" cy="1216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nghìn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mươi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>
            <a:fillRect/>
          </a:stretch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2119" y="1518557"/>
            <a:ext cx="9982200" cy="1665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6006 đọc là</a:t>
            </a:r>
            <a:endParaRPr lang="vi-VN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9119" y="4495800"/>
            <a:ext cx="4953000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nghìn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linh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9065" y="76200"/>
            <a:ext cx="7568044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61" y="722062"/>
            <a:ext cx="733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964" y="32680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3220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675" y="42796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093" y="426764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3002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53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0576411" y="1600239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50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576506" y="1599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50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576506" y="1599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618416" y="1599985"/>
            <a:ext cx="1520190" cy="1216152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641276" y="1599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652630" y="1599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50" b="1" dirty="0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18964" y="327632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3220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3" grpId="0"/>
      <p:bldP spid="7" grpId="0" animBg="1"/>
      <p:bldP spid="8" grpId="0" animBg="1"/>
      <p:bldP spid="9" grpId="0" animBg="1"/>
      <p:bldP spid="10" grpId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2720" y="152400"/>
            <a:ext cx="8233062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319" y="435508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6333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84" y="42695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113" y="32121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31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484684" y="4867271"/>
            <a:ext cx="2202874" cy="1927869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7519" y="669011"/>
            <a:ext cx="864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9965541" y="1800899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50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9965636" y="180064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50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9965636" y="180064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9966906" y="1798105"/>
            <a:ext cx="1520190" cy="1216152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9965636" y="17777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9961750" y="179810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p>
            <a:pPr algn="ctr"/>
            <a:r>
              <a:rPr lang="en-US" altLang="en-US" sz="5850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50" b="1" dirty="0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7376319" y="435508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6333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5919" y="152400"/>
            <a:ext cx="9067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576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9725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451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129" y="324470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2638" y="324470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9700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290314" y="5105688"/>
            <a:ext cx="2202874" cy="1927869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4361" y="61760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0805011" y="1219239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>
                <a:solidFill>
                  <a:srgbClr val="FF0000"/>
                </a:solidFill>
                <a:cs typeface="华康方圆体W7"/>
              </a:rPr>
              <a:t>0</a:t>
            </a:r>
            <a:endParaRPr lang="en-US" altLang="en-US" sz="5850" b="1">
              <a:solidFill>
                <a:srgbClr val="FF0000"/>
              </a:solidFill>
              <a:cs typeface="华康方圆体W7"/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805106" y="1218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>
                <a:solidFill>
                  <a:srgbClr val="800000"/>
                </a:solidFill>
                <a:cs typeface="华康方圆体W7"/>
              </a:rPr>
              <a:t>1</a:t>
            </a:r>
            <a:endParaRPr lang="en-US" altLang="en-US" sz="5850" b="1">
              <a:solidFill>
                <a:srgbClr val="800000"/>
              </a:solidFill>
              <a:cs typeface="华康方圆体W7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810186" y="121898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2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805106" y="1218985"/>
            <a:ext cx="1520190" cy="1216152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3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815266" y="122406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>
                <a:solidFill>
                  <a:srgbClr val="0033CC"/>
                </a:solidFill>
                <a:cs typeface="华康方圆体W7"/>
              </a:rPr>
              <a:t>4</a:t>
            </a:r>
            <a:endParaRPr lang="en-US" altLang="en-US" sz="5850" b="1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805030" y="1224065"/>
            <a:ext cx="1520190" cy="121615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5850" b="1" dirty="0">
                <a:solidFill>
                  <a:srgbClr val="0033CC"/>
                </a:solidFill>
                <a:cs typeface="华康方圆体W7"/>
              </a:rPr>
              <a:t>5</a:t>
            </a:r>
            <a:endParaRPr lang="en-US" altLang="en-US" sz="5850" b="1" dirty="0">
              <a:solidFill>
                <a:srgbClr val="0033CC"/>
              </a:solidFill>
              <a:cs typeface="华康方圆体W7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7161576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9725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bldLvl="0" animBg="1"/>
      <p:bldP spid="7" grpId="0" animBg="1"/>
      <p:bldP spid="8" grpId="0" animBg="1"/>
      <p:bldP spid="9" grpId="0" animBg="1"/>
      <p:bldP spid="10" grpId="0" animBg="1"/>
      <p:bldP spid="20" grpId="0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4119" y="1371600"/>
            <a:ext cx="101346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4 nghìn 2 chục 5 đơn vị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>
            <a:fillRect/>
          </a:stretch>
        </p:blipFill>
        <p:spPr>
          <a:xfrm>
            <a:off x="8138319" y="3763694"/>
            <a:ext cx="3794919" cy="307854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9160092" y="2065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68" name="Text Box 4"/>
          <p:cNvSpPr txBox="1"/>
          <p:nvPr/>
        </p:nvSpPr>
        <p:spPr>
          <a:xfrm>
            <a:off x="0" y="8573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ngày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tháng 1 năm 202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vi-VN" altLang="en-US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9" name="Text Box 5"/>
          <p:cNvSpPr txBox="1"/>
          <p:nvPr/>
        </p:nvSpPr>
        <p:spPr>
          <a:xfrm>
            <a:off x="0" y="502920"/>
            <a:ext cx="10066020" cy="664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vi-VN" sz="372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6"/>
          <p:cNvSpPr txBox="1"/>
          <p:nvPr/>
        </p:nvSpPr>
        <p:spPr>
          <a:xfrm>
            <a:off x="-15240" y="1219295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FC0E1F"/>
                </a:solidFill>
                <a:latin typeface="Times New Roman" panose="02020603050405020304" pitchFamily="18" charset="0"/>
              </a:rPr>
              <a:t>Các số có bốn chữ số(tiếp theo)</a:t>
            </a:r>
            <a:endParaRPr lang="en-US" altLang="vi-VN" sz="3725" b="1" dirty="0">
              <a:solidFill>
                <a:srgbClr val="FC0E1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5"/>
          <p:cNvSpPr/>
          <p:nvPr/>
        </p:nvSpPr>
        <p:spPr>
          <a:xfrm>
            <a:off x="6080760" y="5861304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099" name="Rectangle 54"/>
          <p:cNvSpPr/>
          <p:nvPr/>
        </p:nvSpPr>
        <p:spPr>
          <a:xfrm>
            <a:off x="4864608" y="586130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0" name="Rectangle 53"/>
          <p:cNvSpPr/>
          <p:nvPr/>
        </p:nvSpPr>
        <p:spPr>
          <a:xfrm>
            <a:off x="3648456" y="586130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5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1" name="Rectangle 52"/>
          <p:cNvSpPr/>
          <p:nvPr/>
        </p:nvSpPr>
        <p:spPr>
          <a:xfrm>
            <a:off x="2590658" y="5861304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2" name="Rectangle 51"/>
          <p:cNvSpPr/>
          <p:nvPr/>
        </p:nvSpPr>
        <p:spPr>
          <a:xfrm>
            <a:off x="1520190" y="5861304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3" name="Rectangle 50"/>
          <p:cNvSpPr/>
          <p:nvPr/>
        </p:nvSpPr>
        <p:spPr>
          <a:xfrm>
            <a:off x="304038" y="586130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4" name="Rectangle 49"/>
          <p:cNvSpPr/>
          <p:nvPr/>
        </p:nvSpPr>
        <p:spPr>
          <a:xfrm>
            <a:off x="6080760" y="5253228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5" name="Rectangle 48"/>
          <p:cNvSpPr/>
          <p:nvPr/>
        </p:nvSpPr>
        <p:spPr>
          <a:xfrm>
            <a:off x="4864608" y="5253228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6" name="Rectangle 47"/>
          <p:cNvSpPr/>
          <p:nvPr/>
        </p:nvSpPr>
        <p:spPr>
          <a:xfrm>
            <a:off x="3648456" y="5253228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7" name="Rectangle 46"/>
          <p:cNvSpPr/>
          <p:nvPr/>
        </p:nvSpPr>
        <p:spPr>
          <a:xfrm>
            <a:off x="2590658" y="5253228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8" name="Rectangle 45"/>
          <p:cNvSpPr/>
          <p:nvPr/>
        </p:nvSpPr>
        <p:spPr>
          <a:xfrm>
            <a:off x="1520190" y="5253228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4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09" name="Rectangle 44"/>
          <p:cNvSpPr/>
          <p:nvPr/>
        </p:nvSpPr>
        <p:spPr>
          <a:xfrm>
            <a:off x="304038" y="5253228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0" name="Rectangle 43"/>
          <p:cNvSpPr/>
          <p:nvPr/>
        </p:nvSpPr>
        <p:spPr>
          <a:xfrm>
            <a:off x="6080760" y="4645152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1" name="Rectangle 42"/>
          <p:cNvSpPr/>
          <p:nvPr/>
        </p:nvSpPr>
        <p:spPr>
          <a:xfrm>
            <a:off x="4864608" y="4645152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2" name="Rectangle 41"/>
          <p:cNvSpPr/>
          <p:nvPr/>
        </p:nvSpPr>
        <p:spPr>
          <a:xfrm>
            <a:off x="3648456" y="4645152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0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3" name="Rectangle 40"/>
          <p:cNvSpPr/>
          <p:nvPr/>
        </p:nvSpPr>
        <p:spPr>
          <a:xfrm>
            <a:off x="2590658" y="4645152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4" name="Rectangle 39"/>
          <p:cNvSpPr/>
          <p:nvPr/>
        </p:nvSpPr>
        <p:spPr>
          <a:xfrm>
            <a:off x="1520190" y="4645152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5" name="Rectangle 38"/>
          <p:cNvSpPr/>
          <p:nvPr/>
        </p:nvSpPr>
        <p:spPr>
          <a:xfrm>
            <a:off x="304038" y="4645152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6" name="Rectangle 37"/>
          <p:cNvSpPr/>
          <p:nvPr/>
        </p:nvSpPr>
        <p:spPr>
          <a:xfrm>
            <a:off x="6080760" y="4037076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7" name="Rectangle 36"/>
          <p:cNvSpPr/>
          <p:nvPr/>
        </p:nvSpPr>
        <p:spPr>
          <a:xfrm>
            <a:off x="4864608" y="4037076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8" name="Rectangle 35"/>
          <p:cNvSpPr/>
          <p:nvPr/>
        </p:nvSpPr>
        <p:spPr>
          <a:xfrm>
            <a:off x="3648456" y="4037076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0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19" name="Rectangle 34"/>
          <p:cNvSpPr/>
          <p:nvPr/>
        </p:nvSpPr>
        <p:spPr>
          <a:xfrm>
            <a:off x="2590658" y="4037076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5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0" name="Rectangle 33"/>
          <p:cNvSpPr/>
          <p:nvPr/>
        </p:nvSpPr>
        <p:spPr>
          <a:xfrm>
            <a:off x="1520190" y="4037076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7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1" name="Rectangle 32"/>
          <p:cNvSpPr/>
          <p:nvPr/>
        </p:nvSpPr>
        <p:spPr>
          <a:xfrm>
            <a:off x="304038" y="4037076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2" name="Rectangle 31"/>
          <p:cNvSpPr/>
          <p:nvPr/>
        </p:nvSpPr>
        <p:spPr>
          <a:xfrm>
            <a:off x="6080760" y="3429000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3" name="Rectangle 30"/>
          <p:cNvSpPr/>
          <p:nvPr/>
        </p:nvSpPr>
        <p:spPr>
          <a:xfrm>
            <a:off x="4864608" y="3429000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4" name="Rectangle 29"/>
          <p:cNvSpPr/>
          <p:nvPr/>
        </p:nvSpPr>
        <p:spPr>
          <a:xfrm>
            <a:off x="3648456" y="3429000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 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5" name="Rectangle 28"/>
          <p:cNvSpPr/>
          <p:nvPr/>
        </p:nvSpPr>
        <p:spPr>
          <a:xfrm>
            <a:off x="2590658" y="3429000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 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6" name="Rectangle 27"/>
          <p:cNvSpPr/>
          <p:nvPr/>
        </p:nvSpPr>
        <p:spPr>
          <a:xfrm>
            <a:off x="1520190" y="3429000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 7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7" name="Rectangle 26"/>
          <p:cNvSpPr/>
          <p:nvPr/>
        </p:nvSpPr>
        <p:spPr>
          <a:xfrm>
            <a:off x="304038" y="3429000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 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dirty="0">
              <a:latin typeface="Arial" panose="020B0604020202020204" pitchFamily="34" charset="0"/>
            </a:endParaRPr>
          </a:p>
        </p:txBody>
      </p:sp>
      <p:sp>
        <p:nvSpPr>
          <p:cNvPr id="4128" name="Rectangle 25"/>
          <p:cNvSpPr/>
          <p:nvPr/>
        </p:nvSpPr>
        <p:spPr>
          <a:xfrm>
            <a:off x="6080760" y="2820924"/>
            <a:ext cx="583373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372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25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nghìn</a:t>
            </a:r>
            <a:endParaRPr lang="en-US" altLang="en-US" sz="3725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9" name="Rectangle 24"/>
          <p:cNvSpPr/>
          <p:nvPr/>
        </p:nvSpPr>
        <p:spPr>
          <a:xfrm>
            <a:off x="4864608" y="282092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372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</a:t>
            </a:r>
            <a:endParaRPr lang="en-US" altLang="en-US" sz="3725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30" name="Rectangle 23"/>
          <p:cNvSpPr/>
          <p:nvPr/>
        </p:nvSpPr>
        <p:spPr>
          <a:xfrm>
            <a:off x="3648456" y="282092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dirty="0">
                <a:latin typeface="Arial" panose="020B0604020202020204" pitchFamily="34" charset="0"/>
              </a:rPr>
              <a:t>  </a:t>
            </a:r>
            <a:r>
              <a:rPr lang="en-US" altLang="en-US" sz="3725" b="1" dirty="0">
                <a:latin typeface="Times New Roman" panose="02020603050405020304" pitchFamily="18" charset="0"/>
              </a:rPr>
              <a:t>0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31" name="Rectangle 22"/>
          <p:cNvSpPr/>
          <p:nvPr/>
        </p:nvSpPr>
        <p:spPr>
          <a:xfrm>
            <a:off x="2590658" y="2820924"/>
            <a:ext cx="105779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dirty="0">
                <a:latin typeface="Arial" panose="020B0604020202020204" pitchFamily="34" charset="0"/>
              </a:rPr>
              <a:t>  </a:t>
            </a:r>
            <a:r>
              <a:rPr lang="en-US" altLang="en-US" sz="3725" b="1" dirty="0">
                <a:latin typeface="Times New Roman" panose="02020603050405020304" pitchFamily="18" charset="0"/>
              </a:rPr>
              <a:t>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32" name="Rectangle 21"/>
          <p:cNvSpPr/>
          <p:nvPr/>
        </p:nvSpPr>
        <p:spPr>
          <a:xfrm>
            <a:off x="1520190" y="2820924"/>
            <a:ext cx="1070468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dirty="0">
                <a:latin typeface="Arial" panose="020B0604020202020204" pitchFamily="34" charset="0"/>
              </a:rPr>
              <a:t>  </a:t>
            </a:r>
            <a:r>
              <a:rPr lang="en-US" altLang="en-US" sz="3725" b="1" dirty="0">
                <a:latin typeface="Times New Roman" panose="02020603050405020304" pitchFamily="18" charset="0"/>
              </a:rPr>
              <a:t>0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33" name="Rectangle 20"/>
          <p:cNvSpPr/>
          <p:nvPr/>
        </p:nvSpPr>
        <p:spPr>
          <a:xfrm>
            <a:off x="304038" y="2820924"/>
            <a:ext cx="1216152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>
              <a:spcBef>
                <a:spcPct val="20000"/>
              </a:spcBef>
            </a:pPr>
            <a:r>
              <a:rPr lang="en-US" altLang="en-US" sz="3725" dirty="0">
                <a:latin typeface="Arial" panose="020B0604020202020204" pitchFamily="34" charset="0"/>
              </a:rPr>
              <a:t>  </a:t>
            </a:r>
            <a:r>
              <a:rPr lang="en-US" altLang="en-US" sz="3725" b="1" dirty="0">
                <a:latin typeface="Times New Roman" panose="02020603050405020304" pitchFamily="18" charset="0"/>
              </a:rPr>
              <a:t>2</a:t>
            </a:r>
            <a:r>
              <a:rPr lang="en-US" altLang="en-US" sz="3725" dirty="0">
                <a:latin typeface="Arial" panose="020B0604020202020204" pitchFamily="34" charset="0"/>
              </a:rPr>
              <a:t> 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34" name="Rectangle 17"/>
          <p:cNvSpPr/>
          <p:nvPr/>
        </p:nvSpPr>
        <p:spPr>
          <a:xfrm>
            <a:off x="3648456" y="2364867"/>
            <a:ext cx="1520190" cy="45605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2660" b="1" dirty="0">
                <a:latin typeface="Times New Roman" panose="02020603050405020304" pitchFamily="18" charset="0"/>
              </a:rPr>
              <a:t>Đơn vị</a:t>
            </a:r>
            <a:endParaRPr lang="en-US" altLang="en-US" sz="2660" dirty="0">
              <a:latin typeface="Arial" panose="020B0604020202020204" pitchFamily="34" charset="0"/>
            </a:endParaRPr>
          </a:p>
        </p:txBody>
      </p:sp>
      <p:sp>
        <p:nvSpPr>
          <p:cNvPr id="4135" name="Rectangle 16"/>
          <p:cNvSpPr/>
          <p:nvPr/>
        </p:nvSpPr>
        <p:spPr>
          <a:xfrm>
            <a:off x="2590658" y="2364867"/>
            <a:ext cx="1057798" cy="45605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2660" b="1" dirty="0">
                <a:latin typeface="Times New Roman" panose="02020603050405020304" pitchFamily="18" charset="0"/>
              </a:rPr>
              <a:t>Chục</a:t>
            </a:r>
            <a:endParaRPr lang="en-US" altLang="en-US" sz="2660" b="1" dirty="0">
              <a:latin typeface="Times New Roman" panose="02020603050405020304" pitchFamily="18" charset="0"/>
            </a:endParaRPr>
          </a:p>
        </p:txBody>
      </p:sp>
      <p:sp>
        <p:nvSpPr>
          <p:cNvPr id="4136" name="Rectangle 15"/>
          <p:cNvSpPr/>
          <p:nvPr/>
        </p:nvSpPr>
        <p:spPr>
          <a:xfrm>
            <a:off x="1520190" y="2364867"/>
            <a:ext cx="1317498" cy="45605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2660" b="1" dirty="0">
                <a:latin typeface="Times New Roman" panose="02020603050405020304" pitchFamily="18" charset="0"/>
              </a:rPr>
              <a:t>Trăm</a:t>
            </a:r>
            <a:endParaRPr lang="en-US" altLang="en-US" sz="2660" b="1" dirty="0">
              <a:latin typeface="Times New Roman" panose="02020603050405020304" pitchFamily="18" charset="0"/>
            </a:endParaRPr>
          </a:p>
        </p:txBody>
      </p:sp>
      <p:sp>
        <p:nvSpPr>
          <p:cNvPr id="4137" name="Rectangle 14"/>
          <p:cNvSpPr/>
          <p:nvPr/>
        </p:nvSpPr>
        <p:spPr>
          <a:xfrm>
            <a:off x="304038" y="2364867"/>
            <a:ext cx="1216152" cy="45605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2660" b="1" dirty="0">
                <a:latin typeface="Times New Roman" panose="02020603050405020304" pitchFamily="18" charset="0"/>
              </a:rPr>
              <a:t>Nghìn</a:t>
            </a:r>
            <a:endParaRPr lang="en-US" altLang="en-US" sz="2660" b="1" dirty="0">
              <a:latin typeface="Times New Roman" panose="02020603050405020304" pitchFamily="18" charset="0"/>
            </a:endParaRPr>
          </a:p>
        </p:txBody>
      </p:sp>
      <p:sp>
        <p:nvSpPr>
          <p:cNvPr id="4138" name="Rectangle 13"/>
          <p:cNvSpPr/>
          <p:nvPr/>
        </p:nvSpPr>
        <p:spPr>
          <a:xfrm>
            <a:off x="6080760" y="1756791"/>
            <a:ext cx="5833730" cy="106413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spcBef>
                <a:spcPct val="2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             Đọc số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39" name="Rectangle 12"/>
          <p:cNvSpPr/>
          <p:nvPr/>
        </p:nvSpPr>
        <p:spPr>
          <a:xfrm>
            <a:off x="4864608" y="1756791"/>
            <a:ext cx="1216152" cy="106413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/>
            <a:r>
              <a:rPr lang="en-US" altLang="en-US" sz="3725" b="1" dirty="0">
                <a:latin typeface="Times New Roman" panose="02020603050405020304" pitchFamily="18" charset="0"/>
              </a:rPr>
              <a:t>Viết</a:t>
            </a:r>
            <a:endParaRPr lang="en-US" altLang="en-US" sz="3725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725" b="1" dirty="0">
                <a:latin typeface="Times New Roman" panose="02020603050405020304" pitchFamily="18" charset="0"/>
              </a:rPr>
              <a:t>  số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40" name="Rectangle 8"/>
          <p:cNvSpPr/>
          <p:nvPr/>
        </p:nvSpPr>
        <p:spPr>
          <a:xfrm>
            <a:off x="304038" y="1756791"/>
            <a:ext cx="4560570" cy="608076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b" anchorCtr="0"/>
          <a:p>
            <a:pPr eaLnBrk="1" hangingPunct="1">
              <a:spcBef>
                <a:spcPct val="20000"/>
              </a:spcBef>
            </a:pPr>
            <a:r>
              <a:rPr lang="en-US" altLang="en-US" sz="3725" dirty="0">
                <a:latin typeface="Arial" panose="020B0604020202020204" pitchFamily="34" charset="0"/>
              </a:rPr>
              <a:t>              </a:t>
            </a:r>
            <a:r>
              <a:rPr lang="en-US" altLang="en-US" sz="3725" b="1" dirty="0">
                <a:latin typeface="Times New Roman" panose="02020603050405020304" pitchFamily="18" charset="0"/>
              </a:rPr>
              <a:t>HÀNG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4141" name="Line 56"/>
          <p:cNvSpPr/>
          <p:nvPr/>
        </p:nvSpPr>
        <p:spPr>
          <a:xfrm>
            <a:off x="304038" y="1756791"/>
            <a:ext cx="577672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2" name="Line 57"/>
          <p:cNvSpPr/>
          <p:nvPr/>
        </p:nvSpPr>
        <p:spPr>
          <a:xfrm>
            <a:off x="304038" y="2364867"/>
            <a:ext cx="456057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3" name="Line 58"/>
          <p:cNvSpPr/>
          <p:nvPr/>
        </p:nvSpPr>
        <p:spPr>
          <a:xfrm>
            <a:off x="304038" y="2820924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4" name="Line 59"/>
          <p:cNvSpPr/>
          <p:nvPr/>
        </p:nvSpPr>
        <p:spPr>
          <a:xfrm>
            <a:off x="304038" y="3429000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5" name="Line 60"/>
          <p:cNvSpPr/>
          <p:nvPr/>
        </p:nvSpPr>
        <p:spPr>
          <a:xfrm>
            <a:off x="304038" y="4037076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6" name="Line 61"/>
          <p:cNvSpPr/>
          <p:nvPr/>
        </p:nvSpPr>
        <p:spPr>
          <a:xfrm>
            <a:off x="304038" y="4645152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7" name="Line 62"/>
          <p:cNvSpPr/>
          <p:nvPr/>
        </p:nvSpPr>
        <p:spPr>
          <a:xfrm>
            <a:off x="304038" y="5253228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8" name="Line 63"/>
          <p:cNvSpPr/>
          <p:nvPr/>
        </p:nvSpPr>
        <p:spPr>
          <a:xfrm>
            <a:off x="304038" y="5861304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49" name="Line 64"/>
          <p:cNvSpPr/>
          <p:nvPr/>
        </p:nvSpPr>
        <p:spPr>
          <a:xfrm>
            <a:off x="304038" y="6469380"/>
            <a:ext cx="1161045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0" name="Line 65"/>
          <p:cNvSpPr/>
          <p:nvPr/>
        </p:nvSpPr>
        <p:spPr>
          <a:xfrm>
            <a:off x="304038" y="1756791"/>
            <a:ext cx="0" cy="471258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1" name="Line 69"/>
          <p:cNvSpPr/>
          <p:nvPr/>
        </p:nvSpPr>
        <p:spPr>
          <a:xfrm>
            <a:off x="4864608" y="1756791"/>
            <a:ext cx="0" cy="471258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2" name="Line 70"/>
          <p:cNvSpPr/>
          <p:nvPr/>
        </p:nvSpPr>
        <p:spPr>
          <a:xfrm>
            <a:off x="6101874" y="1756791"/>
            <a:ext cx="0" cy="471258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3" name="Line 75"/>
          <p:cNvSpPr/>
          <p:nvPr/>
        </p:nvSpPr>
        <p:spPr>
          <a:xfrm>
            <a:off x="1520190" y="2364867"/>
            <a:ext cx="0" cy="41045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4" name="Line 77"/>
          <p:cNvSpPr/>
          <p:nvPr/>
        </p:nvSpPr>
        <p:spPr>
          <a:xfrm>
            <a:off x="2590658" y="2364867"/>
            <a:ext cx="0" cy="41045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5" name="Line 79"/>
          <p:cNvSpPr/>
          <p:nvPr/>
        </p:nvSpPr>
        <p:spPr>
          <a:xfrm>
            <a:off x="3648456" y="2364867"/>
            <a:ext cx="0" cy="41045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6" name="Line 132"/>
          <p:cNvSpPr/>
          <p:nvPr/>
        </p:nvSpPr>
        <p:spPr>
          <a:xfrm>
            <a:off x="6080760" y="1756791"/>
            <a:ext cx="583373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57" name="Line 71"/>
          <p:cNvSpPr/>
          <p:nvPr/>
        </p:nvSpPr>
        <p:spPr>
          <a:xfrm>
            <a:off x="11914490" y="1756791"/>
            <a:ext cx="0" cy="4712589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6" name="Text Box 314"/>
          <p:cNvSpPr txBox="1"/>
          <p:nvPr/>
        </p:nvSpPr>
        <p:spPr>
          <a:xfrm>
            <a:off x="4864608" y="3429000"/>
            <a:ext cx="1418844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2700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3387" name="Text Box 315"/>
          <p:cNvSpPr txBox="1"/>
          <p:nvPr/>
        </p:nvSpPr>
        <p:spPr>
          <a:xfrm>
            <a:off x="6182106" y="3429000"/>
            <a:ext cx="4357878" cy="581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190" b="1" i="1" dirty="0">
                <a:latin typeface="Times New Roman" panose="02020603050405020304" pitchFamily="18" charset="0"/>
              </a:rPr>
              <a:t>hai nghìn bảy trăm</a:t>
            </a:r>
            <a:endParaRPr lang="en-US" altLang="en-US" sz="3190" b="1" i="1" dirty="0">
              <a:latin typeface="Times New Roman" panose="02020603050405020304" pitchFamily="18" charset="0"/>
            </a:endParaRPr>
          </a:p>
        </p:txBody>
      </p:sp>
      <p:sp>
        <p:nvSpPr>
          <p:cNvPr id="3389" name="Text Box 317"/>
          <p:cNvSpPr txBox="1"/>
          <p:nvPr/>
        </p:nvSpPr>
        <p:spPr>
          <a:xfrm>
            <a:off x="4885722" y="4037076"/>
            <a:ext cx="1418844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2750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3390" name="Text Box 318"/>
          <p:cNvSpPr txBox="1"/>
          <p:nvPr/>
        </p:nvSpPr>
        <p:spPr>
          <a:xfrm>
            <a:off x="6182106" y="4047634"/>
            <a:ext cx="5675376" cy="581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190" b="1" i="1" dirty="0">
                <a:latin typeface="Times New Roman" panose="02020603050405020304" pitchFamily="18" charset="0"/>
              </a:rPr>
              <a:t>hai nghìn bảy trăm năm mươi</a:t>
            </a:r>
            <a:endParaRPr lang="en-US" altLang="en-US" sz="3190" b="1" i="1" dirty="0">
              <a:latin typeface="Times New Roman" panose="02020603050405020304" pitchFamily="18" charset="0"/>
            </a:endParaRPr>
          </a:p>
        </p:txBody>
      </p:sp>
      <p:sp>
        <p:nvSpPr>
          <p:cNvPr id="3400" name="Text Box 328"/>
          <p:cNvSpPr txBox="1"/>
          <p:nvPr/>
        </p:nvSpPr>
        <p:spPr>
          <a:xfrm>
            <a:off x="4847717" y="4645152"/>
            <a:ext cx="1418844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2020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3401" name="Text Box 329"/>
          <p:cNvSpPr txBox="1"/>
          <p:nvPr/>
        </p:nvSpPr>
        <p:spPr>
          <a:xfrm>
            <a:off x="6182106" y="4721162"/>
            <a:ext cx="5675376" cy="581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190" b="1" i="1" dirty="0">
                <a:latin typeface="Times New Roman" panose="02020603050405020304" pitchFamily="18" charset="0"/>
              </a:rPr>
              <a:t>hai nghìn không trăm hai mươi</a:t>
            </a:r>
            <a:endParaRPr lang="en-US" altLang="en-US" sz="3190" b="1" i="1" dirty="0">
              <a:latin typeface="Times New Roman" panose="02020603050405020304" pitchFamily="18" charset="0"/>
            </a:endParaRPr>
          </a:p>
        </p:txBody>
      </p:sp>
      <p:sp>
        <p:nvSpPr>
          <p:cNvPr id="3402" name="Text Box 330"/>
          <p:cNvSpPr txBox="1"/>
          <p:nvPr/>
        </p:nvSpPr>
        <p:spPr>
          <a:xfrm>
            <a:off x="4868831" y="5253228"/>
            <a:ext cx="1418844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2402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3403" name="Text Box 331"/>
          <p:cNvSpPr txBox="1"/>
          <p:nvPr/>
        </p:nvSpPr>
        <p:spPr>
          <a:xfrm>
            <a:off x="6182106" y="5253228"/>
            <a:ext cx="5675376" cy="581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190" b="1" i="1" dirty="0">
                <a:latin typeface="Times New Roman" panose="02020603050405020304" pitchFamily="18" charset="0"/>
              </a:rPr>
              <a:t>hai nghìn bốn trăm linh hai</a:t>
            </a:r>
            <a:endParaRPr lang="en-US" altLang="en-US" sz="3190" b="1" i="1" dirty="0">
              <a:latin typeface="Times New Roman" panose="02020603050405020304" pitchFamily="18" charset="0"/>
            </a:endParaRPr>
          </a:p>
        </p:txBody>
      </p:sp>
      <p:sp>
        <p:nvSpPr>
          <p:cNvPr id="3404" name="Text Box 332"/>
          <p:cNvSpPr txBox="1"/>
          <p:nvPr/>
        </p:nvSpPr>
        <p:spPr>
          <a:xfrm>
            <a:off x="4889945" y="5861304"/>
            <a:ext cx="1418844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dirty="0">
                <a:latin typeface="Times New Roman" panose="02020603050405020304" pitchFamily="18" charset="0"/>
              </a:rPr>
              <a:t>2005</a:t>
            </a:r>
            <a:endParaRPr lang="en-US" altLang="en-US" sz="3725" b="1" dirty="0">
              <a:latin typeface="Times New Roman" panose="02020603050405020304" pitchFamily="18" charset="0"/>
            </a:endParaRPr>
          </a:p>
        </p:txBody>
      </p:sp>
      <p:sp>
        <p:nvSpPr>
          <p:cNvPr id="3405" name="Text Box 333"/>
          <p:cNvSpPr txBox="1"/>
          <p:nvPr/>
        </p:nvSpPr>
        <p:spPr>
          <a:xfrm>
            <a:off x="6182106" y="5937314"/>
            <a:ext cx="5675376" cy="581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190" b="1" i="1" dirty="0">
                <a:latin typeface="Times New Roman" panose="02020603050405020304" pitchFamily="18" charset="0"/>
              </a:rPr>
              <a:t>hai nghìn không trăm linh năm</a:t>
            </a:r>
            <a:endParaRPr lang="en-US" altLang="en-US" sz="3190" b="1" i="1" dirty="0">
              <a:latin typeface="Times New Roman" panose="02020603050405020304" pitchFamily="18" charset="0"/>
            </a:endParaRPr>
          </a:p>
        </p:txBody>
      </p:sp>
      <p:sp>
        <p:nvSpPr>
          <p:cNvPr id="4168" name="Text Box 4"/>
          <p:cNvSpPr txBox="1"/>
          <p:nvPr/>
        </p:nvSpPr>
        <p:spPr>
          <a:xfrm>
            <a:off x="0" y="8573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ngày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tháng 1 năm 202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vi-VN" altLang="en-US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9" name="Text Box 5"/>
          <p:cNvSpPr txBox="1"/>
          <p:nvPr/>
        </p:nvSpPr>
        <p:spPr>
          <a:xfrm>
            <a:off x="0" y="502920"/>
            <a:ext cx="10066020" cy="664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vi-VN" sz="372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6"/>
          <p:cNvSpPr txBox="1"/>
          <p:nvPr/>
        </p:nvSpPr>
        <p:spPr>
          <a:xfrm>
            <a:off x="0" y="1110710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FC0E1F"/>
                </a:solidFill>
                <a:latin typeface="Times New Roman" panose="02020603050405020304" pitchFamily="18" charset="0"/>
              </a:rPr>
              <a:t>Các số có bốn chữ số(tiếp theo)</a:t>
            </a:r>
            <a:endParaRPr lang="en-US" altLang="vi-VN" sz="3725" b="1" dirty="0">
              <a:solidFill>
                <a:srgbClr val="FC0E1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/>
      <p:bldP spid="3387" grpId="0"/>
      <p:bldP spid="3389" grpId="0"/>
      <p:bldP spid="3390" grpId="0"/>
      <p:bldP spid="3400" grpId="0"/>
      <p:bldP spid="3401" grpId="0"/>
      <p:bldP spid="3402" grpId="0"/>
      <p:bldP spid="3403" grpId="0"/>
      <p:bldP spid="3404" grpId="0"/>
      <p:bldP spid="3405" grpId="0"/>
      <p:bldP spid="4128" grpId="0" animBg="1"/>
      <p:bldP spid="41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0"/>
          <p:cNvGrpSpPr/>
          <p:nvPr/>
        </p:nvGrpSpPr>
        <p:grpSpPr>
          <a:xfrm>
            <a:off x="0" y="2520506"/>
            <a:ext cx="11633676" cy="684667"/>
            <a:chOff x="126" y="336"/>
            <a:chExt cx="5634" cy="963"/>
          </a:xfrm>
        </p:grpSpPr>
        <p:sp>
          <p:nvSpPr>
            <p:cNvPr id="5130" name="Text Box 8"/>
            <p:cNvSpPr txBox="1"/>
            <p:nvPr/>
          </p:nvSpPr>
          <p:spPr>
            <a:xfrm>
              <a:off x="538" y="336"/>
              <a:ext cx="5222" cy="9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en-US" sz="3725" b="1" i="1" dirty="0">
                  <a:latin typeface="Times New Roman" panose="02020603050405020304" pitchFamily="18" charset="0"/>
                </a:rPr>
                <a:t>Đọc các số: 7800; 3690; 6504; 4081; 5005 (theo mẫu)</a:t>
              </a:r>
              <a:endParaRPr lang="en-US" altLang="en-US" sz="3725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131" name="Oval 9"/>
            <p:cNvSpPr/>
            <p:nvPr/>
          </p:nvSpPr>
          <p:spPr>
            <a:xfrm>
              <a:off x="126" y="1011"/>
              <a:ext cx="384" cy="288"/>
            </a:xfrm>
            <a:prstGeom prst="ellipse">
              <a:avLst/>
            </a:prstGeom>
            <a:noFill/>
            <a:ln w="28575">
              <a:noFill/>
            </a:ln>
          </p:spPr>
          <p:txBody>
            <a:bodyPr wrap="none" anchor="ctr" anchorCtr="0"/>
            <a:p>
              <a:pPr algn="ctr" eaLnBrk="1" hangingPunct="1"/>
              <a:endParaRPr lang="en-US" altLang="en-US" sz="319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Rectangle 11"/>
          <p:cNvSpPr/>
          <p:nvPr/>
        </p:nvSpPr>
        <p:spPr>
          <a:xfrm>
            <a:off x="1722882" y="3457956"/>
            <a:ext cx="1347057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7800 </a:t>
            </a:r>
            <a:endParaRPr lang="en-US" altLang="en-US" sz="3725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506730" y="3356610"/>
            <a:ext cx="152019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  <a:endParaRPr lang="en-US" altLang="en-US" sz="3725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4" name="Rectangle 14"/>
          <p:cNvSpPr/>
          <p:nvPr/>
        </p:nvSpPr>
        <p:spPr>
          <a:xfrm>
            <a:off x="608076" y="4199471"/>
            <a:ext cx="1186593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vi-VN" altLang="en-US" sz="3725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3725" b="1" i="1" dirty="0">
                <a:latin typeface="Times New Roman" panose="02020603050405020304" pitchFamily="18" charset="0"/>
              </a:rPr>
              <a:t>3690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5136" name="Rectangle 16"/>
          <p:cNvSpPr/>
          <p:nvPr/>
        </p:nvSpPr>
        <p:spPr>
          <a:xfrm>
            <a:off x="506730" y="4805858"/>
            <a:ext cx="1347057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vi-VN" altLang="en-US" sz="3725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3725" b="1" i="1" dirty="0">
                <a:latin typeface="Times New Roman" panose="02020603050405020304" pitchFamily="18" charset="0"/>
              </a:rPr>
              <a:t>6504 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5138" name="Rectangle 18"/>
          <p:cNvSpPr/>
          <p:nvPr/>
        </p:nvSpPr>
        <p:spPr>
          <a:xfrm>
            <a:off x="466192" y="5396198"/>
            <a:ext cx="1226287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vi-VN" altLang="en-US" sz="3725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3725" b="1" i="1" dirty="0">
                <a:latin typeface="Times New Roman" panose="02020603050405020304" pitchFamily="18" charset="0"/>
              </a:rPr>
              <a:t>4081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5139" name="Rectangle 19"/>
          <p:cNvSpPr/>
          <p:nvPr/>
        </p:nvSpPr>
        <p:spPr>
          <a:xfrm>
            <a:off x="304038" y="5931643"/>
            <a:ext cx="1533703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vi-VN" altLang="en-US" sz="3725" b="1" i="1" dirty="0">
                <a:latin typeface="Times New Roman" panose="02020603050405020304" pitchFamily="18" charset="0"/>
              </a:rPr>
              <a:t>- </a:t>
            </a:r>
            <a:r>
              <a:rPr lang="en-US" altLang="en-US" sz="3725" b="1" i="1" dirty="0">
                <a:latin typeface="Times New Roman" panose="02020603050405020304" pitchFamily="18" charset="0"/>
              </a:rPr>
              <a:t>5005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608076" y="1836420"/>
            <a:ext cx="1570863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725" b="1" i="1" u="sng" dirty="0">
                <a:latin typeface="Times New Roman" panose="02020603050405020304" pitchFamily="18" charset="0"/>
              </a:rPr>
              <a:t> Bài 1:</a:t>
            </a:r>
            <a:endParaRPr lang="en-US" altLang="en-US" sz="3725" b="1" i="1" u="sng" dirty="0">
              <a:latin typeface="Times New Roman" panose="02020603050405020304" pitchFamily="18" charset="0"/>
            </a:endParaRPr>
          </a:p>
        </p:txBody>
      </p:sp>
      <p:sp>
        <p:nvSpPr>
          <p:cNvPr id="4" name="Rectangle 14"/>
          <p:cNvSpPr/>
          <p:nvPr/>
        </p:nvSpPr>
        <p:spPr>
          <a:xfrm>
            <a:off x="1023595" y="4182580"/>
            <a:ext cx="8715756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latin typeface="Times New Roman" panose="02020603050405020304" pitchFamily="18" charset="0"/>
              </a:rPr>
              <a:t> đọc là ba nghìn sáu trăm chín mươi.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1023595" y="4805858"/>
            <a:ext cx="8715756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latin typeface="Times New Roman" panose="02020603050405020304" pitchFamily="18" charset="0"/>
              </a:rPr>
              <a:t> đọc là sáu nghìn năm trăm linh bốn.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1124941" y="5353126"/>
            <a:ext cx="9931908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latin typeface="Times New Roman" panose="02020603050405020304" pitchFamily="18" charset="0"/>
              </a:rPr>
              <a:t>đọc là bốn nghìn không trăm tám mươi mốt.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1661160" y="5932805"/>
            <a:ext cx="7882890" cy="532130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latin typeface="Times New Roman" panose="02020603050405020304" pitchFamily="18" charset="0"/>
              </a:rPr>
              <a:t> đọc là năm nghìn không trăm linh năm. </a:t>
            </a:r>
            <a:endParaRPr lang="en-US" altLang="en-US" sz="3725" b="1" i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2695804" y="3427552"/>
            <a:ext cx="5855265" cy="532067"/>
          </a:xfrm>
          <a:prstGeom prst="rect">
            <a:avLst/>
          </a:prstGeom>
          <a:noFill/>
          <a:ln w="19050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725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là bảy nghìn tám trăm.</a:t>
            </a:r>
            <a:endParaRPr lang="en-US" altLang="en-US" sz="3725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8" name="Text Box 4"/>
          <p:cNvSpPr txBox="1"/>
          <p:nvPr/>
        </p:nvSpPr>
        <p:spPr>
          <a:xfrm>
            <a:off x="0" y="8573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Thứ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ngày 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19</a:t>
            </a: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tháng 1 năm 202</a:t>
            </a:r>
            <a:r>
              <a:rPr lang="vi-VN" altLang="en-US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vi-VN" altLang="en-US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69" name="Text Box 5"/>
          <p:cNvSpPr txBox="1"/>
          <p:nvPr/>
        </p:nvSpPr>
        <p:spPr>
          <a:xfrm>
            <a:off x="0" y="502920"/>
            <a:ext cx="10066020" cy="6648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vi-VN" sz="3725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endParaRPr lang="en-US" altLang="vi-VN" sz="372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 Box 6"/>
          <p:cNvSpPr txBox="1"/>
          <p:nvPr/>
        </p:nvSpPr>
        <p:spPr>
          <a:xfrm>
            <a:off x="0" y="1110710"/>
            <a:ext cx="12161520" cy="664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vi-VN" sz="3725" b="1" dirty="0">
                <a:solidFill>
                  <a:srgbClr val="FC0E1F"/>
                </a:solidFill>
                <a:latin typeface="Times New Roman" panose="02020603050405020304" pitchFamily="18" charset="0"/>
              </a:rPr>
              <a:t>Các số có bốn chữ số(tiếp theo)</a:t>
            </a:r>
            <a:endParaRPr lang="en-US" altLang="vi-VN" sz="3725" b="1" dirty="0">
              <a:solidFill>
                <a:srgbClr val="FC0E1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32" grpId="0"/>
      <p:bldP spid="5134" grpId="0"/>
      <p:bldP spid="5136" grpId="0"/>
      <p:bldP spid="5138" grpId="0"/>
      <p:bldP spid="5139" grpId="0"/>
      <p:bldP spid="5147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3014</Words>
  <Application>WPS Presentation</Application>
  <PresentationFormat>Custom</PresentationFormat>
  <Paragraphs>493</Paragraphs>
  <Slides>22</Slides>
  <Notes>3</Notes>
  <HiddenSlides>0</HiddenSlides>
  <MMClips>13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.VnTime</vt:lpstr>
      <vt:lpstr>Arial</vt:lpstr>
      <vt:lpstr>Arial Black</vt:lpstr>
      <vt:lpstr>Times New Roman</vt:lpstr>
      <vt:lpstr>华康方圆体W7</vt:lpstr>
      <vt:lpstr>Segoe Print</vt:lpstr>
      <vt:lpstr>.VnHelvetInsH</vt:lpstr>
      <vt:lpstr>Calibri</vt:lpstr>
      <vt:lpstr>Office Theme</vt:lpstr>
      <vt:lpstr>Default Design</vt:lpstr>
      <vt:lpstr>2_Default Design</vt:lpstr>
      <vt:lpstr>1_Office Theme</vt:lpstr>
      <vt:lpstr>2_Office Theme</vt:lpstr>
      <vt:lpstr>5_Office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HP PV</cp:lastModifiedBy>
  <cp:revision>113</cp:revision>
  <dcterms:created xsi:type="dcterms:W3CDTF">2021-08-11T02:27:00Z</dcterms:created>
  <dcterms:modified xsi:type="dcterms:W3CDTF">2022-01-18T09:12:13Z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8FD5992DA57540D5A4953A93C10DB53A</vt:lpwstr>
  </property>
  <property fmtid="{D5CDD505-2E9C-101B-9397-08002B2CF9AE}" pid="3" name="KSOProductBuildVer">
    <vt:lpwstr>1033-11.2.0.10443</vt:lpwstr>
  </property>
</Properties>
</file>