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gif" ContentType="image/gi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sldIdLst>
    <p:sldId id="278" r:id="rId4"/>
    <p:sldId id="273" r:id="rId5"/>
    <p:sldId id="257" r:id="rId6"/>
    <p:sldId id="271" r:id="rId7"/>
    <p:sldId id="274" r:id="rId8"/>
    <p:sldId id="258" r:id="rId9"/>
    <p:sldId id="288" r:id="rId10"/>
    <p:sldId id="289" r:id="rId11"/>
    <p:sldId id="290" r:id="rId12"/>
    <p:sldId id="291" r:id="rId13"/>
    <p:sldId id="27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980" autoAdjust="0"/>
    <p:restoredTop sz="94660"/>
  </p:normalViewPr>
  <p:slideViewPr>
    <p:cSldViewPr snapToGrid="0">
      <p:cViewPr varScale="1">
        <p:scale>
          <a:sx n="48" d="100"/>
          <a:sy n="48" d="100"/>
        </p:scale>
        <p:origin x="-912" y="-102"/>
      </p:cViewPr>
      <p:guideLst>
        <p:guide orient="horz" pos="2169"/>
        <p:guide pos="38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C5A9D-819C-4DCD-9D17-4ACBD91BD1B1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4DD363-8D3D-40D1-B247-A416424941CD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A1FAA-F977-4E9F-97E2-93EED95053F4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41"/>
            <a:ext cx="10972800" cy="5856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C30B3-224C-4D1B-8913-5C1F6189647F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8D363-816F-42A5-9572-B8DF2BD3EDD3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4D803-A443-4A0E-9911-2292C14C1DDC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85BA5B-386D-4E3D-8DA8-60D3B62B11F5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06ECA-D1AE-41D4-8E2F-A9519C470AEE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30F44-ECBE-40B4-9F0C-410971C1E85A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7AEEE-2C25-4D87-B82A-65370EF2C405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CD644F-1247-41CC-A5D7-09A23F32DFAD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2424D7-CA95-405B-B8D6-88101B37C37F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12D53-4BCE-4BD7-86C8-C0EE7AD55490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09633-3CCF-4E69-B4C2-26AD32E4EC24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6E6F6-9CD1-42B3-9AFE-4A14B61F9E16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C121A0-BABF-409F-8DD9-A033E0E28FB8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F5A7670-C15F-4D13-8947-6B46C6DF75F9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39DB9-818E-4F17-B5DE-B18E5A10A794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B53AD6-E316-4E8D-982E-340DF17EADFA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0E0DA9-0992-4CCE-A4E4-576425D503D2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D1641-E4D1-45F3-8B81-C3D7FB169787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4C9821-A89D-484A-8B0E-ED5F914FFD89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A21A6-1BD4-4AE2-8CA8-59B0AD1E4B15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0A1F6-12FD-4E7A-B875-ACC6B8C2A974}" type="slidenum">
              <a:rPr lang="en-US" altLang="vi-VN"/>
            </a:fld>
            <a:endParaRPr lang="en-US" alt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3884C131-3D73-47EA-88D2-2D5FB6FC29C8}" type="slidenum">
              <a:rPr lang="en-US" altLang="vi-VN"/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  <a:endParaRPr lang="en-US" altLang="en-US"/>
          </a:p>
          <a:p>
            <a:pPr lvl="1"/>
            <a:r>
              <a:rPr lang="en-US" altLang="en-US"/>
              <a:t>Second level</a:t>
            </a:r>
            <a:endParaRPr lang="en-US" altLang="en-US"/>
          </a:p>
          <a:p>
            <a:pPr lvl="2"/>
            <a:r>
              <a:rPr lang="en-US" altLang="en-US"/>
              <a:t>Third level</a:t>
            </a:r>
            <a:endParaRPr lang="en-US" altLang="en-US"/>
          </a:p>
          <a:p>
            <a:pPr lvl="3"/>
            <a:r>
              <a:rPr lang="en-US" altLang="en-US"/>
              <a:t>Fourth level</a:t>
            </a:r>
            <a:endParaRPr lang="en-US" altLang="en-US"/>
          </a:p>
          <a:p>
            <a:pPr lvl="4"/>
            <a:r>
              <a:rPr lang="en-US" altLang="en-US"/>
              <a:t>Fifth level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931BD7A6-39A9-4B09-993F-E14A16B60E78}" type="slidenum">
              <a:rPr lang="en-US" altLang="vi-VN"/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png"/><Relationship Id="rId8" Type="http://schemas.openxmlformats.org/officeDocument/2006/relationships/image" Target="../media/image7.GIF"/><Relationship Id="rId7" Type="http://schemas.openxmlformats.org/officeDocument/2006/relationships/image" Target="../media/image6.wmf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9.png"/><Relationship Id="rId10" Type="http://schemas.openxmlformats.org/officeDocument/2006/relationships/slide" Target="slide4.xml"/><Relationship Id="rId1" Type="http://schemas.openxmlformats.org/officeDocument/2006/relationships/hyperlink" Target="http://www.glitter-graphics.com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7" Type="http://schemas.openxmlformats.org/officeDocument/2006/relationships/audio" Target="../media/audio5.wav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image" Target="../media/image15.GIF"/><Relationship Id="rId1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7" Type="http://schemas.openxmlformats.org/officeDocument/2006/relationships/audio" Target="../media/audio5.wav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7" Type="http://schemas.openxmlformats.org/officeDocument/2006/relationships/audio" Target="../media/audio5.wav"/><Relationship Id="rId6" Type="http://schemas.openxmlformats.org/officeDocument/2006/relationships/audio" Target="../media/audio4.wav"/><Relationship Id="rId5" Type="http://schemas.openxmlformats.org/officeDocument/2006/relationships/audio" Target="../media/audio3.wav"/><Relationship Id="rId4" Type="http://schemas.openxmlformats.org/officeDocument/2006/relationships/audio" Target="../media/audio2.wav"/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461175" y="2441773"/>
            <a:ext cx="11535301" cy="1101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lvl="0"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6600" b="1" dirty="0" smtClean="0">
                <a:solidFill>
                  <a:srgbClr val="660066"/>
                </a:solidFill>
              </a:rPr>
              <a:t>   </a:t>
            </a:r>
            <a:r>
              <a:rPr 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BỐN CHỮ </a:t>
            </a:r>
            <a:r>
              <a:rPr lang="en-US" sz="6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&amp; LUYỆN TẬP</a:t>
            </a:r>
            <a:endParaRPr lang="en-US" sz="6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2147409" y="152400"/>
            <a:ext cx="8460346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TRƯỜNG TIỂU HỌC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</a:ln>
                <a:solidFill>
                  <a:srgbClr val="000000"/>
                </a:solidFill>
                <a:effectLst>
                  <a:outerShdw dist="107763" dir="18900000" algn="ctr" rotWithShape="0">
                    <a:srgbClr val="808080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VĨNH HÒA A</a:t>
            </a:r>
            <a:endParaRPr lang="en-US" sz="3600" b="1" kern="10" dirty="0">
              <a:ln w="9525">
                <a:solidFill>
                  <a:srgbClr val="0000FF"/>
                </a:solidFill>
                <a:round/>
              </a:ln>
              <a:solidFill>
                <a:srgbClr val="000000"/>
              </a:solidFill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8" name="Picture 2" descr="708245qq9tddswa1">
            <a:hlinkClick r:id="rId1"/>
          </p:cNvPr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1792" y="5283806"/>
            <a:ext cx="2125014" cy="173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986233" y="1671851"/>
            <a:ext cx="6982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0" dirty="0" smtClean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 : TOÁN</a:t>
            </a:r>
            <a:endParaRPr lang="en-US" sz="3200" b="1" kern="10" dirty="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2998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grpSp>
        <p:nvGrpSpPr>
          <p:cNvPr id="10" name="Group 18"/>
          <p:cNvGrpSpPr/>
          <p:nvPr/>
        </p:nvGrpSpPr>
        <p:grpSpPr bwMode="auto">
          <a:xfrm rot="0">
            <a:off x="8896081" y="5849634"/>
            <a:ext cx="3207913" cy="936215"/>
            <a:chOff x="5225" y="9335"/>
            <a:chExt cx="2520" cy="1750"/>
          </a:xfrm>
        </p:grpSpPr>
        <p:sp>
          <p:nvSpPr>
            <p:cNvPr id="11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 w="9525">
              <a:noFill/>
              <a:rou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 lIns="91435" tIns="45718" rIns="91435" bIns="45718"/>
            <a:lstStyle/>
            <a:p>
              <a:pPr eaLnBrk="0" hangingPunct="0">
                <a:defRPr/>
              </a:pPr>
              <a:endParaRPr lang="en-US"/>
            </a:p>
          </p:txBody>
        </p:sp>
        <p:pic>
          <p:nvPicPr>
            <p:cNvPr id="12" name="Picture 26" descr="cosmoS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BOOK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4" descr="BOOK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3" descr="QUILLPEN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1435" tIns="45718" rIns="91435" bIns="45718"/>
            <a:lstStyle/>
            <a:p>
              <a:pPr algn="r"/>
              <a:r>
                <a:rPr lang="en-US" sz="800" b="1">
                  <a:latin typeface="VnBangkok"/>
                  <a:cs typeface="Times New Roman" panose="02020603050405020304" pitchFamily="18" charset="0"/>
                </a:rPr>
                <a:t> </a:t>
              </a:r>
              <a:endParaRPr lang="en-US" sz="4800"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1435" tIns="45718" rIns="91435" bIns="45718"/>
            <a:lstStyle/>
            <a:p>
              <a:endParaRPr lang="en-US" sz="4800">
                <a:latin typeface="Calibri" panose="020F0502020204030204" pitchFamily="34" charset="0"/>
              </a:endParaRP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91435" tIns="45718" rIns="91435" bIns="45718"/>
            <a:lstStyle/>
            <a:p>
              <a:endParaRPr lang="en-US" sz="4800">
                <a:latin typeface="Calibri" panose="020F0502020204030204" pitchFamily="34" charset="0"/>
              </a:endParaRPr>
            </a:p>
          </p:txBody>
        </p:sp>
      </p:grpSp>
      <p:pic>
        <p:nvPicPr>
          <p:cNvPr id="21" name="Picture 20" descr="979B5B5D2A124BE19ACD5CCEE1BA279D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516" y="5834874"/>
            <a:ext cx="1075050" cy="91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8" descr="gardg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284" y="5834874"/>
            <a:ext cx="5455723" cy="104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Bauernbar">
            <a:hlinkClick r:id="rId10" tooltip="click vao qua 3" action="ppaction://hlinksldjump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" y="990600"/>
            <a:ext cx="45720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7"/>
          <p:cNvSpPr>
            <a:spLocks noChangeArrowheads="1"/>
          </p:cNvSpPr>
          <p:nvPr/>
        </p:nvSpPr>
        <p:spPr bwMode="auto">
          <a:xfrm>
            <a:off x="6877369" y="4572000"/>
            <a:ext cx="316407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 i="1" dirty="0" err="1"/>
              <a:t>Trang</a:t>
            </a:r>
            <a:r>
              <a:rPr lang="en-US" altLang="en-US" sz="2800" b="1" i="1" dirty="0"/>
              <a:t> </a:t>
            </a:r>
            <a:r>
              <a:rPr lang="en-US" altLang="en-US" sz="2800" b="1" i="1" dirty="0" smtClean="0"/>
              <a:t>91,92,93,94</a:t>
            </a:r>
            <a:endParaRPr lang="en-US" altLang="en-US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1"/>
          <p:cNvSpPr>
            <a:spLocks noChangeArrowheads="1"/>
          </p:cNvSpPr>
          <p:nvPr/>
        </p:nvSpPr>
        <p:spPr bwMode="auto">
          <a:xfrm>
            <a:off x="3249085" y="1447800"/>
            <a:ext cx="5941787" cy="1143000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solidFill>
              <a:srgbClr val="FF6600"/>
            </a:solidFill>
            <a:round/>
          </a:ln>
        </p:spPr>
        <p:txBody>
          <a:bodyPr wrap="none" anchor="ctr"/>
          <a:lstStyle/>
          <a:p>
            <a:pPr algn="ctr" defTabSz="914400"/>
            <a:r>
              <a:rPr lang="en-US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 nghìn chín trăm mười một, viết là</a:t>
            </a:r>
            <a:endParaRPr lang="en-US" sz="2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51"/>
          <p:cNvGrpSpPr/>
          <p:nvPr/>
        </p:nvGrpSpPr>
        <p:grpSpPr bwMode="auto">
          <a:xfrm>
            <a:off x="456599" y="14288"/>
            <a:ext cx="427871" cy="6858000"/>
            <a:chOff x="202295" y="-322943"/>
            <a:chExt cx="319314" cy="7180943"/>
          </a:xfrm>
        </p:grpSpPr>
        <p:sp>
          <p:nvSpPr>
            <p:cNvPr id="7" name="Rectangle 6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29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914400"/>
              <a:endParaRPr lang="vi-VN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24153" y="-307983"/>
              <a:ext cx="75598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anose="020B7200000000000000" pitchFamily="34" charset="0"/>
              </a:endParaRPr>
            </a:p>
          </p:txBody>
        </p:sp>
      </p:grpSp>
      <p:sp>
        <p:nvSpPr>
          <p:cNvPr id="10" name="AutoShape 51"/>
          <p:cNvSpPr>
            <a:spLocks noChangeArrowheads="1"/>
          </p:cNvSpPr>
          <p:nvPr/>
        </p:nvSpPr>
        <p:spPr bwMode="auto">
          <a:xfrm>
            <a:off x="3231469" y="2745987"/>
            <a:ext cx="5817811" cy="100965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solidFill>
              <a:srgbClr val="FF9933"/>
            </a:solidFill>
            <a:round/>
          </a:ln>
        </p:spPr>
        <p:txBody>
          <a:bodyPr wrap="none" anchor="ctr"/>
          <a:lstStyle/>
          <a:p>
            <a:pPr algn="ctr" defTabSz="914400">
              <a:defRPr/>
            </a:pP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algn="ctr" defTabSz="914400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3910</a:t>
            </a: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" name="Group 39"/>
          <p:cNvGrpSpPr/>
          <p:nvPr/>
        </p:nvGrpSpPr>
        <p:grpSpPr bwMode="auto">
          <a:xfrm>
            <a:off x="417291" y="2692411"/>
            <a:ext cx="1811263" cy="1027113"/>
            <a:chOff x="437833" y="2692400"/>
            <a:chExt cx="1902462" cy="1027116"/>
          </a:xfrm>
        </p:grpSpPr>
        <p:pic>
          <p:nvPicPr>
            <p:cNvPr id="12" name="Picture 37" descr="Blue_chapterlist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7833" y="2692400"/>
              <a:ext cx="612980" cy="655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6426" name="Oval 59">
              <a:hlinkHover r:id="" action="ppaction://noaction" highlightClick="1">
                <a:snd r:embed="rId2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1026797" y="2738441"/>
              <a:ext cx="1313498" cy="981075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pPr defTabSz="914400"/>
              <a:endParaRPr lang="vi-VN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27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1280160" y="2895600"/>
              <a:ext cx="853440" cy="68580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 defTabSz="914400"/>
              <a:r>
                <a:rPr lang="en-US" sz="3600" kern="10">
                  <a:ln w="9525">
                    <a:solidFill>
                      <a:srgbClr val="FFFF00"/>
                    </a:solidFill>
                    <a:round/>
                  </a:ln>
                  <a:solidFill>
                    <a:srgbClr val="FFFF00"/>
                  </a:solidFill>
                  <a:latin typeface="Arial" panose="020B0604020202020204"/>
                  <a:cs typeface="Arial" panose="020B0604020202020204"/>
                </a:rPr>
                <a:t>A</a:t>
              </a:r>
              <a:endPara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3620" y="4114800"/>
            <a:ext cx="5937251" cy="10668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solidFill>
              <a:srgbClr val="FF9933"/>
            </a:solidFill>
            <a:rou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3911</a:t>
            </a: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40"/>
          <p:cNvGrpSpPr/>
          <p:nvPr/>
        </p:nvGrpSpPr>
        <p:grpSpPr bwMode="auto">
          <a:xfrm>
            <a:off x="435432" y="4114800"/>
            <a:ext cx="1836965" cy="1062039"/>
            <a:chOff x="411163" y="4119566"/>
            <a:chExt cx="1929130" cy="1062037"/>
          </a:xfrm>
        </p:grpSpPr>
        <p:pic>
          <p:nvPicPr>
            <p:cNvPr id="17" name="Picture 37" descr="Blue_chapterlist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163" y="4267204"/>
              <a:ext cx="639868" cy="761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6423" name="Oval 59">
              <a:hlinkHover r:id="" action="ppaction://noaction" highlightClick="1">
                <a:snd r:embed="rId2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1051243" y="4119566"/>
              <a:ext cx="1289050" cy="1062037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pPr defTabSz="914400"/>
              <a:endParaRPr lang="vi-VN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24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1280160" y="4267200"/>
              <a:ext cx="891223" cy="68580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1921"/>
                </a:avLst>
              </a:prstTxWarp>
            </a:bodyPr>
            <a:lstStyle/>
            <a:p>
              <a:pPr algn="ctr" defTabSz="914400"/>
              <a:r>
                <a:rPr lang="en-US" sz="3600" kern="10">
                  <a:ln w="9525">
                    <a:solidFill>
                      <a:srgbClr val="FFFF00"/>
                    </a:solidFill>
                    <a:round/>
                  </a:ln>
                  <a:solidFill>
                    <a:srgbClr val="FFFF00"/>
                  </a:solidFill>
                  <a:latin typeface="Times New Roman" panose="02020603050405020304"/>
                  <a:cs typeface="Times New Roman" panose="02020603050405020304"/>
                </a:rPr>
                <a:t>B</a:t>
              </a:r>
              <a:endPara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sp>
        <p:nvSpPr>
          <p:cNvPr id="20" name="AutoShape 51"/>
          <p:cNvSpPr>
            <a:spLocks noChangeArrowheads="1"/>
          </p:cNvSpPr>
          <p:nvPr/>
        </p:nvSpPr>
        <p:spPr bwMode="auto">
          <a:xfrm>
            <a:off x="3353405" y="5486400"/>
            <a:ext cx="5837467" cy="11430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solidFill>
              <a:srgbClr val="FF9933"/>
            </a:solidFill>
            <a:round/>
          </a:ln>
        </p:spPr>
        <p:txBody>
          <a:bodyPr wrap="none" anchor="ctr"/>
          <a:lstStyle/>
          <a:p>
            <a:pPr algn="ctr" defTabSz="914400">
              <a:defRPr/>
            </a:pP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 defTabSz="914400"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3901</a:t>
            </a:r>
            <a:endParaRPr 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>
              <a:defRPr/>
            </a:pP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41"/>
          <p:cNvGrpSpPr/>
          <p:nvPr/>
        </p:nvGrpSpPr>
        <p:grpSpPr bwMode="auto">
          <a:xfrm>
            <a:off x="391587" y="5486400"/>
            <a:ext cx="1841500" cy="990600"/>
            <a:chOff x="411163" y="5486400"/>
            <a:chExt cx="1933577" cy="990600"/>
          </a:xfrm>
        </p:grpSpPr>
        <p:pic>
          <p:nvPicPr>
            <p:cNvPr id="22" name="Picture 37" descr="Blue_chapterlist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163" y="5680075"/>
              <a:ext cx="639763" cy="72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6420" name="Oval 59">
              <a:hlinkHover r:id="" action="ppaction://noaction" highlightClick="1">
                <a:snd r:embed="rId2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1173482" y="5486400"/>
              <a:ext cx="1171258" cy="990600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pPr defTabSz="914400"/>
              <a:endParaRPr lang="vi-VN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6421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1280160" y="5638800"/>
              <a:ext cx="960120" cy="68580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0"/>
                </a:avLst>
              </a:prstTxWarp>
            </a:bodyPr>
            <a:lstStyle/>
            <a:p>
              <a:pPr algn="ctr" defTabSz="914400"/>
              <a:r>
                <a:rPr lang="en-US" sz="3600" kern="10">
                  <a:ln w="9525">
                    <a:solidFill>
                      <a:srgbClr val="FFFF00"/>
                    </a:solidFill>
                    <a:round/>
                  </a:ln>
                  <a:solidFill>
                    <a:srgbClr val="FFFF00"/>
                  </a:solidFill>
                  <a:latin typeface="Times New Roman" panose="02020603050405020304"/>
                  <a:cs typeface="Times New Roman" panose="02020603050405020304"/>
                </a:rPr>
                <a:t>c</a:t>
              </a:r>
              <a:endPara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sp>
        <p:nvSpPr>
          <p:cNvPr id="25" name="WordArt 226"/>
          <p:cNvSpPr>
            <a:spLocks noChangeArrowheads="1" noChangeShapeType="1" noTextEdit="1"/>
          </p:cNvSpPr>
          <p:nvPr/>
        </p:nvSpPr>
        <p:spPr bwMode="auto">
          <a:xfrm>
            <a:off x="1276055" y="5873751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/>
            <a:endParaRPr lang="en-US" sz="36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6" name="AutoShape 27"/>
          <p:cNvSpPr>
            <a:spLocks noChangeArrowheads="1"/>
          </p:cNvSpPr>
          <p:nvPr/>
        </p:nvSpPr>
        <p:spPr bwMode="auto">
          <a:xfrm>
            <a:off x="1091601" y="1231900"/>
            <a:ext cx="2057703" cy="1358900"/>
          </a:xfrm>
          <a:prstGeom prst="sun">
            <a:avLst>
              <a:gd name="adj" fmla="val 19880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defTabSz="914400"/>
            <a:endParaRPr lang="vi-VN">
              <a:solidFill>
                <a:prstClr val="black"/>
              </a:solidFill>
            </a:endParaRPr>
          </a:p>
        </p:txBody>
      </p:sp>
      <p:sp>
        <p:nvSpPr>
          <p:cNvPr id="27" name="WordArt 28"/>
          <p:cNvSpPr>
            <a:spLocks noChangeArrowheads="1" noChangeShapeType="1" noTextEdit="1"/>
          </p:cNvSpPr>
          <p:nvPr/>
        </p:nvSpPr>
        <p:spPr bwMode="auto">
          <a:xfrm>
            <a:off x="1663101" y="1636689"/>
            <a:ext cx="87690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en-US" sz="3600" b="1" kern="10" dirty="0" err="1">
                <a:ln w="19050">
                  <a:solidFill>
                    <a:srgbClr val="FFFF00"/>
                  </a:solidFill>
                  <a:round/>
                </a:ln>
                <a:solidFill>
                  <a:srgbClr val="FFFF99"/>
                </a:solidFill>
                <a:latin typeface="Times New Roman" panose="02020603050405020304"/>
                <a:cs typeface="Times New Roman" panose="02020603050405020304"/>
              </a:rPr>
              <a:t>Câu</a:t>
            </a:r>
            <a:r>
              <a:rPr lang="en-US" sz="3600" b="1" kern="10" dirty="0">
                <a:ln w="19050">
                  <a:solidFill>
                    <a:srgbClr val="FFFF00"/>
                  </a:solidFill>
                  <a:round/>
                </a:ln>
                <a:solidFill>
                  <a:srgbClr val="FFFF9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</a:ln>
                <a:solidFill>
                  <a:srgbClr val="FFFF99"/>
                </a:solidFill>
                <a:latin typeface="Times New Roman" panose="02020603050405020304"/>
                <a:cs typeface="Times New Roman" panose="02020603050405020304"/>
              </a:rPr>
              <a:t>3</a:t>
            </a:r>
            <a:endParaRPr lang="en-US" sz="3600" b="1" kern="10" dirty="0">
              <a:ln w="19050">
                <a:solidFill>
                  <a:srgbClr val="FFFF00"/>
                </a:solidFill>
                <a:round/>
              </a:ln>
              <a:solidFill>
                <a:srgbClr val="FFFF9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400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125" y="206067"/>
            <a:ext cx="1498299" cy="1277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33"/>
          <p:cNvGrpSpPr/>
          <p:nvPr/>
        </p:nvGrpSpPr>
        <p:grpSpPr bwMode="auto">
          <a:xfrm>
            <a:off x="9855207" y="4876821"/>
            <a:ext cx="1847548" cy="1647825"/>
            <a:chOff x="4320" y="2928"/>
            <a:chExt cx="1104" cy="1104"/>
          </a:xfrm>
          <a:solidFill>
            <a:srgbClr val="9900FF"/>
          </a:solidFill>
        </p:grpSpPr>
        <p:sp>
          <p:nvSpPr>
            <p:cNvPr id="31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defTabSz="914400">
                <a:defRPr/>
              </a:pPr>
              <a:endParaRPr lang="vi-VN" sz="6000" b="1">
                <a:solidFill>
                  <a:srgbClr val="FF0000"/>
                </a:solidFill>
                <a:latin typeface=".VnHelvetInsH" pitchFamily="34" charset="0"/>
              </a:endParaRPr>
            </a:p>
          </p:txBody>
        </p:sp>
        <p:sp>
          <p:nvSpPr>
            <p:cNvPr id="32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4400">
                <a:defRPr/>
              </a:pPr>
              <a:r>
                <a:rPr lang="en-US" sz="3600" b="1" kern="10" dirty="0" err="1">
                  <a:ln w="9525">
                    <a:solidFill>
                      <a:srgbClr val="000000"/>
                    </a:solidFill>
                    <a:round/>
                  </a:ln>
                  <a:solidFill>
                    <a:prstClr val="white"/>
                  </a:solidFill>
                  <a:latin typeface="Times New Roman" panose="02020603050405020304"/>
                  <a:cs typeface="Times New Roman" panose="02020603050405020304"/>
                </a:rPr>
                <a:t>Hết</a:t>
              </a:r>
              <a:r>
                <a:rPr lang="en-US" sz="3600" b="1" kern="10" dirty="0">
                  <a:ln w="9525">
                    <a:solidFill>
                      <a:srgbClr val="000000"/>
                    </a:solidFill>
                    <a:round/>
                  </a:ln>
                  <a:solidFill>
                    <a:prstClr val="white"/>
                  </a:solidFill>
                  <a:latin typeface="Times New Roman" panose="02020603050405020304"/>
                  <a:cs typeface="Times New Roman" panose="02020603050405020304"/>
                </a:rPr>
                <a:t> </a:t>
              </a:r>
              <a:r>
                <a:rPr lang="en-US" sz="3600" b="1" kern="10" dirty="0" err="1">
                  <a:ln w="9525">
                    <a:solidFill>
                      <a:srgbClr val="000000"/>
                    </a:solidFill>
                    <a:round/>
                  </a:ln>
                  <a:solidFill>
                    <a:prstClr val="white"/>
                  </a:solidFill>
                  <a:latin typeface="Times New Roman" panose="02020603050405020304"/>
                  <a:cs typeface="Times New Roman" panose="02020603050405020304"/>
                </a:rPr>
                <a:t>giờ</a:t>
              </a:r>
              <a:endParaRPr lang="en-US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prstClr val="white"/>
                </a:solidFill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sp>
        <p:nvSpPr>
          <p:cNvPr id="33" name="WordArt 36"/>
          <p:cNvSpPr>
            <a:spLocks noChangeArrowheads="1" noChangeShapeType="1" noTextEdit="1"/>
          </p:cNvSpPr>
          <p:nvPr/>
        </p:nvSpPr>
        <p:spPr bwMode="auto">
          <a:xfrm>
            <a:off x="10725452" y="1704975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0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34" name="WordArt 37"/>
          <p:cNvSpPr>
            <a:spLocks noChangeArrowheads="1" noChangeShapeType="1" noTextEdit="1"/>
          </p:cNvSpPr>
          <p:nvPr/>
        </p:nvSpPr>
        <p:spPr bwMode="auto">
          <a:xfrm>
            <a:off x="10725452" y="1704975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1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35" name="WordArt 38"/>
          <p:cNvSpPr>
            <a:spLocks noChangeArrowheads="1" noChangeShapeType="1" noTextEdit="1"/>
          </p:cNvSpPr>
          <p:nvPr/>
        </p:nvSpPr>
        <p:spPr bwMode="auto">
          <a:xfrm>
            <a:off x="10731500" y="1676400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2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36" name="WordArt 39"/>
          <p:cNvSpPr>
            <a:spLocks noChangeArrowheads="1" noChangeShapeType="1" noTextEdit="1"/>
          </p:cNvSpPr>
          <p:nvPr/>
        </p:nvSpPr>
        <p:spPr bwMode="auto">
          <a:xfrm>
            <a:off x="10725452" y="1704975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3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37" name="WordArt 40"/>
          <p:cNvSpPr>
            <a:spLocks noChangeArrowheads="1" noChangeShapeType="1" noTextEdit="1"/>
          </p:cNvSpPr>
          <p:nvPr/>
        </p:nvSpPr>
        <p:spPr bwMode="auto">
          <a:xfrm>
            <a:off x="10788952" y="1704975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4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38" name="WordArt 41"/>
          <p:cNvSpPr>
            <a:spLocks noChangeArrowheads="1" noChangeShapeType="1" noTextEdit="1"/>
          </p:cNvSpPr>
          <p:nvPr/>
        </p:nvSpPr>
        <p:spPr bwMode="auto">
          <a:xfrm>
            <a:off x="10743595" y="1704975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5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6413" name="WordArt 27"/>
          <p:cNvSpPr>
            <a:spLocks noChangeArrowheads="1" noChangeShapeType="1" noTextEdit="1"/>
          </p:cNvSpPr>
          <p:nvPr/>
        </p:nvSpPr>
        <p:spPr bwMode="auto">
          <a:xfrm>
            <a:off x="1672412" y="320887"/>
            <a:ext cx="9428239" cy="228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defTabSz="914400"/>
            <a:r>
              <a:rPr lang="en-US" sz="9600" kern="10" spc="-320" dirty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9600" kern="10" spc="-320" dirty="0" err="1" smtClean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9600" kern="10" spc="-320" dirty="0" smtClean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kern="10" spc="-320" dirty="0" err="1" smtClean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9600" kern="10" spc="-320" dirty="0">
              <a:ln w="12700">
                <a:solidFill>
                  <a:srgbClr val="6699FF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000"/>
                            </p:stCondLst>
                            <p:childTnLst>
                              <p:par>
                                <p:cTn id="84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0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4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064"/>
                                      </p:to>
                                    </p:animClr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A3208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 bldLvl="0" animBg="1"/>
      <p:bldP spid="15" grpId="1" animBg="1"/>
      <p:bldP spid="20" grpId="0" bldLvl="0" animBg="1"/>
      <p:bldP spid="25" grpId="0" animBg="1"/>
      <p:bldP spid="26" grpId="0" bldLvl="0" animBg="1"/>
      <p:bldP spid="26" grpId="1" bldLvl="0" animBg="1"/>
      <p:bldP spid="27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ebjong_illustrations_1009418_top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412124" y="3778877"/>
            <a:ext cx="11625329" cy="2981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6000" b="1" i="1" kern="10" dirty="0" smtClean="0">
                <a:ln w="19050">
                  <a:solidFill>
                    <a:schemeClr val="bg1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6000" b="1" i="1" kern="10" dirty="0" smtClean="0">
                <a:ln w="19050">
                  <a:solidFill>
                    <a:schemeClr val="bg1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húc các em chăm ngoan học giỏi</a:t>
            </a:r>
            <a:endParaRPr lang="en-US" sz="6000" b="1" i="1" kern="10" dirty="0">
              <a:ln w="19050">
                <a:solidFill>
                  <a:schemeClr val="bg1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Rectangle 333"/>
          <p:cNvSpPr/>
          <p:nvPr/>
        </p:nvSpPr>
        <p:spPr>
          <a:xfrm>
            <a:off x="-30163" y="0"/>
            <a:ext cx="12192001" cy="1182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 </a:t>
            </a:r>
            <a:r>
              <a:rPr kumimoji="0" lang="en-US" alt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hai,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alt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 1 năm 2022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SỐ CÓ BỐN CHỮ SỐ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6" name="Group 734"/>
          <p:cNvGraphicFramePr/>
          <p:nvPr/>
        </p:nvGraphicFramePr>
        <p:xfrm>
          <a:off x="1519238" y="3611563"/>
          <a:ext cx="5867400" cy="3100388"/>
        </p:xfrm>
        <a:graphic>
          <a:graphicData uri="http://schemas.openxmlformats.org/drawingml/2006/table">
            <a:tbl>
              <a:tblPr/>
              <a:tblGrid>
                <a:gridCol w="1466850"/>
                <a:gridCol w="1466850"/>
                <a:gridCol w="1466850"/>
                <a:gridCol w="1466850"/>
              </a:tblGrid>
              <a:tr h="518213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51916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447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2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 Box 61"/>
          <p:cNvSpPr txBox="1">
            <a:spLocks noChangeArrowheads="1"/>
          </p:cNvSpPr>
          <p:nvPr/>
        </p:nvSpPr>
        <p:spPr bwMode="auto">
          <a:xfrm>
            <a:off x="3962400" y="3657600"/>
            <a:ext cx="15224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Hàng</a:t>
            </a:r>
            <a:endParaRPr kumimoji="0" lang="en-US" altLang="vi-VN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Text Box 62"/>
          <p:cNvSpPr txBox="1">
            <a:spLocks noChangeArrowheads="1"/>
          </p:cNvSpPr>
          <p:nvPr/>
        </p:nvSpPr>
        <p:spPr bwMode="auto">
          <a:xfrm>
            <a:off x="1719263" y="4157663"/>
            <a:ext cx="1360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Nghìn</a:t>
            </a:r>
            <a:endParaRPr kumimoji="0" lang="en-US" altLang="vi-VN" sz="24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Text Box 63"/>
          <p:cNvSpPr txBox="1">
            <a:spLocks noChangeArrowheads="1"/>
          </p:cNvSpPr>
          <p:nvPr/>
        </p:nvSpPr>
        <p:spPr bwMode="auto">
          <a:xfrm>
            <a:off x="3400425" y="4157663"/>
            <a:ext cx="9128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Trăm</a:t>
            </a:r>
            <a:endParaRPr kumimoji="0" lang="en-US" altLang="vi-VN" sz="24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Text Box 64"/>
          <p:cNvSpPr txBox="1">
            <a:spLocks noChangeArrowheads="1"/>
          </p:cNvSpPr>
          <p:nvPr/>
        </p:nvSpPr>
        <p:spPr bwMode="auto">
          <a:xfrm>
            <a:off x="4867275" y="4146550"/>
            <a:ext cx="9286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Chục</a:t>
            </a:r>
            <a:endParaRPr kumimoji="0" lang="en-US" altLang="vi-VN" sz="24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" name="Text Box 65"/>
          <p:cNvSpPr txBox="1">
            <a:spLocks noChangeArrowheads="1"/>
          </p:cNvSpPr>
          <p:nvPr/>
        </p:nvSpPr>
        <p:spPr bwMode="auto">
          <a:xfrm>
            <a:off x="6224588" y="4132263"/>
            <a:ext cx="1162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Đơn vị</a:t>
            </a:r>
            <a:endParaRPr kumimoji="0" lang="en-US" altLang="vi-VN" sz="2400" b="1" i="0" u="none" strike="noStrike" kern="1200" cap="none" spc="0" normalizeH="0" baseline="0" noProof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Oval 72"/>
          <p:cNvSpPr>
            <a:spLocks noChangeArrowheads="1"/>
          </p:cNvSpPr>
          <p:nvPr/>
        </p:nvSpPr>
        <p:spPr bwMode="auto">
          <a:xfrm>
            <a:off x="1828800" y="4727575"/>
            <a:ext cx="760413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1000</a:t>
            </a:r>
            <a:endParaRPr kumimoji="0" lang="en-US" altLang="vi-VN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Oval 73"/>
          <p:cNvSpPr>
            <a:spLocks noChangeArrowheads="1"/>
          </p:cNvSpPr>
          <p:nvPr/>
        </p:nvSpPr>
        <p:spPr bwMode="auto">
          <a:xfrm>
            <a:off x="3429000" y="4727575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</a:t>
            </a:r>
            <a:endParaRPr kumimoji="0" lang="en-US" altLang="vi-VN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Oval 74"/>
          <p:cNvSpPr>
            <a:spLocks noChangeArrowheads="1"/>
          </p:cNvSpPr>
          <p:nvPr/>
        </p:nvSpPr>
        <p:spPr bwMode="auto">
          <a:xfrm>
            <a:off x="3429000" y="5032375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</a:t>
            </a:r>
            <a:endParaRPr kumimoji="0" lang="en-US" altLang="vi-VN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Oval 75"/>
          <p:cNvSpPr>
            <a:spLocks noChangeArrowheads="1"/>
          </p:cNvSpPr>
          <p:nvPr/>
        </p:nvSpPr>
        <p:spPr bwMode="auto">
          <a:xfrm>
            <a:off x="3429000" y="5413375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</a:t>
            </a:r>
            <a:endParaRPr kumimoji="0" lang="en-US" altLang="vi-VN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76"/>
          <p:cNvSpPr>
            <a:spLocks noChangeArrowheads="1"/>
          </p:cNvSpPr>
          <p:nvPr/>
        </p:nvSpPr>
        <p:spPr bwMode="auto">
          <a:xfrm>
            <a:off x="3429000" y="5794375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</a:t>
            </a:r>
            <a:endParaRPr kumimoji="0" lang="en-US" altLang="vi-VN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Oval 77"/>
          <p:cNvSpPr>
            <a:spLocks noChangeArrowheads="1"/>
          </p:cNvSpPr>
          <p:nvPr/>
        </p:nvSpPr>
        <p:spPr bwMode="auto">
          <a:xfrm>
            <a:off x="5029200" y="4727575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  <a:endParaRPr kumimoji="0" lang="en-US" altLang="vi-VN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Oval 78"/>
          <p:cNvSpPr>
            <a:spLocks noChangeArrowheads="1"/>
          </p:cNvSpPr>
          <p:nvPr/>
        </p:nvSpPr>
        <p:spPr bwMode="auto">
          <a:xfrm>
            <a:off x="5029200" y="5032375"/>
            <a:ext cx="6858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</a:t>
            </a:r>
            <a:endParaRPr kumimoji="0" lang="en-US" altLang="vi-VN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Oval 79"/>
          <p:cNvSpPr>
            <a:spLocks noChangeArrowheads="1"/>
          </p:cNvSpPr>
          <p:nvPr/>
        </p:nvSpPr>
        <p:spPr bwMode="auto">
          <a:xfrm>
            <a:off x="6477000" y="4727575"/>
            <a:ext cx="6096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altLang="vi-VN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" name="Oval 81"/>
          <p:cNvSpPr>
            <a:spLocks noChangeArrowheads="1"/>
          </p:cNvSpPr>
          <p:nvPr/>
        </p:nvSpPr>
        <p:spPr bwMode="auto">
          <a:xfrm>
            <a:off x="6477000" y="5032375"/>
            <a:ext cx="6096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altLang="vi-VN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" name="Oval 82"/>
          <p:cNvSpPr>
            <a:spLocks noChangeArrowheads="1"/>
          </p:cNvSpPr>
          <p:nvPr/>
        </p:nvSpPr>
        <p:spPr bwMode="auto">
          <a:xfrm>
            <a:off x="6477000" y="5337175"/>
            <a:ext cx="609600" cy="2286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altLang="vi-VN" sz="2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Text Box 83"/>
          <p:cNvSpPr txBox="1">
            <a:spLocks noChangeArrowheads="1"/>
          </p:cNvSpPr>
          <p:nvPr/>
        </p:nvSpPr>
        <p:spPr bwMode="auto">
          <a:xfrm>
            <a:off x="2057400" y="6189663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en-US" altLang="vi-VN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" name="Text Box 84"/>
          <p:cNvSpPr txBox="1">
            <a:spLocks noChangeArrowheads="1"/>
          </p:cNvSpPr>
          <p:nvPr/>
        </p:nvSpPr>
        <p:spPr bwMode="auto">
          <a:xfrm>
            <a:off x="3595688" y="6218238"/>
            <a:ext cx="60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  <a:endParaRPr kumimoji="0" lang="en-US" altLang="vi-VN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" name="Text Box 85"/>
          <p:cNvSpPr txBox="1">
            <a:spLocks noChangeArrowheads="1"/>
          </p:cNvSpPr>
          <p:nvPr/>
        </p:nvSpPr>
        <p:spPr bwMode="auto">
          <a:xfrm>
            <a:off x="5148263" y="6218238"/>
            <a:ext cx="609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en-US" altLang="vi-VN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" name="Text Box 86"/>
          <p:cNvSpPr txBox="1">
            <a:spLocks noChangeArrowheads="1"/>
          </p:cNvSpPr>
          <p:nvPr/>
        </p:nvSpPr>
        <p:spPr bwMode="auto">
          <a:xfrm>
            <a:off x="6586538" y="6203950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endParaRPr kumimoji="0" lang="en-US" altLang="vi-VN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6" name="Text Box 87"/>
          <p:cNvSpPr txBox="1">
            <a:spLocks noChangeArrowheads="1"/>
          </p:cNvSpPr>
          <p:nvPr/>
        </p:nvSpPr>
        <p:spPr bwMode="auto">
          <a:xfrm>
            <a:off x="7467600" y="3517900"/>
            <a:ext cx="433546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 Số gồm 1 nghìn, 4 trăm, 2 chục, 3 đơn vị.</a:t>
            </a:r>
            <a:endParaRPr kumimoji="0" lang="en-US" altLang="vi-VN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7" name="Text Box 88"/>
          <p:cNvSpPr txBox="1">
            <a:spLocks noChangeArrowheads="1"/>
          </p:cNvSpPr>
          <p:nvPr/>
        </p:nvSpPr>
        <p:spPr bwMode="auto">
          <a:xfrm>
            <a:off x="7620000" y="4965700"/>
            <a:ext cx="19050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 Viết là:</a:t>
            </a:r>
            <a:endParaRPr kumimoji="0" lang="en-US" altLang="vi-VN" sz="26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8" name="Picture 114" descr="img21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938" y="2298700"/>
            <a:ext cx="825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 Box 117"/>
          <p:cNvSpPr txBox="1">
            <a:spLocks noChangeArrowheads="1"/>
          </p:cNvSpPr>
          <p:nvPr/>
        </p:nvSpPr>
        <p:spPr bwMode="auto">
          <a:xfrm>
            <a:off x="4152900" y="3048000"/>
            <a:ext cx="914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1000</a:t>
            </a:r>
            <a:endParaRPr kumimoji="0" lang="en-US" altLang="vi-VN" sz="16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Arc 132"/>
          <p:cNvSpPr/>
          <p:nvPr/>
        </p:nvSpPr>
        <p:spPr bwMode="auto">
          <a:xfrm rot="5880438">
            <a:off x="3316287" y="2324101"/>
            <a:ext cx="231775" cy="1466850"/>
          </a:xfrm>
          <a:custGeom>
            <a:avLst/>
            <a:gdLst>
              <a:gd name="T0" fmla="*/ 2147483646 w 21600"/>
              <a:gd name="T1" fmla="*/ 0 h 23601"/>
              <a:gd name="T2" fmla="*/ 2147483646 w 21600"/>
              <a:gd name="T3" fmla="*/ 2147483646 h 23601"/>
              <a:gd name="T4" fmla="*/ 0 w 21600"/>
              <a:gd name="T5" fmla="*/ 2147483646 h 23601"/>
              <a:gd name="T6" fmla="*/ 0 60000 65536"/>
              <a:gd name="T7" fmla="*/ 0 60000 65536"/>
              <a:gd name="T8" fmla="*/ 0 60000 65536"/>
              <a:gd name="T9" fmla="*/ 0 w 21600"/>
              <a:gd name="T10" fmla="*/ 0 h 23601"/>
              <a:gd name="T11" fmla="*/ 21600 w 21600"/>
              <a:gd name="T12" fmla="*/ 23601 h 2360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601" fill="none" extrusionOk="0">
                <a:moveTo>
                  <a:pt x="21018" y="0"/>
                </a:moveTo>
                <a:cubicBezTo>
                  <a:pt x="21404" y="1630"/>
                  <a:pt x="21600" y="3301"/>
                  <a:pt x="21600" y="4977"/>
                </a:cubicBezTo>
                <a:cubicBezTo>
                  <a:pt x="21600" y="12635"/>
                  <a:pt x="17544" y="19721"/>
                  <a:pt x="10941" y="23600"/>
                </a:cubicBezTo>
              </a:path>
              <a:path w="21600" h="23601" stroke="0" extrusionOk="0">
                <a:moveTo>
                  <a:pt x="21018" y="0"/>
                </a:moveTo>
                <a:cubicBezTo>
                  <a:pt x="21404" y="1630"/>
                  <a:pt x="21600" y="3301"/>
                  <a:pt x="21600" y="4977"/>
                </a:cubicBezTo>
                <a:cubicBezTo>
                  <a:pt x="21600" y="12635"/>
                  <a:pt x="17544" y="19721"/>
                  <a:pt x="10941" y="23600"/>
                </a:cubicBezTo>
                <a:lnTo>
                  <a:pt x="0" y="4977"/>
                </a:lnTo>
                <a:lnTo>
                  <a:pt x="21018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1" name="Text Box 133"/>
          <p:cNvSpPr txBox="1">
            <a:spLocks noChangeArrowheads="1"/>
          </p:cNvSpPr>
          <p:nvPr/>
        </p:nvSpPr>
        <p:spPr bwMode="auto">
          <a:xfrm>
            <a:off x="7277100" y="3016250"/>
            <a:ext cx="762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400</a:t>
            </a:r>
            <a:endParaRPr kumimoji="0" lang="en-US" altLang="vi-VN" sz="16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Text Box 134"/>
          <p:cNvSpPr txBox="1">
            <a:spLocks noChangeArrowheads="1"/>
          </p:cNvSpPr>
          <p:nvPr/>
        </p:nvSpPr>
        <p:spPr bwMode="auto">
          <a:xfrm>
            <a:off x="8648700" y="3016250"/>
            <a:ext cx="533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</a:t>
            </a:r>
            <a:endParaRPr kumimoji="0" lang="en-US" altLang="vi-VN" sz="16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3" name="Text Box 135"/>
          <p:cNvSpPr txBox="1">
            <a:spLocks noChangeArrowheads="1"/>
          </p:cNvSpPr>
          <p:nvPr/>
        </p:nvSpPr>
        <p:spPr bwMode="auto">
          <a:xfrm>
            <a:off x="9248775" y="3028950"/>
            <a:ext cx="3810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1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  <a:endParaRPr kumimoji="0" lang="en-US" altLang="vi-VN" sz="16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Text Box 136"/>
          <p:cNvSpPr txBox="1">
            <a:spLocks noChangeArrowheads="1"/>
          </p:cNvSpPr>
          <p:nvPr/>
        </p:nvSpPr>
        <p:spPr bwMode="auto">
          <a:xfrm>
            <a:off x="7620000" y="5575300"/>
            <a:ext cx="42227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 Đọc là: Một nghìn bốn trăm hai mươi ba.</a:t>
            </a:r>
            <a:endParaRPr kumimoji="0" lang="en-US" altLang="vi-VN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35" name="Picture 144" descr="img206"/>
          <p:cNvPicPr>
            <a:picLocks noChangeAspect="1" noChangeArrowheads="1"/>
          </p:cNvPicPr>
          <p:nvPr/>
        </p:nvPicPr>
        <p:blipFill>
          <a:blip r:embed="rId2" cstate="print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350" y="1506538"/>
            <a:ext cx="685800" cy="6858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48" descr="img2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15113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9" descr="img2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15113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50" descr="img2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15113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151" descr="img2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15113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52" descr="img2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8" y="22733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53" descr="img2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938" y="22733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54" descr="img2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22733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55" descr="img2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938" y="22733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56" descr="img2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8" y="22733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Arc 157"/>
          <p:cNvSpPr/>
          <p:nvPr/>
        </p:nvSpPr>
        <p:spPr bwMode="auto">
          <a:xfrm rot="4684633">
            <a:off x="5245893" y="2247107"/>
            <a:ext cx="455613" cy="1498600"/>
          </a:xfrm>
          <a:custGeom>
            <a:avLst/>
            <a:gdLst>
              <a:gd name="T0" fmla="*/ 2147483646 w 21600"/>
              <a:gd name="T1" fmla="*/ 0 h 23982"/>
              <a:gd name="T2" fmla="*/ 2147483646 w 21600"/>
              <a:gd name="T3" fmla="*/ 2147483646 h 23982"/>
              <a:gd name="T4" fmla="*/ 0 w 21600"/>
              <a:gd name="T5" fmla="*/ 2147483646 h 23982"/>
              <a:gd name="T6" fmla="*/ 0 60000 65536"/>
              <a:gd name="T7" fmla="*/ 0 60000 65536"/>
              <a:gd name="T8" fmla="*/ 0 60000 65536"/>
              <a:gd name="T9" fmla="*/ 0 w 21600"/>
              <a:gd name="T10" fmla="*/ 0 h 23982"/>
              <a:gd name="T11" fmla="*/ 21600 w 21600"/>
              <a:gd name="T12" fmla="*/ 23982 h 2398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3982" fill="none" extrusionOk="0">
                <a:moveTo>
                  <a:pt x="19449" y="-1"/>
                </a:moveTo>
                <a:cubicBezTo>
                  <a:pt x="20864" y="2929"/>
                  <a:pt x="21600" y="6141"/>
                  <a:pt x="21600" y="9396"/>
                </a:cubicBezTo>
                <a:cubicBezTo>
                  <a:pt x="21600" y="14795"/>
                  <a:pt x="19577" y="19999"/>
                  <a:pt x="15931" y="23981"/>
                </a:cubicBezTo>
              </a:path>
              <a:path w="21600" h="23982" stroke="0" extrusionOk="0">
                <a:moveTo>
                  <a:pt x="19449" y="-1"/>
                </a:moveTo>
                <a:cubicBezTo>
                  <a:pt x="20864" y="2929"/>
                  <a:pt x="21600" y="6141"/>
                  <a:pt x="21600" y="9396"/>
                </a:cubicBezTo>
                <a:cubicBezTo>
                  <a:pt x="21600" y="14795"/>
                  <a:pt x="19577" y="19999"/>
                  <a:pt x="15931" y="23981"/>
                </a:cubicBezTo>
                <a:lnTo>
                  <a:pt x="0" y="9396"/>
                </a:lnTo>
                <a:lnTo>
                  <a:pt x="19449" y="-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46" name="Picture 159" descr="img2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15113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160" descr="img2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8" y="15113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61" descr="img2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22733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62" descr="img2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7938" y="2273300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Arc 163"/>
          <p:cNvSpPr/>
          <p:nvPr/>
        </p:nvSpPr>
        <p:spPr bwMode="auto">
          <a:xfrm rot="5047193">
            <a:off x="7278688" y="2135188"/>
            <a:ext cx="533400" cy="1358900"/>
          </a:xfrm>
          <a:custGeom>
            <a:avLst/>
            <a:gdLst>
              <a:gd name="T0" fmla="*/ 2147483646 w 21600"/>
              <a:gd name="T1" fmla="*/ 0 h 21743"/>
              <a:gd name="T2" fmla="*/ 2147483646 w 21600"/>
              <a:gd name="T3" fmla="*/ 2147483646 h 21743"/>
              <a:gd name="T4" fmla="*/ 0 w 21600"/>
              <a:gd name="T5" fmla="*/ 2147483646 h 21743"/>
              <a:gd name="T6" fmla="*/ 0 60000 65536"/>
              <a:gd name="T7" fmla="*/ 0 60000 65536"/>
              <a:gd name="T8" fmla="*/ 0 60000 65536"/>
              <a:gd name="T9" fmla="*/ 0 w 21600"/>
              <a:gd name="T10" fmla="*/ 0 h 21743"/>
              <a:gd name="T11" fmla="*/ 21600 w 21600"/>
              <a:gd name="T12" fmla="*/ 21743 h 217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743" fill="none" extrusionOk="0">
                <a:moveTo>
                  <a:pt x="20379" y="0"/>
                </a:moveTo>
                <a:cubicBezTo>
                  <a:pt x="21187" y="2299"/>
                  <a:pt x="21600" y="4719"/>
                  <a:pt x="21600" y="7157"/>
                </a:cubicBezTo>
                <a:cubicBezTo>
                  <a:pt x="21600" y="12556"/>
                  <a:pt x="19577" y="17760"/>
                  <a:pt x="15931" y="21742"/>
                </a:cubicBezTo>
              </a:path>
              <a:path w="21600" h="21743" stroke="0" extrusionOk="0">
                <a:moveTo>
                  <a:pt x="20379" y="0"/>
                </a:moveTo>
                <a:cubicBezTo>
                  <a:pt x="21187" y="2299"/>
                  <a:pt x="21600" y="4719"/>
                  <a:pt x="21600" y="7157"/>
                </a:cubicBezTo>
                <a:cubicBezTo>
                  <a:pt x="21600" y="12556"/>
                  <a:pt x="19577" y="17760"/>
                  <a:pt x="15931" y="21742"/>
                </a:cubicBezTo>
                <a:lnTo>
                  <a:pt x="0" y="7157"/>
                </a:lnTo>
                <a:lnTo>
                  <a:pt x="20379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51" name="Picture 164" descr="img211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286000"/>
            <a:ext cx="825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165" descr="img2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4384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166" descr="img2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8956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167" descr="img2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2667000"/>
            <a:ext cx="76200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47" name="Group 311"/>
          <p:cNvGrpSpPr/>
          <p:nvPr/>
        </p:nvGrpSpPr>
        <p:grpSpPr bwMode="auto">
          <a:xfrm rot="5400000">
            <a:off x="127794" y="57944"/>
            <a:ext cx="1028700" cy="1103312"/>
            <a:chOff x="2332" y="1554"/>
            <a:chExt cx="1105" cy="1218"/>
          </a:xfrm>
        </p:grpSpPr>
        <p:sp>
          <p:nvSpPr>
            <p:cNvPr id="3289" name="Freeform 312"/>
            <p:cNvSpPr/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90" name="Freeform 313"/>
            <p:cNvSpPr/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91" name="Freeform 314"/>
            <p:cNvSpPr/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92" name="Freeform 315"/>
            <p:cNvSpPr/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93" name="Freeform 316"/>
            <p:cNvSpPr/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94" name="Freeform 317"/>
            <p:cNvSpPr/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95" name="Freeform 318"/>
            <p:cNvSpPr/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96" name="Freeform 319"/>
            <p:cNvSpPr/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97" name="Freeform 320"/>
            <p:cNvSpPr/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98" name="Freeform 321"/>
            <p:cNvSpPr/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99" name="Freeform 322"/>
            <p:cNvSpPr/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00" name="Freeform 323"/>
            <p:cNvSpPr/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01" name="Freeform 324"/>
            <p:cNvSpPr/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02" name="Freeform 325"/>
            <p:cNvSpPr/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03" name="Freeform 326"/>
            <p:cNvSpPr/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04" name="Freeform 327"/>
            <p:cNvSpPr/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05" name="Freeform 328"/>
            <p:cNvSpPr/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06" name="Freeform 329"/>
            <p:cNvSpPr/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07" name="Freeform 330"/>
            <p:cNvSpPr/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08" name="Freeform 331"/>
            <p:cNvSpPr/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09" name="Freeform 332"/>
            <p:cNvSpPr/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10" name="Freeform 333"/>
            <p:cNvSpPr/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11" name="Freeform 334"/>
            <p:cNvSpPr/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12" name="Freeform 335"/>
            <p:cNvSpPr/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13" name="Freeform 336"/>
            <p:cNvSpPr/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14" name="Freeform 337"/>
            <p:cNvSpPr/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15" name="Freeform 338"/>
            <p:cNvSpPr/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16" name="Freeform 339"/>
            <p:cNvSpPr/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17" name="Freeform 340"/>
            <p:cNvSpPr/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18" name="Freeform 341"/>
            <p:cNvSpPr/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19" name="Freeform 342"/>
            <p:cNvSpPr/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20" name="Freeform 343"/>
            <p:cNvSpPr/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21" name="Freeform 344"/>
            <p:cNvSpPr/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22" name="Freeform 345"/>
            <p:cNvSpPr/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23" name="Freeform 346"/>
            <p:cNvSpPr/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24" name="Freeform 347"/>
            <p:cNvSpPr/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25" name="Freeform 348"/>
            <p:cNvSpPr/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26" name="Freeform 349"/>
            <p:cNvSpPr/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27" name="Freeform 350"/>
            <p:cNvSpPr/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28" name="Freeform 351"/>
            <p:cNvSpPr/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29" name="Freeform 352"/>
            <p:cNvSpPr/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30" name="Freeform 353"/>
            <p:cNvSpPr/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31" name="Freeform 354"/>
            <p:cNvSpPr/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32" name="Freeform 355"/>
            <p:cNvSpPr/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33" name="Freeform 356"/>
            <p:cNvSpPr/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34" name="Freeform 357"/>
            <p:cNvSpPr/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35" name="Freeform 358"/>
            <p:cNvSpPr/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36" name="Freeform 359"/>
            <p:cNvSpPr/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1 w 361"/>
                <a:gd name="T25" fmla="*/ 1 h 348"/>
                <a:gd name="T26" fmla="*/ 1 w 361"/>
                <a:gd name="T27" fmla="*/ 1 h 348"/>
                <a:gd name="T28" fmla="*/ 1 w 361"/>
                <a:gd name="T29" fmla="*/ 1 h 348"/>
                <a:gd name="T30" fmla="*/ 1 w 361"/>
                <a:gd name="T31" fmla="*/ 1 h 348"/>
                <a:gd name="T32" fmla="*/ 1 w 361"/>
                <a:gd name="T33" fmla="*/ 1 h 348"/>
                <a:gd name="T34" fmla="*/ 1 w 361"/>
                <a:gd name="T35" fmla="*/ 2 h 348"/>
                <a:gd name="T36" fmla="*/ 1 w 361"/>
                <a:gd name="T37" fmla="*/ 2 h 348"/>
                <a:gd name="T38" fmla="*/ 1 w 361"/>
                <a:gd name="T39" fmla="*/ 2 h 348"/>
                <a:gd name="T40" fmla="*/ 1 w 361"/>
                <a:gd name="T41" fmla="*/ 2 h 348"/>
                <a:gd name="T42" fmla="*/ 1 w 361"/>
                <a:gd name="T43" fmla="*/ 2 h 348"/>
                <a:gd name="T44" fmla="*/ 1 w 361"/>
                <a:gd name="T45" fmla="*/ 2 h 348"/>
                <a:gd name="T46" fmla="*/ 1 w 361"/>
                <a:gd name="T47" fmla="*/ 2 h 348"/>
                <a:gd name="T48" fmla="*/ 1 w 361"/>
                <a:gd name="T49" fmla="*/ 2 h 348"/>
                <a:gd name="T50" fmla="*/ 1 w 361"/>
                <a:gd name="T51" fmla="*/ 2 h 348"/>
                <a:gd name="T52" fmla="*/ 1 w 361"/>
                <a:gd name="T53" fmla="*/ 2 h 348"/>
                <a:gd name="T54" fmla="*/ 1 w 361"/>
                <a:gd name="T55" fmla="*/ 2 h 348"/>
                <a:gd name="T56" fmla="*/ 1 w 361"/>
                <a:gd name="T57" fmla="*/ 2 h 348"/>
                <a:gd name="T58" fmla="*/ 1 w 361"/>
                <a:gd name="T59" fmla="*/ 2 h 348"/>
                <a:gd name="T60" fmla="*/ 1 w 361"/>
                <a:gd name="T61" fmla="*/ 2 h 348"/>
                <a:gd name="T62" fmla="*/ 1 w 361"/>
                <a:gd name="T63" fmla="*/ 2 h 348"/>
                <a:gd name="T64" fmla="*/ 1 w 361"/>
                <a:gd name="T65" fmla="*/ 1 h 348"/>
                <a:gd name="T66" fmla="*/ 1 w 361"/>
                <a:gd name="T67" fmla="*/ 1 h 348"/>
                <a:gd name="T68" fmla="*/ 1 w 361"/>
                <a:gd name="T69" fmla="*/ 1 h 348"/>
                <a:gd name="T70" fmla="*/ 1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37" name="Freeform 360"/>
            <p:cNvSpPr/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1 h 343"/>
                <a:gd name="T14" fmla="*/ 1 w 126"/>
                <a:gd name="T15" fmla="*/ 1 h 343"/>
                <a:gd name="T16" fmla="*/ 1 w 126"/>
                <a:gd name="T17" fmla="*/ 1 h 343"/>
                <a:gd name="T18" fmla="*/ 1 w 126"/>
                <a:gd name="T19" fmla="*/ 1 h 343"/>
                <a:gd name="T20" fmla="*/ 1 w 126"/>
                <a:gd name="T21" fmla="*/ 1 h 343"/>
                <a:gd name="T22" fmla="*/ 1 w 126"/>
                <a:gd name="T23" fmla="*/ 1 h 343"/>
                <a:gd name="T24" fmla="*/ 1 w 126"/>
                <a:gd name="T25" fmla="*/ 1 h 343"/>
                <a:gd name="T26" fmla="*/ 1 w 126"/>
                <a:gd name="T27" fmla="*/ 1 h 343"/>
                <a:gd name="T28" fmla="*/ 1 w 126"/>
                <a:gd name="T29" fmla="*/ 1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38" name="Freeform 361"/>
            <p:cNvSpPr/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1 w 332"/>
                <a:gd name="T1" fmla="*/ 1 h 160"/>
                <a:gd name="T2" fmla="*/ 1 w 332"/>
                <a:gd name="T3" fmla="*/ 1 h 160"/>
                <a:gd name="T4" fmla="*/ 1 w 332"/>
                <a:gd name="T5" fmla="*/ 1 h 160"/>
                <a:gd name="T6" fmla="*/ 1 w 332"/>
                <a:gd name="T7" fmla="*/ 1 h 160"/>
                <a:gd name="T8" fmla="*/ 1 w 332"/>
                <a:gd name="T9" fmla="*/ 1 h 160"/>
                <a:gd name="T10" fmla="*/ 1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1 w 332"/>
                <a:gd name="T57" fmla="*/ 1 h 160"/>
                <a:gd name="T58" fmla="*/ 1 w 332"/>
                <a:gd name="T59" fmla="*/ 1 h 160"/>
                <a:gd name="T60" fmla="*/ 1 w 332"/>
                <a:gd name="T61" fmla="*/ 1 h 160"/>
                <a:gd name="T62" fmla="*/ 1 w 332"/>
                <a:gd name="T63" fmla="*/ 1 h 160"/>
                <a:gd name="T64" fmla="*/ 1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39" name="Freeform 362"/>
            <p:cNvSpPr/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1 w 373"/>
                <a:gd name="T1" fmla="*/ 5 h 1340"/>
                <a:gd name="T2" fmla="*/ 0 w 373"/>
                <a:gd name="T3" fmla="*/ 5 h 1340"/>
                <a:gd name="T4" fmla="*/ 0 w 373"/>
                <a:gd name="T5" fmla="*/ 5 h 1340"/>
                <a:gd name="T6" fmla="*/ 0 w 373"/>
                <a:gd name="T7" fmla="*/ 5 h 1340"/>
                <a:gd name="T8" fmla="*/ 0 w 373"/>
                <a:gd name="T9" fmla="*/ 5 h 1340"/>
                <a:gd name="T10" fmla="*/ 0 w 373"/>
                <a:gd name="T11" fmla="*/ 5 h 1340"/>
                <a:gd name="T12" fmla="*/ 0 w 373"/>
                <a:gd name="T13" fmla="*/ 4 h 1340"/>
                <a:gd name="T14" fmla="*/ 0 w 373"/>
                <a:gd name="T15" fmla="*/ 4 h 1340"/>
                <a:gd name="T16" fmla="*/ 0 w 373"/>
                <a:gd name="T17" fmla="*/ 3 h 1340"/>
                <a:gd name="T18" fmla="*/ 1 w 373"/>
                <a:gd name="T19" fmla="*/ 3 h 1340"/>
                <a:gd name="T20" fmla="*/ 1 w 373"/>
                <a:gd name="T21" fmla="*/ 2 h 1340"/>
                <a:gd name="T22" fmla="*/ 1 w 373"/>
                <a:gd name="T23" fmla="*/ 2 h 1340"/>
                <a:gd name="T24" fmla="*/ 1 w 373"/>
                <a:gd name="T25" fmla="*/ 1 h 1340"/>
                <a:gd name="T26" fmla="*/ 1 w 373"/>
                <a:gd name="T27" fmla="*/ 1 h 1340"/>
                <a:gd name="T28" fmla="*/ 1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1 w 373"/>
                <a:gd name="T69" fmla="*/ 1 h 1340"/>
                <a:gd name="T70" fmla="*/ 1 w 373"/>
                <a:gd name="T71" fmla="*/ 1 h 1340"/>
                <a:gd name="T72" fmla="*/ 1 w 373"/>
                <a:gd name="T73" fmla="*/ 1 h 1340"/>
                <a:gd name="T74" fmla="*/ 1 w 373"/>
                <a:gd name="T75" fmla="*/ 2 h 1340"/>
                <a:gd name="T76" fmla="*/ 1 w 373"/>
                <a:gd name="T77" fmla="*/ 2 h 1340"/>
                <a:gd name="T78" fmla="*/ 1 w 373"/>
                <a:gd name="T79" fmla="*/ 2 h 1340"/>
                <a:gd name="T80" fmla="*/ 1 w 373"/>
                <a:gd name="T81" fmla="*/ 3 h 1340"/>
                <a:gd name="T82" fmla="*/ 0 w 373"/>
                <a:gd name="T83" fmla="*/ 3 h 1340"/>
                <a:gd name="T84" fmla="*/ 0 w 373"/>
                <a:gd name="T85" fmla="*/ 3 h 1340"/>
                <a:gd name="T86" fmla="*/ 0 w 373"/>
                <a:gd name="T87" fmla="*/ 4 h 1340"/>
                <a:gd name="T88" fmla="*/ 0 w 373"/>
                <a:gd name="T89" fmla="*/ 4 h 1340"/>
                <a:gd name="T90" fmla="*/ 0 w 373"/>
                <a:gd name="T91" fmla="*/ 5 h 1340"/>
                <a:gd name="T92" fmla="*/ 0 w 373"/>
                <a:gd name="T93" fmla="*/ 5 h 1340"/>
                <a:gd name="T94" fmla="*/ 0 w 373"/>
                <a:gd name="T95" fmla="*/ 5 h 1340"/>
                <a:gd name="T96" fmla="*/ 0 w 373"/>
                <a:gd name="T97" fmla="*/ 5 h 1340"/>
                <a:gd name="T98" fmla="*/ 0 w 373"/>
                <a:gd name="T99" fmla="*/ 5 h 1340"/>
                <a:gd name="T100" fmla="*/ 0 w 373"/>
                <a:gd name="T101" fmla="*/ 5 h 1340"/>
                <a:gd name="T102" fmla="*/ 0 w 373"/>
                <a:gd name="T103" fmla="*/ 5 h 1340"/>
                <a:gd name="T104" fmla="*/ 1 w 373"/>
                <a:gd name="T105" fmla="*/ 5 h 1340"/>
                <a:gd name="T106" fmla="*/ 1 w 373"/>
                <a:gd name="T107" fmla="*/ 5 h 1340"/>
                <a:gd name="T108" fmla="*/ 1 w 373"/>
                <a:gd name="T109" fmla="*/ 5 h 1340"/>
                <a:gd name="T110" fmla="*/ 1 w 373"/>
                <a:gd name="T111" fmla="*/ 5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40" name="Freeform 363"/>
            <p:cNvSpPr/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41" name="Freeform 364"/>
            <p:cNvSpPr/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42" name="Freeform 365"/>
            <p:cNvSpPr/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43" name="Freeform 366"/>
            <p:cNvSpPr/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44" name="Freeform 367"/>
            <p:cNvSpPr/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45" name="Freeform 368"/>
            <p:cNvSpPr/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46" name="Freeform 369"/>
            <p:cNvSpPr/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47" name="Freeform 370"/>
            <p:cNvSpPr/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48" name="Freeform 371"/>
            <p:cNvSpPr/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49" name="Freeform 372"/>
            <p:cNvSpPr/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50" name="Freeform 373"/>
            <p:cNvSpPr/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51" name="Freeform 374"/>
            <p:cNvSpPr/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1 w 469"/>
                <a:gd name="T27" fmla="*/ 0 h 163"/>
                <a:gd name="T28" fmla="*/ 1 w 469"/>
                <a:gd name="T29" fmla="*/ 0 h 163"/>
                <a:gd name="T30" fmla="*/ 1 w 469"/>
                <a:gd name="T31" fmla="*/ 0 h 163"/>
                <a:gd name="T32" fmla="*/ 1 w 469"/>
                <a:gd name="T33" fmla="*/ 0 h 163"/>
                <a:gd name="T34" fmla="*/ 1 w 469"/>
                <a:gd name="T35" fmla="*/ 0 h 163"/>
                <a:gd name="T36" fmla="*/ 1 w 469"/>
                <a:gd name="T37" fmla="*/ 0 h 163"/>
                <a:gd name="T38" fmla="*/ 1 w 469"/>
                <a:gd name="T39" fmla="*/ 0 h 163"/>
                <a:gd name="T40" fmla="*/ 1 w 469"/>
                <a:gd name="T41" fmla="*/ 0 h 163"/>
                <a:gd name="T42" fmla="*/ 1 w 469"/>
                <a:gd name="T43" fmla="*/ 0 h 163"/>
                <a:gd name="T44" fmla="*/ 1 w 469"/>
                <a:gd name="T45" fmla="*/ 0 h 163"/>
                <a:gd name="T46" fmla="*/ 1 w 469"/>
                <a:gd name="T47" fmla="*/ 0 h 163"/>
                <a:gd name="T48" fmla="*/ 1 w 469"/>
                <a:gd name="T49" fmla="*/ 0 h 163"/>
                <a:gd name="T50" fmla="*/ 1 w 469"/>
                <a:gd name="T51" fmla="*/ 0 h 163"/>
                <a:gd name="T52" fmla="*/ 1 w 469"/>
                <a:gd name="T53" fmla="*/ 0 h 163"/>
                <a:gd name="T54" fmla="*/ 1 w 469"/>
                <a:gd name="T55" fmla="*/ 0 h 163"/>
                <a:gd name="T56" fmla="*/ 1 w 469"/>
                <a:gd name="T57" fmla="*/ 0 h 163"/>
                <a:gd name="T58" fmla="*/ 1 w 469"/>
                <a:gd name="T59" fmla="*/ 0 h 163"/>
                <a:gd name="T60" fmla="*/ 1 w 469"/>
                <a:gd name="T61" fmla="*/ 0 h 163"/>
                <a:gd name="T62" fmla="*/ 1 w 469"/>
                <a:gd name="T63" fmla="*/ 0 h 163"/>
                <a:gd name="T64" fmla="*/ 1 w 469"/>
                <a:gd name="T65" fmla="*/ 0 h 163"/>
                <a:gd name="T66" fmla="*/ 1 w 469"/>
                <a:gd name="T67" fmla="*/ 0 h 163"/>
                <a:gd name="T68" fmla="*/ 1 w 469"/>
                <a:gd name="T69" fmla="*/ 0 h 163"/>
                <a:gd name="T70" fmla="*/ 1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52" name="Freeform 375"/>
            <p:cNvSpPr/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53" name="Freeform 376"/>
            <p:cNvSpPr/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54" name="Freeform 377"/>
            <p:cNvSpPr/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55" name="Freeform 378"/>
            <p:cNvSpPr/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56" name="Freeform 379"/>
            <p:cNvSpPr/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57" name="Freeform 380"/>
            <p:cNvSpPr/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58" name="Freeform 381"/>
            <p:cNvSpPr/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59" name="Freeform 382"/>
            <p:cNvSpPr/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60" name="Freeform 383"/>
            <p:cNvSpPr/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61" name="Freeform 384"/>
            <p:cNvSpPr/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62" name="Freeform 385"/>
            <p:cNvSpPr/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63" name="Freeform 386"/>
            <p:cNvSpPr/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64" name="Freeform 387"/>
            <p:cNvSpPr/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65" name="Freeform 388"/>
            <p:cNvSpPr/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66" name="Freeform 389"/>
            <p:cNvSpPr/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67" name="Freeform 390"/>
            <p:cNvSpPr/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68" name="Freeform 391"/>
            <p:cNvSpPr/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69" name="Freeform 392"/>
            <p:cNvSpPr/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70" name="Freeform 393"/>
            <p:cNvSpPr/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71" name="Freeform 394"/>
            <p:cNvSpPr/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72" name="Freeform 395"/>
            <p:cNvSpPr/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73" name="Freeform 396"/>
            <p:cNvSpPr/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74" name="Freeform 397"/>
            <p:cNvSpPr/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75" name="Freeform 398"/>
            <p:cNvSpPr/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76" name="Freeform 399"/>
            <p:cNvSpPr/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77" name="Freeform 400"/>
            <p:cNvSpPr/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78" name="Freeform 401"/>
            <p:cNvSpPr/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79" name="Freeform 402"/>
            <p:cNvSpPr/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80" name="Freeform 403"/>
            <p:cNvSpPr/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81" name="Freeform 404"/>
            <p:cNvSpPr/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82" name="Freeform 405"/>
            <p:cNvSpPr/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83" name="Freeform 406"/>
            <p:cNvSpPr/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84" name="Freeform 407"/>
            <p:cNvSpPr/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85" name="Freeform 408"/>
            <p:cNvSpPr/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86" name="Freeform 409"/>
            <p:cNvSpPr/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87" name="Freeform 410"/>
            <p:cNvSpPr/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88" name="Freeform 411"/>
            <p:cNvSpPr/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89" name="Freeform 412"/>
            <p:cNvSpPr/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90" name="Freeform 413"/>
            <p:cNvSpPr/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91" name="Freeform 414"/>
            <p:cNvSpPr/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92" name="Freeform 415"/>
            <p:cNvSpPr/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93" name="Freeform 416"/>
            <p:cNvSpPr/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94" name="Freeform 417"/>
            <p:cNvSpPr/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95" name="Freeform 418"/>
            <p:cNvSpPr/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96" name="Freeform 419"/>
            <p:cNvSpPr/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97" name="Freeform 420"/>
            <p:cNvSpPr/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98" name="Freeform 421"/>
            <p:cNvSpPr/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399" name="Freeform 422"/>
            <p:cNvSpPr/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00" name="Freeform 423"/>
            <p:cNvSpPr/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01" name="Freeform 424"/>
            <p:cNvSpPr/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02" name="Freeform 425"/>
            <p:cNvSpPr/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03" name="Freeform 426"/>
            <p:cNvSpPr/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04" name="Freeform 427"/>
            <p:cNvSpPr/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05" name="Freeform 428"/>
            <p:cNvSpPr/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06" name="Freeform 429"/>
            <p:cNvSpPr/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07" name="Freeform 430"/>
            <p:cNvSpPr/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08" name="Freeform 431"/>
            <p:cNvSpPr/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09" name="Freeform 432"/>
            <p:cNvSpPr/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10" name="Freeform 433"/>
            <p:cNvSpPr/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11" name="Freeform 434"/>
            <p:cNvSpPr/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12" name="Freeform 435"/>
            <p:cNvSpPr/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13" name="Freeform 436"/>
            <p:cNvSpPr/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14" name="Freeform 437"/>
            <p:cNvSpPr/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15" name="Freeform 438"/>
            <p:cNvSpPr/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16" name="Freeform 439"/>
            <p:cNvSpPr/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17" name="Freeform 440"/>
            <p:cNvSpPr/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18" name="Freeform 441"/>
            <p:cNvSpPr/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19" name="Freeform 442"/>
            <p:cNvSpPr/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20" name="Freeform 443"/>
            <p:cNvSpPr/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21" name="Freeform 444"/>
            <p:cNvSpPr/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22" name="Freeform 445"/>
            <p:cNvSpPr/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23" name="Freeform 446"/>
            <p:cNvSpPr/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24" name="Freeform 447"/>
            <p:cNvSpPr/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25" name="Freeform 448"/>
            <p:cNvSpPr/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26" name="Freeform 449"/>
            <p:cNvSpPr/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427" name="Freeform 450"/>
            <p:cNvSpPr/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3148" name="Group 591"/>
          <p:cNvGrpSpPr/>
          <p:nvPr/>
        </p:nvGrpSpPr>
        <p:grpSpPr bwMode="auto">
          <a:xfrm rot="10800000">
            <a:off x="11017250" y="90488"/>
            <a:ext cx="1028700" cy="1103312"/>
            <a:chOff x="2332" y="1554"/>
            <a:chExt cx="1105" cy="1218"/>
          </a:xfrm>
        </p:grpSpPr>
        <p:sp>
          <p:nvSpPr>
            <p:cNvPr id="3150" name="Freeform 592"/>
            <p:cNvSpPr/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51" name="Freeform 593"/>
            <p:cNvSpPr/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52" name="Freeform 594"/>
            <p:cNvSpPr/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53" name="Freeform 595"/>
            <p:cNvSpPr/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54" name="Freeform 596"/>
            <p:cNvSpPr/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55" name="Freeform 597"/>
            <p:cNvSpPr/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56" name="Freeform 598"/>
            <p:cNvSpPr/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57" name="Freeform 599"/>
            <p:cNvSpPr/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58" name="Freeform 600"/>
            <p:cNvSpPr/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59" name="Freeform 601"/>
            <p:cNvSpPr/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60" name="Freeform 602"/>
            <p:cNvSpPr/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61" name="Freeform 603"/>
            <p:cNvSpPr/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62" name="Freeform 604"/>
            <p:cNvSpPr/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63" name="Freeform 605"/>
            <p:cNvSpPr/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64" name="Freeform 606"/>
            <p:cNvSpPr/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65" name="Freeform 607"/>
            <p:cNvSpPr/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66" name="Freeform 608"/>
            <p:cNvSpPr/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67" name="Freeform 609"/>
            <p:cNvSpPr/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68" name="Freeform 610"/>
            <p:cNvSpPr/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69" name="Freeform 611"/>
            <p:cNvSpPr/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70" name="Freeform 612"/>
            <p:cNvSpPr/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71" name="Freeform 613"/>
            <p:cNvSpPr/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72" name="Freeform 614"/>
            <p:cNvSpPr/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73" name="Freeform 615"/>
            <p:cNvSpPr/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74" name="Freeform 616"/>
            <p:cNvSpPr/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75" name="Freeform 617"/>
            <p:cNvSpPr/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76" name="Freeform 618"/>
            <p:cNvSpPr/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77" name="Freeform 619"/>
            <p:cNvSpPr/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78" name="Freeform 620"/>
            <p:cNvSpPr/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79" name="Freeform 621"/>
            <p:cNvSpPr/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80" name="Freeform 622"/>
            <p:cNvSpPr/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81" name="Freeform 623"/>
            <p:cNvSpPr/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82" name="Freeform 624"/>
            <p:cNvSpPr/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83" name="Freeform 625"/>
            <p:cNvSpPr/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84" name="Freeform 626"/>
            <p:cNvSpPr/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85" name="Freeform 627"/>
            <p:cNvSpPr/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86" name="Freeform 628"/>
            <p:cNvSpPr/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87" name="Freeform 629"/>
            <p:cNvSpPr/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88" name="Freeform 630"/>
            <p:cNvSpPr/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89" name="Freeform 631"/>
            <p:cNvSpPr/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90" name="Freeform 632"/>
            <p:cNvSpPr/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91" name="Freeform 633"/>
            <p:cNvSpPr/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92" name="Freeform 634"/>
            <p:cNvSpPr/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93" name="Freeform 635"/>
            <p:cNvSpPr/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94" name="Freeform 636"/>
            <p:cNvSpPr/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95" name="Freeform 637"/>
            <p:cNvSpPr/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96" name="Freeform 638"/>
            <p:cNvSpPr/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97" name="Freeform 639"/>
            <p:cNvSpPr/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1 w 361"/>
                <a:gd name="T25" fmla="*/ 1 h 348"/>
                <a:gd name="T26" fmla="*/ 1 w 361"/>
                <a:gd name="T27" fmla="*/ 1 h 348"/>
                <a:gd name="T28" fmla="*/ 1 w 361"/>
                <a:gd name="T29" fmla="*/ 1 h 348"/>
                <a:gd name="T30" fmla="*/ 1 w 361"/>
                <a:gd name="T31" fmla="*/ 1 h 348"/>
                <a:gd name="T32" fmla="*/ 1 w 361"/>
                <a:gd name="T33" fmla="*/ 1 h 348"/>
                <a:gd name="T34" fmla="*/ 1 w 361"/>
                <a:gd name="T35" fmla="*/ 2 h 348"/>
                <a:gd name="T36" fmla="*/ 1 w 361"/>
                <a:gd name="T37" fmla="*/ 2 h 348"/>
                <a:gd name="T38" fmla="*/ 1 w 361"/>
                <a:gd name="T39" fmla="*/ 2 h 348"/>
                <a:gd name="T40" fmla="*/ 1 w 361"/>
                <a:gd name="T41" fmla="*/ 2 h 348"/>
                <a:gd name="T42" fmla="*/ 1 w 361"/>
                <a:gd name="T43" fmla="*/ 2 h 348"/>
                <a:gd name="T44" fmla="*/ 1 w 361"/>
                <a:gd name="T45" fmla="*/ 2 h 348"/>
                <a:gd name="T46" fmla="*/ 1 w 361"/>
                <a:gd name="T47" fmla="*/ 2 h 348"/>
                <a:gd name="T48" fmla="*/ 1 w 361"/>
                <a:gd name="T49" fmla="*/ 2 h 348"/>
                <a:gd name="T50" fmla="*/ 1 w 361"/>
                <a:gd name="T51" fmla="*/ 2 h 348"/>
                <a:gd name="T52" fmla="*/ 1 w 361"/>
                <a:gd name="T53" fmla="*/ 2 h 348"/>
                <a:gd name="T54" fmla="*/ 1 w 361"/>
                <a:gd name="T55" fmla="*/ 2 h 348"/>
                <a:gd name="T56" fmla="*/ 1 w 361"/>
                <a:gd name="T57" fmla="*/ 2 h 348"/>
                <a:gd name="T58" fmla="*/ 1 w 361"/>
                <a:gd name="T59" fmla="*/ 2 h 348"/>
                <a:gd name="T60" fmla="*/ 1 w 361"/>
                <a:gd name="T61" fmla="*/ 2 h 348"/>
                <a:gd name="T62" fmla="*/ 1 w 361"/>
                <a:gd name="T63" fmla="*/ 2 h 348"/>
                <a:gd name="T64" fmla="*/ 1 w 361"/>
                <a:gd name="T65" fmla="*/ 1 h 348"/>
                <a:gd name="T66" fmla="*/ 1 w 361"/>
                <a:gd name="T67" fmla="*/ 1 h 348"/>
                <a:gd name="T68" fmla="*/ 1 w 361"/>
                <a:gd name="T69" fmla="*/ 1 h 348"/>
                <a:gd name="T70" fmla="*/ 1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98" name="Freeform 640"/>
            <p:cNvSpPr/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1 h 343"/>
                <a:gd name="T14" fmla="*/ 1 w 126"/>
                <a:gd name="T15" fmla="*/ 1 h 343"/>
                <a:gd name="T16" fmla="*/ 1 w 126"/>
                <a:gd name="T17" fmla="*/ 1 h 343"/>
                <a:gd name="T18" fmla="*/ 1 w 126"/>
                <a:gd name="T19" fmla="*/ 1 h 343"/>
                <a:gd name="T20" fmla="*/ 1 w 126"/>
                <a:gd name="T21" fmla="*/ 1 h 343"/>
                <a:gd name="T22" fmla="*/ 1 w 126"/>
                <a:gd name="T23" fmla="*/ 1 h 343"/>
                <a:gd name="T24" fmla="*/ 1 w 126"/>
                <a:gd name="T25" fmla="*/ 1 h 343"/>
                <a:gd name="T26" fmla="*/ 1 w 126"/>
                <a:gd name="T27" fmla="*/ 1 h 343"/>
                <a:gd name="T28" fmla="*/ 1 w 126"/>
                <a:gd name="T29" fmla="*/ 1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199" name="Freeform 641"/>
            <p:cNvSpPr/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1 w 332"/>
                <a:gd name="T1" fmla="*/ 1 h 160"/>
                <a:gd name="T2" fmla="*/ 1 w 332"/>
                <a:gd name="T3" fmla="*/ 1 h 160"/>
                <a:gd name="T4" fmla="*/ 1 w 332"/>
                <a:gd name="T5" fmla="*/ 1 h 160"/>
                <a:gd name="T6" fmla="*/ 1 w 332"/>
                <a:gd name="T7" fmla="*/ 1 h 160"/>
                <a:gd name="T8" fmla="*/ 1 w 332"/>
                <a:gd name="T9" fmla="*/ 1 h 160"/>
                <a:gd name="T10" fmla="*/ 1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1 w 332"/>
                <a:gd name="T57" fmla="*/ 1 h 160"/>
                <a:gd name="T58" fmla="*/ 1 w 332"/>
                <a:gd name="T59" fmla="*/ 1 h 160"/>
                <a:gd name="T60" fmla="*/ 1 w 332"/>
                <a:gd name="T61" fmla="*/ 1 h 160"/>
                <a:gd name="T62" fmla="*/ 1 w 332"/>
                <a:gd name="T63" fmla="*/ 1 h 160"/>
                <a:gd name="T64" fmla="*/ 1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00" name="Freeform 642"/>
            <p:cNvSpPr/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1 w 373"/>
                <a:gd name="T1" fmla="*/ 5 h 1340"/>
                <a:gd name="T2" fmla="*/ 0 w 373"/>
                <a:gd name="T3" fmla="*/ 5 h 1340"/>
                <a:gd name="T4" fmla="*/ 0 w 373"/>
                <a:gd name="T5" fmla="*/ 5 h 1340"/>
                <a:gd name="T6" fmla="*/ 0 w 373"/>
                <a:gd name="T7" fmla="*/ 5 h 1340"/>
                <a:gd name="T8" fmla="*/ 0 w 373"/>
                <a:gd name="T9" fmla="*/ 5 h 1340"/>
                <a:gd name="T10" fmla="*/ 0 w 373"/>
                <a:gd name="T11" fmla="*/ 5 h 1340"/>
                <a:gd name="T12" fmla="*/ 0 w 373"/>
                <a:gd name="T13" fmla="*/ 4 h 1340"/>
                <a:gd name="T14" fmla="*/ 0 w 373"/>
                <a:gd name="T15" fmla="*/ 4 h 1340"/>
                <a:gd name="T16" fmla="*/ 0 w 373"/>
                <a:gd name="T17" fmla="*/ 3 h 1340"/>
                <a:gd name="T18" fmla="*/ 1 w 373"/>
                <a:gd name="T19" fmla="*/ 3 h 1340"/>
                <a:gd name="T20" fmla="*/ 1 w 373"/>
                <a:gd name="T21" fmla="*/ 2 h 1340"/>
                <a:gd name="T22" fmla="*/ 1 w 373"/>
                <a:gd name="T23" fmla="*/ 2 h 1340"/>
                <a:gd name="T24" fmla="*/ 1 w 373"/>
                <a:gd name="T25" fmla="*/ 1 h 1340"/>
                <a:gd name="T26" fmla="*/ 1 w 373"/>
                <a:gd name="T27" fmla="*/ 1 h 1340"/>
                <a:gd name="T28" fmla="*/ 1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1 w 373"/>
                <a:gd name="T69" fmla="*/ 1 h 1340"/>
                <a:gd name="T70" fmla="*/ 1 w 373"/>
                <a:gd name="T71" fmla="*/ 1 h 1340"/>
                <a:gd name="T72" fmla="*/ 1 w 373"/>
                <a:gd name="T73" fmla="*/ 1 h 1340"/>
                <a:gd name="T74" fmla="*/ 1 w 373"/>
                <a:gd name="T75" fmla="*/ 2 h 1340"/>
                <a:gd name="T76" fmla="*/ 1 w 373"/>
                <a:gd name="T77" fmla="*/ 2 h 1340"/>
                <a:gd name="T78" fmla="*/ 1 w 373"/>
                <a:gd name="T79" fmla="*/ 2 h 1340"/>
                <a:gd name="T80" fmla="*/ 1 w 373"/>
                <a:gd name="T81" fmla="*/ 3 h 1340"/>
                <a:gd name="T82" fmla="*/ 0 w 373"/>
                <a:gd name="T83" fmla="*/ 3 h 1340"/>
                <a:gd name="T84" fmla="*/ 0 w 373"/>
                <a:gd name="T85" fmla="*/ 3 h 1340"/>
                <a:gd name="T86" fmla="*/ 0 w 373"/>
                <a:gd name="T87" fmla="*/ 4 h 1340"/>
                <a:gd name="T88" fmla="*/ 0 w 373"/>
                <a:gd name="T89" fmla="*/ 4 h 1340"/>
                <a:gd name="T90" fmla="*/ 0 w 373"/>
                <a:gd name="T91" fmla="*/ 5 h 1340"/>
                <a:gd name="T92" fmla="*/ 0 w 373"/>
                <a:gd name="T93" fmla="*/ 5 h 1340"/>
                <a:gd name="T94" fmla="*/ 0 w 373"/>
                <a:gd name="T95" fmla="*/ 5 h 1340"/>
                <a:gd name="T96" fmla="*/ 0 w 373"/>
                <a:gd name="T97" fmla="*/ 5 h 1340"/>
                <a:gd name="T98" fmla="*/ 0 w 373"/>
                <a:gd name="T99" fmla="*/ 5 h 1340"/>
                <a:gd name="T100" fmla="*/ 0 w 373"/>
                <a:gd name="T101" fmla="*/ 5 h 1340"/>
                <a:gd name="T102" fmla="*/ 0 w 373"/>
                <a:gd name="T103" fmla="*/ 5 h 1340"/>
                <a:gd name="T104" fmla="*/ 1 w 373"/>
                <a:gd name="T105" fmla="*/ 5 h 1340"/>
                <a:gd name="T106" fmla="*/ 1 w 373"/>
                <a:gd name="T107" fmla="*/ 5 h 1340"/>
                <a:gd name="T108" fmla="*/ 1 w 373"/>
                <a:gd name="T109" fmla="*/ 5 h 1340"/>
                <a:gd name="T110" fmla="*/ 1 w 373"/>
                <a:gd name="T111" fmla="*/ 5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01" name="Freeform 643"/>
            <p:cNvSpPr/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02" name="Freeform 644"/>
            <p:cNvSpPr/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03" name="Freeform 645"/>
            <p:cNvSpPr/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04" name="Freeform 646"/>
            <p:cNvSpPr/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05" name="Freeform 647"/>
            <p:cNvSpPr/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06" name="Freeform 648"/>
            <p:cNvSpPr/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07" name="Freeform 649"/>
            <p:cNvSpPr/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08" name="Freeform 650"/>
            <p:cNvSpPr/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09" name="Freeform 651"/>
            <p:cNvSpPr/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10" name="Freeform 652"/>
            <p:cNvSpPr/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11" name="Freeform 653"/>
            <p:cNvSpPr/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12" name="Freeform 654"/>
            <p:cNvSpPr/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1 w 469"/>
                <a:gd name="T27" fmla="*/ 0 h 163"/>
                <a:gd name="T28" fmla="*/ 1 w 469"/>
                <a:gd name="T29" fmla="*/ 0 h 163"/>
                <a:gd name="T30" fmla="*/ 1 w 469"/>
                <a:gd name="T31" fmla="*/ 0 h 163"/>
                <a:gd name="T32" fmla="*/ 1 w 469"/>
                <a:gd name="T33" fmla="*/ 0 h 163"/>
                <a:gd name="T34" fmla="*/ 1 w 469"/>
                <a:gd name="T35" fmla="*/ 0 h 163"/>
                <a:gd name="T36" fmla="*/ 1 w 469"/>
                <a:gd name="T37" fmla="*/ 0 h 163"/>
                <a:gd name="T38" fmla="*/ 1 w 469"/>
                <a:gd name="T39" fmla="*/ 0 h 163"/>
                <a:gd name="T40" fmla="*/ 1 w 469"/>
                <a:gd name="T41" fmla="*/ 0 h 163"/>
                <a:gd name="T42" fmla="*/ 1 w 469"/>
                <a:gd name="T43" fmla="*/ 0 h 163"/>
                <a:gd name="T44" fmla="*/ 1 w 469"/>
                <a:gd name="T45" fmla="*/ 0 h 163"/>
                <a:gd name="T46" fmla="*/ 1 w 469"/>
                <a:gd name="T47" fmla="*/ 0 h 163"/>
                <a:gd name="T48" fmla="*/ 1 w 469"/>
                <a:gd name="T49" fmla="*/ 0 h 163"/>
                <a:gd name="T50" fmla="*/ 1 w 469"/>
                <a:gd name="T51" fmla="*/ 0 h 163"/>
                <a:gd name="T52" fmla="*/ 1 w 469"/>
                <a:gd name="T53" fmla="*/ 0 h 163"/>
                <a:gd name="T54" fmla="*/ 1 w 469"/>
                <a:gd name="T55" fmla="*/ 0 h 163"/>
                <a:gd name="T56" fmla="*/ 1 w 469"/>
                <a:gd name="T57" fmla="*/ 0 h 163"/>
                <a:gd name="T58" fmla="*/ 1 w 469"/>
                <a:gd name="T59" fmla="*/ 0 h 163"/>
                <a:gd name="T60" fmla="*/ 1 w 469"/>
                <a:gd name="T61" fmla="*/ 0 h 163"/>
                <a:gd name="T62" fmla="*/ 1 w 469"/>
                <a:gd name="T63" fmla="*/ 0 h 163"/>
                <a:gd name="T64" fmla="*/ 1 w 469"/>
                <a:gd name="T65" fmla="*/ 0 h 163"/>
                <a:gd name="T66" fmla="*/ 1 w 469"/>
                <a:gd name="T67" fmla="*/ 0 h 163"/>
                <a:gd name="T68" fmla="*/ 1 w 469"/>
                <a:gd name="T69" fmla="*/ 0 h 163"/>
                <a:gd name="T70" fmla="*/ 1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13" name="Freeform 655"/>
            <p:cNvSpPr/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14" name="Freeform 656"/>
            <p:cNvSpPr/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15" name="Freeform 657"/>
            <p:cNvSpPr/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16" name="Freeform 658"/>
            <p:cNvSpPr/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17" name="Freeform 659"/>
            <p:cNvSpPr/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18" name="Freeform 660"/>
            <p:cNvSpPr/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19" name="Freeform 661"/>
            <p:cNvSpPr/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20" name="Freeform 662"/>
            <p:cNvSpPr/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21" name="Freeform 663"/>
            <p:cNvSpPr/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22" name="Freeform 664"/>
            <p:cNvSpPr/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23" name="Freeform 665"/>
            <p:cNvSpPr/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24" name="Freeform 666"/>
            <p:cNvSpPr/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25" name="Freeform 667"/>
            <p:cNvSpPr/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26" name="Freeform 668"/>
            <p:cNvSpPr/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27" name="Freeform 669"/>
            <p:cNvSpPr/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28" name="Freeform 670"/>
            <p:cNvSpPr/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29" name="Freeform 671"/>
            <p:cNvSpPr/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30" name="Freeform 672"/>
            <p:cNvSpPr/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31" name="Freeform 673"/>
            <p:cNvSpPr/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32" name="Freeform 674"/>
            <p:cNvSpPr/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33" name="Freeform 675"/>
            <p:cNvSpPr/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34" name="Freeform 676"/>
            <p:cNvSpPr/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35" name="Freeform 677"/>
            <p:cNvSpPr/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36" name="Freeform 678"/>
            <p:cNvSpPr/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37" name="Freeform 679"/>
            <p:cNvSpPr/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38" name="Freeform 680"/>
            <p:cNvSpPr/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39" name="Freeform 681"/>
            <p:cNvSpPr/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40" name="Freeform 682"/>
            <p:cNvSpPr/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41" name="Freeform 683"/>
            <p:cNvSpPr/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42" name="Freeform 684"/>
            <p:cNvSpPr/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43" name="Freeform 685"/>
            <p:cNvSpPr/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44" name="Freeform 686"/>
            <p:cNvSpPr/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45" name="Freeform 687"/>
            <p:cNvSpPr/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46" name="Freeform 688"/>
            <p:cNvSpPr/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47" name="Freeform 689"/>
            <p:cNvSpPr/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48" name="Freeform 690"/>
            <p:cNvSpPr/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49" name="Freeform 691"/>
            <p:cNvSpPr/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50" name="Freeform 692"/>
            <p:cNvSpPr/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51" name="Freeform 693"/>
            <p:cNvSpPr/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52" name="Freeform 694"/>
            <p:cNvSpPr/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53" name="Freeform 695"/>
            <p:cNvSpPr/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54" name="Freeform 696"/>
            <p:cNvSpPr/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55" name="Freeform 697"/>
            <p:cNvSpPr/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56" name="Freeform 698"/>
            <p:cNvSpPr/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57" name="Freeform 699"/>
            <p:cNvSpPr/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58" name="Freeform 700"/>
            <p:cNvSpPr/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59" name="Freeform 701"/>
            <p:cNvSpPr/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60" name="Freeform 702"/>
            <p:cNvSpPr/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61" name="Freeform 703"/>
            <p:cNvSpPr/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62" name="Freeform 704"/>
            <p:cNvSpPr/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63" name="Freeform 705"/>
            <p:cNvSpPr/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64" name="Freeform 706"/>
            <p:cNvSpPr/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65" name="Freeform 707"/>
            <p:cNvSpPr/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66" name="Freeform 708"/>
            <p:cNvSpPr/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67" name="Freeform 709"/>
            <p:cNvSpPr/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68" name="Freeform 710"/>
            <p:cNvSpPr/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69" name="Freeform 711"/>
            <p:cNvSpPr/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70" name="Freeform 712"/>
            <p:cNvSpPr/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71" name="Freeform 713"/>
            <p:cNvSpPr/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72" name="Freeform 714"/>
            <p:cNvSpPr/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73" name="Freeform 715"/>
            <p:cNvSpPr/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74" name="Freeform 716"/>
            <p:cNvSpPr/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75" name="Freeform 717"/>
            <p:cNvSpPr/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76" name="Freeform 718"/>
            <p:cNvSpPr/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77" name="Freeform 719"/>
            <p:cNvSpPr/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78" name="Freeform 720"/>
            <p:cNvSpPr/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79" name="Freeform 721"/>
            <p:cNvSpPr/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80" name="Freeform 722"/>
            <p:cNvSpPr/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81" name="Freeform 723"/>
            <p:cNvSpPr/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82" name="Freeform 724"/>
            <p:cNvSpPr/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83" name="Freeform 725"/>
            <p:cNvSpPr/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84" name="Freeform 726"/>
            <p:cNvSpPr/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85" name="Freeform 727"/>
            <p:cNvSpPr/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86" name="Freeform 728"/>
            <p:cNvSpPr/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87" name="Freeform 729"/>
            <p:cNvSpPr/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3288" name="Freeform 730"/>
            <p:cNvSpPr/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35" name="Text Box 732"/>
          <p:cNvSpPr txBox="1">
            <a:spLocks noChangeArrowheads="1"/>
          </p:cNvSpPr>
          <p:nvPr/>
        </p:nvSpPr>
        <p:spPr bwMode="auto">
          <a:xfrm>
            <a:off x="9067800" y="4953000"/>
            <a:ext cx="9858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1423.</a:t>
            </a:r>
            <a:endParaRPr kumimoji="0" lang="en-US" altLang="vi-VN" sz="2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500"/>
                            </p:stCondLst>
                            <p:childTnLst>
                              <p:par>
                                <p:cTn id="1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000"/>
                            </p:stCondLst>
                            <p:childTnLst>
                              <p:par>
                                <p:cTn id="1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500"/>
                            </p:stCondLst>
                            <p:childTnLst>
                              <p:par>
                                <p:cTn id="1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  <p:bldP spid="8" grpId="0" autoUpdateAnimBg="0"/>
      <p:bldP spid="9" grpId="0" autoUpdateAnimBg="0"/>
      <p:bldP spid="10" grpId="0" autoUpdateAnimBg="0"/>
      <p:bldP spid="11" grpId="0" autoUpdateAnimBg="0"/>
      <p:bldP spid="12" grpId="0" animBg="1" autoUpdateAnimBg="0"/>
      <p:bldP spid="13" grpId="0" animBg="1" autoUpdateAnimBg="0"/>
      <p:bldP spid="14" grpId="0" animBg="1" autoUpdateAnimBg="0"/>
      <p:bldP spid="15" grpId="0" animBg="1" autoUpdateAnimBg="0"/>
      <p:bldP spid="16" grpId="0" animBg="1" autoUpdateAnimBg="0"/>
      <p:bldP spid="17" grpId="0" animBg="1" autoUpdateAnimBg="0"/>
      <p:bldP spid="18" grpId="0" animBg="1" autoUpdateAnimBg="0"/>
      <p:bldP spid="19" grpId="0" animBg="1" autoUpdateAnimBg="0"/>
      <p:bldP spid="20" grpId="0" animBg="1" autoUpdateAnimBg="0"/>
      <p:bldP spid="21" grpId="0" animBg="1" autoUpdateAnimBg="0"/>
      <p:bldP spid="22" grpId="0" autoUpdateAnimBg="0"/>
      <p:bldP spid="23" grpId="0" autoUpdateAnimBg="0"/>
      <p:bldP spid="24" grpId="0" autoUpdateAnimBg="0"/>
      <p:bldP spid="25" grpId="0" autoUpdateAnimBg="0"/>
      <p:bldP spid="26" grpId="0" autoUpdateAnimBg="0"/>
      <p:bldP spid="27" grpId="0" autoUpdateAnimBg="0"/>
      <p:bldP spid="29" grpId="0" autoUpdateAnimBg="0"/>
      <p:bldP spid="31" grpId="0" autoUpdateAnimBg="0"/>
      <p:bldP spid="32" grpId="0" autoUpdateAnimBg="0"/>
      <p:bldP spid="33" grpId="0" autoUpdateAnimBg="0"/>
      <p:bldP spid="34" grpId="0" autoUpdateAnimBg="0"/>
      <p:bldP spid="335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Text Box 8"/>
          <p:cNvSpPr txBox="1">
            <a:spLocks noChangeArrowheads="1"/>
          </p:cNvSpPr>
          <p:nvPr/>
        </p:nvSpPr>
        <p:spPr bwMode="auto">
          <a:xfrm>
            <a:off x="1524000" y="1295400"/>
            <a:ext cx="4114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1: Viết ( theo mẫu)</a:t>
            </a:r>
            <a:endParaRPr kumimoji="0" lang="en-US" altLang="vi-VN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00" name="Text Box 9"/>
          <p:cNvSpPr txBox="1">
            <a:spLocks noChangeArrowheads="1"/>
          </p:cNvSpPr>
          <p:nvPr/>
        </p:nvSpPr>
        <p:spPr bwMode="auto">
          <a:xfrm>
            <a:off x="1524000" y="17526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a) Mẫu:</a:t>
            </a: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endParaRPr kumimoji="0" lang="en-US" altLang="vi-VN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1001" name="Group 203"/>
          <p:cNvGraphicFramePr>
            <a:graphicFrameLocks noGrp="1"/>
          </p:cNvGraphicFramePr>
          <p:nvPr/>
        </p:nvGraphicFramePr>
        <p:xfrm>
          <a:off x="1524000" y="2209800"/>
          <a:ext cx="3886200" cy="2990850"/>
        </p:xfrm>
        <a:graphic>
          <a:graphicData uri="http://schemas.openxmlformats.org/drawingml/2006/table">
            <a:tbl>
              <a:tblPr/>
              <a:tblGrid>
                <a:gridCol w="914400"/>
                <a:gridCol w="914400"/>
                <a:gridCol w="914400"/>
                <a:gridCol w="1143000"/>
              </a:tblGrid>
              <a:tr h="457297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963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22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vi-VN" sz="2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vi-VN" sz="2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vi-VN" sz="2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9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02" name="Text Box 34"/>
          <p:cNvSpPr txBox="1">
            <a:spLocks noChangeArrowheads="1"/>
          </p:cNvSpPr>
          <p:nvPr/>
        </p:nvSpPr>
        <p:spPr bwMode="auto">
          <a:xfrm>
            <a:off x="2590800" y="2209800"/>
            <a:ext cx="1352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Hàng</a:t>
            </a:r>
            <a:endParaRPr kumimoji="0" lang="en-US" altLang="vi-VN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03" name="Text Box 35"/>
          <p:cNvSpPr txBox="1">
            <a:spLocks noChangeArrowheads="1"/>
          </p:cNvSpPr>
          <p:nvPr/>
        </p:nvSpPr>
        <p:spPr bwMode="auto">
          <a:xfrm>
            <a:off x="1524000" y="26670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Nghìn</a:t>
            </a:r>
            <a:endParaRPr kumimoji="0" lang="en-US" altLang="vi-VN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04" name="Text Box 36"/>
          <p:cNvSpPr txBox="1">
            <a:spLocks noChangeArrowheads="1"/>
          </p:cNvSpPr>
          <p:nvPr/>
        </p:nvSpPr>
        <p:spPr bwMode="auto">
          <a:xfrm>
            <a:off x="2514600" y="2667000"/>
            <a:ext cx="906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Trăm</a:t>
            </a:r>
            <a:endParaRPr kumimoji="0" lang="en-US" altLang="vi-VN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05" name="Text Box 37"/>
          <p:cNvSpPr txBox="1">
            <a:spLocks noChangeArrowheads="1"/>
          </p:cNvSpPr>
          <p:nvPr/>
        </p:nvSpPr>
        <p:spPr bwMode="auto">
          <a:xfrm>
            <a:off x="3505200" y="2667000"/>
            <a:ext cx="1066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Chục</a:t>
            </a:r>
            <a:endParaRPr kumimoji="0" lang="en-US" altLang="vi-VN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06" name="Text Box 38"/>
          <p:cNvSpPr txBox="1">
            <a:spLocks noChangeArrowheads="1"/>
          </p:cNvSpPr>
          <p:nvPr/>
        </p:nvSpPr>
        <p:spPr bwMode="auto">
          <a:xfrm>
            <a:off x="4343400" y="2667000"/>
            <a:ext cx="1065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Đơn vị</a:t>
            </a:r>
            <a:endParaRPr kumimoji="0" lang="en-US" altLang="vi-VN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07" name="Oval 39"/>
          <p:cNvSpPr>
            <a:spLocks noChangeArrowheads="1"/>
          </p:cNvSpPr>
          <p:nvPr/>
        </p:nvSpPr>
        <p:spPr bwMode="auto">
          <a:xfrm>
            <a:off x="1524000" y="3124200"/>
            <a:ext cx="676275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1000</a:t>
            </a:r>
            <a:endParaRPr kumimoji="0" lang="en-US" altLang="vi-VN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08" name="Oval 40"/>
          <p:cNvSpPr>
            <a:spLocks noChangeArrowheads="1"/>
          </p:cNvSpPr>
          <p:nvPr/>
        </p:nvSpPr>
        <p:spPr bwMode="auto">
          <a:xfrm>
            <a:off x="2514600" y="3124200"/>
            <a:ext cx="608013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100</a:t>
            </a:r>
            <a:endParaRPr kumimoji="0" lang="en-US" altLang="vi-VN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09" name="Oval 41"/>
          <p:cNvSpPr>
            <a:spLocks noChangeArrowheads="1"/>
          </p:cNvSpPr>
          <p:nvPr/>
        </p:nvSpPr>
        <p:spPr bwMode="auto">
          <a:xfrm>
            <a:off x="2514600" y="3505200"/>
            <a:ext cx="608013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100</a:t>
            </a:r>
            <a:endParaRPr kumimoji="0" lang="en-US" altLang="vi-VN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10" name="Oval 42"/>
          <p:cNvSpPr>
            <a:spLocks noChangeArrowheads="1"/>
          </p:cNvSpPr>
          <p:nvPr/>
        </p:nvSpPr>
        <p:spPr bwMode="auto">
          <a:xfrm>
            <a:off x="3505200" y="3124200"/>
            <a:ext cx="608013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</a:t>
            </a:r>
            <a:endParaRPr kumimoji="0" lang="en-US" altLang="vi-VN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11" name="Oval 43"/>
          <p:cNvSpPr>
            <a:spLocks noChangeArrowheads="1"/>
          </p:cNvSpPr>
          <p:nvPr/>
        </p:nvSpPr>
        <p:spPr bwMode="auto">
          <a:xfrm>
            <a:off x="3505200" y="3505200"/>
            <a:ext cx="608013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</a:t>
            </a:r>
            <a:endParaRPr kumimoji="0" lang="en-US" altLang="vi-VN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12" name="Oval 44"/>
          <p:cNvSpPr>
            <a:spLocks noChangeArrowheads="1"/>
          </p:cNvSpPr>
          <p:nvPr/>
        </p:nvSpPr>
        <p:spPr bwMode="auto">
          <a:xfrm>
            <a:off x="4572000" y="3124200"/>
            <a:ext cx="541338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en-US" altLang="vi-VN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13" name="Oval 45"/>
          <p:cNvSpPr>
            <a:spLocks noChangeArrowheads="1"/>
          </p:cNvSpPr>
          <p:nvPr/>
        </p:nvSpPr>
        <p:spPr bwMode="auto">
          <a:xfrm>
            <a:off x="1524000" y="3505200"/>
            <a:ext cx="676275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1000</a:t>
            </a:r>
            <a:endParaRPr kumimoji="0" lang="en-US" altLang="vi-VN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14" name="Oval 46"/>
          <p:cNvSpPr>
            <a:spLocks noChangeArrowheads="1"/>
          </p:cNvSpPr>
          <p:nvPr/>
        </p:nvSpPr>
        <p:spPr bwMode="auto">
          <a:xfrm>
            <a:off x="1524000" y="3895725"/>
            <a:ext cx="676275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1000</a:t>
            </a:r>
            <a:endParaRPr kumimoji="0" lang="en-US" altLang="vi-VN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15" name="Oval 47"/>
          <p:cNvSpPr>
            <a:spLocks noChangeArrowheads="1"/>
          </p:cNvSpPr>
          <p:nvPr/>
        </p:nvSpPr>
        <p:spPr bwMode="auto">
          <a:xfrm>
            <a:off x="1524000" y="4310063"/>
            <a:ext cx="676275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1000</a:t>
            </a:r>
            <a:endParaRPr kumimoji="0" lang="en-US" altLang="vi-VN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16" name="Oval 48"/>
          <p:cNvSpPr>
            <a:spLocks noChangeArrowheads="1"/>
          </p:cNvSpPr>
          <p:nvPr/>
        </p:nvSpPr>
        <p:spPr bwMode="auto">
          <a:xfrm>
            <a:off x="3505200" y="3886200"/>
            <a:ext cx="608013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</a:t>
            </a:r>
            <a:endParaRPr kumimoji="0" lang="en-US" altLang="vi-VN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17" name="Text Box 49"/>
          <p:cNvSpPr txBox="1">
            <a:spLocks noChangeArrowheads="1"/>
          </p:cNvSpPr>
          <p:nvPr/>
        </p:nvSpPr>
        <p:spPr bwMode="auto">
          <a:xfrm>
            <a:off x="1371600" y="4733925"/>
            <a:ext cx="946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</a:t>
            </a: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  <a:endParaRPr kumimoji="0" lang="en-US" altLang="vi-VN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18" name="Text Box 50"/>
          <p:cNvSpPr txBox="1">
            <a:spLocks noChangeArrowheads="1"/>
          </p:cNvSpPr>
          <p:nvPr/>
        </p:nvSpPr>
        <p:spPr bwMode="auto">
          <a:xfrm>
            <a:off x="2686050" y="4710113"/>
            <a:ext cx="879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en-US" altLang="vi-VN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19" name="Text Box 51"/>
          <p:cNvSpPr txBox="1">
            <a:spLocks noChangeArrowheads="1"/>
          </p:cNvSpPr>
          <p:nvPr/>
        </p:nvSpPr>
        <p:spPr bwMode="auto">
          <a:xfrm>
            <a:off x="3638550" y="4691063"/>
            <a:ext cx="879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endParaRPr kumimoji="0" lang="en-US" altLang="vi-VN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0" name="Text Box 52"/>
          <p:cNvSpPr txBox="1">
            <a:spLocks noChangeArrowheads="1"/>
          </p:cNvSpPr>
          <p:nvPr/>
        </p:nvSpPr>
        <p:spPr bwMode="auto">
          <a:xfrm>
            <a:off x="4724400" y="4748213"/>
            <a:ext cx="8112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en-US" altLang="vi-VN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21" name="Text Box 53"/>
          <p:cNvSpPr txBox="1">
            <a:spLocks noChangeArrowheads="1"/>
          </p:cNvSpPr>
          <p:nvPr/>
        </p:nvSpPr>
        <p:spPr bwMode="auto">
          <a:xfrm>
            <a:off x="1524000" y="5257800"/>
            <a:ext cx="2574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 Viết số: </a:t>
            </a: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4231. </a:t>
            </a:r>
            <a:endParaRPr kumimoji="0" lang="en-US" alt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62" name="Rectangle 196"/>
          <p:cNvSpPr>
            <a:spLocks noChangeArrowheads="1"/>
          </p:cNvSpPr>
          <p:nvPr/>
        </p:nvSpPr>
        <p:spPr bwMode="auto">
          <a:xfrm>
            <a:off x="304800" y="5715000"/>
            <a:ext cx="51816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 Đọc số: Bốn nghìn hai trăm ba mươi mốt.</a:t>
            </a:r>
            <a:endParaRPr kumimoji="0" lang="en-US" altLang="vi-VN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aphicFrame>
        <p:nvGraphicFramePr>
          <p:cNvPr id="1163" name="Group 204"/>
          <p:cNvGraphicFramePr>
            <a:graphicFrameLocks noGrp="1"/>
          </p:cNvGraphicFramePr>
          <p:nvPr/>
        </p:nvGraphicFramePr>
        <p:xfrm>
          <a:off x="6096000" y="2209800"/>
          <a:ext cx="4343400" cy="2990850"/>
        </p:xfrm>
        <a:graphic>
          <a:graphicData uri="http://schemas.openxmlformats.org/drawingml/2006/table">
            <a:tbl>
              <a:tblPr/>
              <a:tblGrid>
                <a:gridCol w="1219200"/>
                <a:gridCol w="1066800"/>
                <a:gridCol w="1066800"/>
                <a:gridCol w="990600"/>
              </a:tblGrid>
              <a:tr h="457297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</a:tr>
              <a:tr h="3963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3229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vi-VN" sz="2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vi-VN" sz="2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en-US" altLang="vi-VN" sz="2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9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0" marB="4573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3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 sz="21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1"/>
                        </a:buCl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endParaRPr kumimoji="0" lang="vi-VN" altLang="vi-VN" sz="2000" b="0" i="0" u="none" strike="noStrike" cap="none" normalizeH="0" baseline="0">
                        <a:ln>
                          <a:noFill/>
                        </a:ln>
                        <a:solidFill>
                          <a:srgbClr val="0099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T="45730" marB="4573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64" name="Text Box 228"/>
          <p:cNvSpPr txBox="1">
            <a:spLocks noChangeArrowheads="1"/>
          </p:cNvSpPr>
          <p:nvPr/>
        </p:nvSpPr>
        <p:spPr bwMode="auto">
          <a:xfrm>
            <a:off x="7391400" y="2247900"/>
            <a:ext cx="152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Hàng</a:t>
            </a:r>
            <a:endParaRPr kumimoji="0" lang="en-US" altLang="vi-VN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65" name="Text Box 229"/>
          <p:cNvSpPr txBox="1">
            <a:spLocks noChangeArrowheads="1"/>
          </p:cNvSpPr>
          <p:nvPr/>
        </p:nvSpPr>
        <p:spPr bwMode="auto">
          <a:xfrm>
            <a:off x="6324600" y="264795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Nghìn</a:t>
            </a:r>
            <a:endParaRPr kumimoji="0" lang="en-US" altLang="vi-VN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66" name="Text Box 230"/>
          <p:cNvSpPr txBox="1">
            <a:spLocks noChangeArrowheads="1"/>
          </p:cNvSpPr>
          <p:nvPr/>
        </p:nvSpPr>
        <p:spPr bwMode="auto">
          <a:xfrm>
            <a:off x="7467600" y="264795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Trăm</a:t>
            </a:r>
            <a:endParaRPr kumimoji="0" lang="en-US" altLang="vi-VN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67" name="Text Box 231"/>
          <p:cNvSpPr txBox="1">
            <a:spLocks noChangeArrowheads="1"/>
          </p:cNvSpPr>
          <p:nvPr/>
        </p:nvSpPr>
        <p:spPr bwMode="auto">
          <a:xfrm>
            <a:off x="8610600" y="2647950"/>
            <a:ext cx="914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Chục</a:t>
            </a:r>
            <a:endParaRPr kumimoji="0" lang="en-US" altLang="vi-VN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68" name="Text Box 232"/>
          <p:cNvSpPr txBox="1">
            <a:spLocks noChangeArrowheads="1"/>
          </p:cNvSpPr>
          <p:nvPr/>
        </p:nvSpPr>
        <p:spPr bwMode="auto">
          <a:xfrm>
            <a:off x="9448800" y="2659063"/>
            <a:ext cx="1066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Đơn vị</a:t>
            </a:r>
            <a:endParaRPr kumimoji="0" lang="en-US" altLang="vi-VN" sz="24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69" name="Oval 233"/>
          <p:cNvSpPr>
            <a:spLocks noChangeArrowheads="1"/>
          </p:cNvSpPr>
          <p:nvPr/>
        </p:nvSpPr>
        <p:spPr bwMode="auto">
          <a:xfrm>
            <a:off x="6324600" y="3105150"/>
            <a:ext cx="762000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1000</a:t>
            </a:r>
            <a:endParaRPr kumimoji="0" lang="en-US" altLang="vi-VN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70" name="Oval 234"/>
          <p:cNvSpPr>
            <a:spLocks noChangeArrowheads="1"/>
          </p:cNvSpPr>
          <p:nvPr/>
        </p:nvSpPr>
        <p:spPr bwMode="auto">
          <a:xfrm>
            <a:off x="7467600" y="3105150"/>
            <a:ext cx="685800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100</a:t>
            </a:r>
            <a:endParaRPr kumimoji="0" lang="en-US" altLang="vi-VN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71" name="Oval 235"/>
          <p:cNvSpPr>
            <a:spLocks noChangeArrowheads="1"/>
          </p:cNvSpPr>
          <p:nvPr/>
        </p:nvSpPr>
        <p:spPr bwMode="auto">
          <a:xfrm>
            <a:off x="7467600" y="3486150"/>
            <a:ext cx="685800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100</a:t>
            </a:r>
            <a:endParaRPr kumimoji="0" lang="en-US" altLang="vi-VN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72" name="Oval 236"/>
          <p:cNvSpPr>
            <a:spLocks noChangeArrowheads="1"/>
          </p:cNvSpPr>
          <p:nvPr/>
        </p:nvSpPr>
        <p:spPr bwMode="auto">
          <a:xfrm>
            <a:off x="8610600" y="3105150"/>
            <a:ext cx="685800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</a:t>
            </a:r>
            <a:endParaRPr kumimoji="0" lang="en-US" altLang="vi-VN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73" name="Oval 237"/>
          <p:cNvSpPr>
            <a:spLocks noChangeArrowheads="1"/>
          </p:cNvSpPr>
          <p:nvPr/>
        </p:nvSpPr>
        <p:spPr bwMode="auto">
          <a:xfrm>
            <a:off x="8610600" y="3486150"/>
            <a:ext cx="685800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</a:t>
            </a:r>
            <a:endParaRPr kumimoji="0" lang="en-US" altLang="vi-VN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74" name="Oval 238"/>
          <p:cNvSpPr>
            <a:spLocks noChangeArrowheads="1"/>
          </p:cNvSpPr>
          <p:nvPr/>
        </p:nvSpPr>
        <p:spPr bwMode="auto">
          <a:xfrm>
            <a:off x="9601200" y="3105150"/>
            <a:ext cx="609600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en-US" altLang="vi-VN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75" name="Oval 239"/>
          <p:cNvSpPr>
            <a:spLocks noChangeArrowheads="1"/>
          </p:cNvSpPr>
          <p:nvPr/>
        </p:nvSpPr>
        <p:spPr bwMode="auto">
          <a:xfrm>
            <a:off x="6324600" y="3486150"/>
            <a:ext cx="762000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1000</a:t>
            </a:r>
            <a:endParaRPr kumimoji="0" lang="en-US" altLang="vi-VN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76" name="Oval 240"/>
          <p:cNvSpPr>
            <a:spLocks noChangeArrowheads="1"/>
          </p:cNvSpPr>
          <p:nvPr/>
        </p:nvSpPr>
        <p:spPr bwMode="auto">
          <a:xfrm>
            <a:off x="6324600" y="3876675"/>
            <a:ext cx="762000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1000</a:t>
            </a:r>
            <a:endParaRPr kumimoji="0" lang="en-US" altLang="vi-VN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77" name="Oval 241"/>
          <p:cNvSpPr>
            <a:spLocks noChangeArrowheads="1"/>
          </p:cNvSpPr>
          <p:nvPr/>
        </p:nvSpPr>
        <p:spPr bwMode="auto">
          <a:xfrm>
            <a:off x="7491413" y="3867150"/>
            <a:ext cx="685800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100</a:t>
            </a:r>
            <a:endParaRPr kumimoji="0" lang="en-US" altLang="vi-VN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78" name="Oval 242"/>
          <p:cNvSpPr>
            <a:spLocks noChangeArrowheads="1"/>
          </p:cNvSpPr>
          <p:nvPr/>
        </p:nvSpPr>
        <p:spPr bwMode="auto">
          <a:xfrm>
            <a:off x="8610600" y="3867150"/>
            <a:ext cx="685800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</a:t>
            </a:r>
            <a:endParaRPr kumimoji="0" lang="en-US" altLang="vi-VN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79" name="Text Box 243"/>
          <p:cNvSpPr txBox="1">
            <a:spLocks noChangeArrowheads="1"/>
          </p:cNvSpPr>
          <p:nvPr/>
        </p:nvSpPr>
        <p:spPr bwMode="auto">
          <a:xfrm>
            <a:off x="6457950" y="4267200"/>
            <a:ext cx="76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   </a:t>
            </a: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endParaRPr kumimoji="0" lang="en-US" altLang="vi-VN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80" name="Text Box 244"/>
          <p:cNvSpPr txBox="1">
            <a:spLocks noChangeArrowheads="1"/>
          </p:cNvSpPr>
          <p:nvPr/>
        </p:nvSpPr>
        <p:spPr bwMode="auto">
          <a:xfrm>
            <a:off x="7696200" y="4686300"/>
            <a:ext cx="438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  <a:endParaRPr kumimoji="0" lang="en-US" altLang="vi-VN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81" name="Text Box 245"/>
          <p:cNvSpPr txBox="1">
            <a:spLocks noChangeArrowheads="1"/>
          </p:cNvSpPr>
          <p:nvPr/>
        </p:nvSpPr>
        <p:spPr bwMode="auto">
          <a:xfrm>
            <a:off x="8839200" y="4686300"/>
            <a:ext cx="4191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  <a:endParaRPr kumimoji="0" lang="en-US" altLang="vi-VN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82" name="Text Box 246"/>
          <p:cNvSpPr txBox="1">
            <a:spLocks noChangeArrowheads="1"/>
          </p:cNvSpPr>
          <p:nvPr/>
        </p:nvSpPr>
        <p:spPr bwMode="auto">
          <a:xfrm>
            <a:off x="9753600" y="4729163"/>
            <a:ext cx="457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en-US" altLang="vi-VN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83" name="Oval 247"/>
          <p:cNvSpPr>
            <a:spLocks noChangeArrowheads="1"/>
          </p:cNvSpPr>
          <p:nvPr/>
        </p:nvSpPr>
        <p:spPr bwMode="auto">
          <a:xfrm>
            <a:off x="7467600" y="4248150"/>
            <a:ext cx="685800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100</a:t>
            </a:r>
            <a:endParaRPr kumimoji="0" lang="en-US" altLang="vi-VN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84" name="Oval 248"/>
          <p:cNvSpPr>
            <a:spLocks noChangeArrowheads="1"/>
          </p:cNvSpPr>
          <p:nvPr/>
        </p:nvSpPr>
        <p:spPr bwMode="auto">
          <a:xfrm>
            <a:off x="8624888" y="4248150"/>
            <a:ext cx="685800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10</a:t>
            </a:r>
            <a:endParaRPr kumimoji="0" lang="en-US" altLang="vi-VN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85" name="Oval 249"/>
          <p:cNvSpPr>
            <a:spLocks noChangeArrowheads="1"/>
          </p:cNvSpPr>
          <p:nvPr/>
        </p:nvSpPr>
        <p:spPr bwMode="auto">
          <a:xfrm>
            <a:off x="9629775" y="3486150"/>
            <a:ext cx="609600" cy="304800"/>
          </a:xfrm>
          <a:prstGeom prst="ellipse">
            <a:avLst/>
          </a:prstGeom>
          <a:solidFill>
            <a:srgbClr val="F3ABE5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en-US" altLang="vi-VN" sz="24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86" name="Text Box 250"/>
          <p:cNvSpPr txBox="1">
            <a:spLocks noChangeArrowheads="1"/>
          </p:cNvSpPr>
          <p:nvPr/>
        </p:nvSpPr>
        <p:spPr bwMode="auto">
          <a:xfrm>
            <a:off x="7107238" y="5295900"/>
            <a:ext cx="2722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 Viết số: </a:t>
            </a: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3442</a:t>
            </a:r>
            <a:endParaRPr kumimoji="0" lang="en-US" alt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87" name="Text Box 251"/>
          <p:cNvSpPr txBox="1">
            <a:spLocks noChangeArrowheads="1"/>
          </p:cNvSpPr>
          <p:nvPr/>
        </p:nvSpPr>
        <p:spPr bwMode="auto">
          <a:xfrm>
            <a:off x="6096000" y="5753100"/>
            <a:ext cx="5486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 Đọc số: Ba nghìn bốn trăm bốn mươi hai.</a:t>
            </a:r>
            <a:endParaRPr kumimoji="0" lang="en-US" altLang="vi-VN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88" name="Text Box 252"/>
          <p:cNvSpPr txBox="1">
            <a:spLocks noChangeArrowheads="1"/>
          </p:cNvSpPr>
          <p:nvPr/>
        </p:nvSpPr>
        <p:spPr bwMode="auto">
          <a:xfrm>
            <a:off x="6096000" y="1676400"/>
            <a:ext cx="76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b.</a:t>
            </a:r>
            <a:endParaRPr kumimoji="0" lang="en-US" altLang="vi-VN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34" name="Rectangle 333"/>
          <p:cNvSpPr/>
          <p:nvPr/>
        </p:nvSpPr>
        <p:spPr>
          <a:xfrm>
            <a:off x="-30163" y="0"/>
            <a:ext cx="12192001" cy="1182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 </a:t>
            </a:r>
            <a:r>
              <a:rPr kumimoji="0" lang="en-US" alt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hai,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alt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 1 năm 2022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SỐ CÓ BỐN CHỮ SỐ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1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1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1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1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 fill="hold"/>
                                        <p:tgtEl>
                                          <p:spTgt spid="1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1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1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1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6" dur="500"/>
                                        <p:tgtEl>
                                          <p:spTgt spid="1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1" dur="500"/>
                                        <p:tgtEl>
                                          <p:spTgt spid="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9" grpId="0"/>
      <p:bldP spid="1000" grpId="0"/>
      <p:bldP spid="1002" grpId="0"/>
      <p:bldP spid="1003" grpId="0"/>
      <p:bldP spid="1004" grpId="0"/>
      <p:bldP spid="1005" grpId="0"/>
      <p:bldP spid="1006" grpId="0"/>
      <p:bldP spid="1007" grpId="0" animBg="1"/>
      <p:bldP spid="1008" grpId="0" animBg="1"/>
      <p:bldP spid="1009" grpId="0" animBg="1"/>
      <p:bldP spid="1010" grpId="0" animBg="1"/>
      <p:bldP spid="1011" grpId="0" animBg="1"/>
      <p:bldP spid="1012" grpId="0" animBg="1"/>
      <p:bldP spid="1013" grpId="0" animBg="1"/>
      <p:bldP spid="1014" grpId="0" animBg="1"/>
      <p:bldP spid="1015" grpId="0" animBg="1"/>
      <p:bldP spid="1016" grpId="0" animBg="1"/>
      <p:bldP spid="1017" grpId="0"/>
      <p:bldP spid="1018" grpId="0"/>
      <p:bldP spid="1019" grpId="0"/>
      <p:bldP spid="1020" grpId="0"/>
      <p:bldP spid="1021" grpId="0"/>
      <p:bldP spid="1162" grpId="0"/>
      <p:bldP spid="1164" grpId="0"/>
      <p:bldP spid="1165" grpId="0"/>
      <p:bldP spid="1169" grpId="0" animBg="1"/>
      <p:bldP spid="1175" grpId="0" animBg="1"/>
      <p:bldP spid="1176" grpId="0" animBg="1"/>
      <p:bldP spid="1177" grpId="0" animBg="1"/>
      <p:bldP spid="1186" grpId="0"/>
      <p:bldP spid="1187" grpId="0"/>
      <p:bldP spid="118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3"/>
          <p:cNvSpPr txBox="1">
            <a:spLocks noChangeArrowheads="1"/>
          </p:cNvSpPr>
          <p:nvPr/>
        </p:nvSpPr>
        <p:spPr bwMode="auto">
          <a:xfrm>
            <a:off x="1828800" y="5562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32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2</a:t>
            </a:r>
            <a:endParaRPr kumimoji="0" lang="en-US" altLang="vi-VN" sz="32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5123" name="Rectangle 14"/>
          <p:cNvSpPr>
            <a:spLocks noChangeArrowheads="1"/>
          </p:cNvSpPr>
          <p:nvPr/>
        </p:nvSpPr>
        <p:spPr bwMode="auto">
          <a:xfrm>
            <a:off x="5791200" y="5621338"/>
            <a:ext cx="1447800" cy="609600"/>
          </a:xfrm>
          <a:prstGeom prst="rect">
            <a:avLst/>
          </a:prstGeom>
          <a:gradFill rotWithShape="1">
            <a:gsLst>
              <a:gs pos="0">
                <a:srgbClr val="FFFF00">
                  <a:alpha val="48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24" name="Rectangle 19"/>
          <p:cNvSpPr>
            <a:spLocks noChangeArrowheads="1"/>
          </p:cNvSpPr>
          <p:nvPr/>
        </p:nvSpPr>
        <p:spPr bwMode="auto">
          <a:xfrm>
            <a:off x="5791200" y="5011738"/>
            <a:ext cx="1447800" cy="609600"/>
          </a:xfrm>
          <a:prstGeom prst="rect">
            <a:avLst/>
          </a:prstGeom>
          <a:gradFill rotWithShape="1">
            <a:gsLst>
              <a:gs pos="0">
                <a:srgbClr val="FFFF00">
                  <a:alpha val="48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25" name="Text Box 22"/>
          <p:cNvSpPr txBox="1">
            <a:spLocks noChangeArrowheads="1"/>
          </p:cNvSpPr>
          <p:nvPr/>
        </p:nvSpPr>
        <p:spPr bwMode="auto">
          <a:xfrm>
            <a:off x="2781300" y="5100638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32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7</a:t>
            </a:r>
            <a:endParaRPr kumimoji="0" lang="en-US" altLang="vi-VN" sz="32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5126" name="Rectangle 31"/>
          <p:cNvSpPr>
            <a:spLocks noChangeArrowheads="1"/>
          </p:cNvSpPr>
          <p:nvPr/>
        </p:nvSpPr>
        <p:spPr bwMode="auto">
          <a:xfrm>
            <a:off x="1714500" y="5562600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27" name="Rectangle 38"/>
          <p:cNvSpPr>
            <a:spLocks noChangeArrowheads="1"/>
          </p:cNvSpPr>
          <p:nvPr/>
        </p:nvSpPr>
        <p:spPr bwMode="auto">
          <a:xfrm>
            <a:off x="2705100" y="5100638"/>
            <a:ext cx="6858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28" name="Rectangle 40"/>
          <p:cNvSpPr>
            <a:spLocks noChangeArrowheads="1"/>
          </p:cNvSpPr>
          <p:nvPr/>
        </p:nvSpPr>
        <p:spPr bwMode="auto">
          <a:xfrm>
            <a:off x="5791200" y="4402138"/>
            <a:ext cx="1447800" cy="609600"/>
          </a:xfrm>
          <a:prstGeom prst="rect">
            <a:avLst/>
          </a:prstGeom>
          <a:gradFill rotWithShape="1">
            <a:gsLst>
              <a:gs pos="0">
                <a:srgbClr val="FFFF00">
                  <a:alpha val="48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29" name="Rectangle 49"/>
          <p:cNvSpPr>
            <a:spLocks noChangeArrowheads="1"/>
          </p:cNvSpPr>
          <p:nvPr/>
        </p:nvSpPr>
        <p:spPr bwMode="auto">
          <a:xfrm>
            <a:off x="5791200" y="3792538"/>
            <a:ext cx="1447800" cy="609600"/>
          </a:xfrm>
          <a:prstGeom prst="rect">
            <a:avLst/>
          </a:prstGeom>
          <a:gradFill rotWithShape="1">
            <a:gsLst>
              <a:gs pos="0">
                <a:srgbClr val="FFFF00">
                  <a:alpha val="48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30" name="Text Box 50"/>
          <p:cNvSpPr txBox="1">
            <a:spLocks noChangeArrowheads="1"/>
          </p:cNvSpPr>
          <p:nvPr/>
        </p:nvSpPr>
        <p:spPr bwMode="auto">
          <a:xfrm>
            <a:off x="4962525" y="38481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32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0</a:t>
            </a:r>
            <a:endParaRPr kumimoji="0" lang="en-US" altLang="vi-VN" sz="32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5131" name="Text Box 51"/>
          <p:cNvSpPr txBox="1">
            <a:spLocks noChangeArrowheads="1"/>
          </p:cNvSpPr>
          <p:nvPr/>
        </p:nvSpPr>
        <p:spPr bwMode="auto">
          <a:xfrm>
            <a:off x="3924300" y="3881438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32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0</a:t>
            </a:r>
            <a:endParaRPr kumimoji="0" lang="en-US" altLang="vi-VN" sz="32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5132" name="Text Box 52"/>
          <p:cNvSpPr txBox="1">
            <a:spLocks noChangeArrowheads="1"/>
          </p:cNvSpPr>
          <p:nvPr/>
        </p:nvSpPr>
        <p:spPr bwMode="auto">
          <a:xfrm>
            <a:off x="2814638" y="3881438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3200" b="0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rPr>
              <a:t>0</a:t>
            </a:r>
            <a:endParaRPr kumimoji="0" lang="en-US" altLang="vi-VN" sz="32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5133" name="Rectangle 54"/>
          <p:cNvSpPr>
            <a:spLocks noChangeArrowheads="1"/>
          </p:cNvSpPr>
          <p:nvPr/>
        </p:nvSpPr>
        <p:spPr bwMode="auto">
          <a:xfrm>
            <a:off x="4762500" y="3881438"/>
            <a:ext cx="914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34" name="Rectangle 55"/>
          <p:cNvSpPr>
            <a:spLocks noChangeArrowheads="1"/>
          </p:cNvSpPr>
          <p:nvPr/>
        </p:nvSpPr>
        <p:spPr bwMode="auto">
          <a:xfrm>
            <a:off x="3695700" y="3881438"/>
            <a:ext cx="914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35" name="Rectangle 56"/>
          <p:cNvSpPr>
            <a:spLocks noChangeArrowheads="1"/>
          </p:cNvSpPr>
          <p:nvPr/>
        </p:nvSpPr>
        <p:spPr bwMode="auto">
          <a:xfrm>
            <a:off x="2628900" y="3881438"/>
            <a:ext cx="914400" cy="533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36" name="Rectangle 59"/>
          <p:cNvSpPr>
            <a:spLocks noChangeArrowheads="1"/>
          </p:cNvSpPr>
          <p:nvPr/>
        </p:nvSpPr>
        <p:spPr bwMode="auto">
          <a:xfrm>
            <a:off x="1524000" y="3182938"/>
            <a:ext cx="1054100" cy="609600"/>
          </a:xfrm>
          <a:prstGeom prst="rect">
            <a:avLst/>
          </a:prstGeom>
          <a:gradFill rotWithShape="1">
            <a:gsLst>
              <a:gs pos="0">
                <a:srgbClr val="0099CC">
                  <a:alpha val="48000"/>
                </a:srgbClr>
              </a:gs>
              <a:gs pos="100000">
                <a:srgbClr val="003547">
                  <a:alpha val="62999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37" name="Rectangle 60"/>
          <p:cNvSpPr>
            <a:spLocks noChangeArrowheads="1"/>
          </p:cNvSpPr>
          <p:nvPr/>
        </p:nvSpPr>
        <p:spPr bwMode="auto">
          <a:xfrm>
            <a:off x="1505903" y="2568575"/>
            <a:ext cx="4267200" cy="609600"/>
          </a:xfrm>
          <a:prstGeom prst="rect">
            <a:avLst/>
          </a:prstGeom>
          <a:gradFill rotWithShape="1">
            <a:gsLst>
              <a:gs pos="0">
                <a:srgbClr val="00FF00"/>
              </a:gs>
              <a:gs pos="100000">
                <a:srgbClr val="0080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+mn-ea"/>
              <a:cs typeface="+mn-cs"/>
            </a:endParaRPr>
          </a:p>
        </p:txBody>
      </p:sp>
      <p:sp>
        <p:nvSpPr>
          <p:cNvPr id="5138" name="Rectangle 61"/>
          <p:cNvSpPr>
            <a:spLocks noChangeArrowheads="1"/>
          </p:cNvSpPr>
          <p:nvPr/>
        </p:nvSpPr>
        <p:spPr bwMode="auto">
          <a:xfrm>
            <a:off x="5791200" y="2586038"/>
            <a:ext cx="1447800" cy="1219200"/>
          </a:xfrm>
          <a:prstGeom prst="rect">
            <a:avLst/>
          </a:prstGeom>
          <a:gradFill rotWithShape="1">
            <a:gsLst>
              <a:gs pos="0">
                <a:srgbClr val="FFFF00">
                  <a:alpha val="48000"/>
                </a:srgbClr>
              </a:gs>
              <a:gs pos="100000">
                <a:srgbClr val="767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39" name="Rectangle 62"/>
          <p:cNvSpPr>
            <a:spLocks noChangeArrowheads="1"/>
          </p:cNvSpPr>
          <p:nvPr/>
        </p:nvSpPr>
        <p:spPr bwMode="auto">
          <a:xfrm>
            <a:off x="7239000" y="2590800"/>
            <a:ext cx="4839335" cy="1219200"/>
          </a:xfrm>
          <a:prstGeom prst="rect">
            <a:avLst/>
          </a:prstGeom>
          <a:gradFill rotWithShape="1">
            <a:gsLst>
              <a:gs pos="0">
                <a:srgbClr val="00FF00">
                  <a:alpha val="48000"/>
                </a:srgbClr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40" name="Rectangle 63"/>
          <p:cNvSpPr>
            <a:spLocks noChangeArrowheads="1"/>
          </p:cNvSpPr>
          <p:nvPr/>
        </p:nvSpPr>
        <p:spPr bwMode="auto">
          <a:xfrm>
            <a:off x="2590800" y="3182938"/>
            <a:ext cx="1054100" cy="609600"/>
          </a:xfrm>
          <a:prstGeom prst="rect">
            <a:avLst/>
          </a:prstGeom>
          <a:gradFill rotWithShape="1">
            <a:gsLst>
              <a:gs pos="0">
                <a:srgbClr val="0099CC">
                  <a:alpha val="48000"/>
                </a:srgbClr>
              </a:gs>
              <a:gs pos="100000">
                <a:srgbClr val="003547">
                  <a:alpha val="62999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41" name="Rectangle 64"/>
          <p:cNvSpPr>
            <a:spLocks noChangeArrowheads="1"/>
          </p:cNvSpPr>
          <p:nvPr/>
        </p:nvSpPr>
        <p:spPr bwMode="auto">
          <a:xfrm>
            <a:off x="3657600" y="3182938"/>
            <a:ext cx="1054100" cy="609600"/>
          </a:xfrm>
          <a:prstGeom prst="rect">
            <a:avLst/>
          </a:prstGeom>
          <a:gradFill rotWithShape="1">
            <a:gsLst>
              <a:gs pos="0">
                <a:srgbClr val="0099CC">
                  <a:alpha val="48000"/>
                </a:srgbClr>
              </a:gs>
              <a:gs pos="100000">
                <a:srgbClr val="003547">
                  <a:alpha val="62999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42" name="Rectangle 65"/>
          <p:cNvSpPr>
            <a:spLocks noChangeArrowheads="1"/>
          </p:cNvSpPr>
          <p:nvPr/>
        </p:nvSpPr>
        <p:spPr bwMode="auto">
          <a:xfrm>
            <a:off x="4724400" y="3182938"/>
            <a:ext cx="1054100" cy="609600"/>
          </a:xfrm>
          <a:prstGeom prst="rect">
            <a:avLst/>
          </a:prstGeom>
          <a:gradFill rotWithShape="1">
            <a:gsLst>
              <a:gs pos="0">
                <a:srgbClr val="0099CC">
                  <a:alpha val="48000"/>
                </a:srgbClr>
              </a:gs>
              <a:gs pos="100000">
                <a:srgbClr val="003547">
                  <a:alpha val="62999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43" name="Rectangle 66"/>
          <p:cNvSpPr>
            <a:spLocks noChangeArrowheads="1"/>
          </p:cNvSpPr>
          <p:nvPr/>
        </p:nvSpPr>
        <p:spPr bwMode="auto">
          <a:xfrm>
            <a:off x="7239000" y="3792855"/>
            <a:ext cx="4839970" cy="609600"/>
          </a:xfrm>
          <a:prstGeom prst="rect">
            <a:avLst/>
          </a:prstGeom>
          <a:gradFill rotWithShape="1">
            <a:gsLst>
              <a:gs pos="0">
                <a:srgbClr val="00FF00">
                  <a:alpha val="48000"/>
                </a:srgbClr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44" name="Rectangle 67"/>
          <p:cNvSpPr>
            <a:spLocks noChangeArrowheads="1"/>
          </p:cNvSpPr>
          <p:nvPr/>
        </p:nvSpPr>
        <p:spPr bwMode="auto">
          <a:xfrm>
            <a:off x="7239000" y="4402455"/>
            <a:ext cx="4841240" cy="609600"/>
          </a:xfrm>
          <a:prstGeom prst="rect">
            <a:avLst/>
          </a:prstGeom>
          <a:gradFill rotWithShape="1">
            <a:gsLst>
              <a:gs pos="0">
                <a:srgbClr val="00FF00">
                  <a:alpha val="48000"/>
                </a:srgbClr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45" name="Rectangle 68"/>
          <p:cNvSpPr>
            <a:spLocks noChangeArrowheads="1"/>
          </p:cNvSpPr>
          <p:nvPr/>
        </p:nvSpPr>
        <p:spPr bwMode="auto">
          <a:xfrm>
            <a:off x="7239000" y="5012055"/>
            <a:ext cx="4841240" cy="609600"/>
          </a:xfrm>
          <a:prstGeom prst="rect">
            <a:avLst/>
          </a:prstGeom>
          <a:gradFill rotWithShape="1">
            <a:gsLst>
              <a:gs pos="0">
                <a:srgbClr val="00FF00">
                  <a:alpha val="48000"/>
                </a:srgbClr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46" name="Rectangle 69"/>
          <p:cNvSpPr>
            <a:spLocks noChangeArrowheads="1"/>
          </p:cNvSpPr>
          <p:nvPr/>
        </p:nvSpPr>
        <p:spPr bwMode="auto">
          <a:xfrm>
            <a:off x="7239000" y="5621655"/>
            <a:ext cx="4841875" cy="609600"/>
          </a:xfrm>
          <a:prstGeom prst="rect">
            <a:avLst/>
          </a:prstGeom>
          <a:gradFill rotWithShape="1">
            <a:gsLst>
              <a:gs pos="0">
                <a:srgbClr val="00FF00">
                  <a:alpha val="48000"/>
                </a:srgbClr>
              </a:gs>
              <a:gs pos="100000">
                <a:srgbClr val="007600"/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0000FF"/>
            </a:solidFill>
            <a:miter lim="800000"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47" name="Text Box 72"/>
          <p:cNvSpPr txBox="1">
            <a:spLocks noChangeArrowheads="1"/>
          </p:cNvSpPr>
          <p:nvPr/>
        </p:nvSpPr>
        <p:spPr bwMode="auto">
          <a:xfrm>
            <a:off x="2895600" y="2649538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.VnTimeH" panose="020B7200000000000000" pitchFamily="34" charset="0"/>
                <a:ea typeface="+mn-ea"/>
                <a:cs typeface="+mn-cs"/>
              </a:rPr>
              <a:t>Hµng</a:t>
            </a:r>
            <a:endParaRPr kumimoji="0" lang="en-US" altLang="vi-VN" sz="2800" b="1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.VnTimeH" panose="020B7200000000000000" pitchFamily="34" charset="0"/>
              <a:ea typeface="+mn-ea"/>
              <a:cs typeface="+mn-cs"/>
            </a:endParaRPr>
          </a:p>
        </p:txBody>
      </p:sp>
      <p:sp>
        <p:nvSpPr>
          <p:cNvPr id="5148" name="Text Box 73"/>
          <p:cNvSpPr txBox="1">
            <a:spLocks noChangeArrowheads="1"/>
          </p:cNvSpPr>
          <p:nvPr/>
        </p:nvSpPr>
        <p:spPr bwMode="auto">
          <a:xfrm>
            <a:off x="1447800" y="3259138"/>
            <a:ext cx="11430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Nghìn</a:t>
            </a:r>
            <a:endParaRPr kumimoji="0" lang="en-US" alt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49" name="Text Box 74"/>
          <p:cNvSpPr txBox="1">
            <a:spLocks noChangeArrowheads="1"/>
          </p:cNvSpPr>
          <p:nvPr/>
        </p:nvSpPr>
        <p:spPr bwMode="auto">
          <a:xfrm>
            <a:off x="2514600" y="3259138"/>
            <a:ext cx="11430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Trăm</a:t>
            </a:r>
            <a:endParaRPr kumimoji="0" lang="en-US" alt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50" name="Text Box 75"/>
          <p:cNvSpPr txBox="1">
            <a:spLocks noChangeArrowheads="1"/>
          </p:cNvSpPr>
          <p:nvPr/>
        </p:nvSpPr>
        <p:spPr bwMode="auto">
          <a:xfrm>
            <a:off x="3657600" y="3259138"/>
            <a:ext cx="11430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Chục</a:t>
            </a:r>
            <a:endParaRPr kumimoji="0" lang="en-US" alt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51" name="Text Box 76"/>
          <p:cNvSpPr txBox="1">
            <a:spLocks noChangeArrowheads="1"/>
          </p:cNvSpPr>
          <p:nvPr/>
        </p:nvSpPr>
        <p:spPr bwMode="auto">
          <a:xfrm>
            <a:off x="4581525" y="3259138"/>
            <a:ext cx="128587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 vị</a:t>
            </a:r>
            <a:endParaRPr kumimoji="0" lang="en-US" altLang="vi-V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5152" name="Group 77"/>
          <p:cNvGrpSpPr/>
          <p:nvPr/>
        </p:nvGrpSpPr>
        <p:grpSpPr bwMode="auto">
          <a:xfrm>
            <a:off x="6096000" y="2789238"/>
            <a:ext cx="838200" cy="866775"/>
            <a:chOff x="2952" y="1280"/>
            <a:chExt cx="528" cy="546"/>
          </a:xfrm>
        </p:grpSpPr>
        <p:sp>
          <p:nvSpPr>
            <p:cNvPr id="5200" name="Text Box 78"/>
            <p:cNvSpPr txBox="1">
              <a:spLocks noChangeArrowheads="1"/>
            </p:cNvSpPr>
            <p:nvPr/>
          </p:nvSpPr>
          <p:spPr bwMode="auto">
            <a:xfrm>
              <a:off x="2952" y="1280"/>
              <a:ext cx="52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vi-V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+mn-cs"/>
                </a:rPr>
                <a:t>ViÕt</a:t>
              </a:r>
              <a:endPara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  <p:sp>
          <p:nvSpPr>
            <p:cNvPr id="5201" name="Text Box 79"/>
            <p:cNvSpPr txBox="1">
              <a:spLocks noChangeArrowheads="1"/>
            </p:cNvSpPr>
            <p:nvPr/>
          </p:nvSpPr>
          <p:spPr bwMode="auto">
            <a:xfrm>
              <a:off x="2952" y="1496"/>
              <a:ext cx="528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vi-VN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.VnTime" panose="020B7200000000000000" pitchFamily="34" charset="0"/>
                  <a:ea typeface="+mn-ea"/>
                  <a:cs typeface="+mn-cs"/>
                </a:rPr>
                <a:t>Sè</a:t>
              </a:r>
              <a:endPara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Time" panose="020B7200000000000000" pitchFamily="34" charset="0"/>
                <a:ea typeface="+mn-ea"/>
                <a:cs typeface="+mn-cs"/>
              </a:endParaRPr>
            </a:p>
          </p:txBody>
        </p:sp>
      </p:grpSp>
      <p:sp>
        <p:nvSpPr>
          <p:cNvPr id="5153" name="Text Box 80"/>
          <p:cNvSpPr txBox="1">
            <a:spLocks noChangeArrowheads="1"/>
          </p:cNvSpPr>
          <p:nvPr/>
        </p:nvSpPr>
        <p:spPr bwMode="auto">
          <a:xfrm>
            <a:off x="8153400" y="2954338"/>
            <a:ext cx="144780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số</a:t>
            </a:r>
            <a:endParaRPr kumimoji="0" lang="en-US" altLang="vi-VN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154" name="Rectangle 82"/>
          <p:cNvSpPr>
            <a:spLocks noChangeArrowheads="1"/>
          </p:cNvSpPr>
          <p:nvPr/>
        </p:nvSpPr>
        <p:spPr bwMode="auto">
          <a:xfrm>
            <a:off x="1524000" y="3805238"/>
            <a:ext cx="10541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55" name="Rectangle 83"/>
          <p:cNvSpPr>
            <a:spLocks noChangeArrowheads="1"/>
          </p:cNvSpPr>
          <p:nvPr/>
        </p:nvSpPr>
        <p:spPr bwMode="auto">
          <a:xfrm>
            <a:off x="2581275" y="3805238"/>
            <a:ext cx="10668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56" name="Rectangle 84"/>
          <p:cNvSpPr>
            <a:spLocks noChangeArrowheads="1"/>
          </p:cNvSpPr>
          <p:nvPr/>
        </p:nvSpPr>
        <p:spPr bwMode="auto">
          <a:xfrm>
            <a:off x="3648075" y="3805238"/>
            <a:ext cx="10668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57" name="Rectangle 85"/>
          <p:cNvSpPr>
            <a:spLocks noChangeArrowheads="1"/>
          </p:cNvSpPr>
          <p:nvPr/>
        </p:nvSpPr>
        <p:spPr bwMode="auto">
          <a:xfrm>
            <a:off x="4714875" y="3805238"/>
            <a:ext cx="10668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58" name="Rectangle 86"/>
          <p:cNvSpPr>
            <a:spLocks noChangeArrowheads="1"/>
          </p:cNvSpPr>
          <p:nvPr/>
        </p:nvSpPr>
        <p:spPr bwMode="auto">
          <a:xfrm>
            <a:off x="1524000" y="4414838"/>
            <a:ext cx="10541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59" name="Rectangle 87"/>
          <p:cNvSpPr>
            <a:spLocks noChangeArrowheads="1"/>
          </p:cNvSpPr>
          <p:nvPr/>
        </p:nvSpPr>
        <p:spPr bwMode="auto">
          <a:xfrm>
            <a:off x="2581275" y="4414838"/>
            <a:ext cx="10668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60" name="Rectangle 88"/>
          <p:cNvSpPr>
            <a:spLocks noChangeArrowheads="1"/>
          </p:cNvSpPr>
          <p:nvPr/>
        </p:nvSpPr>
        <p:spPr bwMode="auto">
          <a:xfrm>
            <a:off x="3648075" y="4414838"/>
            <a:ext cx="10668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61" name="Rectangle 89"/>
          <p:cNvSpPr>
            <a:spLocks noChangeArrowheads="1"/>
          </p:cNvSpPr>
          <p:nvPr/>
        </p:nvSpPr>
        <p:spPr bwMode="auto">
          <a:xfrm>
            <a:off x="4714875" y="4414838"/>
            <a:ext cx="10668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62" name="Rectangle 90"/>
          <p:cNvSpPr>
            <a:spLocks noChangeArrowheads="1"/>
          </p:cNvSpPr>
          <p:nvPr/>
        </p:nvSpPr>
        <p:spPr bwMode="auto">
          <a:xfrm>
            <a:off x="1524000" y="5024438"/>
            <a:ext cx="10541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63" name="Rectangle 91"/>
          <p:cNvSpPr>
            <a:spLocks noChangeArrowheads="1"/>
          </p:cNvSpPr>
          <p:nvPr/>
        </p:nvSpPr>
        <p:spPr bwMode="auto">
          <a:xfrm>
            <a:off x="3648075" y="5024438"/>
            <a:ext cx="10668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64" name="Rectangle 92"/>
          <p:cNvSpPr>
            <a:spLocks noChangeArrowheads="1"/>
          </p:cNvSpPr>
          <p:nvPr/>
        </p:nvSpPr>
        <p:spPr bwMode="auto">
          <a:xfrm>
            <a:off x="4714875" y="5024438"/>
            <a:ext cx="10668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65" name="Rectangle 93"/>
          <p:cNvSpPr>
            <a:spLocks noChangeArrowheads="1"/>
          </p:cNvSpPr>
          <p:nvPr/>
        </p:nvSpPr>
        <p:spPr bwMode="auto">
          <a:xfrm>
            <a:off x="1524000" y="5634038"/>
            <a:ext cx="10541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66" name="Rectangle 94"/>
          <p:cNvSpPr>
            <a:spLocks noChangeArrowheads="1"/>
          </p:cNvSpPr>
          <p:nvPr/>
        </p:nvSpPr>
        <p:spPr bwMode="auto">
          <a:xfrm>
            <a:off x="2581275" y="5634038"/>
            <a:ext cx="10668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67" name="Rectangle 95"/>
          <p:cNvSpPr>
            <a:spLocks noChangeArrowheads="1"/>
          </p:cNvSpPr>
          <p:nvPr/>
        </p:nvSpPr>
        <p:spPr bwMode="auto">
          <a:xfrm>
            <a:off x="3648075" y="5634038"/>
            <a:ext cx="1066800" cy="609600"/>
          </a:xfrm>
          <a:prstGeom prst="rect">
            <a:avLst/>
          </a:prstGeom>
          <a:noFill/>
          <a:ln w="9525" algn="ctr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vi-VN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68" name="Text Box 146"/>
          <p:cNvSpPr txBox="1">
            <a:spLocks noChangeArrowheads="1"/>
          </p:cNvSpPr>
          <p:nvPr/>
        </p:nvSpPr>
        <p:spPr bwMode="auto">
          <a:xfrm>
            <a:off x="1524000" y="1828800"/>
            <a:ext cx="472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 2. Viết (theo mẫu):</a:t>
            </a:r>
            <a:endParaRPr kumimoji="0" lang="en-US" altLang="vi-VN" sz="32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69" name="Text Box 148"/>
          <p:cNvSpPr txBox="1">
            <a:spLocks noChangeArrowheads="1"/>
          </p:cNvSpPr>
          <p:nvPr/>
        </p:nvSpPr>
        <p:spPr bwMode="auto">
          <a:xfrm>
            <a:off x="1828800" y="3881438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</a:t>
            </a:r>
            <a:endParaRPr kumimoji="0" lang="en-US" altLang="vi-VN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70" name="Text Box 149"/>
          <p:cNvSpPr txBox="1">
            <a:spLocks noChangeArrowheads="1"/>
          </p:cNvSpPr>
          <p:nvPr/>
        </p:nvSpPr>
        <p:spPr bwMode="auto">
          <a:xfrm>
            <a:off x="2895600" y="3881438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</a:t>
            </a:r>
            <a:endParaRPr kumimoji="0" lang="en-US" altLang="vi-VN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71" name="Text Box 150"/>
          <p:cNvSpPr txBox="1">
            <a:spLocks noChangeArrowheads="1"/>
          </p:cNvSpPr>
          <p:nvPr/>
        </p:nvSpPr>
        <p:spPr bwMode="auto">
          <a:xfrm>
            <a:off x="3962400" y="3881438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</a:t>
            </a:r>
            <a:endParaRPr kumimoji="0" lang="en-US" altLang="vi-VN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72" name="Text Box 151"/>
          <p:cNvSpPr txBox="1">
            <a:spLocks noChangeArrowheads="1"/>
          </p:cNvSpPr>
          <p:nvPr/>
        </p:nvSpPr>
        <p:spPr bwMode="auto">
          <a:xfrm>
            <a:off x="5029200" y="3886200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endParaRPr kumimoji="0" lang="en-US" altLang="vi-VN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4424" name="Text Box 152"/>
          <p:cNvSpPr txBox="1">
            <a:spLocks noChangeArrowheads="1"/>
          </p:cNvSpPr>
          <p:nvPr/>
        </p:nvSpPr>
        <p:spPr bwMode="auto">
          <a:xfrm>
            <a:off x="1828800" y="4491038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</a:t>
            </a:r>
            <a:endParaRPr kumimoji="0" lang="en-US" altLang="vi-VN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4425" name="Text Box 153"/>
          <p:cNvSpPr txBox="1">
            <a:spLocks noChangeArrowheads="1"/>
          </p:cNvSpPr>
          <p:nvPr/>
        </p:nvSpPr>
        <p:spPr bwMode="auto">
          <a:xfrm>
            <a:off x="2895600" y="4491038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9</a:t>
            </a:r>
            <a:endParaRPr kumimoji="0" lang="en-US" altLang="vi-VN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4426" name="Text Box 154"/>
          <p:cNvSpPr txBox="1">
            <a:spLocks noChangeArrowheads="1"/>
          </p:cNvSpPr>
          <p:nvPr/>
        </p:nvSpPr>
        <p:spPr bwMode="auto">
          <a:xfrm>
            <a:off x="3962400" y="4491038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  <a:endParaRPr kumimoji="0" lang="en-US" altLang="vi-VN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4427" name="Text Box 155"/>
          <p:cNvSpPr txBox="1">
            <a:spLocks noChangeArrowheads="1"/>
          </p:cNvSpPr>
          <p:nvPr/>
        </p:nvSpPr>
        <p:spPr bwMode="auto">
          <a:xfrm>
            <a:off x="5029200" y="4491038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</a:t>
            </a:r>
            <a:endParaRPr kumimoji="0" lang="en-US" altLang="vi-VN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4428" name="Text Box 156"/>
          <p:cNvSpPr txBox="1">
            <a:spLocks noChangeArrowheads="1"/>
          </p:cNvSpPr>
          <p:nvPr/>
        </p:nvSpPr>
        <p:spPr bwMode="auto">
          <a:xfrm>
            <a:off x="2895600" y="5072063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endParaRPr kumimoji="0" lang="en-US" altLang="vi-VN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4429" name="Text Box 157"/>
          <p:cNvSpPr txBox="1">
            <a:spLocks noChangeArrowheads="1"/>
          </p:cNvSpPr>
          <p:nvPr/>
        </p:nvSpPr>
        <p:spPr bwMode="auto">
          <a:xfrm>
            <a:off x="3962400" y="5100638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</a:t>
            </a:r>
            <a:endParaRPr kumimoji="0" lang="en-US" altLang="vi-VN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4430" name="Text Box 158"/>
          <p:cNvSpPr txBox="1">
            <a:spLocks noChangeArrowheads="1"/>
          </p:cNvSpPr>
          <p:nvPr/>
        </p:nvSpPr>
        <p:spPr bwMode="auto">
          <a:xfrm>
            <a:off x="5029200" y="5100638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</a:t>
            </a:r>
            <a:endParaRPr kumimoji="0" lang="en-US" altLang="vi-VN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4431" name="Text Box 159"/>
          <p:cNvSpPr txBox="1">
            <a:spLocks noChangeArrowheads="1"/>
          </p:cNvSpPr>
          <p:nvPr/>
        </p:nvSpPr>
        <p:spPr bwMode="auto">
          <a:xfrm>
            <a:off x="1828800" y="5105400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9</a:t>
            </a:r>
            <a:endParaRPr kumimoji="0" lang="en-US" altLang="vi-VN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4432" name="Text Box 160"/>
          <p:cNvSpPr txBox="1">
            <a:spLocks noChangeArrowheads="1"/>
          </p:cNvSpPr>
          <p:nvPr/>
        </p:nvSpPr>
        <p:spPr bwMode="auto">
          <a:xfrm>
            <a:off x="5010150" y="5710238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</a:t>
            </a:r>
            <a:endParaRPr kumimoji="0" lang="en-US" altLang="vi-VN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4433" name="Text Box 161"/>
          <p:cNvSpPr txBox="1">
            <a:spLocks noChangeArrowheads="1"/>
          </p:cNvSpPr>
          <p:nvPr/>
        </p:nvSpPr>
        <p:spPr bwMode="auto">
          <a:xfrm>
            <a:off x="3962400" y="5710238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endParaRPr kumimoji="0" lang="en-US" altLang="vi-VN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4434" name="Text Box 162"/>
          <p:cNvSpPr txBox="1">
            <a:spLocks noChangeArrowheads="1"/>
          </p:cNvSpPr>
          <p:nvPr/>
        </p:nvSpPr>
        <p:spPr bwMode="auto">
          <a:xfrm>
            <a:off x="2876550" y="5710238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</a:t>
            </a:r>
            <a:endParaRPr kumimoji="0" lang="en-US" altLang="vi-VN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4435" name="Text Box 163"/>
          <p:cNvSpPr txBox="1">
            <a:spLocks noChangeArrowheads="1"/>
          </p:cNvSpPr>
          <p:nvPr/>
        </p:nvSpPr>
        <p:spPr bwMode="auto">
          <a:xfrm>
            <a:off x="1828800" y="5710238"/>
            <a:ext cx="457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endParaRPr kumimoji="0" lang="en-US" altLang="vi-VN" sz="2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4440" name="Text Box 168"/>
          <p:cNvSpPr txBox="1">
            <a:spLocks noChangeArrowheads="1"/>
          </p:cNvSpPr>
          <p:nvPr/>
        </p:nvSpPr>
        <p:spPr bwMode="auto">
          <a:xfrm>
            <a:off x="6019800" y="3881438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8563</a:t>
            </a:r>
            <a:endParaRPr kumimoji="0" lang="en-US" alt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4441" name="Text Box 169"/>
          <p:cNvSpPr txBox="1">
            <a:spLocks noChangeArrowheads="1"/>
          </p:cNvSpPr>
          <p:nvPr/>
        </p:nvSpPr>
        <p:spPr bwMode="auto">
          <a:xfrm>
            <a:off x="6019800" y="4491038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5947</a:t>
            </a:r>
            <a:endParaRPr kumimoji="0" lang="en-US" alt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4442" name="Text Box 170"/>
          <p:cNvSpPr txBox="1">
            <a:spLocks noChangeArrowheads="1"/>
          </p:cNvSpPr>
          <p:nvPr/>
        </p:nvSpPr>
        <p:spPr bwMode="auto">
          <a:xfrm>
            <a:off x="6019800" y="5710238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2835</a:t>
            </a:r>
            <a:endParaRPr kumimoji="0" lang="en-US" alt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4443" name="Text Box 171"/>
          <p:cNvSpPr txBox="1">
            <a:spLocks noChangeArrowheads="1"/>
          </p:cNvSpPr>
          <p:nvPr/>
        </p:nvSpPr>
        <p:spPr bwMode="auto">
          <a:xfrm>
            <a:off x="6019800" y="5100638"/>
            <a:ext cx="114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9174</a:t>
            </a:r>
            <a:endParaRPr kumimoji="0" lang="en-US" altLang="vi-VN" sz="28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89" name="Line 172"/>
          <p:cNvSpPr>
            <a:spLocks noChangeShapeType="1"/>
          </p:cNvSpPr>
          <p:nvPr/>
        </p:nvSpPr>
        <p:spPr bwMode="auto">
          <a:xfrm>
            <a:off x="4724400" y="6243638"/>
            <a:ext cx="1066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198" name="Text Box 175"/>
          <p:cNvSpPr txBox="1">
            <a:spLocks noChangeArrowheads="1"/>
          </p:cNvSpPr>
          <p:nvPr/>
        </p:nvSpPr>
        <p:spPr bwMode="auto">
          <a:xfrm>
            <a:off x="7319010" y="3839210"/>
            <a:ext cx="47593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Tám nghìn năm trăm sáu mươi ba.</a:t>
            </a:r>
            <a:endParaRPr kumimoji="0" lang="en-US" altLang="vi-VN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4451" name="Text Box 179"/>
          <p:cNvSpPr txBox="1">
            <a:spLocks noChangeArrowheads="1"/>
          </p:cNvSpPr>
          <p:nvPr/>
        </p:nvSpPr>
        <p:spPr bwMode="auto">
          <a:xfrm>
            <a:off x="7213600" y="4502785"/>
            <a:ext cx="4923790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Năm nghìn chín trăm bốn mươi bảy.</a:t>
            </a:r>
            <a:endParaRPr kumimoji="0" lang="en-US" altLang="vi-VN" sz="24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246" name="Text Box 185"/>
          <p:cNvSpPr txBox="1">
            <a:spLocks noChangeArrowheads="1"/>
          </p:cNvSpPr>
          <p:nvPr/>
        </p:nvSpPr>
        <p:spPr bwMode="auto">
          <a:xfrm>
            <a:off x="7213600" y="5648325"/>
            <a:ext cx="486727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Hai nghìn tám trăm ba mươi lăm.</a:t>
            </a:r>
            <a:endParaRPr kumimoji="0" lang="en-US" altLang="vi-VN" sz="24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4474" name="Text Box 202"/>
          <p:cNvSpPr txBox="1">
            <a:spLocks noChangeArrowheads="1"/>
          </p:cNvSpPr>
          <p:nvPr/>
        </p:nvSpPr>
        <p:spPr bwMode="auto">
          <a:xfrm>
            <a:off x="7319010" y="5067300"/>
            <a:ext cx="4760595" cy="46037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¡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Chín nghìn một trăm bảy mươi tư.</a:t>
            </a:r>
            <a:endParaRPr kumimoji="0" lang="en-US" altLang="vi-VN" sz="2400" b="1" i="0" u="none" strike="noStrike" kern="1200" cap="none" spc="0" normalizeH="0" baseline="0" noProof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34" name="Rectangle 333"/>
          <p:cNvSpPr/>
          <p:nvPr/>
        </p:nvSpPr>
        <p:spPr>
          <a:xfrm>
            <a:off x="-30163" y="60960"/>
            <a:ext cx="12192001" cy="1182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 </a:t>
            </a:r>
            <a:r>
              <a:rPr kumimoji="0" lang="en-US" alt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hai,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alt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 1 năm 2022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 SỐ CÓ BỐN CHỮ SỐ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4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4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4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4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54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4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54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54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54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54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54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54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5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54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54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54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7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7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24" grpId="0"/>
      <p:bldP spid="54425" grpId="0"/>
      <p:bldP spid="54426" grpId="0"/>
      <p:bldP spid="54427" grpId="0"/>
      <p:bldP spid="54428" grpId="0"/>
      <p:bldP spid="54429" grpId="0"/>
      <p:bldP spid="54430" grpId="0"/>
      <p:bldP spid="54431" grpId="0"/>
      <p:bldP spid="54432" grpId="0"/>
      <p:bldP spid="54433" grpId="0"/>
      <p:bldP spid="54434" grpId="0"/>
      <p:bldP spid="54435" grpId="0"/>
      <p:bldP spid="54440" grpId="0"/>
      <p:bldP spid="54441" grpId="0"/>
      <p:bldP spid="54442" grpId="0"/>
      <p:bldP spid="54443" grpId="0"/>
      <p:bldP spid="54451" grpId="0" bldLvl="0" animBg="1"/>
      <p:bldP spid="54474" grpId="0" bldLvl="0" animBg="1"/>
      <p:bldP spid="5198" grpId="0"/>
      <p:bldP spid="724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8" name="Group 6"/>
          <p:cNvGrpSpPr/>
          <p:nvPr/>
        </p:nvGrpSpPr>
        <p:grpSpPr bwMode="auto">
          <a:xfrm>
            <a:off x="1110463" y="1524570"/>
            <a:ext cx="3762375" cy="1077912"/>
            <a:chOff x="480" y="1008"/>
            <a:chExt cx="2115" cy="679"/>
          </a:xfrm>
        </p:grpSpPr>
        <p:sp>
          <p:nvSpPr>
            <p:cNvPr id="4413" name="Text Box 7"/>
            <p:cNvSpPr txBox="1">
              <a:spLocks noChangeArrowheads="1"/>
            </p:cNvSpPr>
            <p:nvPr/>
          </p:nvSpPr>
          <p:spPr bwMode="auto">
            <a:xfrm>
              <a:off x="915" y="1008"/>
              <a:ext cx="1680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vi-VN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Viết</a:t>
              </a:r>
              <a:r>
                <a:rPr kumimoji="0" lang="en-US" altLang="vi-VN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(</a:t>
              </a:r>
              <a:r>
                <a:rPr kumimoji="0" lang="en-US" altLang="vi-VN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theo</a:t>
              </a:r>
              <a:r>
                <a:rPr kumimoji="0" lang="en-US" altLang="vi-VN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vi-VN" sz="32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mẫu</a:t>
              </a:r>
              <a:r>
                <a:rPr kumimoji="0" lang="en-US" altLang="vi-VN" sz="32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):</a:t>
              </a:r>
              <a:endParaRPr kumimoji="0" lang="en-US" altLang="vi-V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414" name="Oval 8"/>
            <p:cNvSpPr>
              <a:spLocks noChangeArrowheads="1"/>
            </p:cNvSpPr>
            <p:nvPr/>
          </p:nvSpPr>
          <p:spPr bwMode="auto">
            <a:xfrm>
              <a:off x="480" y="1056"/>
              <a:ext cx="384" cy="288"/>
            </a:xfrm>
            <a:prstGeom prst="ellipse">
              <a:avLst/>
            </a:prstGeom>
            <a:solidFill>
              <a:srgbClr val="A2EDFC"/>
            </a:solidFill>
            <a:ln w="28575">
              <a:solidFill>
                <a:srgbClr val="8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vi-VN" sz="280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  <a:endParaRPr kumimoji="0" lang="en-US" altLang="vi-VN" sz="28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aphicFrame>
        <p:nvGraphicFramePr>
          <p:cNvPr id="3255" name="Group 183"/>
          <p:cNvGraphicFramePr>
            <a:graphicFrameLocks noGrp="1"/>
          </p:cNvGraphicFramePr>
          <p:nvPr>
            <p:ph/>
          </p:nvPr>
        </p:nvGraphicFramePr>
        <p:xfrm>
          <a:off x="1600200" y="2414588"/>
          <a:ext cx="9221788" cy="4214814"/>
        </p:xfrm>
        <a:graphic>
          <a:graphicData uri="http://schemas.openxmlformats.org/drawingml/2006/table">
            <a:tbl>
              <a:tblPr/>
              <a:tblGrid>
                <a:gridCol w="6574793"/>
                <a:gridCol w="2646995"/>
              </a:tblGrid>
              <a:tr h="596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70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3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Tám nghìn năm trăm hai mươi bảy</a:t>
                      </a:r>
                      <a:endParaRPr kumimoji="0" lang="en-US" altLang="vi-VN" sz="32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EE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       </a:t>
                      </a: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8527</a:t>
                      </a:r>
                      <a:endParaRPr kumimoji="0" lang="en-US" altLang="vi-VN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EEF5"/>
                    </a:solidFill>
                  </a:tcPr>
                </a:tc>
              </a:tr>
              <a:tr h="604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3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Chín nghìn bốn trăm sáu mươi hai</a:t>
                      </a:r>
                      <a:endParaRPr kumimoji="0" lang="en-US" altLang="vi-VN" sz="32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3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Một nghìn chín trăm năm mươi tư</a:t>
                      </a:r>
                      <a:endParaRPr kumimoji="0" lang="en-US" altLang="vi-VN" sz="32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3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vi-VN" sz="3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Bốn nghìn bảy trăm sáu mươi lăm</a:t>
                      </a:r>
                      <a:endParaRPr kumimoji="0" lang="en-US" altLang="vi-VN" sz="32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vi-VN" sz="2800" b="1" i="0" u="none" strike="noStrike" cap="none" normalizeH="0" baseline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5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3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Một nghìn chín trăm mười một</a:t>
                      </a:r>
                      <a:endParaRPr kumimoji="0" lang="en-US" altLang="vi-VN" sz="32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6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3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Năm nghìn tám trăm hai mươi mốt</a:t>
                      </a:r>
                      <a:endParaRPr kumimoji="0" lang="en-US" altLang="vi-VN" sz="32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vi-VN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233" name="Text Box 161"/>
          <p:cNvSpPr txBox="1">
            <a:spLocks noChangeArrowheads="1"/>
          </p:cNvSpPr>
          <p:nvPr/>
        </p:nvSpPr>
        <p:spPr bwMode="auto">
          <a:xfrm>
            <a:off x="4448175" y="2381250"/>
            <a:ext cx="1371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Đọc số</a:t>
            </a:r>
            <a:endParaRPr kumimoji="0" lang="en-US" altLang="vi-VN" sz="3200" b="1" i="0" u="none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34" name="Text Box 162"/>
          <p:cNvSpPr txBox="1">
            <a:spLocks noChangeArrowheads="1"/>
          </p:cNvSpPr>
          <p:nvPr/>
        </p:nvSpPr>
        <p:spPr bwMode="auto">
          <a:xfrm>
            <a:off x="8391525" y="2400300"/>
            <a:ext cx="13716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32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Viết số</a:t>
            </a:r>
            <a:endParaRPr kumimoji="0" lang="en-US" altLang="vi-VN" sz="3200" b="1" i="0" u="none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46" name="Text Box 174"/>
          <p:cNvSpPr txBox="1">
            <a:spLocks noChangeArrowheads="1"/>
          </p:cNvSpPr>
          <p:nvPr/>
        </p:nvSpPr>
        <p:spPr bwMode="auto">
          <a:xfrm>
            <a:off x="8843493" y="3640137"/>
            <a:ext cx="12287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9462</a:t>
            </a:r>
            <a:endParaRPr kumimoji="0" lang="en-US" altLang="vi-VN" sz="32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47" name="Text Box 175"/>
          <p:cNvSpPr txBox="1">
            <a:spLocks noChangeArrowheads="1"/>
          </p:cNvSpPr>
          <p:nvPr/>
        </p:nvSpPr>
        <p:spPr bwMode="auto">
          <a:xfrm>
            <a:off x="8843492" y="4235081"/>
            <a:ext cx="12287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1954</a:t>
            </a:r>
            <a:endParaRPr kumimoji="0" lang="en-US" altLang="vi-VN" sz="32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51" name="Text Box 179"/>
          <p:cNvSpPr txBox="1">
            <a:spLocks noChangeArrowheads="1"/>
          </p:cNvSpPr>
          <p:nvPr/>
        </p:nvSpPr>
        <p:spPr bwMode="auto">
          <a:xfrm>
            <a:off x="8843491" y="4805363"/>
            <a:ext cx="1228725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4765</a:t>
            </a:r>
            <a:endParaRPr kumimoji="0" lang="en-US" altLang="vi-VN" sz="32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52" name="Text Box 180"/>
          <p:cNvSpPr txBox="1">
            <a:spLocks noChangeArrowheads="1"/>
          </p:cNvSpPr>
          <p:nvPr/>
        </p:nvSpPr>
        <p:spPr bwMode="auto">
          <a:xfrm>
            <a:off x="8843491" y="5400307"/>
            <a:ext cx="1066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1911</a:t>
            </a:r>
            <a:endParaRPr kumimoji="0" lang="en-US" altLang="vi-VN" sz="32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53" name="Text Box 181"/>
          <p:cNvSpPr txBox="1">
            <a:spLocks noChangeArrowheads="1"/>
          </p:cNvSpPr>
          <p:nvPr/>
        </p:nvSpPr>
        <p:spPr bwMode="auto">
          <a:xfrm>
            <a:off x="8843491" y="6049640"/>
            <a:ext cx="1066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5821</a:t>
            </a:r>
            <a:endParaRPr kumimoji="0" lang="en-US" altLang="vi-VN" sz="32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4133" name="Group 311"/>
          <p:cNvGrpSpPr/>
          <p:nvPr/>
        </p:nvGrpSpPr>
        <p:grpSpPr bwMode="auto">
          <a:xfrm rot="5400000">
            <a:off x="127794" y="57944"/>
            <a:ext cx="1028700" cy="1103312"/>
            <a:chOff x="2332" y="1554"/>
            <a:chExt cx="1105" cy="1218"/>
          </a:xfrm>
        </p:grpSpPr>
        <p:sp>
          <p:nvSpPr>
            <p:cNvPr id="4274" name="Freeform 312"/>
            <p:cNvSpPr/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75" name="Freeform 313"/>
            <p:cNvSpPr/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76" name="Freeform 314"/>
            <p:cNvSpPr/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77" name="Freeform 315"/>
            <p:cNvSpPr/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78" name="Freeform 316"/>
            <p:cNvSpPr/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79" name="Freeform 317"/>
            <p:cNvSpPr/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80" name="Freeform 318"/>
            <p:cNvSpPr/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81" name="Freeform 319"/>
            <p:cNvSpPr/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82" name="Freeform 320"/>
            <p:cNvSpPr/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83" name="Freeform 321"/>
            <p:cNvSpPr/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84" name="Freeform 322"/>
            <p:cNvSpPr/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85" name="Freeform 323"/>
            <p:cNvSpPr/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86" name="Freeform 324"/>
            <p:cNvSpPr/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87" name="Freeform 325"/>
            <p:cNvSpPr/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88" name="Freeform 326"/>
            <p:cNvSpPr/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89" name="Freeform 327"/>
            <p:cNvSpPr/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90" name="Freeform 328"/>
            <p:cNvSpPr/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91" name="Freeform 329"/>
            <p:cNvSpPr/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92" name="Freeform 330"/>
            <p:cNvSpPr/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93" name="Freeform 331"/>
            <p:cNvSpPr/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94" name="Freeform 332"/>
            <p:cNvSpPr/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95" name="Freeform 333"/>
            <p:cNvSpPr/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96" name="Freeform 334"/>
            <p:cNvSpPr/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97" name="Freeform 335"/>
            <p:cNvSpPr/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98" name="Freeform 336"/>
            <p:cNvSpPr/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99" name="Freeform 337"/>
            <p:cNvSpPr/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00" name="Freeform 338"/>
            <p:cNvSpPr/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01" name="Freeform 339"/>
            <p:cNvSpPr/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02" name="Freeform 340"/>
            <p:cNvSpPr/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03" name="Freeform 341"/>
            <p:cNvSpPr/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04" name="Freeform 342"/>
            <p:cNvSpPr/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05" name="Freeform 343"/>
            <p:cNvSpPr/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06" name="Freeform 344"/>
            <p:cNvSpPr/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07" name="Freeform 345"/>
            <p:cNvSpPr/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08" name="Freeform 346"/>
            <p:cNvSpPr/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09" name="Freeform 347"/>
            <p:cNvSpPr/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10" name="Freeform 348"/>
            <p:cNvSpPr/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11" name="Freeform 349"/>
            <p:cNvSpPr/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12" name="Freeform 350"/>
            <p:cNvSpPr/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13" name="Freeform 351"/>
            <p:cNvSpPr/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14" name="Freeform 352"/>
            <p:cNvSpPr/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15" name="Freeform 353"/>
            <p:cNvSpPr/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16" name="Freeform 354"/>
            <p:cNvSpPr/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17" name="Freeform 355"/>
            <p:cNvSpPr/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18" name="Freeform 356"/>
            <p:cNvSpPr/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19" name="Freeform 357"/>
            <p:cNvSpPr/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20" name="Freeform 358"/>
            <p:cNvSpPr/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21" name="Freeform 359"/>
            <p:cNvSpPr/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1 w 361"/>
                <a:gd name="T25" fmla="*/ 1 h 348"/>
                <a:gd name="T26" fmla="*/ 1 w 361"/>
                <a:gd name="T27" fmla="*/ 1 h 348"/>
                <a:gd name="T28" fmla="*/ 1 w 361"/>
                <a:gd name="T29" fmla="*/ 1 h 348"/>
                <a:gd name="T30" fmla="*/ 1 w 361"/>
                <a:gd name="T31" fmla="*/ 1 h 348"/>
                <a:gd name="T32" fmla="*/ 1 w 361"/>
                <a:gd name="T33" fmla="*/ 1 h 348"/>
                <a:gd name="T34" fmla="*/ 1 w 361"/>
                <a:gd name="T35" fmla="*/ 2 h 348"/>
                <a:gd name="T36" fmla="*/ 1 w 361"/>
                <a:gd name="T37" fmla="*/ 2 h 348"/>
                <a:gd name="T38" fmla="*/ 1 w 361"/>
                <a:gd name="T39" fmla="*/ 2 h 348"/>
                <a:gd name="T40" fmla="*/ 1 w 361"/>
                <a:gd name="T41" fmla="*/ 2 h 348"/>
                <a:gd name="T42" fmla="*/ 1 w 361"/>
                <a:gd name="T43" fmla="*/ 2 h 348"/>
                <a:gd name="T44" fmla="*/ 1 w 361"/>
                <a:gd name="T45" fmla="*/ 2 h 348"/>
                <a:gd name="T46" fmla="*/ 1 w 361"/>
                <a:gd name="T47" fmla="*/ 2 h 348"/>
                <a:gd name="T48" fmla="*/ 1 w 361"/>
                <a:gd name="T49" fmla="*/ 2 h 348"/>
                <a:gd name="T50" fmla="*/ 1 w 361"/>
                <a:gd name="T51" fmla="*/ 2 h 348"/>
                <a:gd name="T52" fmla="*/ 1 w 361"/>
                <a:gd name="T53" fmla="*/ 2 h 348"/>
                <a:gd name="T54" fmla="*/ 1 w 361"/>
                <a:gd name="T55" fmla="*/ 2 h 348"/>
                <a:gd name="T56" fmla="*/ 1 w 361"/>
                <a:gd name="T57" fmla="*/ 2 h 348"/>
                <a:gd name="T58" fmla="*/ 1 w 361"/>
                <a:gd name="T59" fmla="*/ 2 h 348"/>
                <a:gd name="T60" fmla="*/ 1 w 361"/>
                <a:gd name="T61" fmla="*/ 2 h 348"/>
                <a:gd name="T62" fmla="*/ 1 w 361"/>
                <a:gd name="T63" fmla="*/ 2 h 348"/>
                <a:gd name="T64" fmla="*/ 1 w 361"/>
                <a:gd name="T65" fmla="*/ 1 h 348"/>
                <a:gd name="T66" fmla="*/ 1 w 361"/>
                <a:gd name="T67" fmla="*/ 1 h 348"/>
                <a:gd name="T68" fmla="*/ 1 w 361"/>
                <a:gd name="T69" fmla="*/ 1 h 348"/>
                <a:gd name="T70" fmla="*/ 1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22" name="Freeform 360"/>
            <p:cNvSpPr/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1 h 343"/>
                <a:gd name="T14" fmla="*/ 1 w 126"/>
                <a:gd name="T15" fmla="*/ 1 h 343"/>
                <a:gd name="T16" fmla="*/ 1 w 126"/>
                <a:gd name="T17" fmla="*/ 1 h 343"/>
                <a:gd name="T18" fmla="*/ 1 w 126"/>
                <a:gd name="T19" fmla="*/ 1 h 343"/>
                <a:gd name="T20" fmla="*/ 1 w 126"/>
                <a:gd name="T21" fmla="*/ 1 h 343"/>
                <a:gd name="T22" fmla="*/ 1 w 126"/>
                <a:gd name="T23" fmla="*/ 1 h 343"/>
                <a:gd name="T24" fmla="*/ 1 w 126"/>
                <a:gd name="T25" fmla="*/ 1 h 343"/>
                <a:gd name="T26" fmla="*/ 1 w 126"/>
                <a:gd name="T27" fmla="*/ 1 h 343"/>
                <a:gd name="T28" fmla="*/ 1 w 126"/>
                <a:gd name="T29" fmla="*/ 1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23" name="Freeform 361"/>
            <p:cNvSpPr/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1 w 332"/>
                <a:gd name="T1" fmla="*/ 1 h 160"/>
                <a:gd name="T2" fmla="*/ 1 w 332"/>
                <a:gd name="T3" fmla="*/ 1 h 160"/>
                <a:gd name="T4" fmla="*/ 1 w 332"/>
                <a:gd name="T5" fmla="*/ 1 h 160"/>
                <a:gd name="T6" fmla="*/ 1 w 332"/>
                <a:gd name="T7" fmla="*/ 1 h 160"/>
                <a:gd name="T8" fmla="*/ 1 w 332"/>
                <a:gd name="T9" fmla="*/ 1 h 160"/>
                <a:gd name="T10" fmla="*/ 1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1 w 332"/>
                <a:gd name="T57" fmla="*/ 1 h 160"/>
                <a:gd name="T58" fmla="*/ 1 w 332"/>
                <a:gd name="T59" fmla="*/ 1 h 160"/>
                <a:gd name="T60" fmla="*/ 1 w 332"/>
                <a:gd name="T61" fmla="*/ 1 h 160"/>
                <a:gd name="T62" fmla="*/ 1 w 332"/>
                <a:gd name="T63" fmla="*/ 1 h 160"/>
                <a:gd name="T64" fmla="*/ 1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24" name="Freeform 362"/>
            <p:cNvSpPr/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1 w 373"/>
                <a:gd name="T1" fmla="*/ 5 h 1340"/>
                <a:gd name="T2" fmla="*/ 0 w 373"/>
                <a:gd name="T3" fmla="*/ 5 h 1340"/>
                <a:gd name="T4" fmla="*/ 0 w 373"/>
                <a:gd name="T5" fmla="*/ 5 h 1340"/>
                <a:gd name="T6" fmla="*/ 0 w 373"/>
                <a:gd name="T7" fmla="*/ 5 h 1340"/>
                <a:gd name="T8" fmla="*/ 0 w 373"/>
                <a:gd name="T9" fmla="*/ 5 h 1340"/>
                <a:gd name="T10" fmla="*/ 0 w 373"/>
                <a:gd name="T11" fmla="*/ 5 h 1340"/>
                <a:gd name="T12" fmla="*/ 0 w 373"/>
                <a:gd name="T13" fmla="*/ 4 h 1340"/>
                <a:gd name="T14" fmla="*/ 0 w 373"/>
                <a:gd name="T15" fmla="*/ 4 h 1340"/>
                <a:gd name="T16" fmla="*/ 0 w 373"/>
                <a:gd name="T17" fmla="*/ 3 h 1340"/>
                <a:gd name="T18" fmla="*/ 1 w 373"/>
                <a:gd name="T19" fmla="*/ 3 h 1340"/>
                <a:gd name="T20" fmla="*/ 1 w 373"/>
                <a:gd name="T21" fmla="*/ 2 h 1340"/>
                <a:gd name="T22" fmla="*/ 1 w 373"/>
                <a:gd name="T23" fmla="*/ 2 h 1340"/>
                <a:gd name="T24" fmla="*/ 1 w 373"/>
                <a:gd name="T25" fmla="*/ 1 h 1340"/>
                <a:gd name="T26" fmla="*/ 1 w 373"/>
                <a:gd name="T27" fmla="*/ 1 h 1340"/>
                <a:gd name="T28" fmla="*/ 1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1 w 373"/>
                <a:gd name="T69" fmla="*/ 1 h 1340"/>
                <a:gd name="T70" fmla="*/ 1 w 373"/>
                <a:gd name="T71" fmla="*/ 1 h 1340"/>
                <a:gd name="T72" fmla="*/ 1 w 373"/>
                <a:gd name="T73" fmla="*/ 1 h 1340"/>
                <a:gd name="T74" fmla="*/ 1 w 373"/>
                <a:gd name="T75" fmla="*/ 2 h 1340"/>
                <a:gd name="T76" fmla="*/ 1 w 373"/>
                <a:gd name="T77" fmla="*/ 2 h 1340"/>
                <a:gd name="T78" fmla="*/ 1 w 373"/>
                <a:gd name="T79" fmla="*/ 2 h 1340"/>
                <a:gd name="T80" fmla="*/ 1 w 373"/>
                <a:gd name="T81" fmla="*/ 3 h 1340"/>
                <a:gd name="T82" fmla="*/ 0 w 373"/>
                <a:gd name="T83" fmla="*/ 3 h 1340"/>
                <a:gd name="T84" fmla="*/ 0 w 373"/>
                <a:gd name="T85" fmla="*/ 3 h 1340"/>
                <a:gd name="T86" fmla="*/ 0 w 373"/>
                <a:gd name="T87" fmla="*/ 4 h 1340"/>
                <a:gd name="T88" fmla="*/ 0 w 373"/>
                <a:gd name="T89" fmla="*/ 4 h 1340"/>
                <a:gd name="T90" fmla="*/ 0 w 373"/>
                <a:gd name="T91" fmla="*/ 5 h 1340"/>
                <a:gd name="T92" fmla="*/ 0 w 373"/>
                <a:gd name="T93" fmla="*/ 5 h 1340"/>
                <a:gd name="T94" fmla="*/ 0 w 373"/>
                <a:gd name="T95" fmla="*/ 5 h 1340"/>
                <a:gd name="T96" fmla="*/ 0 w 373"/>
                <a:gd name="T97" fmla="*/ 5 h 1340"/>
                <a:gd name="T98" fmla="*/ 0 w 373"/>
                <a:gd name="T99" fmla="*/ 5 h 1340"/>
                <a:gd name="T100" fmla="*/ 0 w 373"/>
                <a:gd name="T101" fmla="*/ 5 h 1340"/>
                <a:gd name="T102" fmla="*/ 0 w 373"/>
                <a:gd name="T103" fmla="*/ 5 h 1340"/>
                <a:gd name="T104" fmla="*/ 1 w 373"/>
                <a:gd name="T105" fmla="*/ 5 h 1340"/>
                <a:gd name="T106" fmla="*/ 1 w 373"/>
                <a:gd name="T107" fmla="*/ 5 h 1340"/>
                <a:gd name="T108" fmla="*/ 1 w 373"/>
                <a:gd name="T109" fmla="*/ 5 h 1340"/>
                <a:gd name="T110" fmla="*/ 1 w 373"/>
                <a:gd name="T111" fmla="*/ 5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25" name="Freeform 363"/>
            <p:cNvSpPr/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26" name="Freeform 364"/>
            <p:cNvSpPr/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27" name="Freeform 365"/>
            <p:cNvSpPr/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28" name="Freeform 366"/>
            <p:cNvSpPr/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29" name="Freeform 367"/>
            <p:cNvSpPr/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30" name="Freeform 368"/>
            <p:cNvSpPr/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31" name="Freeform 369"/>
            <p:cNvSpPr/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32" name="Freeform 370"/>
            <p:cNvSpPr/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33" name="Freeform 371"/>
            <p:cNvSpPr/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34" name="Freeform 372"/>
            <p:cNvSpPr/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35" name="Freeform 373"/>
            <p:cNvSpPr/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36" name="Freeform 374"/>
            <p:cNvSpPr/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1 w 469"/>
                <a:gd name="T27" fmla="*/ 0 h 163"/>
                <a:gd name="T28" fmla="*/ 1 w 469"/>
                <a:gd name="T29" fmla="*/ 0 h 163"/>
                <a:gd name="T30" fmla="*/ 1 w 469"/>
                <a:gd name="T31" fmla="*/ 0 h 163"/>
                <a:gd name="T32" fmla="*/ 1 w 469"/>
                <a:gd name="T33" fmla="*/ 0 h 163"/>
                <a:gd name="T34" fmla="*/ 1 w 469"/>
                <a:gd name="T35" fmla="*/ 0 h 163"/>
                <a:gd name="T36" fmla="*/ 1 w 469"/>
                <a:gd name="T37" fmla="*/ 0 h 163"/>
                <a:gd name="T38" fmla="*/ 1 w 469"/>
                <a:gd name="T39" fmla="*/ 0 h 163"/>
                <a:gd name="T40" fmla="*/ 1 w 469"/>
                <a:gd name="T41" fmla="*/ 0 h 163"/>
                <a:gd name="T42" fmla="*/ 1 w 469"/>
                <a:gd name="T43" fmla="*/ 0 h 163"/>
                <a:gd name="T44" fmla="*/ 1 w 469"/>
                <a:gd name="T45" fmla="*/ 0 h 163"/>
                <a:gd name="T46" fmla="*/ 1 w 469"/>
                <a:gd name="T47" fmla="*/ 0 h 163"/>
                <a:gd name="T48" fmla="*/ 1 w 469"/>
                <a:gd name="T49" fmla="*/ 0 h 163"/>
                <a:gd name="T50" fmla="*/ 1 w 469"/>
                <a:gd name="T51" fmla="*/ 0 h 163"/>
                <a:gd name="T52" fmla="*/ 1 w 469"/>
                <a:gd name="T53" fmla="*/ 0 h 163"/>
                <a:gd name="T54" fmla="*/ 1 w 469"/>
                <a:gd name="T55" fmla="*/ 0 h 163"/>
                <a:gd name="T56" fmla="*/ 1 w 469"/>
                <a:gd name="T57" fmla="*/ 0 h 163"/>
                <a:gd name="T58" fmla="*/ 1 w 469"/>
                <a:gd name="T59" fmla="*/ 0 h 163"/>
                <a:gd name="T60" fmla="*/ 1 w 469"/>
                <a:gd name="T61" fmla="*/ 0 h 163"/>
                <a:gd name="T62" fmla="*/ 1 w 469"/>
                <a:gd name="T63" fmla="*/ 0 h 163"/>
                <a:gd name="T64" fmla="*/ 1 w 469"/>
                <a:gd name="T65" fmla="*/ 0 h 163"/>
                <a:gd name="T66" fmla="*/ 1 w 469"/>
                <a:gd name="T67" fmla="*/ 0 h 163"/>
                <a:gd name="T68" fmla="*/ 1 w 469"/>
                <a:gd name="T69" fmla="*/ 0 h 163"/>
                <a:gd name="T70" fmla="*/ 1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37" name="Freeform 375"/>
            <p:cNvSpPr/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38" name="Freeform 376"/>
            <p:cNvSpPr/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39" name="Freeform 377"/>
            <p:cNvSpPr/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40" name="Freeform 378"/>
            <p:cNvSpPr/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41" name="Freeform 379"/>
            <p:cNvSpPr/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42" name="Freeform 380"/>
            <p:cNvSpPr/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43" name="Freeform 381"/>
            <p:cNvSpPr/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44" name="Freeform 382"/>
            <p:cNvSpPr/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45" name="Freeform 383"/>
            <p:cNvSpPr/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46" name="Freeform 384"/>
            <p:cNvSpPr/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47" name="Freeform 385"/>
            <p:cNvSpPr/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48" name="Freeform 386"/>
            <p:cNvSpPr/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49" name="Freeform 387"/>
            <p:cNvSpPr/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50" name="Freeform 388"/>
            <p:cNvSpPr/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51" name="Freeform 389"/>
            <p:cNvSpPr/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52" name="Freeform 390"/>
            <p:cNvSpPr/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53" name="Freeform 391"/>
            <p:cNvSpPr/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54" name="Freeform 392"/>
            <p:cNvSpPr/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55" name="Freeform 393"/>
            <p:cNvSpPr/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56" name="Freeform 394"/>
            <p:cNvSpPr/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57" name="Freeform 395"/>
            <p:cNvSpPr/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58" name="Freeform 396"/>
            <p:cNvSpPr/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59" name="Freeform 397"/>
            <p:cNvSpPr/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60" name="Freeform 398"/>
            <p:cNvSpPr/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61" name="Freeform 399"/>
            <p:cNvSpPr/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62" name="Freeform 400"/>
            <p:cNvSpPr/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63" name="Freeform 401"/>
            <p:cNvSpPr/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64" name="Freeform 402"/>
            <p:cNvSpPr/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65" name="Freeform 403"/>
            <p:cNvSpPr/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66" name="Freeform 404"/>
            <p:cNvSpPr/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67" name="Freeform 405"/>
            <p:cNvSpPr/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68" name="Freeform 406"/>
            <p:cNvSpPr/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69" name="Freeform 407"/>
            <p:cNvSpPr/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70" name="Freeform 408"/>
            <p:cNvSpPr/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71" name="Freeform 409"/>
            <p:cNvSpPr/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72" name="Freeform 410"/>
            <p:cNvSpPr/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73" name="Freeform 411"/>
            <p:cNvSpPr/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74" name="Freeform 412"/>
            <p:cNvSpPr/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75" name="Freeform 413"/>
            <p:cNvSpPr/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76" name="Freeform 414"/>
            <p:cNvSpPr/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77" name="Freeform 415"/>
            <p:cNvSpPr/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78" name="Freeform 416"/>
            <p:cNvSpPr/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79" name="Freeform 417"/>
            <p:cNvSpPr/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80" name="Freeform 418"/>
            <p:cNvSpPr/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81" name="Freeform 419"/>
            <p:cNvSpPr/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82" name="Freeform 420"/>
            <p:cNvSpPr/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83" name="Freeform 421"/>
            <p:cNvSpPr/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84" name="Freeform 422"/>
            <p:cNvSpPr/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85" name="Freeform 423"/>
            <p:cNvSpPr/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86" name="Freeform 424"/>
            <p:cNvSpPr/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87" name="Freeform 425"/>
            <p:cNvSpPr/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88" name="Freeform 426"/>
            <p:cNvSpPr/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89" name="Freeform 427"/>
            <p:cNvSpPr/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90" name="Freeform 428"/>
            <p:cNvSpPr/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91" name="Freeform 429"/>
            <p:cNvSpPr/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92" name="Freeform 430"/>
            <p:cNvSpPr/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93" name="Freeform 431"/>
            <p:cNvSpPr/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94" name="Freeform 432"/>
            <p:cNvSpPr/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95" name="Freeform 433"/>
            <p:cNvSpPr/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96" name="Freeform 434"/>
            <p:cNvSpPr/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97" name="Freeform 435"/>
            <p:cNvSpPr/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98" name="Freeform 436"/>
            <p:cNvSpPr/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399" name="Freeform 437"/>
            <p:cNvSpPr/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00" name="Freeform 438"/>
            <p:cNvSpPr/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01" name="Freeform 439"/>
            <p:cNvSpPr/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02" name="Freeform 440"/>
            <p:cNvSpPr/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03" name="Freeform 441"/>
            <p:cNvSpPr/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04" name="Freeform 442"/>
            <p:cNvSpPr/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05" name="Freeform 443"/>
            <p:cNvSpPr/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06" name="Freeform 444"/>
            <p:cNvSpPr/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07" name="Freeform 445"/>
            <p:cNvSpPr/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08" name="Freeform 446"/>
            <p:cNvSpPr/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09" name="Freeform 447"/>
            <p:cNvSpPr/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10" name="Freeform 448"/>
            <p:cNvSpPr/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11" name="Freeform 449"/>
            <p:cNvSpPr/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412" name="Freeform 450"/>
            <p:cNvSpPr/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134" name="Group 591"/>
          <p:cNvGrpSpPr/>
          <p:nvPr/>
        </p:nvGrpSpPr>
        <p:grpSpPr bwMode="auto">
          <a:xfrm rot="10800000">
            <a:off x="11017250" y="90488"/>
            <a:ext cx="1028700" cy="1103312"/>
            <a:chOff x="2332" y="1554"/>
            <a:chExt cx="1105" cy="1218"/>
          </a:xfrm>
        </p:grpSpPr>
        <p:sp>
          <p:nvSpPr>
            <p:cNvPr id="4135" name="Freeform 592"/>
            <p:cNvSpPr/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61"/>
                <a:gd name="T52" fmla="*/ 0 h 60"/>
                <a:gd name="T53" fmla="*/ 61 w 61"/>
                <a:gd name="T54" fmla="*/ 60 h 6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36" name="Freeform 593"/>
            <p:cNvSpPr/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37" name="Freeform 594"/>
            <p:cNvSpPr/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2"/>
                <a:gd name="T56" fmla="*/ 132 w 132"/>
                <a:gd name="T57" fmla="*/ 182 h 18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38" name="Freeform 595"/>
            <p:cNvSpPr/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6"/>
                <a:gd name="T80" fmla="*/ 177 w 177"/>
                <a:gd name="T81" fmla="*/ 146 h 14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39" name="Freeform 596"/>
            <p:cNvSpPr/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8"/>
                <a:gd name="T79" fmla="*/ 0 h 143"/>
                <a:gd name="T80" fmla="*/ 178 w 178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40" name="Freeform 597"/>
            <p:cNvSpPr/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32"/>
                <a:gd name="T55" fmla="*/ 0 h 181"/>
                <a:gd name="T56" fmla="*/ 132 w 132"/>
                <a:gd name="T57" fmla="*/ 181 h 181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41" name="Freeform 598"/>
            <p:cNvSpPr/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77"/>
                <a:gd name="T79" fmla="*/ 0 h 144"/>
                <a:gd name="T80" fmla="*/ 177 w 177"/>
                <a:gd name="T81" fmla="*/ 144 h 14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42" name="Freeform 599"/>
            <p:cNvSpPr/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80"/>
                <a:gd name="T79" fmla="*/ 0 h 143"/>
                <a:gd name="T80" fmla="*/ 180 w 180"/>
                <a:gd name="T81" fmla="*/ 143 h 14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43" name="Freeform 600"/>
            <p:cNvSpPr/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44" name="Freeform 601"/>
            <p:cNvSpPr/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45" name="Freeform 602"/>
            <p:cNvSpPr/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46" name="Freeform 603"/>
            <p:cNvSpPr/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47" name="Freeform 604"/>
            <p:cNvSpPr/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48" name="Freeform 605"/>
            <p:cNvSpPr/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49" name="Freeform 606"/>
            <p:cNvSpPr/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50" name="Freeform 607"/>
            <p:cNvSpPr/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7"/>
                <a:gd name="T56" fmla="*/ 71 w 71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51" name="Freeform 608"/>
            <p:cNvSpPr/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24"/>
                <a:gd name="T53" fmla="*/ 24 w 24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52" name="Freeform 609"/>
            <p:cNvSpPr/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53" name="Freeform 610"/>
            <p:cNvSpPr/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3"/>
                <a:gd name="T56" fmla="*/ 53 w 53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54" name="Freeform 611"/>
            <p:cNvSpPr/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8"/>
                <a:gd name="T56" fmla="*/ 71 w 71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55" name="Freeform 612"/>
            <p:cNvSpPr/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56" name="Freeform 613"/>
            <p:cNvSpPr/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57" name="Freeform 614"/>
            <p:cNvSpPr/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1"/>
                <a:gd name="T55" fmla="*/ 0 h 56"/>
                <a:gd name="T56" fmla="*/ 71 w 71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58" name="Freeform 615"/>
            <p:cNvSpPr/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59" name="Freeform 616"/>
            <p:cNvSpPr/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3"/>
                <a:gd name="T52" fmla="*/ 0 h 24"/>
                <a:gd name="T53" fmla="*/ 23 w 23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60" name="Freeform 617"/>
            <p:cNvSpPr/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61" name="Freeform 618"/>
            <p:cNvSpPr/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2"/>
                <a:gd name="T55" fmla="*/ 0 h 73"/>
                <a:gd name="T56" fmla="*/ 52 w 52"/>
                <a:gd name="T57" fmla="*/ 73 h 73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62" name="Freeform 619"/>
            <p:cNvSpPr/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63" name="Freeform 620"/>
            <p:cNvSpPr/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6"/>
                <a:gd name="T56" fmla="*/ 72 w 72"/>
                <a:gd name="T57" fmla="*/ 56 h 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64" name="Freeform 621"/>
            <p:cNvSpPr/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53"/>
                <a:gd name="T55" fmla="*/ 0 h 72"/>
                <a:gd name="T56" fmla="*/ 53 w 53"/>
                <a:gd name="T57" fmla="*/ 72 h 7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65" name="Freeform 622"/>
            <p:cNvSpPr/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7"/>
                <a:gd name="T56" fmla="*/ 72 w 72"/>
                <a:gd name="T57" fmla="*/ 57 h 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66" name="Freeform 623"/>
            <p:cNvSpPr/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72"/>
                <a:gd name="T55" fmla="*/ 0 h 58"/>
                <a:gd name="T56" fmla="*/ 72 w 72"/>
                <a:gd name="T57" fmla="*/ 58 h 5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67" name="Freeform 624"/>
            <p:cNvSpPr/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67"/>
                <a:gd name="T77" fmla="*/ 144 w 144"/>
                <a:gd name="T78" fmla="*/ 167 h 16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68" name="Freeform 625"/>
            <p:cNvSpPr/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4"/>
                <a:gd name="T100" fmla="*/ 0 h 82"/>
                <a:gd name="T101" fmla="*/ 204 w 204"/>
                <a:gd name="T102" fmla="*/ 82 h 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69" name="Freeform 626"/>
            <p:cNvSpPr/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4"/>
                <a:gd name="T64" fmla="*/ 0 h 208"/>
                <a:gd name="T65" fmla="*/ 84 w 84"/>
                <a:gd name="T66" fmla="*/ 208 h 208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70" name="Freeform 627"/>
            <p:cNvSpPr/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4"/>
                <a:gd name="T76" fmla="*/ 0 h 170"/>
                <a:gd name="T77" fmla="*/ 144 w 144"/>
                <a:gd name="T78" fmla="*/ 170 h 17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71" name="Freeform 628"/>
            <p:cNvSpPr/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9"/>
                <a:gd name="T100" fmla="*/ 0 h 103"/>
                <a:gd name="T101" fmla="*/ 199 w 199"/>
                <a:gd name="T102" fmla="*/ 103 h 10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72" name="Freeform 629"/>
            <p:cNvSpPr/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7"/>
                <a:gd name="T76" fmla="*/ 0 h 195"/>
                <a:gd name="T77" fmla="*/ 107 w 107"/>
                <a:gd name="T78" fmla="*/ 195 h 1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73" name="Freeform 630"/>
            <p:cNvSpPr/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3"/>
                <a:gd name="T76" fmla="*/ 0 h 126"/>
                <a:gd name="T77" fmla="*/ 183 w 183"/>
                <a:gd name="T78" fmla="*/ 126 h 12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74" name="Freeform 631"/>
            <p:cNvSpPr/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02"/>
                <a:gd name="T76" fmla="*/ 0 h 197"/>
                <a:gd name="T77" fmla="*/ 102 w 102"/>
                <a:gd name="T78" fmla="*/ 197 h 19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75" name="Freeform 632"/>
            <p:cNvSpPr/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80"/>
                <a:gd name="T76" fmla="*/ 0 h 129"/>
                <a:gd name="T77" fmla="*/ 180 w 180"/>
                <a:gd name="T78" fmla="*/ 129 h 12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76" name="Freeform 633"/>
            <p:cNvSpPr/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6"/>
                <a:gd name="T100" fmla="*/ 0 h 85"/>
                <a:gd name="T101" fmla="*/ 206 w 206"/>
                <a:gd name="T102" fmla="*/ 85 h 8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77" name="Freeform 634"/>
            <p:cNvSpPr/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47"/>
                <a:gd name="T76" fmla="*/ 0 h 95"/>
                <a:gd name="T77" fmla="*/ 147 w 147"/>
                <a:gd name="T78" fmla="*/ 95 h 9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78" name="Freeform 635"/>
            <p:cNvSpPr/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7"/>
                <a:gd name="T76" fmla="*/ 0 h 154"/>
                <a:gd name="T77" fmla="*/ 87 w 87"/>
                <a:gd name="T78" fmla="*/ 154 h 1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79" name="Freeform 636"/>
            <p:cNvSpPr/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61"/>
                <a:gd name="T76" fmla="*/ 0 h 69"/>
                <a:gd name="T77" fmla="*/ 161 w 161"/>
                <a:gd name="T78" fmla="*/ 69 h 69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80" name="Freeform 637"/>
            <p:cNvSpPr/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14"/>
                <a:gd name="T76" fmla="*/ 0 h 133"/>
                <a:gd name="T77" fmla="*/ 114 w 114"/>
                <a:gd name="T78" fmla="*/ 133 h 1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81" name="Freeform 638"/>
            <p:cNvSpPr/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70"/>
                <a:gd name="T64" fmla="*/ 0 h 163"/>
                <a:gd name="T65" fmla="*/ 70 w 70"/>
                <a:gd name="T66" fmla="*/ 163 h 1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82" name="Freeform 639"/>
            <p:cNvSpPr/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1 w 361"/>
                <a:gd name="T25" fmla="*/ 1 h 348"/>
                <a:gd name="T26" fmla="*/ 1 w 361"/>
                <a:gd name="T27" fmla="*/ 1 h 348"/>
                <a:gd name="T28" fmla="*/ 1 w 361"/>
                <a:gd name="T29" fmla="*/ 1 h 348"/>
                <a:gd name="T30" fmla="*/ 1 w 361"/>
                <a:gd name="T31" fmla="*/ 1 h 348"/>
                <a:gd name="T32" fmla="*/ 1 w 361"/>
                <a:gd name="T33" fmla="*/ 1 h 348"/>
                <a:gd name="T34" fmla="*/ 1 w 361"/>
                <a:gd name="T35" fmla="*/ 2 h 348"/>
                <a:gd name="T36" fmla="*/ 1 w 361"/>
                <a:gd name="T37" fmla="*/ 2 h 348"/>
                <a:gd name="T38" fmla="*/ 1 w 361"/>
                <a:gd name="T39" fmla="*/ 2 h 348"/>
                <a:gd name="T40" fmla="*/ 1 w 361"/>
                <a:gd name="T41" fmla="*/ 2 h 348"/>
                <a:gd name="T42" fmla="*/ 1 w 361"/>
                <a:gd name="T43" fmla="*/ 2 h 348"/>
                <a:gd name="T44" fmla="*/ 1 w 361"/>
                <a:gd name="T45" fmla="*/ 2 h 348"/>
                <a:gd name="T46" fmla="*/ 1 w 361"/>
                <a:gd name="T47" fmla="*/ 2 h 348"/>
                <a:gd name="T48" fmla="*/ 1 w 361"/>
                <a:gd name="T49" fmla="*/ 2 h 348"/>
                <a:gd name="T50" fmla="*/ 1 w 361"/>
                <a:gd name="T51" fmla="*/ 2 h 348"/>
                <a:gd name="T52" fmla="*/ 1 w 361"/>
                <a:gd name="T53" fmla="*/ 2 h 348"/>
                <a:gd name="T54" fmla="*/ 1 w 361"/>
                <a:gd name="T55" fmla="*/ 2 h 348"/>
                <a:gd name="T56" fmla="*/ 1 w 361"/>
                <a:gd name="T57" fmla="*/ 2 h 348"/>
                <a:gd name="T58" fmla="*/ 1 w 361"/>
                <a:gd name="T59" fmla="*/ 2 h 348"/>
                <a:gd name="T60" fmla="*/ 1 w 361"/>
                <a:gd name="T61" fmla="*/ 2 h 348"/>
                <a:gd name="T62" fmla="*/ 1 w 361"/>
                <a:gd name="T63" fmla="*/ 2 h 348"/>
                <a:gd name="T64" fmla="*/ 1 w 361"/>
                <a:gd name="T65" fmla="*/ 1 h 348"/>
                <a:gd name="T66" fmla="*/ 1 w 361"/>
                <a:gd name="T67" fmla="*/ 1 h 348"/>
                <a:gd name="T68" fmla="*/ 1 w 361"/>
                <a:gd name="T69" fmla="*/ 1 h 348"/>
                <a:gd name="T70" fmla="*/ 1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361"/>
                <a:gd name="T124" fmla="*/ 0 h 348"/>
                <a:gd name="T125" fmla="*/ 361 w 361"/>
                <a:gd name="T126" fmla="*/ 348 h 3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83" name="Freeform 640"/>
            <p:cNvSpPr/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1 h 343"/>
                <a:gd name="T14" fmla="*/ 1 w 126"/>
                <a:gd name="T15" fmla="*/ 1 h 343"/>
                <a:gd name="T16" fmla="*/ 1 w 126"/>
                <a:gd name="T17" fmla="*/ 1 h 343"/>
                <a:gd name="T18" fmla="*/ 1 w 126"/>
                <a:gd name="T19" fmla="*/ 1 h 343"/>
                <a:gd name="T20" fmla="*/ 1 w 126"/>
                <a:gd name="T21" fmla="*/ 1 h 343"/>
                <a:gd name="T22" fmla="*/ 1 w 126"/>
                <a:gd name="T23" fmla="*/ 1 h 343"/>
                <a:gd name="T24" fmla="*/ 1 w 126"/>
                <a:gd name="T25" fmla="*/ 1 h 343"/>
                <a:gd name="T26" fmla="*/ 1 w 126"/>
                <a:gd name="T27" fmla="*/ 1 h 343"/>
                <a:gd name="T28" fmla="*/ 1 w 126"/>
                <a:gd name="T29" fmla="*/ 1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6"/>
                <a:gd name="T76" fmla="*/ 0 h 343"/>
                <a:gd name="T77" fmla="*/ 126 w 126"/>
                <a:gd name="T78" fmla="*/ 343 h 34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84" name="Freeform 641"/>
            <p:cNvSpPr/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1 w 332"/>
                <a:gd name="T1" fmla="*/ 1 h 160"/>
                <a:gd name="T2" fmla="*/ 1 w 332"/>
                <a:gd name="T3" fmla="*/ 1 h 160"/>
                <a:gd name="T4" fmla="*/ 1 w 332"/>
                <a:gd name="T5" fmla="*/ 1 h 160"/>
                <a:gd name="T6" fmla="*/ 1 w 332"/>
                <a:gd name="T7" fmla="*/ 1 h 160"/>
                <a:gd name="T8" fmla="*/ 1 w 332"/>
                <a:gd name="T9" fmla="*/ 1 h 160"/>
                <a:gd name="T10" fmla="*/ 1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1 w 332"/>
                <a:gd name="T57" fmla="*/ 1 h 160"/>
                <a:gd name="T58" fmla="*/ 1 w 332"/>
                <a:gd name="T59" fmla="*/ 1 h 160"/>
                <a:gd name="T60" fmla="*/ 1 w 332"/>
                <a:gd name="T61" fmla="*/ 1 h 160"/>
                <a:gd name="T62" fmla="*/ 1 w 332"/>
                <a:gd name="T63" fmla="*/ 1 h 160"/>
                <a:gd name="T64" fmla="*/ 1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32"/>
                <a:gd name="T100" fmla="*/ 0 h 160"/>
                <a:gd name="T101" fmla="*/ 332 w 332"/>
                <a:gd name="T102" fmla="*/ 160 h 16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85" name="Freeform 642"/>
            <p:cNvSpPr/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1 w 373"/>
                <a:gd name="T1" fmla="*/ 5 h 1340"/>
                <a:gd name="T2" fmla="*/ 0 w 373"/>
                <a:gd name="T3" fmla="*/ 5 h 1340"/>
                <a:gd name="T4" fmla="*/ 0 w 373"/>
                <a:gd name="T5" fmla="*/ 5 h 1340"/>
                <a:gd name="T6" fmla="*/ 0 w 373"/>
                <a:gd name="T7" fmla="*/ 5 h 1340"/>
                <a:gd name="T8" fmla="*/ 0 w 373"/>
                <a:gd name="T9" fmla="*/ 5 h 1340"/>
                <a:gd name="T10" fmla="*/ 0 w 373"/>
                <a:gd name="T11" fmla="*/ 5 h 1340"/>
                <a:gd name="T12" fmla="*/ 0 w 373"/>
                <a:gd name="T13" fmla="*/ 4 h 1340"/>
                <a:gd name="T14" fmla="*/ 0 w 373"/>
                <a:gd name="T15" fmla="*/ 4 h 1340"/>
                <a:gd name="T16" fmla="*/ 0 w 373"/>
                <a:gd name="T17" fmla="*/ 3 h 1340"/>
                <a:gd name="T18" fmla="*/ 1 w 373"/>
                <a:gd name="T19" fmla="*/ 3 h 1340"/>
                <a:gd name="T20" fmla="*/ 1 w 373"/>
                <a:gd name="T21" fmla="*/ 2 h 1340"/>
                <a:gd name="T22" fmla="*/ 1 w 373"/>
                <a:gd name="T23" fmla="*/ 2 h 1340"/>
                <a:gd name="T24" fmla="*/ 1 w 373"/>
                <a:gd name="T25" fmla="*/ 1 h 1340"/>
                <a:gd name="T26" fmla="*/ 1 w 373"/>
                <a:gd name="T27" fmla="*/ 1 h 1340"/>
                <a:gd name="T28" fmla="*/ 1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1 w 373"/>
                <a:gd name="T69" fmla="*/ 1 h 1340"/>
                <a:gd name="T70" fmla="*/ 1 w 373"/>
                <a:gd name="T71" fmla="*/ 1 h 1340"/>
                <a:gd name="T72" fmla="*/ 1 w 373"/>
                <a:gd name="T73" fmla="*/ 1 h 1340"/>
                <a:gd name="T74" fmla="*/ 1 w 373"/>
                <a:gd name="T75" fmla="*/ 2 h 1340"/>
                <a:gd name="T76" fmla="*/ 1 w 373"/>
                <a:gd name="T77" fmla="*/ 2 h 1340"/>
                <a:gd name="T78" fmla="*/ 1 w 373"/>
                <a:gd name="T79" fmla="*/ 2 h 1340"/>
                <a:gd name="T80" fmla="*/ 1 w 373"/>
                <a:gd name="T81" fmla="*/ 3 h 1340"/>
                <a:gd name="T82" fmla="*/ 0 w 373"/>
                <a:gd name="T83" fmla="*/ 3 h 1340"/>
                <a:gd name="T84" fmla="*/ 0 w 373"/>
                <a:gd name="T85" fmla="*/ 3 h 1340"/>
                <a:gd name="T86" fmla="*/ 0 w 373"/>
                <a:gd name="T87" fmla="*/ 4 h 1340"/>
                <a:gd name="T88" fmla="*/ 0 w 373"/>
                <a:gd name="T89" fmla="*/ 4 h 1340"/>
                <a:gd name="T90" fmla="*/ 0 w 373"/>
                <a:gd name="T91" fmla="*/ 5 h 1340"/>
                <a:gd name="T92" fmla="*/ 0 w 373"/>
                <a:gd name="T93" fmla="*/ 5 h 1340"/>
                <a:gd name="T94" fmla="*/ 0 w 373"/>
                <a:gd name="T95" fmla="*/ 5 h 1340"/>
                <a:gd name="T96" fmla="*/ 0 w 373"/>
                <a:gd name="T97" fmla="*/ 5 h 1340"/>
                <a:gd name="T98" fmla="*/ 0 w 373"/>
                <a:gd name="T99" fmla="*/ 5 h 1340"/>
                <a:gd name="T100" fmla="*/ 0 w 373"/>
                <a:gd name="T101" fmla="*/ 5 h 1340"/>
                <a:gd name="T102" fmla="*/ 0 w 373"/>
                <a:gd name="T103" fmla="*/ 5 h 1340"/>
                <a:gd name="T104" fmla="*/ 1 w 373"/>
                <a:gd name="T105" fmla="*/ 5 h 1340"/>
                <a:gd name="T106" fmla="*/ 1 w 373"/>
                <a:gd name="T107" fmla="*/ 5 h 1340"/>
                <a:gd name="T108" fmla="*/ 1 w 373"/>
                <a:gd name="T109" fmla="*/ 5 h 1340"/>
                <a:gd name="T110" fmla="*/ 1 w 373"/>
                <a:gd name="T111" fmla="*/ 5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73"/>
                <a:gd name="T169" fmla="*/ 0 h 1340"/>
                <a:gd name="T170" fmla="*/ 373 w 373"/>
                <a:gd name="T171" fmla="*/ 1340 h 134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86" name="Freeform 643"/>
            <p:cNvSpPr/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0"/>
                <a:gd name="T148" fmla="*/ 0 h 123"/>
                <a:gd name="T149" fmla="*/ 110 w 110"/>
                <a:gd name="T150" fmla="*/ 123 h 12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87" name="Freeform 644"/>
            <p:cNvSpPr/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1"/>
                <a:gd name="T52" fmla="*/ 0 h 33"/>
                <a:gd name="T53" fmla="*/ 31 w 31"/>
                <a:gd name="T54" fmla="*/ 33 h 3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88" name="Freeform 645"/>
            <p:cNvSpPr/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11"/>
                <a:gd name="T148" fmla="*/ 0 h 122"/>
                <a:gd name="T149" fmla="*/ 111 w 111"/>
                <a:gd name="T150" fmla="*/ 122 h 12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89" name="Freeform 646"/>
            <p:cNvSpPr/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2"/>
                <a:gd name="T52" fmla="*/ 0 h 32"/>
                <a:gd name="T53" fmla="*/ 32 w 32"/>
                <a:gd name="T54" fmla="*/ 32 h 3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90" name="Freeform 647"/>
            <p:cNvSpPr/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9"/>
                <a:gd name="T98" fmla="*/ 136 w 136"/>
                <a:gd name="T99" fmla="*/ 149 h 1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91" name="Freeform 648"/>
            <p:cNvSpPr/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92" name="Freeform 649"/>
            <p:cNvSpPr/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9"/>
                <a:gd name="T76" fmla="*/ 0 h 181"/>
                <a:gd name="T77" fmla="*/ 129 w 129"/>
                <a:gd name="T78" fmla="*/ 181 h 18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93" name="Freeform 650"/>
            <p:cNvSpPr/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90"/>
                <a:gd name="T76" fmla="*/ 0 h 206"/>
                <a:gd name="T77" fmla="*/ 90 w 90"/>
                <a:gd name="T78" fmla="*/ 206 h 20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94" name="Freeform 651"/>
            <p:cNvSpPr/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201"/>
                <a:gd name="T100" fmla="*/ 0 h 99"/>
                <a:gd name="T101" fmla="*/ 201 w 201"/>
                <a:gd name="T102" fmla="*/ 99 h 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95" name="Freeform 652"/>
            <p:cNvSpPr/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98"/>
                <a:gd name="T76" fmla="*/ 0 h 100"/>
                <a:gd name="T77" fmla="*/ 198 w 198"/>
                <a:gd name="T78" fmla="*/ 100 h 100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96" name="Freeform 653"/>
            <p:cNvSpPr/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36"/>
                <a:gd name="T76" fmla="*/ 0 h 174"/>
                <a:gd name="T77" fmla="*/ 136 w 136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97" name="Freeform 654"/>
            <p:cNvSpPr/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1 w 469"/>
                <a:gd name="T27" fmla="*/ 0 h 163"/>
                <a:gd name="T28" fmla="*/ 1 w 469"/>
                <a:gd name="T29" fmla="*/ 0 h 163"/>
                <a:gd name="T30" fmla="*/ 1 w 469"/>
                <a:gd name="T31" fmla="*/ 0 h 163"/>
                <a:gd name="T32" fmla="*/ 1 w 469"/>
                <a:gd name="T33" fmla="*/ 0 h 163"/>
                <a:gd name="T34" fmla="*/ 1 w 469"/>
                <a:gd name="T35" fmla="*/ 0 h 163"/>
                <a:gd name="T36" fmla="*/ 1 w 469"/>
                <a:gd name="T37" fmla="*/ 0 h 163"/>
                <a:gd name="T38" fmla="*/ 1 w 469"/>
                <a:gd name="T39" fmla="*/ 0 h 163"/>
                <a:gd name="T40" fmla="*/ 1 w 469"/>
                <a:gd name="T41" fmla="*/ 0 h 163"/>
                <a:gd name="T42" fmla="*/ 1 w 469"/>
                <a:gd name="T43" fmla="*/ 0 h 163"/>
                <a:gd name="T44" fmla="*/ 1 w 469"/>
                <a:gd name="T45" fmla="*/ 0 h 163"/>
                <a:gd name="T46" fmla="*/ 1 w 469"/>
                <a:gd name="T47" fmla="*/ 0 h 163"/>
                <a:gd name="T48" fmla="*/ 1 w 469"/>
                <a:gd name="T49" fmla="*/ 0 h 163"/>
                <a:gd name="T50" fmla="*/ 1 w 469"/>
                <a:gd name="T51" fmla="*/ 0 h 163"/>
                <a:gd name="T52" fmla="*/ 1 w 469"/>
                <a:gd name="T53" fmla="*/ 0 h 163"/>
                <a:gd name="T54" fmla="*/ 1 w 469"/>
                <a:gd name="T55" fmla="*/ 0 h 163"/>
                <a:gd name="T56" fmla="*/ 1 w 469"/>
                <a:gd name="T57" fmla="*/ 0 h 163"/>
                <a:gd name="T58" fmla="*/ 1 w 469"/>
                <a:gd name="T59" fmla="*/ 0 h 163"/>
                <a:gd name="T60" fmla="*/ 1 w 469"/>
                <a:gd name="T61" fmla="*/ 0 h 163"/>
                <a:gd name="T62" fmla="*/ 1 w 469"/>
                <a:gd name="T63" fmla="*/ 0 h 163"/>
                <a:gd name="T64" fmla="*/ 1 w 469"/>
                <a:gd name="T65" fmla="*/ 0 h 163"/>
                <a:gd name="T66" fmla="*/ 1 w 469"/>
                <a:gd name="T67" fmla="*/ 0 h 163"/>
                <a:gd name="T68" fmla="*/ 1 w 469"/>
                <a:gd name="T69" fmla="*/ 0 h 163"/>
                <a:gd name="T70" fmla="*/ 1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469"/>
                <a:gd name="T124" fmla="*/ 0 h 163"/>
                <a:gd name="T125" fmla="*/ 469 w 469"/>
                <a:gd name="T126" fmla="*/ 163 h 16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98" name="Freeform 655"/>
            <p:cNvSpPr/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42"/>
                <a:gd name="T97" fmla="*/ 0 h 145"/>
                <a:gd name="T98" fmla="*/ 142 w 142"/>
                <a:gd name="T99" fmla="*/ 145 h 14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199" name="Freeform 656"/>
            <p:cNvSpPr/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"/>
                <a:gd name="T52" fmla="*/ 0 h 39"/>
                <a:gd name="T53" fmla="*/ 40 w 40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00" name="Freeform 657"/>
            <p:cNvSpPr/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0"/>
                <a:gd name="T53" fmla="*/ 52 w 52"/>
                <a:gd name="T54" fmla="*/ 50 h 5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01" name="Freeform 658"/>
            <p:cNvSpPr/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02" name="Freeform 659"/>
            <p:cNvSpPr/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3"/>
                <a:gd name="T55" fmla="*/ 0 h 156"/>
                <a:gd name="T56" fmla="*/ 113 w 113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03" name="Freeform 660"/>
            <p:cNvSpPr/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04" name="Freeform 661"/>
            <p:cNvSpPr/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3"/>
                <a:gd name="T79" fmla="*/ 0 h 122"/>
                <a:gd name="T80" fmla="*/ 153 w 153"/>
                <a:gd name="T81" fmla="*/ 122 h 1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05" name="Freeform 662"/>
            <p:cNvSpPr/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12"/>
                <a:gd name="T55" fmla="*/ 0 h 156"/>
                <a:gd name="T56" fmla="*/ 112 w 112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06" name="Freeform 663"/>
            <p:cNvSpPr/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1"/>
                <a:gd name="T79" fmla="*/ 0 h 123"/>
                <a:gd name="T80" fmla="*/ 151 w 151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07" name="Freeform 664"/>
            <p:cNvSpPr/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2"/>
                <a:gd name="T79" fmla="*/ 0 h 123"/>
                <a:gd name="T80" fmla="*/ 152 w 152"/>
                <a:gd name="T81" fmla="*/ 123 h 123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08" name="Freeform 665"/>
            <p:cNvSpPr/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8"/>
                <a:gd name="T98" fmla="*/ 136 w 136"/>
                <a:gd name="T99" fmla="*/ 148 h 14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09" name="Freeform 666"/>
            <p:cNvSpPr/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40"/>
                <a:gd name="T53" fmla="*/ 39 w 39"/>
                <a:gd name="T54" fmla="*/ 40 h 40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10" name="Freeform 667"/>
            <p:cNvSpPr/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36"/>
                <a:gd name="T97" fmla="*/ 0 h 147"/>
                <a:gd name="T98" fmla="*/ 136 w 136"/>
                <a:gd name="T99" fmla="*/ 147 h 147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11" name="Freeform 668"/>
            <p:cNvSpPr/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9"/>
                <a:gd name="T52" fmla="*/ 0 h 39"/>
                <a:gd name="T53" fmla="*/ 39 w 39"/>
                <a:gd name="T54" fmla="*/ 39 h 3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12" name="Freeform 669"/>
            <p:cNvSpPr/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13" name="Freeform 670"/>
            <p:cNvSpPr/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14" name="Freeform 671"/>
            <p:cNvSpPr/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15" name="Freeform 672"/>
            <p:cNvSpPr/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16" name="Freeform 673"/>
            <p:cNvSpPr/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17" name="Freeform 674"/>
            <p:cNvSpPr/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18" name="Freeform 675"/>
            <p:cNvSpPr/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19" name="Freeform 676"/>
            <p:cNvSpPr/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20" name="Freeform 677"/>
            <p:cNvSpPr/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21" name="Freeform 678"/>
            <p:cNvSpPr/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22" name="Freeform 679"/>
            <p:cNvSpPr/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23" name="Freeform 680"/>
            <p:cNvSpPr/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24" name="Freeform 681"/>
            <p:cNvSpPr/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25" name="Freeform 682"/>
            <p:cNvSpPr/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26" name="Freeform 683"/>
            <p:cNvSpPr/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60"/>
                <a:gd name="T89" fmla="*/ 58 w 58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27" name="Freeform 684"/>
            <p:cNvSpPr/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30"/>
                <a:gd name="T89" fmla="*/ 28 w 28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28" name="Freeform 685"/>
            <p:cNvSpPr/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29" name="Freeform 686"/>
            <p:cNvSpPr/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30" name="Freeform 687"/>
            <p:cNvSpPr/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31" name="Freeform 688"/>
            <p:cNvSpPr/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32" name="Freeform 689"/>
            <p:cNvSpPr/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7"/>
                <a:gd name="T89" fmla="*/ 60 w 60"/>
                <a:gd name="T90" fmla="*/ 57 h 5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33" name="Freeform 690"/>
            <p:cNvSpPr/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7"/>
                <a:gd name="T89" fmla="*/ 30 w 30"/>
                <a:gd name="T90" fmla="*/ 27 h 2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34" name="Freeform 691"/>
            <p:cNvSpPr/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35" name="Freeform 692"/>
            <p:cNvSpPr/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36" name="Freeform 693"/>
            <p:cNvSpPr/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37" name="Freeform 694"/>
            <p:cNvSpPr/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30"/>
                <a:gd name="T89" fmla="*/ 29 w 29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38" name="Freeform 695"/>
            <p:cNvSpPr/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59"/>
                <a:gd name="T89" fmla="*/ 59 w 59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39" name="Freeform 696"/>
            <p:cNvSpPr/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40" name="Freeform 697"/>
            <p:cNvSpPr/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41" name="Freeform 698"/>
            <p:cNvSpPr/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42" name="Freeform 699"/>
            <p:cNvSpPr/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43" name="Freeform 700"/>
            <p:cNvSpPr/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44" name="Freeform 701"/>
            <p:cNvSpPr/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45" name="Freeform 702"/>
            <p:cNvSpPr/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46" name="Freeform 703"/>
            <p:cNvSpPr/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8"/>
                <a:gd name="T89" fmla="*/ 58 w 58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47" name="Freeform 704"/>
            <p:cNvSpPr/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48" name="Freeform 705"/>
            <p:cNvSpPr/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49" name="Freeform 706"/>
            <p:cNvSpPr/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50" name="Freeform 707"/>
            <p:cNvSpPr/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51" name="Freeform 708"/>
            <p:cNvSpPr/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52" name="Freeform 709"/>
            <p:cNvSpPr/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53" name="Freeform 710"/>
            <p:cNvSpPr/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54" name="Freeform 711"/>
            <p:cNvSpPr/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55" name="Freeform 712"/>
            <p:cNvSpPr/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56" name="Freeform 713"/>
            <p:cNvSpPr/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9"/>
                <a:gd name="T88" fmla="*/ 0 h 60"/>
                <a:gd name="T89" fmla="*/ 59 w 59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57" name="Freeform 714"/>
            <p:cNvSpPr/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8"/>
                <a:gd name="T89" fmla="*/ 29 w 29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58" name="Freeform 715"/>
            <p:cNvSpPr/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59" name="Freeform 716"/>
            <p:cNvSpPr/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60" name="Freeform 717"/>
            <p:cNvSpPr/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61" name="Freeform 718"/>
            <p:cNvSpPr/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62" name="Freeform 719"/>
            <p:cNvSpPr/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63" name="Freeform 720"/>
            <p:cNvSpPr/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8"/>
                <a:gd name="T88" fmla="*/ 0 h 29"/>
                <a:gd name="T89" fmla="*/ 28 w 28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64" name="Freeform 721"/>
            <p:cNvSpPr/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8"/>
                <a:gd name="T89" fmla="*/ 60 w 60"/>
                <a:gd name="T90" fmla="*/ 58 h 5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65" name="Freeform 722"/>
            <p:cNvSpPr/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8"/>
                <a:gd name="T89" fmla="*/ 30 w 30"/>
                <a:gd name="T90" fmla="*/ 28 h 28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66" name="Freeform 723"/>
            <p:cNvSpPr/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59"/>
                <a:gd name="T89" fmla="*/ 60 w 60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67" name="Freeform 724"/>
            <p:cNvSpPr/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29"/>
                <a:gd name="T89" fmla="*/ 30 w 30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68" name="Freeform 725"/>
            <p:cNvSpPr/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69" name="Freeform 726"/>
            <p:cNvSpPr/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70" name="Freeform 727"/>
            <p:cNvSpPr/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58"/>
                <a:gd name="T88" fmla="*/ 0 h 59"/>
                <a:gd name="T89" fmla="*/ 58 w 58"/>
                <a:gd name="T90" fmla="*/ 59 h 5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71" name="Freeform 728"/>
            <p:cNvSpPr/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9"/>
                <a:gd name="T88" fmla="*/ 0 h 29"/>
                <a:gd name="T89" fmla="*/ 29 w 29"/>
                <a:gd name="T90" fmla="*/ 29 h 29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72" name="Freeform 729"/>
            <p:cNvSpPr/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60"/>
                <a:gd name="T88" fmla="*/ 0 h 60"/>
                <a:gd name="T89" fmla="*/ 60 w 60"/>
                <a:gd name="T90" fmla="*/ 60 h 6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  <p:sp>
          <p:nvSpPr>
            <p:cNvPr id="4273" name="Freeform 730"/>
            <p:cNvSpPr/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"/>
                <a:gd name="T88" fmla="*/ 0 h 30"/>
                <a:gd name="T89" fmla="*/ 30 w 30"/>
                <a:gd name="T90" fmla="*/ 30 h 3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334" name="Rectangle 333"/>
          <p:cNvSpPr/>
          <p:nvPr/>
        </p:nvSpPr>
        <p:spPr>
          <a:xfrm>
            <a:off x="-30163" y="0"/>
            <a:ext cx="12192001" cy="1182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 </a:t>
            </a:r>
            <a:r>
              <a:rPr kumimoji="0" lang="en-US" alt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hai,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alt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 1 năm 2022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3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3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2000"/>
                                        <p:tgtEl>
                                          <p:spTgt spid="3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000"/>
                                        <p:tgtEl>
                                          <p:spTgt spid="3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000"/>
                                        <p:tgtEl>
                                          <p:spTgt spid="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2000"/>
                                        <p:tgtEl>
                                          <p:spTgt spid="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2000"/>
                                        <p:tgtEl>
                                          <p:spTgt spid="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3" grpId="0"/>
      <p:bldP spid="3234" grpId="0"/>
      <p:bldP spid="3246" grpId="0"/>
      <p:bldP spid="3247" grpId="0"/>
      <p:bldP spid="3251" grpId="0"/>
      <p:bldP spid="3252" grpId="0"/>
      <p:bldP spid="325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0" name="Group 6"/>
          <p:cNvGrpSpPr/>
          <p:nvPr/>
        </p:nvGrpSpPr>
        <p:grpSpPr bwMode="auto">
          <a:xfrm>
            <a:off x="833438" y="1439930"/>
            <a:ext cx="3357562" cy="533400"/>
            <a:chOff x="480" y="1008"/>
            <a:chExt cx="2115" cy="336"/>
          </a:xfrm>
        </p:grpSpPr>
        <p:sp>
          <p:nvSpPr>
            <p:cNvPr id="5159" name="Text Box 7"/>
            <p:cNvSpPr txBox="1">
              <a:spLocks noChangeArrowheads="1"/>
            </p:cNvSpPr>
            <p:nvPr/>
          </p:nvSpPr>
          <p:spPr bwMode="auto">
            <a:xfrm>
              <a:off x="915" y="1008"/>
              <a:ext cx="168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4572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vi-VN" sz="2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Viết</a:t>
              </a:r>
              <a:r>
                <a:rPr kumimoji="0" lang="en-US" alt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(</a:t>
              </a:r>
              <a:r>
                <a:rPr kumimoji="0" lang="en-US" altLang="vi-VN" sz="2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theo</a:t>
              </a:r>
              <a:r>
                <a:rPr kumimoji="0" lang="en-US" alt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 </a:t>
              </a:r>
              <a:r>
                <a:rPr kumimoji="0" lang="en-US" altLang="vi-VN" sz="2800" b="1" i="1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mẫu</a:t>
              </a:r>
              <a:r>
                <a:rPr kumimoji="0" lang="en-US" altLang="vi-VN" sz="28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):</a:t>
              </a:r>
              <a:endParaRPr kumimoji="0" lang="en-US" altLang="vi-VN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5160" name="Oval 8"/>
            <p:cNvSpPr>
              <a:spLocks noChangeArrowheads="1"/>
            </p:cNvSpPr>
            <p:nvPr/>
          </p:nvSpPr>
          <p:spPr bwMode="auto">
            <a:xfrm>
              <a:off x="480" y="1056"/>
              <a:ext cx="384" cy="288"/>
            </a:xfrm>
            <a:prstGeom prst="ellipse">
              <a:avLst/>
            </a:prstGeom>
            <a:solidFill>
              <a:srgbClr val="A2EDFC"/>
            </a:solidFill>
            <a:ln w="28575">
              <a:solidFill>
                <a:srgbClr val="80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vi-VN" sz="2400" b="1" i="0" u="none" strike="noStrike" kern="1200" cap="none" spc="0" normalizeH="0" baseline="0" noProof="0">
                  <a:ln>
                    <a:noFill/>
                  </a:ln>
                  <a:solidFill>
                    <a:srgbClr val="0000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  <a:endParaRPr kumimoji="0" lang="en-US" altLang="vi-VN" sz="2400" b="1" i="0" u="none" strike="noStrike" kern="1200" cap="none" spc="0" normalizeH="0" baseline="0" noProof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aphicFrame>
        <p:nvGraphicFramePr>
          <p:cNvPr id="6389" name="Group 245"/>
          <p:cNvGraphicFramePr>
            <a:graphicFrameLocks noGrp="1"/>
          </p:cNvGraphicFramePr>
          <p:nvPr>
            <p:ph/>
          </p:nvPr>
        </p:nvGraphicFramePr>
        <p:xfrm>
          <a:off x="2253803" y="2209800"/>
          <a:ext cx="9517488" cy="4114803"/>
        </p:xfrm>
        <a:graphic>
          <a:graphicData uri="http://schemas.openxmlformats.org/drawingml/2006/table">
            <a:tbl>
              <a:tblPr/>
              <a:tblGrid>
                <a:gridCol w="1703128"/>
                <a:gridCol w="7814360"/>
              </a:tblGrid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1942</a:t>
                      </a:r>
                      <a:endParaRPr kumimoji="0" lang="en-US" altLang="vi-VN" sz="3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EE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Một</a:t>
                      </a:r>
                      <a:r>
                        <a:rPr kumimoji="0" lang="en-US" altLang="vi-VN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nghìn</a:t>
                      </a:r>
                      <a:r>
                        <a:rPr kumimoji="0" lang="en-US" altLang="vi-VN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chín</a:t>
                      </a:r>
                      <a:r>
                        <a:rPr kumimoji="0" lang="en-US" altLang="vi-VN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trăm</a:t>
                      </a:r>
                      <a:r>
                        <a:rPr kumimoji="0" lang="en-US" altLang="vi-VN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bốn</a:t>
                      </a:r>
                      <a:r>
                        <a:rPr kumimoji="0" lang="en-US" altLang="vi-VN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mươi</a:t>
                      </a:r>
                      <a:r>
                        <a:rPr kumimoji="0" lang="en-US" altLang="vi-VN" sz="3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vi-VN" sz="3200" b="1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hai</a:t>
                      </a:r>
                      <a:endParaRPr kumimoji="0" lang="en-US" altLang="vi-VN" sz="3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9EEF5"/>
                    </a:solidFill>
                  </a:tcPr>
                </a:tc>
              </a:tr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6358</a:t>
                      </a:r>
                      <a:endParaRPr kumimoji="0" lang="en-US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vi-V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4444</a:t>
                      </a:r>
                      <a:endParaRPr kumimoji="0" lang="en-US" altLang="vi-V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vi-V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8781</a:t>
                      </a:r>
                      <a:endParaRPr kumimoji="0" lang="en-US" altLang="vi-V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vi-V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57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vi-V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3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Chín nghìn hai trăm bốn mươi sáu</a:t>
                      </a:r>
                      <a:endParaRPr kumimoji="0" lang="en-US" altLang="vi-VN" sz="32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8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vi-VN" sz="3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7155</a:t>
                      </a:r>
                      <a:endParaRPr kumimoji="0" lang="en-US" altLang="vi-VN" sz="3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altLang="vi-VN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285" name="Text Box 141"/>
          <p:cNvSpPr txBox="1">
            <a:spLocks noChangeArrowheads="1"/>
          </p:cNvSpPr>
          <p:nvPr/>
        </p:nvSpPr>
        <p:spPr bwMode="auto">
          <a:xfrm>
            <a:off x="6296025" y="2214563"/>
            <a:ext cx="1371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1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Đọc số</a:t>
            </a:r>
            <a:endParaRPr kumimoji="0" lang="en-US" altLang="vi-VN" sz="2800" b="1" i="1" u="none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286" name="Text Box 142"/>
          <p:cNvSpPr txBox="1">
            <a:spLocks noChangeArrowheads="1"/>
          </p:cNvSpPr>
          <p:nvPr/>
        </p:nvSpPr>
        <p:spPr bwMode="auto">
          <a:xfrm>
            <a:off x="2895600" y="2209800"/>
            <a:ext cx="1295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1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Viết số</a:t>
            </a:r>
            <a:endParaRPr kumimoji="0" lang="en-US" altLang="vi-VN" sz="2800" b="1" i="1" u="none" strike="noStrike" kern="1200" cap="none" spc="0" normalizeH="0" baseline="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287" name="Text Box 143"/>
          <p:cNvSpPr txBox="1">
            <a:spLocks noChangeArrowheads="1"/>
          </p:cNvSpPr>
          <p:nvPr/>
        </p:nvSpPr>
        <p:spPr bwMode="auto">
          <a:xfrm>
            <a:off x="2635876" y="5103702"/>
            <a:ext cx="1143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9246</a:t>
            </a:r>
            <a:endParaRPr kumimoji="0" lang="en-US" altLang="vi-VN" sz="32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6386" name="Picture 242" descr="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83394" y="2878931"/>
            <a:ext cx="1309687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90" name="Text Box 246"/>
          <p:cNvSpPr txBox="1">
            <a:spLocks noChangeArrowheads="1"/>
          </p:cNvSpPr>
          <p:nvPr/>
        </p:nvSpPr>
        <p:spPr bwMode="auto">
          <a:xfrm>
            <a:off x="4238625" y="3371850"/>
            <a:ext cx="563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Sáu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nghìn</a:t>
            </a:r>
            <a:r>
              <a:rPr kumimoji="0" lang="en-US" altLang="vi-VN" sz="28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ba</a:t>
            </a:r>
            <a:r>
              <a:rPr kumimoji="0" lang="en-US" alt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trăm</a:t>
            </a:r>
            <a:r>
              <a:rPr kumimoji="0" lang="en-US" alt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năm</a:t>
            </a:r>
            <a:r>
              <a:rPr kumimoji="0" lang="en-US" alt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mươi</a:t>
            </a:r>
            <a:r>
              <a:rPr kumimoji="0" lang="en-US" altLang="vi-VN" sz="3200" b="1" i="1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vi-VN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tám</a:t>
            </a:r>
            <a:endParaRPr kumimoji="0" lang="en-US" altLang="vi-VN" sz="3200" b="1" i="1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391" name="Text Box 247"/>
          <p:cNvSpPr txBox="1">
            <a:spLocks noChangeArrowheads="1"/>
          </p:cNvSpPr>
          <p:nvPr/>
        </p:nvSpPr>
        <p:spPr bwMode="auto">
          <a:xfrm>
            <a:off x="4267200" y="3990975"/>
            <a:ext cx="563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1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Bốn nghìn bốn trăm bốn mươi tư</a:t>
            </a:r>
            <a:endParaRPr kumimoji="0" lang="en-US" altLang="vi-VN" sz="3200" b="1" i="1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392" name="Text Box 248"/>
          <p:cNvSpPr txBox="1">
            <a:spLocks noChangeArrowheads="1"/>
          </p:cNvSpPr>
          <p:nvPr/>
        </p:nvSpPr>
        <p:spPr bwMode="auto">
          <a:xfrm>
            <a:off x="4267200" y="4572000"/>
            <a:ext cx="5638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1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Tám nghìn bảy trăm tám mươi mốt</a:t>
            </a:r>
            <a:endParaRPr kumimoji="0" lang="en-US" altLang="vi-VN" sz="3200" b="1" i="1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6393" name="Text Box 249"/>
          <p:cNvSpPr txBox="1">
            <a:spLocks noChangeArrowheads="1"/>
          </p:cNvSpPr>
          <p:nvPr/>
        </p:nvSpPr>
        <p:spPr bwMode="auto">
          <a:xfrm>
            <a:off x="4267200" y="5748338"/>
            <a:ext cx="5638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vi-VN" sz="2800" b="1" i="1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Bảy nghìn một trăm năm mươi lăm</a:t>
            </a:r>
            <a:endParaRPr kumimoji="0" lang="en-US" altLang="vi-VN" sz="3200" b="1" i="1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34" name="Rectangle 333"/>
          <p:cNvSpPr/>
          <p:nvPr/>
        </p:nvSpPr>
        <p:spPr>
          <a:xfrm>
            <a:off x="-30163" y="50800"/>
            <a:ext cx="12192001" cy="11826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ED7D31">
                  <a:lumMod val="40000"/>
                  <a:lumOff val="6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Thứ </a:t>
            </a:r>
            <a:r>
              <a:rPr kumimoji="0" lang="en-US" alt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hai,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ngày 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kumimoji="0" lang="en-US" alt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vi-V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tháng 1 năm 2022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6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628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5" grpId="0"/>
      <p:bldP spid="6286" grpId="0"/>
      <p:bldP spid="6287" grpId="0"/>
      <p:bldP spid="6390" grpId="0"/>
      <p:bldP spid="6391" grpId="0"/>
      <p:bldP spid="6392" grpId="0"/>
      <p:bldP spid="639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9218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9027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4"/>
          <p:cNvSpPr/>
          <p:nvPr/>
        </p:nvSpPr>
        <p:spPr>
          <a:xfrm>
            <a:off x="4511221" y="3203716"/>
            <a:ext cx="6533323" cy="2232996"/>
          </a:xfrm>
          <a:prstGeom prst="ellipse">
            <a:avLst/>
          </a:prstGeom>
          <a:solidFill>
            <a:srgbClr val="FFCC9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41656" y="3825419"/>
            <a:ext cx="5672455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chuông vàng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73767" y="3236807"/>
            <a:ext cx="2497667" cy="252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1"/>
          <p:cNvSpPr>
            <a:spLocks noChangeArrowheads="1"/>
          </p:cNvSpPr>
          <p:nvPr/>
        </p:nvSpPr>
        <p:spPr bwMode="auto">
          <a:xfrm>
            <a:off x="3249088" y="1371600"/>
            <a:ext cx="6023429" cy="11430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FF6600"/>
            </a:solidFill>
            <a:round/>
          </a:ln>
        </p:spPr>
        <p:txBody>
          <a:bodyPr wrap="none" anchor="ctr"/>
          <a:lstStyle/>
          <a:p>
            <a:pPr algn="ctr" defTabSz="914400"/>
            <a:r>
              <a:rPr lang="en-US" sz="2400" b="1" kern="12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5728 đọc là?</a:t>
            </a:r>
            <a:endParaRPr lang="en-US" sz="2400" b="1" kern="120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" name="Group 51"/>
          <p:cNvGrpSpPr/>
          <p:nvPr/>
        </p:nvGrpSpPr>
        <p:grpSpPr bwMode="auto">
          <a:xfrm>
            <a:off x="456599" y="14288"/>
            <a:ext cx="427871" cy="6858000"/>
            <a:chOff x="202295" y="-322943"/>
            <a:chExt cx="319314" cy="7180943"/>
          </a:xfrm>
        </p:grpSpPr>
        <p:sp>
          <p:nvSpPr>
            <p:cNvPr id="7" name="Rectangle 6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540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914400"/>
              <a:endParaRPr lang="vi-VN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24153" y="-307983"/>
              <a:ext cx="75598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anose="020B7200000000000000" pitchFamily="34" charset="0"/>
              </a:endParaRPr>
            </a:p>
          </p:txBody>
        </p:sp>
      </p:grpSp>
      <p:sp>
        <p:nvSpPr>
          <p:cNvPr id="10" name="AutoShape 51"/>
          <p:cNvSpPr>
            <a:spLocks noChangeArrowheads="1"/>
          </p:cNvSpPr>
          <p:nvPr/>
        </p:nvSpPr>
        <p:spPr bwMode="auto">
          <a:xfrm>
            <a:off x="3223392" y="2814639"/>
            <a:ext cx="6021917" cy="1009651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rgbClr val="FF9933"/>
            </a:solidFill>
            <a:rou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2400" b="1" kern="12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Năm nghìn bảy hai mươi tám</a:t>
            </a:r>
            <a:endParaRPr lang="en-US" sz="2400" dirty="0"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9"/>
          <p:cNvGrpSpPr/>
          <p:nvPr/>
        </p:nvGrpSpPr>
        <p:grpSpPr bwMode="auto">
          <a:xfrm>
            <a:off x="417291" y="2692425"/>
            <a:ext cx="1811263" cy="1027113"/>
            <a:chOff x="437833" y="2692400"/>
            <a:chExt cx="1902462" cy="1027116"/>
          </a:xfrm>
        </p:grpSpPr>
        <p:pic>
          <p:nvPicPr>
            <p:cNvPr id="12" name="Picture 37" descr="Blue_chapterlist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7833" y="2692400"/>
              <a:ext cx="612980" cy="655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5402" name="Oval 59">
              <a:hlinkHover r:id="" action="ppaction://noaction" highlightClick="1">
                <a:snd r:embed="rId2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1026797" y="2738441"/>
              <a:ext cx="1313498" cy="981075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pPr defTabSz="914400"/>
              <a:endParaRPr lang="vi-VN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5403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1280160" y="2895600"/>
              <a:ext cx="853440" cy="68580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 defTabSz="914400"/>
              <a:r>
                <a:rPr lang="en-US" sz="3600" kern="10" dirty="0">
                  <a:ln w="9525">
                    <a:solidFill>
                      <a:srgbClr val="FFFF00"/>
                    </a:solidFill>
                    <a:round/>
                  </a:ln>
                  <a:solidFill>
                    <a:srgbClr val="FFFF00"/>
                  </a:solidFill>
                  <a:latin typeface="Arial" panose="020B0604020202020204"/>
                  <a:cs typeface="Arial" panose="020B0604020202020204"/>
                </a:rPr>
                <a:t>A</a:t>
              </a:r>
              <a:endParaRPr lang="en-US" sz="3600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3625" y="4114800"/>
            <a:ext cx="5937251" cy="10668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rgbClr val="FF9933"/>
            </a:solidFill>
            <a:rou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2400" b="1" kern="120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Năm nghìn bảy trăm hai tám</a:t>
            </a:r>
            <a:endParaRPr lang="en-US" sz="2400" b="1" dirty="0">
              <a:solidFill>
                <a:srgbClr val="1F497D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4" name="Group 40"/>
          <p:cNvGrpSpPr/>
          <p:nvPr/>
        </p:nvGrpSpPr>
        <p:grpSpPr bwMode="auto">
          <a:xfrm>
            <a:off x="391587" y="4119588"/>
            <a:ext cx="1836964" cy="1062037"/>
            <a:chOff x="411163" y="4119566"/>
            <a:chExt cx="1929130" cy="1062037"/>
          </a:xfrm>
        </p:grpSpPr>
        <p:pic>
          <p:nvPicPr>
            <p:cNvPr id="17" name="Picture 37" descr="Blue_chapterlist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163" y="4267203"/>
              <a:ext cx="639867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5399" name="Oval 59">
              <a:hlinkHover r:id="" action="ppaction://noaction" highlightClick="1">
                <a:snd r:embed="rId2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1051243" y="4119566"/>
              <a:ext cx="1289050" cy="1062037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pPr defTabSz="914400"/>
              <a:endParaRPr lang="vi-VN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5400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1280160" y="4267200"/>
              <a:ext cx="891223" cy="68580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1921"/>
                </a:avLst>
              </a:prstTxWarp>
            </a:bodyPr>
            <a:lstStyle/>
            <a:p>
              <a:pPr algn="ctr" defTabSz="914400"/>
              <a:r>
                <a:rPr lang="en-US" sz="3600" kern="10">
                  <a:ln w="9525">
                    <a:solidFill>
                      <a:srgbClr val="FFFF00"/>
                    </a:solidFill>
                    <a:round/>
                  </a:ln>
                  <a:solidFill>
                    <a:srgbClr val="FFFF00"/>
                  </a:solidFill>
                  <a:latin typeface="Times New Roman" panose="02020603050405020304"/>
                  <a:cs typeface="Times New Roman" panose="02020603050405020304"/>
                </a:rPr>
                <a:t>B</a:t>
              </a:r>
              <a:endPara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sp>
        <p:nvSpPr>
          <p:cNvPr id="20" name="AutoShape 51"/>
          <p:cNvSpPr>
            <a:spLocks noChangeArrowheads="1"/>
          </p:cNvSpPr>
          <p:nvPr/>
        </p:nvSpPr>
        <p:spPr bwMode="auto">
          <a:xfrm>
            <a:off x="3353411" y="5486400"/>
            <a:ext cx="5837471" cy="1143000"/>
          </a:xfrm>
          <a:prstGeom prst="roundRect">
            <a:avLst>
              <a:gd name="adj" fmla="val 16667"/>
            </a:avLst>
          </a:prstGeom>
          <a:solidFill>
            <a:srgbClr val="FFCCFF"/>
          </a:solidFill>
          <a:ln w="9525">
            <a:solidFill>
              <a:srgbClr val="FF9933"/>
            </a:solidFill>
            <a:rou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2400" b="1" kern="12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Năm nghìn bảy trăm hai mươi tám</a:t>
            </a:r>
            <a:endParaRPr lang="en-US" sz="2400" b="1" kern="120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6" name="Group 41"/>
          <p:cNvGrpSpPr/>
          <p:nvPr/>
        </p:nvGrpSpPr>
        <p:grpSpPr bwMode="auto">
          <a:xfrm>
            <a:off x="391587" y="5486400"/>
            <a:ext cx="1841500" cy="990600"/>
            <a:chOff x="411163" y="5486400"/>
            <a:chExt cx="1933577" cy="990600"/>
          </a:xfrm>
        </p:grpSpPr>
        <p:pic>
          <p:nvPicPr>
            <p:cNvPr id="22" name="Picture 37" descr="Blue_chapterlist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163" y="5680075"/>
              <a:ext cx="639763" cy="72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5396" name="Oval 59">
              <a:hlinkHover r:id="" action="ppaction://noaction" highlightClick="1">
                <a:snd r:embed="rId2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1173482" y="5486400"/>
              <a:ext cx="1171258" cy="990600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pPr defTabSz="914400"/>
              <a:endParaRPr lang="vi-VN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5397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1280160" y="5638800"/>
              <a:ext cx="960120" cy="68580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0"/>
                </a:avLst>
              </a:prstTxWarp>
            </a:bodyPr>
            <a:lstStyle/>
            <a:p>
              <a:pPr algn="ctr" defTabSz="914400"/>
              <a:r>
                <a:rPr lang="en-US" sz="3600" kern="10" dirty="0">
                  <a:ln w="9525">
                    <a:solidFill>
                      <a:srgbClr val="FFFF00"/>
                    </a:solidFill>
                    <a:round/>
                  </a:ln>
                  <a:solidFill>
                    <a:srgbClr val="FFFF00"/>
                  </a:solidFill>
                  <a:latin typeface="Times New Roman" panose="02020603050405020304"/>
                  <a:cs typeface="Times New Roman" panose="02020603050405020304"/>
                </a:rPr>
                <a:t>c</a:t>
              </a:r>
              <a:endParaRPr lang="en-US" sz="3600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sp>
        <p:nvSpPr>
          <p:cNvPr id="25" name="WordArt 226"/>
          <p:cNvSpPr>
            <a:spLocks noChangeArrowheads="1" noChangeShapeType="1" noTextEdit="1"/>
          </p:cNvSpPr>
          <p:nvPr/>
        </p:nvSpPr>
        <p:spPr bwMode="auto">
          <a:xfrm>
            <a:off x="1276061" y="5873751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/>
            <a:endParaRPr lang="en-US" sz="36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6" name="AutoShape 27"/>
          <p:cNvSpPr>
            <a:spLocks noChangeArrowheads="1"/>
          </p:cNvSpPr>
          <p:nvPr/>
        </p:nvSpPr>
        <p:spPr bwMode="auto">
          <a:xfrm>
            <a:off x="1091601" y="1231900"/>
            <a:ext cx="2057703" cy="1358900"/>
          </a:xfrm>
          <a:prstGeom prst="sun">
            <a:avLst>
              <a:gd name="adj" fmla="val 19880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defTabSz="914400"/>
            <a:endParaRPr lang="vi-VN">
              <a:solidFill>
                <a:prstClr val="black"/>
              </a:solidFill>
            </a:endParaRPr>
          </a:p>
        </p:txBody>
      </p:sp>
      <p:sp>
        <p:nvSpPr>
          <p:cNvPr id="27" name="WordArt 28"/>
          <p:cNvSpPr>
            <a:spLocks noChangeArrowheads="1" noChangeShapeType="1" noTextEdit="1"/>
          </p:cNvSpPr>
          <p:nvPr/>
        </p:nvSpPr>
        <p:spPr bwMode="auto">
          <a:xfrm>
            <a:off x="1625312" y="1627701"/>
            <a:ext cx="876905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en-US" sz="3600" b="1" kern="10" dirty="0" err="1" smtClean="0">
                <a:ln w="19050">
                  <a:solidFill>
                    <a:srgbClr val="FFFF00"/>
                  </a:solidFill>
                  <a:round/>
                </a:ln>
                <a:solidFill>
                  <a:srgbClr val="FFFF99"/>
                </a:solidFill>
                <a:latin typeface="Times New Roman" panose="02020603050405020304"/>
                <a:cs typeface="Times New Roman" panose="02020603050405020304"/>
              </a:rPr>
              <a:t>Câu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</a:ln>
                <a:solidFill>
                  <a:srgbClr val="FFFF99"/>
                </a:solidFill>
                <a:latin typeface="Times New Roman" panose="02020603050405020304"/>
                <a:cs typeface="Times New Roman" panose="02020603050405020304"/>
              </a:rPr>
              <a:t> 1</a:t>
            </a:r>
            <a:endParaRPr lang="en-US" sz="3600" b="1" kern="10" dirty="0">
              <a:ln w="19050">
                <a:solidFill>
                  <a:srgbClr val="FFFF00"/>
                </a:solidFill>
                <a:round/>
              </a:ln>
              <a:solidFill>
                <a:srgbClr val="FFFF9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5376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9548" y="0"/>
            <a:ext cx="220284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33"/>
          <p:cNvGrpSpPr/>
          <p:nvPr/>
        </p:nvGrpSpPr>
        <p:grpSpPr bwMode="auto">
          <a:xfrm>
            <a:off x="9855207" y="4876835"/>
            <a:ext cx="1847548" cy="1647825"/>
            <a:chOff x="4320" y="2928"/>
            <a:chExt cx="1104" cy="1104"/>
          </a:xfrm>
          <a:solidFill>
            <a:srgbClr val="9900FF"/>
          </a:solidFill>
        </p:grpSpPr>
        <p:sp>
          <p:nvSpPr>
            <p:cNvPr id="31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defTabSz="914400">
                <a:defRPr/>
              </a:pPr>
              <a:endParaRPr lang="vi-VN" sz="6000" b="1">
                <a:solidFill>
                  <a:srgbClr val="FF0000"/>
                </a:solidFill>
                <a:latin typeface=".VnHelvetInsH" pitchFamily="34" charset="0"/>
              </a:endParaRPr>
            </a:p>
          </p:txBody>
        </p:sp>
        <p:sp>
          <p:nvSpPr>
            <p:cNvPr id="32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4400">
                <a:defRPr/>
              </a:pPr>
              <a:r>
                <a:rPr lang="en-US" sz="3600" b="1" kern="10" dirty="0" err="1">
                  <a:ln w="9525">
                    <a:solidFill>
                      <a:srgbClr val="000000"/>
                    </a:solidFill>
                    <a:round/>
                  </a:ln>
                  <a:solidFill>
                    <a:prstClr val="white"/>
                  </a:solidFill>
                  <a:latin typeface="Times New Roman" panose="02020603050405020304"/>
                  <a:cs typeface="Times New Roman" panose="02020603050405020304"/>
                </a:rPr>
                <a:t>Hết</a:t>
              </a:r>
              <a:r>
                <a:rPr lang="en-US" sz="3600" b="1" kern="10" dirty="0">
                  <a:ln w="9525">
                    <a:solidFill>
                      <a:srgbClr val="000000"/>
                    </a:solidFill>
                    <a:round/>
                  </a:ln>
                  <a:solidFill>
                    <a:prstClr val="white"/>
                  </a:solidFill>
                  <a:latin typeface="Times New Roman" panose="02020603050405020304"/>
                  <a:cs typeface="Times New Roman" panose="02020603050405020304"/>
                </a:rPr>
                <a:t> </a:t>
              </a:r>
              <a:r>
                <a:rPr lang="en-US" sz="3600" b="1" kern="10" dirty="0" err="1">
                  <a:ln w="9525">
                    <a:solidFill>
                      <a:srgbClr val="000000"/>
                    </a:solidFill>
                    <a:round/>
                  </a:ln>
                  <a:solidFill>
                    <a:prstClr val="white"/>
                  </a:solidFill>
                  <a:latin typeface="Times New Roman" panose="02020603050405020304"/>
                  <a:cs typeface="Times New Roman" panose="02020603050405020304"/>
                </a:rPr>
                <a:t>giờ</a:t>
              </a:r>
              <a:endParaRPr lang="en-US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prstClr val="white"/>
                </a:solidFill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sp>
        <p:nvSpPr>
          <p:cNvPr id="33" name="WordArt 36"/>
          <p:cNvSpPr>
            <a:spLocks noChangeArrowheads="1" noChangeShapeType="1" noTextEdit="1"/>
          </p:cNvSpPr>
          <p:nvPr/>
        </p:nvSpPr>
        <p:spPr bwMode="auto">
          <a:xfrm>
            <a:off x="10725452" y="1704975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0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34" name="WordArt 37"/>
          <p:cNvSpPr>
            <a:spLocks noChangeArrowheads="1" noChangeShapeType="1" noTextEdit="1"/>
          </p:cNvSpPr>
          <p:nvPr/>
        </p:nvSpPr>
        <p:spPr bwMode="auto">
          <a:xfrm>
            <a:off x="10725452" y="1704975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1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35" name="WordArt 38"/>
          <p:cNvSpPr>
            <a:spLocks noChangeArrowheads="1" noChangeShapeType="1" noTextEdit="1"/>
          </p:cNvSpPr>
          <p:nvPr/>
        </p:nvSpPr>
        <p:spPr bwMode="auto">
          <a:xfrm>
            <a:off x="10731500" y="1676400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2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36" name="WordArt 39"/>
          <p:cNvSpPr>
            <a:spLocks noChangeArrowheads="1" noChangeShapeType="1" noTextEdit="1"/>
          </p:cNvSpPr>
          <p:nvPr/>
        </p:nvSpPr>
        <p:spPr bwMode="auto">
          <a:xfrm>
            <a:off x="10725452" y="1704975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3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37" name="WordArt 40"/>
          <p:cNvSpPr>
            <a:spLocks noChangeArrowheads="1" noChangeShapeType="1" noTextEdit="1"/>
          </p:cNvSpPr>
          <p:nvPr/>
        </p:nvSpPr>
        <p:spPr bwMode="auto">
          <a:xfrm>
            <a:off x="10788952" y="1704975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4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38" name="WordArt 41"/>
          <p:cNvSpPr>
            <a:spLocks noChangeArrowheads="1" noChangeShapeType="1" noTextEdit="1"/>
          </p:cNvSpPr>
          <p:nvPr/>
        </p:nvSpPr>
        <p:spPr bwMode="auto">
          <a:xfrm>
            <a:off x="10743595" y="1704975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5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5389" name="WordArt 27"/>
          <p:cNvSpPr>
            <a:spLocks noChangeArrowheads="1" noChangeShapeType="1" noTextEdit="1"/>
          </p:cNvSpPr>
          <p:nvPr/>
        </p:nvSpPr>
        <p:spPr bwMode="auto">
          <a:xfrm>
            <a:off x="1927693" y="819151"/>
            <a:ext cx="8740321" cy="152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defTabSz="914400"/>
            <a:r>
              <a:rPr lang="en-US" sz="9600" kern="10" spc="-320" dirty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9600" kern="10" spc="-320" dirty="0" err="1" smtClean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9600" kern="10" spc="-320" dirty="0" smtClean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kern="10" spc="-320" dirty="0" err="1" smtClean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9600" kern="10" spc="-320" dirty="0">
              <a:ln w="12700">
                <a:solidFill>
                  <a:srgbClr val="6699FF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000"/>
                            </p:stCondLst>
                            <p:childTnLst>
                              <p:par>
                                <p:cTn id="84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0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4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24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1500"/>
                            </p:stCondLst>
                            <p:childTnLst>
                              <p:par>
                                <p:cTn id="139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4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 bldLvl="0" animBg="1"/>
      <p:bldP spid="20" grpId="0" bldLvl="0" animBg="1"/>
      <p:bldP spid="20" grpId="1" animBg="1"/>
      <p:bldP spid="20" grpId="2" bldLvl="0" animBg="1"/>
      <p:bldP spid="25" grpId="0" animBg="1"/>
      <p:bldP spid="26" grpId="0" bldLvl="0" animBg="1"/>
      <p:bldP spid="26" grpId="1" bldLvl="0" animBg="1"/>
      <p:bldP spid="27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1"/>
          <p:cNvSpPr>
            <a:spLocks noChangeArrowheads="1"/>
          </p:cNvSpPr>
          <p:nvPr/>
        </p:nvSpPr>
        <p:spPr bwMode="auto">
          <a:xfrm>
            <a:off x="3249088" y="1371600"/>
            <a:ext cx="6023429" cy="11430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rgbClr val="FF6600"/>
            </a:solidFill>
            <a:round/>
          </a:ln>
        </p:spPr>
        <p:txBody>
          <a:bodyPr wrap="none" anchor="ctr"/>
          <a:lstStyle/>
          <a:p>
            <a:pPr algn="ctr" defTabSz="914400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Tám nghìn chín trăm hai mươi mốt, </a:t>
            </a:r>
            <a:endPara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/>
            <a:r>
              <a:rPr lang="en-U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số là?</a:t>
            </a:r>
            <a:endParaRPr lang="en-U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51"/>
          <p:cNvGrpSpPr/>
          <p:nvPr/>
        </p:nvGrpSpPr>
        <p:grpSpPr bwMode="auto">
          <a:xfrm>
            <a:off x="456599" y="14288"/>
            <a:ext cx="427871" cy="6858000"/>
            <a:chOff x="202295" y="-322943"/>
            <a:chExt cx="319314" cy="7180943"/>
          </a:xfrm>
        </p:grpSpPr>
        <p:sp>
          <p:nvSpPr>
            <p:cNvPr id="7" name="Rectangle 6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540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914400"/>
              <a:endParaRPr lang="vi-VN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24153" y="-307983"/>
              <a:ext cx="75598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914400"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anose="020B7200000000000000" pitchFamily="34" charset="0"/>
              </a:endParaRPr>
            </a:p>
          </p:txBody>
        </p:sp>
      </p:grpSp>
      <p:sp>
        <p:nvSpPr>
          <p:cNvPr id="10" name="AutoShape 51"/>
          <p:cNvSpPr>
            <a:spLocks noChangeArrowheads="1"/>
          </p:cNvSpPr>
          <p:nvPr/>
        </p:nvSpPr>
        <p:spPr bwMode="auto">
          <a:xfrm>
            <a:off x="3193148" y="2819400"/>
            <a:ext cx="6021917" cy="1009651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FF9933"/>
            </a:solidFill>
            <a:rou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2665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8921</a:t>
            </a:r>
            <a:endParaRPr lang="en-US" sz="2665" b="1" dirty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39"/>
          <p:cNvGrpSpPr/>
          <p:nvPr/>
        </p:nvGrpSpPr>
        <p:grpSpPr bwMode="auto">
          <a:xfrm>
            <a:off x="340019" y="2692419"/>
            <a:ext cx="1888536" cy="1027113"/>
            <a:chOff x="356671" y="2692400"/>
            <a:chExt cx="1983624" cy="1027116"/>
          </a:xfrm>
        </p:grpSpPr>
        <p:pic>
          <p:nvPicPr>
            <p:cNvPr id="12" name="Picture 37" descr="Blue_chapterlist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671" y="2692400"/>
              <a:ext cx="612980" cy="655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5402" name="Oval 59">
              <a:hlinkHover r:id="" action="ppaction://noaction" highlightClick="1">
                <a:snd r:embed="rId2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1026797" y="2738441"/>
              <a:ext cx="1313498" cy="981075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pPr defTabSz="914400"/>
              <a:endParaRPr lang="vi-VN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5403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1280160" y="2895600"/>
              <a:ext cx="853440" cy="68580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3634"/>
                </a:avLst>
              </a:prstTxWarp>
            </a:bodyPr>
            <a:lstStyle/>
            <a:p>
              <a:pPr algn="ctr" defTabSz="914400"/>
              <a:r>
                <a:rPr lang="en-US" sz="3600" kern="10" dirty="0">
                  <a:ln w="9525">
                    <a:solidFill>
                      <a:srgbClr val="FFFF00"/>
                    </a:solidFill>
                    <a:round/>
                  </a:ln>
                  <a:solidFill>
                    <a:srgbClr val="FFFF00"/>
                  </a:solidFill>
                  <a:latin typeface="Arial" panose="020B0604020202020204"/>
                  <a:cs typeface="Arial" panose="020B0604020202020204"/>
                </a:rPr>
                <a:t>A</a:t>
              </a:r>
              <a:endParaRPr lang="en-US" sz="3600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253625" y="4114800"/>
            <a:ext cx="5937251" cy="10668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FF9933"/>
            </a:solidFill>
            <a:rou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2665" b="1" dirty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80921</a:t>
            </a:r>
            <a:endParaRPr lang="en-US" sz="2665" b="1" dirty="0" smtClean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40"/>
          <p:cNvGrpSpPr/>
          <p:nvPr/>
        </p:nvGrpSpPr>
        <p:grpSpPr bwMode="auto">
          <a:xfrm>
            <a:off x="349847" y="4119583"/>
            <a:ext cx="1836964" cy="1062037"/>
            <a:chOff x="411163" y="4119566"/>
            <a:chExt cx="1929130" cy="1062037"/>
          </a:xfrm>
        </p:grpSpPr>
        <p:pic>
          <p:nvPicPr>
            <p:cNvPr id="17" name="Picture 37" descr="Blue_chapterlist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163" y="4267203"/>
              <a:ext cx="639867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5399" name="Oval 59">
              <a:hlinkHover r:id="" action="ppaction://noaction" highlightClick="1">
                <a:snd r:embed="rId2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1051243" y="4119566"/>
              <a:ext cx="1289050" cy="1062037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pPr defTabSz="914400"/>
              <a:endParaRPr lang="vi-VN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5400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1280160" y="4267200"/>
              <a:ext cx="891223" cy="68580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11921"/>
                </a:avLst>
              </a:prstTxWarp>
            </a:bodyPr>
            <a:lstStyle/>
            <a:p>
              <a:pPr algn="ctr" defTabSz="914400"/>
              <a:r>
                <a:rPr lang="en-US" sz="3600" kern="10">
                  <a:ln w="9525">
                    <a:solidFill>
                      <a:srgbClr val="FFFF00"/>
                    </a:solidFill>
                    <a:round/>
                  </a:ln>
                  <a:solidFill>
                    <a:srgbClr val="FFFF00"/>
                  </a:solidFill>
                  <a:latin typeface="Times New Roman" panose="02020603050405020304"/>
                  <a:cs typeface="Times New Roman" panose="02020603050405020304"/>
                </a:rPr>
                <a:t>B</a:t>
              </a:r>
              <a:endParaRPr lang="en-US" sz="3600" kern="1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sp>
        <p:nvSpPr>
          <p:cNvPr id="20" name="AutoShape 51"/>
          <p:cNvSpPr>
            <a:spLocks noChangeArrowheads="1"/>
          </p:cNvSpPr>
          <p:nvPr/>
        </p:nvSpPr>
        <p:spPr bwMode="auto">
          <a:xfrm>
            <a:off x="3353407" y="5486400"/>
            <a:ext cx="5861660" cy="1143000"/>
          </a:xfrm>
          <a:prstGeom prst="roundRect">
            <a:avLst>
              <a:gd name="adj" fmla="val 16667"/>
            </a:avLst>
          </a:prstGeom>
          <a:solidFill>
            <a:srgbClr val="FFC000"/>
          </a:solidFill>
          <a:ln w="9525">
            <a:solidFill>
              <a:srgbClr val="FF9933"/>
            </a:solidFill>
            <a:round/>
          </a:ln>
        </p:spPr>
        <p:txBody>
          <a:bodyPr wrap="none" anchor="ctr"/>
          <a:lstStyle/>
          <a:p>
            <a:pPr algn="ctr" defTabSz="914400">
              <a:defRPr/>
            </a:pPr>
            <a:r>
              <a:rPr lang="en-US" sz="2665" b="1" dirty="0" smtClean="0">
                <a:solidFill>
                  <a:srgbClr val="1F497D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89201</a:t>
            </a:r>
            <a:endParaRPr lang="en-US" sz="2665" b="1" dirty="0" smtClean="0">
              <a:solidFill>
                <a:srgbClr val="1F497D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41"/>
          <p:cNvGrpSpPr/>
          <p:nvPr/>
        </p:nvGrpSpPr>
        <p:grpSpPr bwMode="auto">
          <a:xfrm>
            <a:off x="391587" y="5486400"/>
            <a:ext cx="1841500" cy="990600"/>
            <a:chOff x="411163" y="5486400"/>
            <a:chExt cx="1933577" cy="990600"/>
          </a:xfrm>
        </p:grpSpPr>
        <p:pic>
          <p:nvPicPr>
            <p:cNvPr id="22" name="Picture 37" descr="Blue_chapterlist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163" y="5680075"/>
              <a:ext cx="639763" cy="72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5396" name="Oval 59">
              <a:hlinkHover r:id="" action="ppaction://noaction" highlightClick="1">
                <a:snd r:embed="rId2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1173482" y="5486400"/>
              <a:ext cx="1171258" cy="990600"/>
            </a:xfrm>
            <a:prstGeom prst="ellipse">
              <a:avLst/>
            </a:prstGeom>
            <a:gradFill rotWithShape="1">
              <a:gsLst>
                <a:gs pos="0">
                  <a:srgbClr val="FF00FF">
                    <a:alpha val="53998"/>
                  </a:srgbClr>
                </a:gs>
                <a:gs pos="100000">
                  <a:srgbClr val="760076">
                    <a:alpha val="59000"/>
                  </a:srgbClr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 wrap="none" anchor="ctr"/>
            <a:lstStyle/>
            <a:p>
              <a:pPr defTabSz="914400"/>
              <a:endParaRPr lang="vi-VN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5397" name="WordArt 226"/>
            <p:cNvSpPr>
              <a:spLocks noChangeArrowheads="1" noChangeShapeType="1" noTextEdit="1"/>
            </p:cNvSpPr>
            <p:nvPr/>
          </p:nvSpPr>
          <p:spPr bwMode="auto">
            <a:xfrm>
              <a:off x="1280160" y="5638800"/>
              <a:ext cx="960120" cy="685800"/>
            </a:xfrm>
            <a:prstGeom prst="rect">
              <a:avLst/>
            </a:prstGeom>
          </p:spPr>
          <p:txBody>
            <a:bodyPr wrap="none" fromWordArt="1">
              <a:prstTxWarp prst="textInflate">
                <a:avLst>
                  <a:gd name="adj" fmla="val 0"/>
                </a:avLst>
              </a:prstTxWarp>
            </a:bodyPr>
            <a:lstStyle/>
            <a:p>
              <a:pPr algn="ctr" defTabSz="914400"/>
              <a:r>
                <a:rPr lang="en-US" sz="3600" kern="10" dirty="0">
                  <a:ln w="9525">
                    <a:solidFill>
                      <a:srgbClr val="FFFF00"/>
                    </a:solidFill>
                    <a:round/>
                  </a:ln>
                  <a:solidFill>
                    <a:srgbClr val="FFFF00"/>
                  </a:solidFill>
                  <a:latin typeface="Times New Roman" panose="02020603050405020304"/>
                  <a:cs typeface="Times New Roman" panose="02020603050405020304"/>
                </a:rPr>
                <a:t>c</a:t>
              </a:r>
              <a:endParaRPr lang="en-US" sz="3600" kern="10" dirty="0">
                <a:ln w="9525">
                  <a:solidFill>
                    <a:srgbClr val="FFFF00"/>
                  </a:solidFill>
                  <a:round/>
                </a:ln>
                <a:solidFill>
                  <a:srgbClr val="FFFF00"/>
                </a:solidFill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sp>
        <p:nvSpPr>
          <p:cNvPr id="25" name="WordArt 226"/>
          <p:cNvSpPr>
            <a:spLocks noChangeArrowheads="1" noChangeShapeType="1" noTextEdit="1"/>
          </p:cNvSpPr>
          <p:nvPr/>
        </p:nvSpPr>
        <p:spPr bwMode="auto">
          <a:xfrm>
            <a:off x="1276059" y="5873751"/>
            <a:ext cx="613833" cy="387351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914400"/>
            <a:endParaRPr lang="en-US" sz="36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26" name="AutoShape 27"/>
          <p:cNvSpPr>
            <a:spLocks noChangeArrowheads="1"/>
          </p:cNvSpPr>
          <p:nvPr/>
        </p:nvSpPr>
        <p:spPr bwMode="auto">
          <a:xfrm>
            <a:off x="1091601" y="1231900"/>
            <a:ext cx="2057703" cy="1358900"/>
          </a:xfrm>
          <a:prstGeom prst="sun">
            <a:avLst>
              <a:gd name="adj" fmla="val 19880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defTabSz="914400"/>
            <a:endParaRPr lang="vi-VN">
              <a:solidFill>
                <a:prstClr val="black"/>
              </a:solidFill>
            </a:endParaRPr>
          </a:p>
        </p:txBody>
      </p:sp>
      <p:sp>
        <p:nvSpPr>
          <p:cNvPr id="27" name="WordArt 28"/>
          <p:cNvSpPr>
            <a:spLocks noChangeArrowheads="1" noChangeShapeType="1" noTextEdit="1"/>
          </p:cNvSpPr>
          <p:nvPr/>
        </p:nvSpPr>
        <p:spPr bwMode="auto">
          <a:xfrm>
            <a:off x="1625309" y="1624884"/>
            <a:ext cx="876905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en-US" sz="3600" b="1" kern="10" dirty="0" err="1" smtClean="0">
                <a:ln w="19050">
                  <a:solidFill>
                    <a:srgbClr val="FFFF00"/>
                  </a:solidFill>
                  <a:round/>
                </a:ln>
                <a:solidFill>
                  <a:srgbClr val="FFFF99"/>
                </a:solidFill>
                <a:latin typeface="Times New Roman" panose="02020603050405020304"/>
                <a:cs typeface="Times New Roman" panose="02020603050405020304"/>
              </a:rPr>
              <a:t>Câu</a:t>
            </a:r>
            <a:r>
              <a:rPr lang="en-US" sz="3600" b="1" kern="10" dirty="0" smtClean="0">
                <a:ln w="19050">
                  <a:solidFill>
                    <a:srgbClr val="FFFF00"/>
                  </a:solidFill>
                  <a:round/>
                </a:ln>
                <a:solidFill>
                  <a:srgbClr val="FFFF99"/>
                </a:solidFill>
                <a:latin typeface="Times New Roman" panose="02020603050405020304"/>
                <a:cs typeface="Times New Roman" panose="02020603050405020304"/>
              </a:rPr>
              <a:t> 2</a:t>
            </a:r>
            <a:endParaRPr lang="en-US" sz="3600" b="1" kern="10" dirty="0">
              <a:ln w="19050">
                <a:solidFill>
                  <a:srgbClr val="FFFF00"/>
                </a:solidFill>
                <a:round/>
              </a:ln>
              <a:solidFill>
                <a:srgbClr val="FFFF9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5376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579" y="154547"/>
            <a:ext cx="1810132" cy="152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33"/>
          <p:cNvGrpSpPr/>
          <p:nvPr/>
        </p:nvGrpSpPr>
        <p:grpSpPr bwMode="auto">
          <a:xfrm>
            <a:off x="9855207" y="4876829"/>
            <a:ext cx="1847548" cy="1647825"/>
            <a:chOff x="4320" y="2928"/>
            <a:chExt cx="1104" cy="1104"/>
          </a:xfrm>
          <a:solidFill>
            <a:srgbClr val="9900FF"/>
          </a:solidFill>
        </p:grpSpPr>
        <p:sp>
          <p:nvSpPr>
            <p:cNvPr id="31" name="AutoShape 34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 defTabSz="914400">
                <a:defRPr/>
              </a:pPr>
              <a:endParaRPr lang="vi-VN" sz="6000" b="1">
                <a:solidFill>
                  <a:srgbClr val="FF0000"/>
                </a:solidFill>
                <a:latin typeface=".VnHelvetInsH" pitchFamily="34" charset="0"/>
              </a:endParaRPr>
            </a:p>
          </p:txBody>
        </p:sp>
        <p:sp>
          <p:nvSpPr>
            <p:cNvPr id="32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defTabSz="914400">
                <a:defRPr/>
              </a:pPr>
              <a:r>
                <a:rPr lang="en-US" sz="3600" b="1" kern="10" dirty="0" err="1">
                  <a:ln w="9525">
                    <a:solidFill>
                      <a:srgbClr val="000000"/>
                    </a:solidFill>
                    <a:round/>
                  </a:ln>
                  <a:solidFill>
                    <a:prstClr val="white"/>
                  </a:solidFill>
                  <a:latin typeface="Times New Roman" panose="02020603050405020304"/>
                  <a:cs typeface="Times New Roman" panose="02020603050405020304"/>
                </a:rPr>
                <a:t>Hết</a:t>
              </a:r>
              <a:r>
                <a:rPr lang="en-US" sz="3600" b="1" kern="10" dirty="0">
                  <a:ln w="9525">
                    <a:solidFill>
                      <a:srgbClr val="000000"/>
                    </a:solidFill>
                    <a:round/>
                  </a:ln>
                  <a:solidFill>
                    <a:prstClr val="white"/>
                  </a:solidFill>
                  <a:latin typeface="Times New Roman" panose="02020603050405020304"/>
                  <a:cs typeface="Times New Roman" panose="02020603050405020304"/>
                </a:rPr>
                <a:t> </a:t>
              </a:r>
              <a:r>
                <a:rPr lang="en-US" sz="3600" b="1" kern="10" dirty="0" err="1">
                  <a:ln w="9525">
                    <a:solidFill>
                      <a:srgbClr val="000000"/>
                    </a:solidFill>
                    <a:round/>
                  </a:ln>
                  <a:solidFill>
                    <a:prstClr val="white"/>
                  </a:solidFill>
                  <a:latin typeface="Times New Roman" panose="02020603050405020304"/>
                  <a:cs typeface="Times New Roman" panose="02020603050405020304"/>
                </a:rPr>
                <a:t>giờ</a:t>
              </a:r>
              <a:endParaRPr lang="en-US" sz="3600" b="1" kern="10" dirty="0">
                <a:ln w="9525">
                  <a:solidFill>
                    <a:srgbClr val="000000"/>
                  </a:solidFill>
                  <a:round/>
                </a:ln>
                <a:solidFill>
                  <a:prstClr val="white"/>
                </a:solidFill>
                <a:latin typeface="Times New Roman" panose="02020603050405020304"/>
                <a:cs typeface="Times New Roman" panose="02020603050405020304"/>
              </a:endParaRPr>
            </a:p>
          </p:txBody>
        </p:sp>
      </p:grpSp>
      <p:sp>
        <p:nvSpPr>
          <p:cNvPr id="33" name="WordArt 36"/>
          <p:cNvSpPr>
            <a:spLocks noChangeArrowheads="1" noChangeShapeType="1" noTextEdit="1"/>
          </p:cNvSpPr>
          <p:nvPr/>
        </p:nvSpPr>
        <p:spPr bwMode="auto">
          <a:xfrm>
            <a:off x="10725452" y="1704975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0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34" name="WordArt 37"/>
          <p:cNvSpPr>
            <a:spLocks noChangeArrowheads="1" noChangeShapeType="1" noTextEdit="1"/>
          </p:cNvSpPr>
          <p:nvPr/>
        </p:nvSpPr>
        <p:spPr bwMode="auto">
          <a:xfrm>
            <a:off x="10725452" y="1704975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1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35" name="WordArt 38"/>
          <p:cNvSpPr>
            <a:spLocks noChangeArrowheads="1" noChangeShapeType="1" noTextEdit="1"/>
          </p:cNvSpPr>
          <p:nvPr/>
        </p:nvSpPr>
        <p:spPr bwMode="auto">
          <a:xfrm>
            <a:off x="10731500" y="1676400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2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36" name="WordArt 39"/>
          <p:cNvSpPr>
            <a:spLocks noChangeArrowheads="1" noChangeShapeType="1" noTextEdit="1"/>
          </p:cNvSpPr>
          <p:nvPr/>
        </p:nvSpPr>
        <p:spPr bwMode="auto">
          <a:xfrm>
            <a:off x="10725452" y="1704975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3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37" name="WordArt 40"/>
          <p:cNvSpPr>
            <a:spLocks noChangeArrowheads="1" noChangeShapeType="1" noTextEdit="1"/>
          </p:cNvSpPr>
          <p:nvPr/>
        </p:nvSpPr>
        <p:spPr bwMode="auto">
          <a:xfrm>
            <a:off x="10788952" y="1704975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4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38" name="WordArt 41"/>
          <p:cNvSpPr>
            <a:spLocks noChangeArrowheads="1" noChangeShapeType="1" noTextEdit="1"/>
          </p:cNvSpPr>
          <p:nvPr/>
        </p:nvSpPr>
        <p:spPr bwMode="auto">
          <a:xfrm>
            <a:off x="10743595" y="1704975"/>
            <a:ext cx="889000" cy="74295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4400"/>
            <a:r>
              <a:rPr lang="en-US" sz="3600" kern="10">
                <a:ln w="19050">
                  <a:solidFill>
                    <a:srgbClr val="99CCFF"/>
                  </a:solidFill>
                  <a:rou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 panose="020B0604020202020204"/>
                <a:cs typeface="Arial" panose="020B0604020202020204"/>
              </a:rPr>
              <a:t>5</a:t>
            </a:r>
            <a:endParaRPr lang="en-US" sz="3600" kern="10">
              <a:ln w="19050">
                <a:solidFill>
                  <a:srgbClr val="99CCFF"/>
                </a:solidFill>
                <a:rou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  <p:sp>
        <p:nvSpPr>
          <p:cNvPr id="15389" name="WordArt 27"/>
          <p:cNvSpPr>
            <a:spLocks noChangeArrowheads="1" noChangeShapeType="1" noTextEdit="1"/>
          </p:cNvSpPr>
          <p:nvPr/>
        </p:nvSpPr>
        <p:spPr bwMode="auto">
          <a:xfrm>
            <a:off x="1886863" y="759431"/>
            <a:ext cx="9428239" cy="307369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defTabSz="914400"/>
            <a:r>
              <a:rPr lang="en-US" sz="9600" kern="10" spc="-320" dirty="0" smtClean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9600" kern="10" spc="-320" dirty="0" err="1" smtClean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9600" kern="10" spc="-320" dirty="0" smtClean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kern="10" spc="-320" dirty="0" err="1" smtClean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9600" kern="10" spc="-320" dirty="0">
              <a:ln w="12700">
                <a:solidFill>
                  <a:srgbClr val="6699FF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grpId="0" nodeType="with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0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000"/>
                            </p:stCondLst>
                            <p:childTnLst>
                              <p:par>
                                <p:cTn id="84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3000"/>
                            </p:stCondLst>
                            <p:childTnLst>
                              <p:par>
                                <p:cTn id="9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4" presetID="53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064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 bldLvl="0" animBg="1"/>
      <p:bldP spid="20" grpId="0" bldLvl="0" animBg="1"/>
      <p:bldP spid="25" grpId="0" animBg="1"/>
      <p:bldP spid="26" grpId="0" bldLvl="0" animBg="1"/>
      <p:bldP spid="26" grpId="1" bldLvl="0" animBg="1"/>
      <p:bldP spid="27" grpId="0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1871</Words>
  <Application>WPS Presentation</Application>
  <PresentationFormat>Custom</PresentationFormat>
  <Paragraphs>471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32" baseType="lpstr">
      <vt:lpstr>Arial</vt:lpstr>
      <vt:lpstr>SimSun</vt:lpstr>
      <vt:lpstr>Wingdings</vt:lpstr>
      <vt:lpstr>Calibri Light</vt:lpstr>
      <vt:lpstr>Times New Roman</vt:lpstr>
      <vt:lpstr>Times New Roman</vt:lpstr>
      <vt:lpstr>VnBangkok</vt:lpstr>
      <vt:lpstr>Segoe Print</vt:lpstr>
      <vt:lpstr>Calibri</vt:lpstr>
      <vt:lpstr>HP001 5 hàng</vt:lpstr>
      <vt:lpstr>.VnTime</vt:lpstr>
      <vt:lpstr>.VnTimeH</vt:lpstr>
      <vt:lpstr>Microsoft YaHei</vt:lpstr>
      <vt:lpstr>Arial Unicode MS</vt:lpstr>
      <vt:lpstr>Yu Gothic Light</vt:lpstr>
      <vt:lpstr>Yu Gothic</vt:lpstr>
      <vt:lpstr>Arial</vt:lpstr>
      <vt:lpstr>Arial Black</vt:lpstr>
      <vt:lpstr>.VnHelvetInsH</vt:lpstr>
      <vt:lpstr>1_Office Theme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tranthithusen90@outlook.com</dc:creator>
  <cp:lastModifiedBy>Loan Phạm</cp:lastModifiedBy>
  <cp:revision>12</cp:revision>
  <dcterms:created xsi:type="dcterms:W3CDTF">2022-01-09T14:28:00Z</dcterms:created>
  <dcterms:modified xsi:type="dcterms:W3CDTF">2022-01-13T04:09:55Z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EAEA24C32B5B46D9AC78FD01E1C0134B</vt:lpwstr>
  </property>
  <property fmtid="{D5CDD505-2E9C-101B-9397-08002B2CF9AE}" pid="3" name="KSOProductBuildVer">
    <vt:lpwstr>1033-11.2.0.10443</vt:lpwstr>
  </property>
</Properties>
</file>