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</p:sldMasterIdLst>
  <p:sldIdLst>
    <p:sldId id="311" r:id="rId5"/>
    <p:sldId id="313" r:id="rId6"/>
    <p:sldId id="312" r:id="rId7"/>
    <p:sldId id="306" r:id="rId8"/>
    <p:sldId id="307" r:id="rId9"/>
    <p:sldId id="315" r:id="rId10"/>
    <p:sldId id="287" r:id="rId11"/>
    <p:sldId id="308" r:id="rId12"/>
    <p:sldId id="31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3300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>
        <p:scale>
          <a:sx n="72" d="100"/>
          <a:sy n="72" d="100"/>
        </p:scale>
        <p:origin x="-684" y="-72"/>
      </p:cViewPr>
      <p:guideLst>
        <p:guide orient="horz" pos="2160"/>
        <p:guide pos="2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3659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1687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7273925" y="434975"/>
            <a:ext cx="1604963" cy="1459525"/>
            <a:chOff x="7539037" y="690525"/>
            <a:chExt cx="1604963" cy="1460112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631" y="1566837"/>
              <a:ext cx="124931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- 3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7419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10 - 6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2906713" y="2224088"/>
            <a:ext cx="3084312" cy="2775033"/>
            <a:chOff x="2907223" y="2224071"/>
            <a:chExt cx="3083822" cy="2774450"/>
          </a:xfrm>
        </p:grpSpPr>
        <p:sp>
          <p:nvSpPr>
            <p:cNvPr id="19469" name="TextBox 31"/>
            <p:cNvSpPr txBox="1"/>
            <p:nvPr/>
          </p:nvSpPr>
          <p:spPr>
            <a:xfrm>
              <a:off x="5426620" y="2224071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75489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426620" y="3940182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09791" y="4076695"/>
              <a:ext cx="75489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 8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0" y="4999038"/>
            <a:ext cx="1643063" cy="1459525"/>
            <a:chOff x="7539037" y="690525"/>
            <a:chExt cx="1604963" cy="1460112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748631" y="1566837"/>
              <a:ext cx="124931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10 - 2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10 -1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10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3929743" y="552673"/>
            <a:ext cx="1009880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latin typeface="VNI-Avo" pitchFamily="2" charset="0"/>
                <a:ea typeface="宋体" charset="-122"/>
              </a:rPr>
              <a:t>Toaùn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 </a:t>
            </a:r>
            <a:endParaRPr lang="zh-CN" altLang="en-US" sz="2400" b="1" dirty="0">
              <a:latin typeface="VNI-Avo" pitchFamily="2" charset="0"/>
              <a:ea typeface="宋体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95968" y="89123"/>
            <a:ext cx="547744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VNI-Avo" pitchFamily="2" charset="0"/>
                <a:ea typeface="宋体" charset="-122"/>
              </a:rPr>
              <a:t>Thöù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latin typeface="VNI-Avo" pitchFamily="2" charset="0"/>
                <a:ea typeface="宋体" charset="-122"/>
              </a:rPr>
              <a:t>tö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,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ngaøy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29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thaùng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12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naêm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2021</a:t>
            </a:r>
            <a:endParaRPr lang="zh-CN" altLang="en-US" sz="2400" b="1" dirty="0">
              <a:latin typeface="VNI-Avo" pitchFamily="2" charset="0"/>
              <a:ea typeface="宋体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426988" y="949290"/>
            <a:ext cx="2197705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Luyeän</a:t>
            </a:r>
            <a:r>
              <a:rPr lang="en-US" altLang="zh-CN" sz="3200" b="1" dirty="0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taäp</a:t>
            </a:r>
            <a:endParaRPr lang="zh-CN" altLang="en-US" sz="3200" b="1" dirty="0">
              <a:solidFill>
                <a:srgbClr val="FF0000"/>
              </a:solidFill>
              <a:latin typeface="VNI-Avo" pitchFamily="2" charset="0"/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81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896" y="5410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275" y="32099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275" y="3886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8275" y="4648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8640" y="54959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226904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962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7339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4959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55721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4"/>
          <p:cNvSpPr txBox="1">
            <a:spLocks noChangeArrowheads="1"/>
          </p:cNvSpPr>
          <p:nvPr/>
        </p:nvSpPr>
        <p:spPr bwMode="auto">
          <a:xfrm>
            <a:off x="3929743" y="552673"/>
            <a:ext cx="1009880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latin typeface="VNI-Avo" pitchFamily="2" charset="0"/>
                <a:ea typeface="宋体" charset="-122"/>
              </a:rPr>
              <a:t>Toaùn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 </a:t>
            </a:r>
            <a:endParaRPr lang="zh-CN" altLang="en-US" sz="2400" b="1" dirty="0">
              <a:latin typeface="VNI-Avo" pitchFamily="2" charset="0"/>
              <a:ea typeface="宋体" charset="-122"/>
            </a:endParaRP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1695968" y="89123"/>
            <a:ext cx="547744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VNI-Avo" pitchFamily="2" charset="0"/>
                <a:ea typeface="宋体" charset="-122"/>
              </a:rPr>
              <a:t>Thöù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latin typeface="VNI-Avo" pitchFamily="2" charset="0"/>
                <a:ea typeface="宋体" charset="-122"/>
              </a:rPr>
              <a:t>tö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,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ngaøy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29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thaùng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smtClean="0">
                <a:latin typeface="VNI-Avo" pitchFamily="2" charset="0"/>
                <a:ea typeface="宋体" charset="-122"/>
              </a:rPr>
              <a:t>12 </a:t>
            </a:r>
            <a:r>
              <a:rPr lang="en-US" altLang="zh-CN" sz="2400" b="1" dirty="0" err="1">
                <a:latin typeface="VNI-Avo" pitchFamily="2" charset="0"/>
                <a:ea typeface="宋体" charset="-122"/>
              </a:rPr>
              <a:t>naêm</a:t>
            </a:r>
            <a:r>
              <a:rPr lang="en-US" altLang="zh-CN" sz="2400" b="1" dirty="0">
                <a:latin typeface="VNI-Avo" pitchFamily="2" charset="0"/>
                <a:ea typeface="宋体" charset="-122"/>
              </a:rPr>
              <a:t> 2021</a:t>
            </a:r>
            <a:endParaRPr lang="zh-CN" altLang="en-US" sz="2400" b="1" dirty="0">
              <a:latin typeface="VNI-Avo" pitchFamily="2" charset="0"/>
              <a:ea typeface="宋体" charset="-122"/>
            </a:endParaRPr>
          </a:p>
        </p:txBody>
      </p:sp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3426988" y="949290"/>
            <a:ext cx="2197705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Luyeän</a:t>
            </a:r>
            <a:r>
              <a:rPr lang="en-US" altLang="zh-CN" sz="3200" b="1" dirty="0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VNI-Avo" pitchFamily="2" charset="0"/>
                <a:ea typeface="宋体" charset="-122"/>
              </a:rPr>
              <a:t>taäp</a:t>
            </a:r>
            <a:endParaRPr lang="zh-CN" altLang="en-US" sz="3200" b="1" dirty="0">
              <a:solidFill>
                <a:srgbClr val="FF0000"/>
              </a:solidFill>
              <a:latin typeface="VNI-Avo" pitchFamily="2" charset="0"/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7825"/>
            <a:ext cx="8686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62200" y="27432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0" y="3459646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2789583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0293" y="35909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2790412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6687" y="3590924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44196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51816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0293" y="45053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5130" y="5182014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9939" y="45815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96809" y="53340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00113"/>
            <a:ext cx="81629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3271837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3      6      9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419600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9      3      6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3810000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9      6      3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348037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7      1      8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3288" y="3881437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1      7      8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5024437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8      1      7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6609" y="4495800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8      7      1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2743200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9  </a:t>
            </a: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1315841" y="949290"/>
            <a:ext cx="642001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Vieát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caùc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pheùp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tính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thích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hôïp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(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theo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maãu</a:t>
            </a:r>
            <a:r>
              <a:rPr lang="en-US" altLang="zh-CN" sz="2400" b="1" dirty="0" smtClean="0">
                <a:solidFill>
                  <a:srgbClr val="0000CC"/>
                </a:solidFill>
                <a:latin typeface="VNI-Avo" pitchFamily="2" charset="0"/>
                <a:ea typeface="宋体" charset="-122"/>
              </a:rPr>
              <a:t>)</a:t>
            </a:r>
            <a:endParaRPr lang="zh-CN" altLang="en-US" sz="2400" b="1" dirty="0">
              <a:solidFill>
                <a:srgbClr val="0000CC"/>
              </a:solidFill>
              <a:latin typeface="VNI-Avo" pitchFamily="2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C:\Users\Admin\Downloads\Screenshot_2020-08-16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696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97288" y="50292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00" y="54864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50292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54864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Screenshot_2020-08-16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077200" cy="533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43400" y="46482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6413" y="51816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975" y="4625975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1816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139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1_Default Design</vt:lpstr>
      <vt:lpstr>Office Theme</vt:lpstr>
      <vt:lpstr>ind_0438_slide</vt:lpstr>
      <vt:lpstr>1_Office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PC</cp:lastModifiedBy>
  <cp:revision>168</cp:revision>
  <dcterms:created xsi:type="dcterms:W3CDTF">2002-01-01T10:07:00Z</dcterms:created>
  <dcterms:modified xsi:type="dcterms:W3CDTF">2021-12-29T13:21:40Z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