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</p:sldMasterIdLst>
  <p:sldIdLst>
    <p:sldId id="309" r:id="rId5"/>
    <p:sldId id="310" r:id="rId6"/>
    <p:sldId id="311" r:id="rId7"/>
    <p:sldId id="304" r:id="rId8"/>
    <p:sldId id="305" r:id="rId9"/>
    <p:sldId id="303" r:id="rId10"/>
    <p:sldId id="314" r:id="rId11"/>
    <p:sldId id="313" r:id="rId12"/>
    <p:sldId id="312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8080"/>
    <a:srgbClr val="3333FF"/>
    <a:srgbClr val="003300"/>
    <a:srgbClr val="B2B2B2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>
        <p:scale>
          <a:sx n="72" d="100"/>
          <a:sy n="72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3659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1687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7273925" y="434975"/>
            <a:ext cx="1604963" cy="1460500"/>
            <a:chOff x="7539037" y="690525"/>
            <a:chExt cx="1604963" cy="146108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631" y="1566837"/>
              <a:ext cx="124931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 + 4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7419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latin typeface="Arial" panose="020B0604020202020204" pitchFamily="34" charset="0"/>
                </a:rPr>
                <a:t>4 + 4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2906713" y="2224088"/>
            <a:ext cx="3089275" cy="2713037"/>
            <a:chOff x="2907223" y="2224071"/>
            <a:chExt cx="3088784" cy="2712467"/>
          </a:xfrm>
        </p:grpSpPr>
        <p:sp>
          <p:nvSpPr>
            <p:cNvPr id="19469" name="TextBox 31"/>
            <p:cNvSpPr txBox="1"/>
            <p:nvPr/>
          </p:nvSpPr>
          <p:spPr>
            <a:xfrm>
              <a:off x="5426620" y="2224071"/>
              <a:ext cx="56938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5400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95410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5400" dirty="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426620" y="3940182"/>
              <a:ext cx="56938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5400" dirty="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89788" y="4013208"/>
              <a:ext cx="56938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5400" dirty="0"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0" y="4999038"/>
            <a:ext cx="1643063" cy="1460500"/>
            <a:chOff x="7539037" y="690525"/>
            <a:chExt cx="1604963" cy="146108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748631" y="1566837"/>
              <a:ext cx="124931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4 + 2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latin typeface="Arial" panose="020B0604020202020204" pitchFamily="34" charset="0"/>
                </a:rPr>
                <a:t>4 + 5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/>
          <p:nvPr/>
        </p:nvSpPr>
        <p:spPr>
          <a:xfrm>
            <a:off x="596840" y="1018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16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3828959" y="906719"/>
            <a:ext cx="207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endParaRPr lang="en-US"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41316" y="1371600"/>
            <a:ext cx="155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Soá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?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Text Box 1"/>
          <p:cNvSpPr txBox="1"/>
          <p:nvPr/>
        </p:nvSpPr>
        <p:spPr>
          <a:xfrm>
            <a:off x="838200" y="2819400"/>
            <a:ext cx="18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 =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758" y="2133600"/>
            <a:ext cx="224807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224955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71600" y="225618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92395" y="2247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29528" y="2247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2432" y="2247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62432" y="2133600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59765" y="2832411"/>
            <a:ext cx="558800" cy="52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638800" y="2209800"/>
            <a:ext cx="278147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65842" y="232575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23042" y="233238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143837" y="2324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580970" y="2324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13874" y="2324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8200" y="3657600"/>
            <a:ext cx="187705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18020" y="378018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438815" y="3771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75948" y="3771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08852" y="37719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638800" y="3581400"/>
            <a:ext cx="278147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265842" y="369735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723042" y="370398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143837" y="3695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580970" y="3695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13874" y="3695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1"/>
          <p:cNvSpPr txBox="1"/>
          <p:nvPr/>
        </p:nvSpPr>
        <p:spPr>
          <a:xfrm>
            <a:off x="6096000" y="2832411"/>
            <a:ext cx="18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=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17565" y="2845422"/>
            <a:ext cx="558800" cy="52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1"/>
          <p:cNvSpPr txBox="1"/>
          <p:nvPr/>
        </p:nvSpPr>
        <p:spPr>
          <a:xfrm>
            <a:off x="838200" y="4343400"/>
            <a:ext cx="18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=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159765" y="4356411"/>
            <a:ext cx="558800" cy="52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1"/>
          <p:cNvSpPr txBox="1"/>
          <p:nvPr/>
        </p:nvSpPr>
        <p:spPr>
          <a:xfrm>
            <a:off x="6019800" y="4212610"/>
            <a:ext cx="18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=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41365" y="4225621"/>
            <a:ext cx="558800" cy="52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12348" y="3679210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438815" y="3675415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875948" y="3655778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349562" y="3657600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867400" y="231913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8013874" y="2219573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67039" y="2211456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843754" y="370398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7976365" y="3581400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77878" y="3564835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705600" y="3589683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143837" y="3589683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623739" y="3589683"/>
            <a:ext cx="304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5" name="Text Box 1"/>
          <p:cNvSpPr txBox="1"/>
          <p:nvPr/>
        </p:nvSpPr>
        <p:spPr>
          <a:xfrm>
            <a:off x="2133600" y="4329161"/>
            <a:ext cx="4532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1"/>
          <p:cNvSpPr txBox="1"/>
          <p:nvPr/>
        </p:nvSpPr>
        <p:spPr>
          <a:xfrm>
            <a:off x="2146362" y="2819400"/>
            <a:ext cx="50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"/>
          <p:cNvSpPr txBox="1"/>
          <p:nvPr/>
        </p:nvSpPr>
        <p:spPr>
          <a:xfrm>
            <a:off x="7352834" y="4206910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"/>
          <p:cNvSpPr txBox="1"/>
          <p:nvPr/>
        </p:nvSpPr>
        <p:spPr>
          <a:xfrm>
            <a:off x="7417565" y="2843841"/>
            <a:ext cx="5374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16" grpId="1"/>
      <p:bldP spid="42" grpId="0"/>
      <p:bldP spid="42" grpId="1"/>
      <p:bldP spid="73" grpId="0"/>
      <p:bldP spid="73" grpId="1"/>
      <p:bldP spid="75" grpId="0"/>
      <p:bldP spid="75" grpId="1"/>
      <p:bldP spid="77" grpId="0"/>
      <p:bldP spid="77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/>
          <p:nvPr/>
        </p:nvSpPr>
        <p:spPr>
          <a:xfrm>
            <a:off x="596840" y="1018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16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3828959" y="906719"/>
            <a:ext cx="207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endParaRPr lang="en-US"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41316" y="1371600"/>
            <a:ext cx="234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596840" y="226622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1676400" y="2244422"/>
            <a:ext cx="81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1752600" y="2678430"/>
            <a:ext cx="81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752601" y="3135630"/>
            <a:ext cx="5991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3593916" y="2328985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"/>
          <p:cNvSpPr txBox="1"/>
          <p:nvPr/>
        </p:nvSpPr>
        <p:spPr>
          <a:xfrm>
            <a:off x="4726438" y="2328985"/>
            <a:ext cx="7599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/>
          <p:cNvSpPr txBox="1"/>
          <p:nvPr/>
        </p:nvSpPr>
        <p:spPr>
          <a:xfrm>
            <a:off x="4745991" y="2760497"/>
            <a:ext cx="740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"/>
          <p:cNvSpPr txBox="1"/>
          <p:nvPr/>
        </p:nvSpPr>
        <p:spPr>
          <a:xfrm>
            <a:off x="4736215" y="3152838"/>
            <a:ext cx="740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"/>
          <p:cNvSpPr txBox="1"/>
          <p:nvPr/>
        </p:nvSpPr>
        <p:spPr>
          <a:xfrm>
            <a:off x="6271711" y="237197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"/>
          <p:cNvSpPr txBox="1"/>
          <p:nvPr/>
        </p:nvSpPr>
        <p:spPr>
          <a:xfrm>
            <a:off x="7369933" y="2328985"/>
            <a:ext cx="740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8"/>
          <p:cNvSpPr txBox="1"/>
          <p:nvPr/>
        </p:nvSpPr>
        <p:spPr>
          <a:xfrm>
            <a:off x="7467600" y="2803483"/>
            <a:ext cx="51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9"/>
          <p:cNvSpPr txBox="1"/>
          <p:nvPr/>
        </p:nvSpPr>
        <p:spPr>
          <a:xfrm>
            <a:off x="7467600" y="3212534"/>
            <a:ext cx="6329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32" grpId="0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/>
          <p:nvPr/>
        </p:nvSpPr>
        <p:spPr>
          <a:xfrm>
            <a:off x="596840" y="1018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16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3828959" y="906719"/>
            <a:ext cx="207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endParaRPr lang="en-US"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41316" y="1371600"/>
            <a:ext cx="308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Noái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maãu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81800" y="29718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07" y="2057400"/>
            <a:ext cx="68217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4648200" y="3352800"/>
            <a:ext cx="1280736" cy="921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76600" y="3352800"/>
            <a:ext cx="2286000" cy="123825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33600" y="3657600"/>
            <a:ext cx="3276600" cy="10668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590800" y="4343400"/>
            <a:ext cx="3308319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962400" y="4876800"/>
            <a:ext cx="2667000" cy="2286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55804" y="3079474"/>
            <a:ext cx="856422" cy="1429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96840" y="1018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16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3828959" y="906719"/>
            <a:ext cx="207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endParaRPr lang="en-US"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-28195" y="1368384"/>
            <a:ext cx="70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4. 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Vieát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hôïp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vôøi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1800" y="5842779"/>
            <a:ext cx="3124200" cy="614516"/>
            <a:chOff x="990600" y="5334000"/>
            <a:chExt cx="3124200" cy="614516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5334000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5338916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05200" y="5338916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76400" y="5334000"/>
              <a:ext cx="685800" cy="609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0" y="5877191"/>
            <a:ext cx="3048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934075"/>
            <a:ext cx="5332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6" y="1981200"/>
            <a:ext cx="83057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372" y="1958423"/>
            <a:ext cx="7116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a) </a:t>
            </a:r>
            <a:endParaRPr sz="28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96840" y="1018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16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3828959" y="906719"/>
            <a:ext cx="207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endParaRPr lang="en-US"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-28195" y="1368384"/>
            <a:ext cx="658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4 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Vieát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hôïp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vôøi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1800" y="5557684"/>
            <a:ext cx="3124200" cy="614516"/>
            <a:chOff x="990600" y="5334000"/>
            <a:chExt cx="3124200" cy="614516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5334000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5338916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05200" y="5338916"/>
              <a:ext cx="609600" cy="609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76400" y="5334000"/>
              <a:ext cx="685800" cy="609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0" y="5592096"/>
            <a:ext cx="3048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5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648980"/>
            <a:ext cx="5332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72" y="1958423"/>
            <a:ext cx="7116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) </a:t>
            </a:r>
            <a:endParaRPr sz="28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9" y="1958423"/>
            <a:ext cx="7480362" cy="345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2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224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1_Default Design</vt:lpstr>
      <vt:lpstr>Office Theme</vt:lpstr>
      <vt:lpstr>ind_0438_slide</vt:lpstr>
      <vt:lpstr>1_Office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PC</cp:lastModifiedBy>
  <cp:revision>178</cp:revision>
  <dcterms:created xsi:type="dcterms:W3CDTF">2002-01-01T10:07:35Z</dcterms:created>
  <dcterms:modified xsi:type="dcterms:W3CDTF">2021-12-12T08:35:15Z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