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7" r:id="rId4"/>
  </p:sldMasterIdLst>
  <p:notesMasterIdLst>
    <p:notesMasterId r:id="rId17"/>
  </p:notesMasterIdLst>
  <p:sldIdLst>
    <p:sldId id="308" r:id="rId5"/>
    <p:sldId id="307" r:id="rId6"/>
    <p:sldId id="303" r:id="rId7"/>
    <p:sldId id="304" r:id="rId8"/>
    <p:sldId id="305" r:id="rId9"/>
    <p:sldId id="306" r:id="rId10"/>
    <p:sldId id="297" r:id="rId11"/>
    <p:sldId id="298" r:id="rId12"/>
    <p:sldId id="295" r:id="rId13"/>
    <p:sldId id="291" r:id="rId14"/>
    <p:sldId id="293" r:id="rId15"/>
    <p:sldId id="309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B2B2B2"/>
    <a:srgbClr val="808080"/>
    <a:srgbClr val="3333FF"/>
    <a:srgbClr val="993300"/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1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7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4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4581148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4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1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4581148"/>
            <a:ext cx="618427" cy="127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32952"/>
            <a:ext cx="2545493" cy="3285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4D76-CE67-480B-8CEB-6CA6D67AA68C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6050-B62D-4A9D-BFA6-D528D7451E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83058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14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Toaùn</a:t>
            </a:r>
            <a:endParaRPr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990600"/>
            <a:ext cx="6019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Laøm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vôùi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pheùp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tröø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Daáu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tröø</a:t>
            </a:r>
            <a:endParaRPr sz="2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3952875" cy="3124200"/>
          </a:xfrm>
          <a:prstGeom prst="rect">
            <a:avLst/>
          </a:prstGeom>
          <a:ln w="6350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5999"/>
            <a:ext cx="2895600" cy="31242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2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Noái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pheùp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tính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thích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hôïp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vôùi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moãi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veõ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: </a:t>
            </a:r>
            <a:r>
              <a:rPr sz="3200" b="1" dirty="0" smtClean="0">
                <a:solidFill>
                  <a:srgbClr val="0000CC"/>
                </a:solidFill>
                <a:latin typeface="VNI-Avo" pitchFamily="2" charset="0"/>
              </a:rPr>
              <a:t>    </a:t>
            </a:r>
            <a:endParaRPr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1500" y="3263324"/>
            <a:ext cx="1211519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5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– 1  </a:t>
            </a:r>
            <a:r>
              <a:rPr sz="3200" b="1" dirty="0" smtClean="0">
                <a:solidFill>
                  <a:srgbClr val="0000CC"/>
                </a:solidFill>
                <a:latin typeface="VNI-Avo" pitchFamily="2" charset="0"/>
              </a:rPr>
              <a:t>    </a:t>
            </a:r>
            <a:endParaRPr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1499" y="4191000"/>
            <a:ext cx="1211519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5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– 3  </a:t>
            </a:r>
            <a:r>
              <a:rPr sz="3200" b="1" dirty="0" smtClean="0">
                <a:solidFill>
                  <a:srgbClr val="0000CC"/>
                </a:solidFill>
                <a:latin typeface="VNI-Avo" pitchFamily="2" charset="0"/>
              </a:rPr>
              <a:t>    </a:t>
            </a:r>
            <a:endParaRPr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33800" y="4191000"/>
            <a:ext cx="647699" cy="4439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93019" y="3263324"/>
            <a:ext cx="1188781" cy="483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2273709"/>
            <a:ext cx="442759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r>
              <a:rPr sz="32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endParaRPr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2273708"/>
            <a:ext cx="45720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2</a:t>
            </a:r>
            <a:r>
              <a:rPr sz="32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endParaRPr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 animBg="1"/>
      <p:bldP spid="8" grpId="0"/>
      <p:bldP spid="8" grpId="1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886200" cy="2989621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781425" cy="2989621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228600" y="0"/>
            <a:ext cx="83058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14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Toaùn</a:t>
            </a:r>
            <a:endParaRPr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990600"/>
            <a:ext cx="6019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Laøm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vôùi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pheùp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tröø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Daáu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tröø</a:t>
            </a:r>
            <a:endParaRPr sz="2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3.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Vieát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pheùp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tính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thích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hôïp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vôùi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moãi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veõ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: </a:t>
            </a:r>
            <a:r>
              <a:rPr sz="3200" b="1" dirty="0" smtClean="0">
                <a:solidFill>
                  <a:srgbClr val="0000CC"/>
                </a:solidFill>
                <a:latin typeface="VNI-Avo" pitchFamily="2" charset="0"/>
              </a:rPr>
              <a:t>    </a:t>
            </a:r>
            <a:endParaRPr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0" y="5715000"/>
            <a:ext cx="3205316" cy="584775"/>
            <a:chOff x="1214284" y="5791200"/>
            <a:chExt cx="3205316" cy="584775"/>
          </a:xfrm>
        </p:grpSpPr>
        <p:sp>
          <p:nvSpPr>
            <p:cNvPr id="2" name="Rectangle 1"/>
            <p:cNvSpPr/>
            <p:nvPr/>
          </p:nvSpPr>
          <p:spPr>
            <a:xfrm>
              <a:off x="1214284" y="5853126"/>
              <a:ext cx="609600" cy="47781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71301" y="5834442"/>
              <a:ext cx="609600" cy="47781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5846785"/>
              <a:ext cx="609600" cy="47781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926508" y="5798498"/>
              <a:ext cx="609600" cy="51375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14700" y="5791200"/>
              <a:ext cx="72390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VNI-Avo" pitchFamily="2" charset="0"/>
                </a:rPr>
                <a:t>=</a:t>
              </a:r>
              <a:r>
                <a:rPr sz="3200" b="1" dirty="0" smtClean="0">
                  <a:solidFill>
                    <a:srgbClr val="0000CC"/>
                  </a:solidFill>
                  <a:latin typeface="VNI-Avo" pitchFamily="2" charset="0"/>
                </a:rPr>
                <a:t>    </a:t>
              </a:r>
              <a:endParaRPr sz="3200" b="1" dirty="0">
                <a:solidFill>
                  <a:srgbClr val="0000CC"/>
                </a:solidFill>
                <a:latin typeface="VNI-Avo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29084" y="5694454"/>
            <a:ext cx="3205316" cy="584775"/>
            <a:chOff x="1214284" y="5791200"/>
            <a:chExt cx="3205316" cy="584775"/>
          </a:xfrm>
        </p:grpSpPr>
        <p:sp>
          <p:nvSpPr>
            <p:cNvPr id="19" name="Rectangle 18"/>
            <p:cNvSpPr/>
            <p:nvPr/>
          </p:nvSpPr>
          <p:spPr>
            <a:xfrm>
              <a:off x="1214284" y="5853126"/>
              <a:ext cx="609600" cy="47781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71301" y="5834442"/>
              <a:ext cx="609600" cy="47781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0" y="5846785"/>
              <a:ext cx="609600" cy="47781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926508" y="5798498"/>
              <a:ext cx="609600" cy="51375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14700" y="5791200"/>
              <a:ext cx="72390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VNI-Avo" pitchFamily="2" charset="0"/>
                </a:rPr>
                <a:t>=</a:t>
              </a:r>
              <a:r>
                <a:rPr sz="3200" b="1" dirty="0" smtClean="0">
                  <a:solidFill>
                    <a:srgbClr val="0000CC"/>
                  </a:solidFill>
                  <a:latin typeface="VNI-Avo" pitchFamily="2" charset="0"/>
                </a:rPr>
                <a:t>    </a:t>
              </a:r>
              <a:endParaRPr sz="3200" b="1" dirty="0">
                <a:solidFill>
                  <a:srgbClr val="0000CC"/>
                </a:solidFill>
                <a:latin typeface="VNI-Avo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96744" y="5739825"/>
            <a:ext cx="7239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4</a:t>
            </a:r>
            <a:r>
              <a:rPr sz="3200" b="1" dirty="0" smtClean="0">
                <a:solidFill>
                  <a:srgbClr val="0000CC"/>
                </a:solidFill>
                <a:latin typeface="VNI-Avo" pitchFamily="2" charset="0"/>
              </a:rPr>
              <a:t>    </a:t>
            </a:r>
            <a:endParaRPr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6500" y="5708697"/>
            <a:ext cx="50451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1</a:t>
            </a:r>
            <a:r>
              <a:rPr sz="3200" b="1" dirty="0" smtClean="0">
                <a:solidFill>
                  <a:srgbClr val="0000CC"/>
                </a:solidFill>
                <a:latin typeface="VNI-Avo" pitchFamily="2" charset="0"/>
              </a:rPr>
              <a:t>    </a:t>
            </a:r>
            <a:endParaRPr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6316" y="5726854"/>
            <a:ext cx="4572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VNI-Avo" pitchFamily="2" charset="0"/>
              </a:rPr>
              <a:t>3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3660" y="5675100"/>
            <a:ext cx="7239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VNI-Avo" pitchFamily="2" charset="0"/>
              </a:rPr>
              <a:t>-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05284" y="5697357"/>
            <a:ext cx="4572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6</a:t>
            </a:r>
            <a:r>
              <a:rPr sz="3200" b="1" dirty="0" smtClean="0">
                <a:solidFill>
                  <a:srgbClr val="0000CC"/>
                </a:solidFill>
                <a:latin typeface="VNI-Avo" pitchFamily="2" charset="0"/>
              </a:rPr>
              <a:t>    </a:t>
            </a:r>
            <a:endParaRPr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0288" y="5669504"/>
            <a:ext cx="4572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1</a:t>
            </a:r>
            <a:r>
              <a:rPr sz="3200" b="1" dirty="0" smtClean="0">
                <a:solidFill>
                  <a:srgbClr val="0000CC"/>
                </a:solidFill>
                <a:latin typeface="VNI-Avo" pitchFamily="2" charset="0"/>
              </a:rPr>
              <a:t>    </a:t>
            </a:r>
            <a:endParaRPr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61752" y="5679201"/>
            <a:ext cx="4572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VNI-Avo" pitchFamily="2" charset="0"/>
              </a:rPr>
              <a:t>- 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15748" y="5693792"/>
            <a:ext cx="4572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VNI-Avo" pitchFamily="2" charset="0"/>
              </a:rPr>
              <a:t>5  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4" grpId="0"/>
      <p:bldP spid="25" grpId="0"/>
      <p:bldP spid="26" grpId="0"/>
      <p:bldP spid="27" grpId="0"/>
      <p:bldP spid="28" grpId="0"/>
      <p:bldP spid="30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431731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92218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97037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210774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4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800" y="2712318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 hình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330934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0425" y="4267067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sym typeface="+mn-ea"/>
              </a:rPr>
              <a:t>Khối hộp lập phương</a:t>
            </a:r>
            <a:endParaRPr lang="en-US" sz="2400"/>
          </a:p>
        </p:txBody>
      </p:sp>
      <p:sp>
        <p:nvSpPr>
          <p:cNvPr id="9" name="Rounded Rectangle 8"/>
          <p:cNvSpPr/>
          <p:nvPr/>
        </p:nvSpPr>
        <p:spPr>
          <a:xfrm>
            <a:off x="4945919" y="4267067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sym typeface="+mn-ea"/>
              </a:rPr>
              <a:t>Khối hộp chữ nhật</a:t>
            </a:r>
            <a:endParaRPr lang="en-US" sz="2400"/>
          </a:p>
        </p:txBody>
      </p:sp>
      <p:sp>
        <p:nvSpPr>
          <p:cNvPr id="19" name="Pentagon 18">
            <a:hlinkClick r:id="" action="ppaction://hlinkshowjump?jump=nextslide"/>
          </p:cNvPr>
          <p:cNvSpPr/>
          <p:nvPr/>
        </p:nvSpPr>
        <p:spPr>
          <a:xfrm>
            <a:off x="7234084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NEXT</a:t>
            </a:r>
          </a:p>
        </p:txBody>
      </p:sp>
      <p:sp>
        <p:nvSpPr>
          <p:cNvPr id="20" name="Pentagon 19">
            <a:hlinkClick r:id="" action="ppaction://hlinkshowjump?jump=previousslide"/>
          </p:cNvPr>
          <p:cNvSpPr/>
          <p:nvPr/>
        </p:nvSpPr>
        <p:spPr>
          <a:xfrm flipH="1">
            <a:off x="82546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PRE</a:t>
            </a:r>
            <a:endParaRPr lang="en-US" sz="12450" b="1">
              <a:solidFill>
                <a:srgbClr val="7030A0"/>
              </a:solidFill>
            </a:endParaRPr>
          </a:p>
        </p:txBody>
      </p:sp>
      <p:pic>
        <p:nvPicPr>
          <p:cNvPr id="2" name="Picture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160" y="315595"/>
            <a:ext cx="3402330" cy="340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0425" y="4267067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</a:rPr>
              <a:t>Khối hộp lập phương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45919" y="4267067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</a:rPr>
              <a:t>Khối hộp chữ nhật</a:t>
            </a:r>
          </a:p>
        </p:txBody>
      </p:sp>
      <p:sp>
        <p:nvSpPr>
          <p:cNvPr id="7" name="Pentagon 6">
            <a:hlinkClick r:id="" action="ppaction://hlinkshowjump?jump=nextslide"/>
          </p:cNvPr>
          <p:cNvSpPr/>
          <p:nvPr/>
        </p:nvSpPr>
        <p:spPr>
          <a:xfrm>
            <a:off x="7234084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NEXT</a:t>
            </a:r>
          </a:p>
        </p:txBody>
      </p:sp>
      <p:sp>
        <p:nvSpPr>
          <p:cNvPr id="17" name="Pentagon 16">
            <a:hlinkClick r:id="" action="ppaction://hlinkshowjump?jump=previousslide"/>
          </p:cNvPr>
          <p:cNvSpPr/>
          <p:nvPr/>
        </p:nvSpPr>
        <p:spPr>
          <a:xfrm flipH="1">
            <a:off x="82546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PRE</a:t>
            </a:r>
            <a:endParaRPr lang="en-US" sz="12450" b="1">
              <a:solidFill>
                <a:srgbClr val="7030A0"/>
              </a:solidFill>
            </a:endParaRPr>
          </a:p>
        </p:txBody>
      </p:sp>
      <p:pic>
        <p:nvPicPr>
          <p:cNvPr id="8" name="Picture 7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35" y="942975"/>
            <a:ext cx="3797935" cy="2848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0425" y="4267067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sym typeface="+mn-ea"/>
              </a:rPr>
              <a:t>Khối hộp chữ nhật</a:t>
            </a: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69170" y="4266973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sym typeface="+mn-ea"/>
              </a:rPr>
              <a:t>Khối hộp lập phương</a:t>
            </a: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Pentagon 18">
            <a:hlinkClick r:id="" action="ppaction://hlinkshowjump?jump=nextslide"/>
          </p:cNvPr>
          <p:cNvSpPr/>
          <p:nvPr/>
        </p:nvSpPr>
        <p:spPr>
          <a:xfrm>
            <a:off x="7234084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NEXT</a:t>
            </a:r>
          </a:p>
        </p:txBody>
      </p:sp>
      <p:sp>
        <p:nvSpPr>
          <p:cNvPr id="20" name="Pentagon 19">
            <a:hlinkClick r:id="" action="ppaction://hlinkshowjump?jump=previousslide"/>
          </p:cNvPr>
          <p:cNvSpPr/>
          <p:nvPr/>
        </p:nvSpPr>
        <p:spPr>
          <a:xfrm flipH="1">
            <a:off x="82546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PRE</a:t>
            </a:r>
            <a:endParaRPr lang="en-US" sz="12450" b="1">
              <a:solidFill>
                <a:srgbClr val="7030A0"/>
              </a:solidFill>
            </a:endParaRPr>
          </a:p>
        </p:txBody>
      </p:sp>
      <p:pic>
        <p:nvPicPr>
          <p:cNvPr id="2" name="Picture 1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075" y="478790"/>
            <a:ext cx="4612640" cy="345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0425" y="4267067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sym typeface="+mn-ea"/>
              </a:rPr>
              <a:t>Khối hộp lập phương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52574" y="4266973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sym typeface="+mn-ea"/>
              </a:rPr>
              <a:t>Khối hộp chữ nhật</a:t>
            </a: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2" name="Pentagon 21">
            <a:hlinkClick r:id="" action="ppaction://hlinkshowjump?jump=nextslide"/>
          </p:cNvPr>
          <p:cNvSpPr/>
          <p:nvPr/>
        </p:nvSpPr>
        <p:spPr>
          <a:xfrm>
            <a:off x="7234084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NEXT</a:t>
            </a:r>
          </a:p>
        </p:txBody>
      </p:sp>
      <p:sp>
        <p:nvSpPr>
          <p:cNvPr id="23" name="Pentagon 22">
            <a:hlinkClick r:id="" action="ppaction://hlinkshowjump?jump=previousslide"/>
          </p:cNvPr>
          <p:cNvSpPr/>
          <p:nvPr/>
        </p:nvSpPr>
        <p:spPr>
          <a:xfrm flipH="1">
            <a:off x="82546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PRE</a:t>
            </a:r>
            <a:endParaRPr lang="en-US" sz="12450" b="1">
              <a:solidFill>
                <a:srgbClr val="7030A0"/>
              </a:solidFill>
            </a:endParaRPr>
          </a:p>
        </p:txBody>
      </p:sp>
      <p:pic>
        <p:nvPicPr>
          <p:cNvPr id="4" name="Picture 3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75615"/>
            <a:ext cx="3431540" cy="343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/>
          <p:nvPr/>
        </p:nvSpPr>
        <p:spPr>
          <a:xfrm>
            <a:off x="990600" y="1752600"/>
            <a:ext cx="75438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4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</a:t>
            </a:r>
            <a:br>
              <a:rPr sz="4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PHÉP TRỪ  - DẤU TRỪ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4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4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\Downloads\Screenshot_2020-08-14 CloudBook.png"/>
          <p:cNvPicPr>
            <a:picLocks noChangeAspect="1"/>
          </p:cNvPicPr>
          <p:nvPr/>
        </p:nvPicPr>
        <p:blipFill>
          <a:blip r:embed="rId2"/>
          <a:srcRect l="5692" r="5692" b="13014"/>
          <a:stretch>
            <a:fillRect/>
          </a:stretch>
        </p:blipFill>
        <p:spPr>
          <a:xfrm>
            <a:off x="877529" y="1447801"/>
            <a:ext cx="73152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" y="0"/>
            <a:ext cx="83058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14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Toaùn</a:t>
            </a:r>
            <a:endParaRPr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990600"/>
            <a:ext cx="6019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Laøm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vôùi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pheùp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tröø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Daáu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tröø</a:t>
            </a:r>
            <a:endParaRPr sz="2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19400" y="5029200"/>
            <a:ext cx="3886200" cy="762000"/>
            <a:chOff x="2819400" y="5486400"/>
            <a:chExt cx="3886200" cy="762000"/>
          </a:xfrm>
        </p:grpSpPr>
        <p:sp>
          <p:nvSpPr>
            <p:cNvPr id="2" name="Rectangle 1"/>
            <p:cNvSpPr/>
            <p:nvPr/>
          </p:nvSpPr>
          <p:spPr>
            <a:xfrm>
              <a:off x="2819400" y="5486400"/>
              <a:ext cx="3886200" cy="762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048000" y="56388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0" y="56388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33900" y="56388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257800" y="56388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19800" y="56388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5304503" y="5143500"/>
            <a:ext cx="3810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57900" y="5125065"/>
            <a:ext cx="381000" cy="533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81400" y="5892225"/>
            <a:ext cx="2514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5 – 2 = 3</a:t>
            </a:r>
            <a:endParaRPr sz="32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00200" y="5486400"/>
            <a:ext cx="20955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3 – 1 = </a:t>
            </a:r>
            <a:r>
              <a:rPr sz="3200" b="1" dirty="0" smtClean="0">
                <a:solidFill>
                  <a:srgbClr val="0000CC"/>
                </a:solidFill>
                <a:latin typeface="VNI-Avo" pitchFamily="2" charset="0"/>
              </a:rPr>
              <a:t>    </a:t>
            </a:r>
            <a:endParaRPr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7" y="2457450"/>
            <a:ext cx="39243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0"/>
            <a:ext cx="83058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Thöù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ngaøy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14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thaùng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b="1" dirty="0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400" b="1" dirty="0" err="1" smtClean="0">
                <a:solidFill>
                  <a:srgbClr val="0000CC"/>
                </a:solidFill>
                <a:latin typeface="VNI-Avo" pitchFamily="2" charset="0"/>
                <a:cs typeface="Times New Roman" panose="02020603050405020304" pitchFamily="18" charset="0"/>
              </a:rPr>
              <a:t>Toaùn</a:t>
            </a:r>
            <a:endParaRPr sz="2400" b="1" dirty="0">
              <a:solidFill>
                <a:srgbClr val="0000CC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990600"/>
            <a:ext cx="6019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Laøm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vôùi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pheùp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tröø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Daáu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tröø</a:t>
            </a:r>
            <a:endParaRPr sz="2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89252"/>
            <a:ext cx="4038600" cy="276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600200"/>
            <a:ext cx="20574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?</a:t>
            </a:r>
            <a:r>
              <a:rPr sz="3200" b="1" dirty="0" smtClean="0">
                <a:solidFill>
                  <a:srgbClr val="0000CC"/>
                </a:solidFill>
                <a:latin typeface="VNI-Avo" pitchFamily="2" charset="0"/>
              </a:rPr>
              <a:t>    </a:t>
            </a:r>
            <a:endParaRPr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5486400"/>
            <a:ext cx="685800" cy="609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3600" y="5486400"/>
            <a:ext cx="20955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4</a:t>
            </a:r>
            <a:r>
              <a:rPr lang="en-US" sz="3200" b="1" dirty="0" smtClean="0">
                <a:solidFill>
                  <a:srgbClr val="0000CC"/>
                </a:solidFill>
                <a:latin typeface="VNI-Avo" pitchFamily="2" charset="0"/>
              </a:rPr>
              <a:t> – 2 = </a:t>
            </a:r>
            <a:r>
              <a:rPr sz="3200" b="1" dirty="0" smtClean="0">
                <a:solidFill>
                  <a:srgbClr val="0000CC"/>
                </a:solidFill>
                <a:latin typeface="VNI-Avo" pitchFamily="2" charset="0"/>
              </a:rPr>
              <a:t>    </a:t>
            </a:r>
            <a:endParaRPr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400" y="5486400"/>
            <a:ext cx="685800" cy="609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39563" y="5486154"/>
            <a:ext cx="74663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2963" y="5486400"/>
            <a:ext cx="74663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9" grpId="1"/>
      <p:bldP spid="9" grpId="2"/>
      <p:bldP spid="2" grpId="0" animBg="1"/>
      <p:bldP spid="11" grpId="1"/>
      <p:bldP spid="11" grpId="2"/>
      <p:bldP spid="12" grpId="0" animBg="1"/>
      <p:bldP spid="17" grpId="0"/>
      <p:bldP spid="17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185</Words>
  <Application>Microsoft Office PowerPoint</Application>
  <PresentationFormat>On-screen Show (4:3)</PresentationFormat>
  <Paragraphs>56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1_Default Design</vt:lpstr>
      <vt:lpstr>Office Theme</vt:lpstr>
      <vt:lpstr>1_Office 主题</vt:lpstr>
      <vt:lpstr>1_Office Theme</vt:lpstr>
      <vt:lpstr>CHÀO MỪNG  QUÝ THẦY CÔ VÀ CÁC EM  HỌC SINH!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PC</cp:lastModifiedBy>
  <cp:revision>158</cp:revision>
  <dcterms:created xsi:type="dcterms:W3CDTF">2002-01-01T10:07:35Z</dcterms:created>
  <dcterms:modified xsi:type="dcterms:W3CDTF">2021-12-11T10:01:06Z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