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64" r:id="rId3"/>
  </p:sldMasterIdLst>
  <p:notesMasterIdLst>
    <p:notesMasterId r:id="rId23"/>
  </p:notesMasterIdLst>
  <p:sldIdLst>
    <p:sldId id="269" r:id="rId4"/>
    <p:sldId id="257" r:id="rId5"/>
    <p:sldId id="284" r:id="rId6"/>
    <p:sldId id="259" r:id="rId7"/>
    <p:sldId id="274" r:id="rId8"/>
    <p:sldId id="285" r:id="rId9"/>
    <p:sldId id="286" r:id="rId10"/>
    <p:sldId id="287" r:id="rId11"/>
    <p:sldId id="288" r:id="rId12"/>
    <p:sldId id="289" r:id="rId13"/>
    <p:sldId id="290" r:id="rId14"/>
    <p:sldId id="264" r:id="rId15"/>
    <p:sldId id="265" r:id="rId16"/>
    <p:sldId id="266" r:id="rId17"/>
    <p:sldId id="267" r:id="rId18"/>
    <p:sldId id="261" r:id="rId19"/>
    <p:sldId id="262" r:id="rId20"/>
    <p:sldId id="268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8F"/>
    <a:srgbClr val="00D5D0"/>
    <a:srgbClr val="00B0AC"/>
    <a:srgbClr val="007471"/>
    <a:srgbClr val="00C5C0"/>
    <a:srgbClr val="3366FF"/>
    <a:srgbClr val="66CCFF"/>
    <a:srgbClr val="0000FF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6305-DC06-4CA4-ACEE-B8F9673E36C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DB83B-F579-4015-A3DC-DE6AF518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charset="0"/>
              </a:rPr>
              <a:t>1</a:t>
            </a:fld>
            <a:endParaRPr lang="en-US" sz="120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4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BDB5A5-43AE-4058-879C-CC8C6407137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0BB157-2113-489E-B814-2A2769F2E866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7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6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1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5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0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1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0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6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77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2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81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60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9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7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3.gif"/><Relationship Id="rId17" Type="http://schemas.openxmlformats.org/officeDocument/2006/relationships/image" Target="../media/image21.gif"/><Relationship Id="rId2" Type="http://schemas.openxmlformats.org/officeDocument/2006/relationships/audio" Target="../media/media2.mp3"/><Relationship Id="rId16" Type="http://schemas.openxmlformats.org/officeDocument/2006/relationships/image" Target="../media/image2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2.xml"/><Relationship Id="rId5" Type="http://schemas.microsoft.com/office/2007/relationships/media" Target="../media/media4.mp3"/><Relationship Id="rId15" Type="http://schemas.openxmlformats.org/officeDocument/2006/relationships/image" Target="../media/image19.gif"/><Relationship Id="rId10" Type="http://schemas.openxmlformats.org/officeDocument/2006/relationships/audio" Target="../media/media6.mp3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5" Type="http://schemas.openxmlformats.org/officeDocument/2006/relationships/image" Target="../media/image29.JPG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5" Type="http://schemas.openxmlformats.org/officeDocument/2006/relationships/image" Target="../media/image31.JPG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11" Type="http://schemas.openxmlformats.org/officeDocument/2006/relationships/image" Target="../media/image21.gif"/><Relationship Id="rId5" Type="http://schemas.openxmlformats.org/officeDocument/2006/relationships/image" Target="../media/image22.gif"/><Relationship Id="rId15" Type="http://schemas.microsoft.com/office/2007/relationships/hdphoto" Target="../media/hdphoto3.wdp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6200"/>
            <a:ext cx="12286211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2423545" y="1184134"/>
            <a:ext cx="7676337" cy="1323437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CHÀO MỪNG CÁC THẦY, CÔ GIÁO VỀ DỰ GIỜ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6320" y="161964"/>
            <a:ext cx="4270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PHÒNG GD&amp;ĐT PHÚ GIÁO</a:t>
            </a: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VĨNH HÒA 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3479" y="2821855"/>
            <a:ext cx="7676337" cy="707884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MÔN </a:t>
            </a:r>
            <a:r>
              <a:rPr lang="en-US" sz="4000" b="1" smtClean="0">
                <a:solidFill>
                  <a:srgbClr val="0070C0"/>
                </a:solidFill>
                <a:latin typeface="+mj-lt"/>
              </a:rPr>
              <a:t>TIN HỌC LỚP 3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7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859367" y="2993688"/>
            <a:ext cx="104732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61534" y="4986001"/>
            <a:ext cx="966893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Khi chọn nút lệnh mũi tên bên phải ô cỡ chữ thì kết quả là gì?</a:t>
            </a:r>
            <a:endParaRPr lang="vi-VN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0668000" y="3136563"/>
            <a:ext cx="10160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09117" y="174610"/>
            <a:ext cx="8927869" cy="1261473"/>
            <a:chOff x="1118062" y="311092"/>
            <a:chExt cx="8927869" cy="126147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18062" y="311092"/>
              <a:ext cx="86868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Thöù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0000FF"/>
                  </a:solidFill>
                  <a:latin typeface="VNI-Kun" pitchFamily="2" charset="0"/>
                </a:rPr>
                <a:t>ba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ngaøy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thaùng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naêm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2022</a:t>
              </a:r>
              <a:endParaRPr lang="en-US" altLang="en-US" sz="3200" b="1" i="1" dirty="0">
                <a:solidFill>
                  <a:srgbClr val="0000FF"/>
                </a:solidFill>
                <a:latin typeface="VNI-Kun" pitchFamily="2" charset="0"/>
              </a:endParaRPr>
            </a:p>
            <a:p>
              <a:pPr eaLnBrk="1" hangingPunct="1"/>
              <a:r>
                <a:rPr lang="en-US" altLang="en-US" sz="2400" dirty="0">
                  <a:solidFill>
                    <a:srgbClr val="0000FF"/>
                  </a:solidFill>
                  <a:latin typeface="VNI-Ariston" pitchFamily="2" charset="0"/>
                </a:rPr>
                <a:t>    </a:t>
              </a:r>
              <a:endParaRPr lang="en-US" altLang="en-US" sz="4000" dirty="0">
                <a:solidFill>
                  <a:srgbClr val="FF0066"/>
                </a:solidFill>
                <a:latin typeface="VNI-Ariston" pitchFamily="2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59131" y="926234"/>
              <a:ext cx="868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Baøi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4: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Choïn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phoâng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,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côõ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endParaRPr lang="en-US" altLang="en-US" sz="4000" b="1" i="1" dirty="0">
                <a:solidFill>
                  <a:srgbClr val="FF0000"/>
                </a:solidFill>
                <a:latin typeface="VNI-Arist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9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73077" b="48384"/>
          <a:stretch>
            <a:fillRect/>
          </a:stretch>
        </p:blipFill>
        <p:spPr bwMode="auto">
          <a:xfrm>
            <a:off x="914400" y="381000"/>
            <a:ext cx="927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8737600" y="838200"/>
            <a:ext cx="1016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347256" y="-51826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80BC5-A2A5-43C5-ACDA-437362A700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72" y="211608"/>
            <a:ext cx="2153292" cy="7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5DF5EA-6F2D-4C66-9665-A393575F3A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78" y="146025"/>
            <a:ext cx="1104612" cy="9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chữ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841B4B-E86E-4873-89AA-0DE64EDA1E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28" y="277491"/>
            <a:ext cx="1410887" cy="7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C3B022-91F9-48F9-9C3F-BD39A3C35083}"/>
              </a:ext>
            </a:extLst>
          </p:cNvPr>
          <p:cNvSpPr/>
          <p:nvPr/>
        </p:nvSpPr>
        <p:spPr>
          <a:xfrm>
            <a:off x="1792483" y="991051"/>
            <a:ext cx="86070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Chúc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mừng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các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con </a:t>
            </a:r>
          </a:p>
          <a:p>
            <a:pPr algn="ctr" defTabSz="914400"/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hoàn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thành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bài</a:t>
            </a:r>
            <a:r>
              <a:rPr lang="en-US" sz="80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sz="8000" b="1" dirty="0" err="1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học</a:t>
            </a:r>
            <a:endParaRPr lang="en-US" sz="8000" b="1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91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giao an dien tu\My Pictures\khung\hinhnen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711200" y="1295400"/>
            <a:ext cx="11074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pc="88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KHOẺ</a:t>
            </a:r>
          </a:p>
        </p:txBody>
      </p:sp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1219200" y="3781426"/>
            <a:ext cx="9855200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b="1" kern="10" spc="96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</a:p>
          <a:p>
            <a:pPr algn="ctr"/>
            <a:endParaRPr lang="en-US" sz="4800" b="1" kern="10" spc="96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2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8C91BB-5BC1-486D-8576-7DB9F6D3FA85}"/>
              </a:ext>
            </a:extLst>
          </p:cNvPr>
          <p:cNvSpPr txBox="1"/>
          <p:nvPr/>
        </p:nvSpPr>
        <p:spPr>
          <a:xfrm>
            <a:off x="269632" y="1282070"/>
            <a:ext cx="5931876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 smtClean="0"/>
              <a:t>3a5</a:t>
            </a:r>
            <a:endParaRPr lang="en-US" sz="4400" dirty="0"/>
          </a:p>
          <a:p>
            <a:pPr algn="ctr">
              <a:lnSpc>
                <a:spcPct val="200000"/>
              </a:lnSpc>
            </a:pPr>
            <a:r>
              <a:rPr lang="en-US" sz="4400" dirty="0" err="1"/>
              <a:t>Trường</a:t>
            </a:r>
            <a:r>
              <a:rPr lang="en-US" sz="4400" dirty="0"/>
              <a:t> </a:t>
            </a:r>
            <a:r>
              <a:rPr lang="en-US" sz="4400" dirty="0" err="1" smtClean="0"/>
              <a:t>Tiểu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 </a:t>
            </a:r>
            <a:r>
              <a:rPr lang="en-US" sz="4400" dirty="0" err="1" smtClean="0"/>
              <a:t>Vĩnh</a:t>
            </a:r>
            <a:r>
              <a:rPr lang="en-US" sz="4400" dirty="0" smtClean="0"/>
              <a:t> </a:t>
            </a:r>
            <a:r>
              <a:rPr lang="en-US" sz="4400" dirty="0" err="1" smtClean="0"/>
              <a:t>Hòa</a:t>
            </a:r>
            <a:r>
              <a:rPr lang="en-US" sz="4400" dirty="0" smtClean="0"/>
              <a:t> </a:t>
            </a:r>
            <a:r>
              <a:rPr lang="en-US" sz="4400" smtClean="0"/>
              <a:t>A Thân </a:t>
            </a:r>
            <a:r>
              <a:rPr lang="en-US" sz="4400" dirty="0" err="1"/>
              <a:t>thương</a:t>
            </a:r>
            <a:endParaRPr lang="vi-VN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0B1C81-8ADF-418D-975C-C7A2AEC0A711}"/>
              </a:ext>
            </a:extLst>
          </p:cNvPr>
          <p:cNvSpPr/>
          <p:nvPr/>
        </p:nvSpPr>
        <p:spPr>
          <a:xfrm>
            <a:off x="780731" y="194638"/>
            <a:ext cx="1054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 em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0266" y="1282071"/>
            <a:ext cx="5170517" cy="415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.TMC-Ong Do" pitchFamily="2" charset="0"/>
              </a:rPr>
              <a:t>3a5</a:t>
            </a:r>
            <a:endParaRPr lang="en-US" sz="4000" dirty="0" smtClean="0">
              <a:solidFill>
                <a:srgbClr val="FF0000"/>
              </a:solidFill>
              <a:latin typeface=".TMC-Ong Do" pitchFamily="2" charset="0"/>
            </a:endParaRP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.TMC-Ong Do" pitchFamily="2" charset="0"/>
              </a:rPr>
              <a:t>Tröôøng Tieåu hoïc Vónh Hoøa A thaân thöông</a:t>
            </a:r>
            <a:endParaRPr lang="en-US" sz="4000" dirty="0">
              <a:solidFill>
                <a:srgbClr val="FF0000"/>
              </a:solidFill>
              <a:latin typeface=".TMC-Ong D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566" y="5534689"/>
            <a:ext cx="1819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 1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1766" y="5437055"/>
            <a:ext cx="1819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 2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80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2133601" y="1219201"/>
            <a:ext cx="572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Mừng Năm Mới Xuân Nhâm Dần 2022</a:t>
            </a:r>
            <a:endParaRPr lang="vi-VN" alt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967317" y="4572001"/>
            <a:ext cx="8590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Mừng Năm Mới Xuân Nhâm Dần 2022</a:t>
            </a:r>
            <a:endParaRPr lang="vi-VN" alt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508000" y="2921000"/>
            <a:ext cx="8289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3200">
                <a:solidFill>
                  <a:srgbClr val="0000FF"/>
                </a:solidFill>
                <a:latin typeface="Bahnschrift Condensed" pitchFamily="34" charset="0"/>
                <a:cs typeface="Times New Roman" pitchFamily="18" charset="0"/>
              </a:rPr>
              <a:t>Chúc Mừng Năm Mới Xuân Nhâm Dần 2022</a:t>
            </a:r>
            <a:endParaRPr lang="vi-VN" altLang="en-US" sz="3200">
              <a:solidFill>
                <a:srgbClr val="0000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237318" y="3805238"/>
            <a:ext cx="6231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>
                <a:solidFill>
                  <a:srgbClr val="0000FF"/>
                </a:solidFill>
                <a:latin typeface="Berlin Sans FB Demi" pitchFamily="34" charset="0"/>
                <a:cs typeface="Times New Roman" pitchFamily="18" charset="0"/>
              </a:rPr>
              <a:t>Chúc Mừng Năm Mới Xuân Nhâm Dần 2022</a:t>
            </a:r>
            <a:endParaRPr lang="vi-VN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032000" y="5605464"/>
            <a:ext cx="4216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600">
                <a:solidFill>
                  <a:srgbClr val="0000FF"/>
                </a:solidFill>
                <a:latin typeface="Berlin Sans FB Demi" pitchFamily="34" charset="0"/>
                <a:cs typeface="Times New Roman" pitchFamily="18" charset="0"/>
              </a:rPr>
              <a:t>Chúc Mừng Năm Mới Xuân Nhâm Dần 2022</a:t>
            </a:r>
            <a:endParaRPr lang="vi-VN" altLang="en-US" sz="1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237318" y="2052638"/>
            <a:ext cx="5788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u="sng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Chúc Mừng Năm Mới Xuân Nhâm Dần 2022</a:t>
            </a:r>
            <a:endParaRPr lang="vi-VN" altLang="en-US" sz="2400" u="sng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57966" y="457201"/>
            <a:ext cx="6091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Mừng Năm Mới Xuân Nhâm Dần 2022</a:t>
            </a:r>
            <a:endParaRPr lang="vi-VN" alt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8C7C7E-C0D9-4448-AD95-FFB9CAD1C01C}"/>
              </a:ext>
            </a:extLst>
          </p:cNvPr>
          <p:cNvSpPr/>
          <p:nvPr/>
        </p:nvSpPr>
        <p:spPr>
          <a:xfrm>
            <a:off x="297525" y="344295"/>
            <a:ext cx="2254525" cy="1107996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rsStripes" panose="00000400000000000000" pitchFamily="2" charset="-93"/>
              </a:rPr>
              <a:t>Lớp3</a:t>
            </a:r>
            <a:endParaRPr lang="en-US" sz="6600" b="0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rsStripes" panose="00000400000000000000" pitchFamily="2" charset="-9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9ECE9CD-7F04-4868-B7B8-E202030B0C34}"/>
              </a:ext>
            </a:extLst>
          </p:cNvPr>
          <p:cNvSpPr/>
          <p:nvPr/>
        </p:nvSpPr>
        <p:spPr>
          <a:xfrm>
            <a:off x="2064291" y="1559597"/>
            <a:ext cx="3827688" cy="1869403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rsStripes" panose="00000400000000000000" pitchFamily="2" charset="-93"/>
              </a:rPr>
              <a:t>Lớp3</a:t>
            </a:r>
            <a:endParaRPr lang="en-US" sz="11500" b="0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rsStripes" panose="00000400000000000000" pitchFamily="2" charset="-9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6BCBA7-7254-4CF4-BE56-5CBE03959E38}"/>
              </a:ext>
            </a:extLst>
          </p:cNvPr>
          <p:cNvSpPr/>
          <p:nvPr/>
        </p:nvSpPr>
        <p:spPr>
          <a:xfrm>
            <a:off x="4468760" y="3529695"/>
            <a:ext cx="6887497" cy="315471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rsStripes" panose="00000400000000000000" pitchFamily="2" charset="-93"/>
              </a:rPr>
              <a:t>Lớp3</a:t>
            </a:r>
            <a:endParaRPr lang="en-US" sz="19900" b="0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arsStripes" panose="00000400000000000000" pitchFamily="2" charset="-9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7257D7-CD4C-4CF7-AD26-B893AD1C5229}"/>
              </a:ext>
            </a:extLst>
          </p:cNvPr>
          <p:cNvSpPr/>
          <p:nvPr/>
        </p:nvSpPr>
        <p:spPr>
          <a:xfrm>
            <a:off x="2552050" y="576644"/>
            <a:ext cx="1543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size: 66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5CC10C9-7B0A-4A69-AFA0-D2C93FBB6C5B}"/>
              </a:ext>
            </a:extLst>
          </p:cNvPr>
          <p:cNvSpPr/>
          <p:nvPr/>
        </p:nvSpPr>
        <p:spPr>
          <a:xfrm>
            <a:off x="297525" y="2415760"/>
            <a:ext cx="17667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size: 115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93890B3-8D01-43E9-BA81-F1F45BC90911}"/>
              </a:ext>
            </a:extLst>
          </p:cNvPr>
          <p:cNvSpPr/>
          <p:nvPr/>
        </p:nvSpPr>
        <p:spPr>
          <a:xfrm>
            <a:off x="2552050" y="4814662"/>
            <a:ext cx="17667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size: 199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0196FAC-C49A-4C04-9F19-F948D5F14067}"/>
              </a:ext>
            </a:extLst>
          </p:cNvPr>
          <p:cNvSpPr/>
          <p:nvPr/>
        </p:nvSpPr>
        <p:spPr>
          <a:xfrm>
            <a:off x="5839906" y="173595"/>
            <a:ext cx="6572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42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158239" y="622070"/>
            <a:ext cx="9806247" cy="3343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</a:rPr>
              <a:t>CHỦ ĐỀ 3: SOẠN THẢO VĂN BẢN</a:t>
            </a:r>
          </a:p>
          <a:p>
            <a:pPr algn="ctr">
              <a:defRPr/>
            </a:pP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Baøi</a:t>
            </a:r>
            <a:r>
              <a:rPr lang="en-US" sz="5400" dirty="0">
                <a:solidFill>
                  <a:schemeClr val="bg1"/>
                </a:solidFill>
                <a:latin typeface="VNI-Ariston" pitchFamily="2" charset="0"/>
              </a:rPr>
              <a:t> 4: </a:t>
            </a: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Choïn</a:t>
            </a:r>
            <a:r>
              <a:rPr lang="en-US" sz="54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phoâng</a:t>
            </a:r>
            <a:r>
              <a:rPr lang="en-US" sz="54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chöõ</a:t>
            </a:r>
            <a:r>
              <a:rPr lang="en-US" sz="5400" dirty="0">
                <a:solidFill>
                  <a:schemeClr val="bg1"/>
                </a:solidFill>
                <a:latin typeface="VNI-Ariston" pitchFamily="2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côõ</a:t>
            </a:r>
            <a:r>
              <a:rPr lang="en-US" sz="54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VNI-Ariston" pitchFamily="2" charset="0"/>
              </a:rPr>
              <a:t>chöõ</a:t>
            </a:r>
            <a:endParaRPr lang="en-US" sz="5400" dirty="0">
              <a:solidFill>
                <a:schemeClr val="bg1"/>
              </a:solidFill>
              <a:latin typeface=".VnVog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219200" y="1697825"/>
            <a:ext cx="3982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1. Phông chữ, cỡ chữ:</a:t>
            </a:r>
            <a:endParaRPr lang="vi-V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640418" y="3069425"/>
            <a:ext cx="5628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 chọn trên phần mềm Word:</a:t>
            </a:r>
            <a:endParaRPr lang="vi-VN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0" b="80846"/>
          <a:stretch>
            <a:fillRect/>
          </a:stretch>
        </p:blipFill>
        <p:spPr bwMode="auto">
          <a:xfrm>
            <a:off x="114301" y="3882225"/>
            <a:ext cx="1187977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0" y="4669625"/>
            <a:ext cx="8946078" cy="14478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52" y="4796625"/>
            <a:ext cx="3447554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198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2800" y="1072350"/>
            <a:ext cx="1046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2401" y="2358225"/>
            <a:ext cx="3541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a) Chọn phông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vi-V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18062" y="-80783"/>
            <a:ext cx="868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VNI-Ariston" pitchFamily="2" charset="0"/>
              </a:rPr>
              <a:t>                </a:t>
            </a:r>
            <a:r>
              <a:rPr lang="en-US" altLang="en-US" sz="3200" b="1" i="1" dirty="0" err="1">
                <a:solidFill>
                  <a:srgbClr val="0000FF"/>
                </a:solidFill>
                <a:latin typeface="VNI-Kun" pitchFamily="2" charset="0"/>
              </a:rPr>
              <a:t>Thöù</a:t>
            </a:r>
            <a:r>
              <a:rPr lang="en-US" altLang="en-US" sz="3200" b="1" i="1" dirty="0">
                <a:solidFill>
                  <a:srgbClr val="0000FF"/>
                </a:solidFill>
                <a:latin typeface="VNI-Kun" pitchFamily="2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VNI-Kun" pitchFamily="2" charset="0"/>
              </a:rPr>
              <a:t>ba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VNI-Kun" pitchFamily="2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VNI-Kun" pitchFamily="2" charset="0"/>
              </a:rPr>
              <a:t>ngaøy</a:t>
            </a:r>
            <a:r>
              <a:rPr lang="en-US" altLang="en-US" sz="3200" b="1" i="1" dirty="0">
                <a:solidFill>
                  <a:srgbClr val="0000FF"/>
                </a:solidFill>
                <a:latin typeface="VNI-Kun" pitchFamily="2" charset="0"/>
              </a:rPr>
              <a:t> 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VNI-Kun" pitchFamily="2" charset="0"/>
              </a:rPr>
              <a:t>22 </a:t>
            </a:r>
            <a:r>
              <a:rPr lang="en-US" altLang="en-US" sz="3200" b="1" i="1" dirty="0" err="1">
                <a:solidFill>
                  <a:srgbClr val="0000FF"/>
                </a:solidFill>
                <a:latin typeface="VNI-Kun" pitchFamily="2" charset="0"/>
              </a:rPr>
              <a:t>thaùng</a:t>
            </a:r>
            <a:r>
              <a:rPr lang="en-US" altLang="en-US" sz="3200" b="1" i="1" dirty="0">
                <a:solidFill>
                  <a:srgbClr val="0000FF"/>
                </a:solidFill>
                <a:latin typeface="VNI-Kun" pitchFamily="2" charset="0"/>
              </a:rPr>
              <a:t> 2 </a:t>
            </a:r>
            <a:r>
              <a:rPr lang="en-US" altLang="en-US" sz="3200" b="1" i="1" dirty="0" err="1">
                <a:solidFill>
                  <a:srgbClr val="0000FF"/>
                </a:solidFill>
                <a:latin typeface="VNI-Kun" pitchFamily="2" charset="0"/>
              </a:rPr>
              <a:t>naêm</a:t>
            </a:r>
            <a:r>
              <a:rPr lang="en-US" altLang="en-US" sz="3200" b="1" i="1" dirty="0">
                <a:solidFill>
                  <a:srgbClr val="0000FF"/>
                </a:solidFill>
                <a:latin typeface="VNI-Kun" pitchFamily="2" charset="0"/>
              </a:rPr>
              <a:t> 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VNI-Kun" pitchFamily="2" charset="0"/>
              </a:rPr>
              <a:t>2022</a:t>
            </a:r>
            <a:endParaRPr lang="en-US" altLang="en-US" sz="3200" b="1" i="1" dirty="0">
              <a:solidFill>
                <a:srgbClr val="0000FF"/>
              </a:solidFill>
              <a:latin typeface="VNI-Kun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VNI-Ariston" pitchFamily="2" charset="0"/>
              </a:rPr>
              <a:t>    </a:t>
            </a:r>
            <a:endParaRPr lang="en-US" altLang="en-US" sz="4000" dirty="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59131" y="534359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VNI-Ariston" pitchFamily="2" charset="0"/>
              </a:rPr>
              <a:t>               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Baøi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VNI-Kun" pitchFamily="2" charset="0"/>
              </a:rPr>
              <a:t> 4: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Choïn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VNI-Kun" pitchFamily="2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phoâng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VNI-Kun" pitchFamily="2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chöõ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VNI-Kun" pitchFamily="2" charset="0"/>
              </a:rPr>
              <a:t>,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côõ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VNI-Kun" pitchFamily="2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VNI-Kun" pitchFamily="2" charset="0"/>
              </a:rPr>
              <a:t>chöõ</a:t>
            </a:r>
            <a:endParaRPr lang="en-US" altLang="en-US" sz="4000" b="1" i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" grpId="0" animBg="1"/>
      <p:bldP spid="9" grpId="0" animBg="1"/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914400" y="1895250"/>
            <a:ext cx="1056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Xác định </a:t>
            </a:r>
            <a:r>
              <a:rPr lang="nl-NL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 trí các nút lệnh chọn phông chữ, cỡ chữ trên thẻ Home:</a:t>
            </a:r>
            <a:endParaRPr lang="vi-VN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-1524000" y="-1524287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2336800" y="5184550"/>
            <a:ext cx="5511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6"/>
          <p:cNvSpPr>
            <a:spLocks noChangeArrowheads="1"/>
          </p:cNvSpPr>
          <p:nvPr/>
        </p:nvSpPr>
        <p:spPr bwMode="auto">
          <a:xfrm>
            <a:off x="6604058" y="2809650"/>
            <a:ext cx="3270193" cy="1079286"/>
          </a:xfrm>
          <a:prstGeom prst="wedgeRoundRectCallout">
            <a:avLst>
              <a:gd name="adj1" fmla="val -42441"/>
              <a:gd name="adj2" fmla="val 220819"/>
              <a:gd name="adj3" fmla="val 16667"/>
            </a:avLst>
          </a:prstGeom>
          <a:solidFill>
            <a:srgbClr val="00928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7"/>
          <p:cNvSpPr>
            <a:spLocks noChangeArrowheads="1"/>
          </p:cNvSpPr>
          <p:nvPr/>
        </p:nvSpPr>
        <p:spPr bwMode="auto">
          <a:xfrm>
            <a:off x="1219200" y="3050741"/>
            <a:ext cx="3454380" cy="935247"/>
          </a:xfrm>
          <a:prstGeom prst="wedgeRoundRectCallout">
            <a:avLst>
              <a:gd name="adj1" fmla="val 59780"/>
              <a:gd name="adj2" fmla="val 245529"/>
              <a:gd name="adj3" fmla="val 16667"/>
            </a:avLst>
          </a:prstGeom>
          <a:solidFill>
            <a:srgbClr val="00928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8062" y="-80783"/>
            <a:ext cx="8927869" cy="1261473"/>
            <a:chOff x="1118062" y="311092"/>
            <a:chExt cx="8927869" cy="126147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18062" y="311092"/>
              <a:ext cx="86868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Thöù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0000FF"/>
                  </a:solidFill>
                  <a:latin typeface="VNI-Kun" pitchFamily="2" charset="0"/>
                </a:rPr>
                <a:t>ba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ngaøy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thaùng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naêm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2022</a:t>
              </a:r>
              <a:endParaRPr lang="en-US" altLang="en-US" sz="3200" b="1" i="1" dirty="0">
                <a:solidFill>
                  <a:srgbClr val="0000FF"/>
                </a:solidFill>
                <a:latin typeface="VNI-Kun" pitchFamily="2" charset="0"/>
              </a:endParaRPr>
            </a:p>
            <a:p>
              <a:pPr eaLnBrk="1" hangingPunct="1"/>
              <a:r>
                <a:rPr lang="en-US" altLang="en-US" sz="2400" dirty="0">
                  <a:solidFill>
                    <a:srgbClr val="0000FF"/>
                  </a:solidFill>
                  <a:latin typeface="VNI-Ariston" pitchFamily="2" charset="0"/>
                </a:rPr>
                <a:t>    </a:t>
              </a:r>
              <a:endParaRPr lang="en-US" altLang="en-US" sz="4000" dirty="0">
                <a:solidFill>
                  <a:srgbClr val="FF0066"/>
                </a:solidFill>
                <a:latin typeface="VNI-Ariston" pitchFamily="2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359131" y="926234"/>
              <a:ext cx="868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Baøi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4: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Choïn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phoâng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,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côõ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endParaRPr lang="en-US" altLang="en-US" sz="4000" b="1" i="1" dirty="0">
                <a:solidFill>
                  <a:srgbClr val="FF0000"/>
                </a:solidFill>
                <a:latin typeface="VNI-Arist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9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817034" y="2133600"/>
            <a:ext cx="100499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19200" y="4038601"/>
            <a:ext cx="966893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Khi chọn nút lệnh mũi tên bên phải ô phông chữ thì kết quả là gì?</a:t>
            </a:r>
            <a:endParaRPr lang="vi-VN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7366000" y="2203450"/>
            <a:ext cx="609600" cy="508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198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09117" y="174610"/>
            <a:ext cx="8927869" cy="1261473"/>
            <a:chOff x="1118062" y="311092"/>
            <a:chExt cx="8927869" cy="126147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118062" y="311092"/>
              <a:ext cx="86868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Thöù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0000FF"/>
                  </a:solidFill>
                  <a:latin typeface="VNI-Kun" pitchFamily="2" charset="0"/>
                </a:rPr>
                <a:t>ba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ngaøy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thaùng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2 </a:t>
              </a:r>
              <a:r>
                <a:rPr lang="en-US" altLang="en-US" sz="3200" b="1" i="1" dirty="0" err="1">
                  <a:solidFill>
                    <a:srgbClr val="0000FF"/>
                  </a:solidFill>
                  <a:latin typeface="VNI-Kun" pitchFamily="2" charset="0"/>
                </a:rPr>
                <a:t>naêm</a:t>
              </a:r>
              <a:r>
                <a:rPr lang="en-US" altLang="en-US" sz="3200" b="1" i="1" dirty="0">
                  <a:solidFill>
                    <a:srgbClr val="0000FF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smtClean="0">
                  <a:solidFill>
                    <a:srgbClr val="0000FF"/>
                  </a:solidFill>
                  <a:latin typeface="VNI-Kun" pitchFamily="2" charset="0"/>
                </a:rPr>
                <a:t>2022</a:t>
              </a:r>
              <a:endParaRPr lang="en-US" altLang="en-US" sz="3200" b="1" i="1" dirty="0">
                <a:solidFill>
                  <a:srgbClr val="0000FF"/>
                </a:solidFill>
                <a:latin typeface="VNI-Kun" pitchFamily="2" charset="0"/>
              </a:endParaRPr>
            </a:p>
            <a:p>
              <a:pPr eaLnBrk="1" hangingPunct="1"/>
              <a:r>
                <a:rPr lang="en-US" altLang="en-US" sz="2400" dirty="0">
                  <a:solidFill>
                    <a:srgbClr val="0000FF"/>
                  </a:solidFill>
                  <a:latin typeface="VNI-Ariston" pitchFamily="2" charset="0"/>
                </a:rPr>
                <a:t>    </a:t>
              </a:r>
              <a:endParaRPr lang="en-US" altLang="en-US" sz="4000" dirty="0">
                <a:solidFill>
                  <a:srgbClr val="FF0066"/>
                </a:solidFill>
                <a:latin typeface="VNI-Ariston" pitchFamily="2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359131" y="926234"/>
              <a:ext cx="868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>
                  <a:solidFill>
                    <a:srgbClr val="0000FF"/>
                  </a:solidFill>
                  <a:latin typeface="VNI-Ariston" pitchFamily="2" charset="0"/>
                </a:rPr>
                <a:t>               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Baøi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4: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Choïn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phoâng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,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côõ</a:t>
              </a:r>
              <a:r>
                <a:rPr lang="en-US" altLang="en-US" sz="3200" b="1" i="1" dirty="0" smtClean="0">
                  <a:solidFill>
                    <a:srgbClr val="FF0000"/>
                  </a:solidFill>
                  <a:latin typeface="VNI-Kun" pitchFamily="2" charset="0"/>
                </a:rPr>
                <a:t> </a:t>
              </a:r>
              <a:r>
                <a:rPr lang="en-US" altLang="en-US" sz="3200" b="1" i="1" dirty="0" err="1" smtClean="0">
                  <a:solidFill>
                    <a:srgbClr val="FF0000"/>
                  </a:solidFill>
                  <a:latin typeface="VNI-Kun" pitchFamily="2" charset="0"/>
                </a:rPr>
                <a:t>chöõ</a:t>
              </a:r>
              <a:endParaRPr lang="en-US" altLang="en-US" sz="4000" b="1" i="1" dirty="0">
                <a:solidFill>
                  <a:srgbClr val="FF0000"/>
                </a:solidFill>
                <a:latin typeface="VNI-Arist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r="65704" b="18520"/>
          <a:stretch>
            <a:fillRect/>
          </a:stretch>
        </p:blipFill>
        <p:spPr bwMode="auto">
          <a:xfrm>
            <a:off x="1583267" y="228601"/>
            <a:ext cx="9287933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5067300" y="393700"/>
            <a:ext cx="533400" cy="508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134</TotalTime>
  <Words>510</Words>
  <Application>Microsoft Office PowerPoint</Application>
  <PresentationFormat>Custom</PresentationFormat>
  <Paragraphs>88</Paragraphs>
  <Slides>19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Wood Type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Chọn phông chữ, cỡ chữ</dc:title>
  <dc:creator>HUY</dc:creator>
  <cp:lastModifiedBy>PC</cp:lastModifiedBy>
  <cp:revision>39</cp:revision>
  <dcterms:created xsi:type="dcterms:W3CDTF">2021-03-24T14:08:07Z</dcterms:created>
  <dcterms:modified xsi:type="dcterms:W3CDTF">2022-03-04T09:09:25Z</dcterms:modified>
</cp:coreProperties>
</file>