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431" r:id="rId2"/>
    <p:sldId id="432" r:id="rId3"/>
    <p:sldId id="433" r:id="rId4"/>
    <p:sldId id="434" r:id="rId5"/>
    <p:sldId id="435" r:id="rId6"/>
    <p:sldId id="436" r:id="rId7"/>
    <p:sldId id="437" r:id="rId8"/>
    <p:sldId id="438" r:id="rId9"/>
    <p:sldId id="439" r:id="rId10"/>
    <p:sldId id="279" r:id="rId11"/>
    <p:sldId id="308" r:id="rId12"/>
    <p:sldId id="309" r:id="rId13"/>
    <p:sldId id="310" r:id="rId14"/>
    <p:sldId id="311" r:id="rId15"/>
    <p:sldId id="411" r:id="rId16"/>
    <p:sldId id="424" r:id="rId17"/>
    <p:sldId id="426" r:id="rId18"/>
    <p:sldId id="427" r:id="rId19"/>
    <p:sldId id="428" r:id="rId20"/>
    <p:sldId id="429" r:id="rId21"/>
    <p:sldId id="300" r:id="rId22"/>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B9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p:scale>
          <a:sx n="77" d="100"/>
          <a:sy n="77" d="100"/>
        </p:scale>
        <p:origin x="-1176" y="60"/>
      </p:cViewPr>
      <p:guideLst>
        <p:guide orient="horz" pos="2160"/>
        <p:guide pos="2880"/>
      </p:guideLst>
    </p:cSldViewPr>
  </p:slideViewPr>
  <p:outlineViewPr>
    <p:cViewPr>
      <p:scale>
        <a:sx n="33" d="100"/>
        <a:sy n="33" d="100"/>
      </p:scale>
      <p:origin x="48" y="31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4BE1E34-93A8-486D-9DFC-1EE1A03D5CF1}" type="datetimeFigureOut">
              <a:rPr lang="en-US"/>
              <a:pPr>
                <a:defRPr/>
              </a:pPr>
              <a:t>12/24/2021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80781E1-5BAF-4CF4-B567-506A1D7A86E1}" type="slidenum">
              <a:rPr lang="en-US" altLang="en-US"/>
              <a:pPr>
                <a:defRPr/>
              </a:pPr>
              <a:t>‹#›</a:t>
            </a:fld>
            <a:endParaRPr lang="en-US" altLang="en-US"/>
          </a:p>
        </p:txBody>
      </p:sp>
    </p:spTree>
    <p:extLst>
      <p:ext uri="{BB962C8B-B14F-4D97-AF65-F5344CB8AC3E}">
        <p14:creationId xmlns:p14="http://schemas.microsoft.com/office/powerpoint/2010/main" val="1831888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2099B60-5B1D-475B-BBEC-BC3F1218ED6B}" type="datetime1">
              <a:rPr lang="en-US"/>
              <a:pPr>
                <a:defRPr/>
              </a:pPr>
              <a:t>12/24/2021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7E891CC4-0FC0-4E71-902F-D9B1B27EB3D7}" type="slidenum">
              <a:rPr lang="en-US" altLang="en-US"/>
              <a:pPr>
                <a:defRPr/>
              </a:pPr>
              <a:t>‹#›</a:t>
            </a:fld>
            <a:endParaRPr lang="en-US" altLang="en-US"/>
          </a:p>
        </p:txBody>
      </p:sp>
    </p:spTree>
    <p:extLst>
      <p:ext uri="{BB962C8B-B14F-4D97-AF65-F5344CB8AC3E}">
        <p14:creationId xmlns:p14="http://schemas.microsoft.com/office/powerpoint/2010/main" val="69276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2AF858-8B0E-40F9-BAFB-54546BC6C951}" type="datetime1">
              <a:rPr lang="en-US"/>
              <a:pPr>
                <a:defRPr/>
              </a:pPr>
              <a:t>12/24/2021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11DDBFEA-4CC4-4AB0-9833-0AF90D9E7889}" type="slidenum">
              <a:rPr lang="en-US" altLang="en-US"/>
              <a:pPr>
                <a:defRPr/>
              </a:pPr>
              <a:t>‹#›</a:t>
            </a:fld>
            <a:endParaRPr lang="en-US" altLang="en-US"/>
          </a:p>
        </p:txBody>
      </p:sp>
    </p:spTree>
    <p:extLst>
      <p:ext uri="{BB962C8B-B14F-4D97-AF65-F5344CB8AC3E}">
        <p14:creationId xmlns:p14="http://schemas.microsoft.com/office/powerpoint/2010/main" val="214356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F87EE6-07E6-4D63-9D8B-2DA84790F69B}" type="datetime1">
              <a:rPr lang="en-US"/>
              <a:pPr>
                <a:defRPr/>
              </a:pPr>
              <a:t>12/24/2021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6606934E-A44B-48C7-A12A-E22AE58DCABB}" type="slidenum">
              <a:rPr lang="en-US" altLang="en-US"/>
              <a:pPr>
                <a:defRPr/>
              </a:pPr>
              <a:t>‹#›</a:t>
            </a:fld>
            <a:endParaRPr lang="en-US" altLang="en-US"/>
          </a:p>
        </p:txBody>
      </p:sp>
    </p:spTree>
    <p:extLst>
      <p:ext uri="{BB962C8B-B14F-4D97-AF65-F5344CB8AC3E}">
        <p14:creationId xmlns:p14="http://schemas.microsoft.com/office/powerpoint/2010/main" val="119435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BAF17A-8F92-4E52-BA07-5933F6C42C22}" type="datetime1">
              <a:rPr lang="en-US"/>
              <a:pPr>
                <a:defRPr/>
              </a:pPr>
              <a:t>12/24/2021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8AC579BB-34B7-417F-8DB9-50C5F6AC1A79}" type="slidenum">
              <a:rPr lang="en-US" altLang="en-US"/>
              <a:pPr>
                <a:defRPr/>
              </a:pPr>
              <a:t>‹#›</a:t>
            </a:fld>
            <a:endParaRPr lang="en-US" altLang="en-US"/>
          </a:p>
        </p:txBody>
      </p:sp>
    </p:spTree>
    <p:extLst>
      <p:ext uri="{BB962C8B-B14F-4D97-AF65-F5344CB8AC3E}">
        <p14:creationId xmlns:p14="http://schemas.microsoft.com/office/powerpoint/2010/main" val="114536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4BDB74-14CD-403A-90EB-6F378D821F0E}" type="datetime1">
              <a:rPr lang="en-US"/>
              <a:pPr>
                <a:defRPr/>
              </a:pPr>
              <a:t>12/24/2021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BE20DB6A-BAF3-4EDD-AF08-0A8D7673B69A}" type="slidenum">
              <a:rPr lang="en-US" altLang="en-US"/>
              <a:pPr>
                <a:defRPr/>
              </a:pPr>
              <a:t>‹#›</a:t>
            </a:fld>
            <a:endParaRPr lang="en-US" altLang="en-US"/>
          </a:p>
        </p:txBody>
      </p:sp>
    </p:spTree>
    <p:extLst>
      <p:ext uri="{BB962C8B-B14F-4D97-AF65-F5344CB8AC3E}">
        <p14:creationId xmlns:p14="http://schemas.microsoft.com/office/powerpoint/2010/main" val="372781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A223DA-EC55-4DBA-8F5A-21CB6C13EDB7}" type="datetime1">
              <a:rPr lang="en-US"/>
              <a:pPr>
                <a:defRPr/>
              </a:pPr>
              <a:t>12/24/2021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7" name="Slide Number Placeholder 5"/>
          <p:cNvSpPr>
            <a:spLocks noGrp="1"/>
          </p:cNvSpPr>
          <p:nvPr>
            <p:ph type="sldNum" sz="quarter" idx="12"/>
          </p:nvPr>
        </p:nvSpPr>
        <p:spPr/>
        <p:txBody>
          <a:bodyPr/>
          <a:lstStyle>
            <a:lvl1pPr>
              <a:defRPr/>
            </a:lvl1pPr>
          </a:lstStyle>
          <a:p>
            <a:pPr>
              <a:defRPr/>
            </a:pPr>
            <a:fld id="{FEBCACB7-63F8-4C0A-9BF7-87BE76194AB2}" type="slidenum">
              <a:rPr lang="en-US" altLang="en-US"/>
              <a:pPr>
                <a:defRPr/>
              </a:pPr>
              <a:t>‹#›</a:t>
            </a:fld>
            <a:endParaRPr lang="en-US" altLang="en-US"/>
          </a:p>
        </p:txBody>
      </p:sp>
    </p:spTree>
    <p:extLst>
      <p:ext uri="{BB962C8B-B14F-4D97-AF65-F5344CB8AC3E}">
        <p14:creationId xmlns:p14="http://schemas.microsoft.com/office/powerpoint/2010/main" val="246567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5358CA-BEEA-4ED5-B4C6-DF00D4246BB1}" type="datetime1">
              <a:rPr lang="en-US"/>
              <a:pPr>
                <a:defRPr/>
              </a:pPr>
              <a:t>12/24/2021</a:t>
            </a:fld>
            <a:endParaRPr lang="en-US"/>
          </a:p>
        </p:txBody>
      </p:sp>
      <p:sp>
        <p:nvSpPr>
          <p:cNvPr id="8"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9" name="Slide Number Placeholder 5"/>
          <p:cNvSpPr>
            <a:spLocks noGrp="1"/>
          </p:cNvSpPr>
          <p:nvPr>
            <p:ph type="sldNum" sz="quarter" idx="12"/>
          </p:nvPr>
        </p:nvSpPr>
        <p:spPr/>
        <p:txBody>
          <a:bodyPr/>
          <a:lstStyle>
            <a:lvl1pPr>
              <a:defRPr/>
            </a:lvl1pPr>
          </a:lstStyle>
          <a:p>
            <a:pPr>
              <a:defRPr/>
            </a:pPr>
            <a:fld id="{26E7A005-C6D8-4024-872F-82F52278B753}" type="slidenum">
              <a:rPr lang="en-US" altLang="en-US"/>
              <a:pPr>
                <a:defRPr/>
              </a:pPr>
              <a:t>‹#›</a:t>
            </a:fld>
            <a:endParaRPr lang="en-US" altLang="en-US"/>
          </a:p>
        </p:txBody>
      </p:sp>
    </p:spTree>
    <p:extLst>
      <p:ext uri="{BB962C8B-B14F-4D97-AF65-F5344CB8AC3E}">
        <p14:creationId xmlns:p14="http://schemas.microsoft.com/office/powerpoint/2010/main" val="29163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20C8BA-DB55-4A7F-BC3F-9CD05F45B65A}" type="datetime1">
              <a:rPr lang="en-US"/>
              <a:pPr>
                <a:defRPr/>
              </a:pPr>
              <a:t>12/24/2021</a:t>
            </a:fld>
            <a:endParaRPr lang="en-US"/>
          </a:p>
        </p:txBody>
      </p:sp>
      <p:sp>
        <p:nvSpPr>
          <p:cNvPr id="4"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5" name="Slide Number Placeholder 5"/>
          <p:cNvSpPr>
            <a:spLocks noGrp="1"/>
          </p:cNvSpPr>
          <p:nvPr>
            <p:ph type="sldNum" sz="quarter" idx="12"/>
          </p:nvPr>
        </p:nvSpPr>
        <p:spPr/>
        <p:txBody>
          <a:bodyPr/>
          <a:lstStyle>
            <a:lvl1pPr>
              <a:defRPr/>
            </a:lvl1pPr>
          </a:lstStyle>
          <a:p>
            <a:pPr>
              <a:defRPr/>
            </a:pPr>
            <a:fld id="{C5BC74AE-77F1-42D3-B228-3D1F7277523B}" type="slidenum">
              <a:rPr lang="en-US" altLang="en-US"/>
              <a:pPr>
                <a:defRPr/>
              </a:pPr>
              <a:t>‹#›</a:t>
            </a:fld>
            <a:endParaRPr lang="en-US" altLang="en-US"/>
          </a:p>
        </p:txBody>
      </p:sp>
    </p:spTree>
    <p:extLst>
      <p:ext uri="{BB962C8B-B14F-4D97-AF65-F5344CB8AC3E}">
        <p14:creationId xmlns:p14="http://schemas.microsoft.com/office/powerpoint/2010/main" val="221251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AD66CC-5587-4059-8212-754CE412B4C2}" type="datetime1">
              <a:rPr lang="en-US"/>
              <a:pPr>
                <a:defRPr/>
              </a:pPr>
              <a:t>12/24/2021</a:t>
            </a:fld>
            <a:endParaRPr lang="en-US"/>
          </a:p>
        </p:txBody>
      </p:sp>
      <p:sp>
        <p:nvSpPr>
          <p:cNvPr id="3"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4" name="Slide Number Placeholder 5"/>
          <p:cNvSpPr>
            <a:spLocks noGrp="1"/>
          </p:cNvSpPr>
          <p:nvPr>
            <p:ph type="sldNum" sz="quarter" idx="12"/>
          </p:nvPr>
        </p:nvSpPr>
        <p:spPr/>
        <p:txBody>
          <a:bodyPr/>
          <a:lstStyle>
            <a:lvl1pPr>
              <a:defRPr/>
            </a:lvl1pPr>
          </a:lstStyle>
          <a:p>
            <a:pPr>
              <a:defRPr/>
            </a:pPr>
            <a:fld id="{A6408A47-E5E9-42C8-B180-C6C3057F7DA6}" type="slidenum">
              <a:rPr lang="en-US" altLang="en-US"/>
              <a:pPr>
                <a:defRPr/>
              </a:pPr>
              <a:t>‹#›</a:t>
            </a:fld>
            <a:endParaRPr lang="en-US" altLang="en-US"/>
          </a:p>
        </p:txBody>
      </p:sp>
    </p:spTree>
    <p:extLst>
      <p:ext uri="{BB962C8B-B14F-4D97-AF65-F5344CB8AC3E}">
        <p14:creationId xmlns:p14="http://schemas.microsoft.com/office/powerpoint/2010/main" val="158706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E006EC-CA23-47CD-A601-3FBAA5BAC9E5}" type="datetime1">
              <a:rPr lang="en-US"/>
              <a:pPr>
                <a:defRPr/>
              </a:pPr>
              <a:t>12/24/2021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7" name="Slide Number Placeholder 5"/>
          <p:cNvSpPr>
            <a:spLocks noGrp="1"/>
          </p:cNvSpPr>
          <p:nvPr>
            <p:ph type="sldNum" sz="quarter" idx="12"/>
          </p:nvPr>
        </p:nvSpPr>
        <p:spPr/>
        <p:txBody>
          <a:bodyPr/>
          <a:lstStyle>
            <a:lvl1pPr>
              <a:defRPr/>
            </a:lvl1pPr>
          </a:lstStyle>
          <a:p>
            <a:pPr>
              <a:defRPr/>
            </a:pPr>
            <a:fld id="{4B5ADB8C-6B8A-4C9C-965E-1B93EF6AD5BC}" type="slidenum">
              <a:rPr lang="en-US" altLang="en-US"/>
              <a:pPr>
                <a:defRPr/>
              </a:pPr>
              <a:t>‹#›</a:t>
            </a:fld>
            <a:endParaRPr lang="en-US" altLang="en-US"/>
          </a:p>
        </p:txBody>
      </p:sp>
    </p:spTree>
    <p:extLst>
      <p:ext uri="{BB962C8B-B14F-4D97-AF65-F5344CB8AC3E}">
        <p14:creationId xmlns:p14="http://schemas.microsoft.com/office/powerpoint/2010/main" val="292122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0F5662-431E-4BC4-AF9A-E3483A28CA0E}" type="datetime1">
              <a:rPr lang="en-US"/>
              <a:pPr>
                <a:defRPr/>
              </a:pPr>
              <a:t>12/24/2021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7" name="Slide Number Placeholder 5"/>
          <p:cNvSpPr>
            <a:spLocks noGrp="1"/>
          </p:cNvSpPr>
          <p:nvPr>
            <p:ph type="sldNum" sz="quarter" idx="12"/>
          </p:nvPr>
        </p:nvSpPr>
        <p:spPr/>
        <p:txBody>
          <a:bodyPr/>
          <a:lstStyle>
            <a:lvl1pPr>
              <a:defRPr/>
            </a:lvl1pPr>
          </a:lstStyle>
          <a:p>
            <a:pPr>
              <a:defRPr/>
            </a:pPr>
            <a:fld id="{622BD068-1381-49A7-851E-AE2F244FEA09}" type="slidenum">
              <a:rPr lang="en-US" altLang="en-US"/>
              <a:pPr>
                <a:defRPr/>
              </a:pPr>
              <a:t>‹#›</a:t>
            </a:fld>
            <a:endParaRPr lang="en-US" altLang="en-US"/>
          </a:p>
        </p:txBody>
      </p:sp>
    </p:spTree>
    <p:extLst>
      <p:ext uri="{BB962C8B-B14F-4D97-AF65-F5344CB8AC3E}">
        <p14:creationId xmlns:p14="http://schemas.microsoft.com/office/powerpoint/2010/main" val="284520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CFA7953-47AD-4CD2-A75D-77C68EC82EA7}" type="datetime1">
              <a:rPr lang="en-US"/>
              <a:pPr>
                <a:defRPr/>
              </a:pPr>
              <a:t>12/24/2021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vi-VN"/>
              <a:t>GV: Vũ Thị Thư</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176ACC5-A846-4500-8502-24C9C05D1C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Word%202016.lnk" TargetMode="External"/><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Word%202016.lnk"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gif"/><Relationship Id="rId2" Type="http://schemas.openxmlformats.org/officeDocument/2006/relationships/slideLayout" Target="../slideLayouts/slideLayout1.xml"/><Relationship Id="rId1" Type="http://schemas.openxmlformats.org/officeDocument/2006/relationships/audio" Target="../media/audio3.wav"/><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gif"/><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audio" Target="../media/audio5.wav"/><Relationship Id="rId7" Type="http://schemas.openxmlformats.org/officeDocument/2006/relationships/image" Target="../media/image42.gif"/><Relationship Id="rId12" Type="http://schemas.openxmlformats.org/officeDocument/2006/relationships/image" Target="../media/image46.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5.gif"/><Relationship Id="rId5" Type="http://schemas.openxmlformats.org/officeDocument/2006/relationships/audio" Target="../media/audio6.wav"/><Relationship Id="rId15" Type="http://schemas.openxmlformats.org/officeDocument/2006/relationships/image" Target="../media/image48.png"/><Relationship Id="rId10" Type="http://schemas.openxmlformats.org/officeDocument/2006/relationships/image" Target="../media/image36.gif"/><Relationship Id="rId4" Type="http://schemas.openxmlformats.org/officeDocument/2006/relationships/audio" Target="../media/audio2.wav"/><Relationship Id="rId9" Type="http://schemas.openxmlformats.org/officeDocument/2006/relationships/image" Target="../media/image44.gif"/><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5.gif"/><Relationship Id="rId13" Type="http://schemas.openxmlformats.org/officeDocument/2006/relationships/image" Target="../media/image49.gif"/><Relationship Id="rId3" Type="http://schemas.openxmlformats.org/officeDocument/2006/relationships/audio" Target="../media/audio2.wav"/><Relationship Id="rId7" Type="http://schemas.openxmlformats.org/officeDocument/2006/relationships/image" Target="../media/image36.gif"/><Relationship Id="rId12" Type="http://schemas.openxmlformats.org/officeDocument/2006/relationships/image" Target="../media/image40.png"/><Relationship Id="rId2" Type="http://schemas.openxmlformats.org/officeDocument/2006/relationships/audio" Target="../media/audio6.wav"/><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gif"/><Relationship Id="rId11" Type="http://schemas.openxmlformats.org/officeDocument/2006/relationships/image" Target="../media/image48.png"/><Relationship Id="rId5" Type="http://schemas.openxmlformats.org/officeDocument/2006/relationships/image" Target="../media/image35.png"/><Relationship Id="rId15" Type="http://schemas.openxmlformats.org/officeDocument/2006/relationships/image" Target="../media/image51.png"/><Relationship Id="rId10" Type="http://schemas.openxmlformats.org/officeDocument/2006/relationships/image" Target="../media/image44.gif"/><Relationship Id="rId4" Type="http://schemas.openxmlformats.org/officeDocument/2006/relationships/audio" Target="../media/audio5.wav"/><Relationship Id="rId9" Type="http://schemas.openxmlformats.org/officeDocument/2006/relationships/image" Target="../media/image46.gif"/><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audio" Target="../media/audio5.wav"/><Relationship Id="rId7" Type="http://schemas.openxmlformats.org/officeDocument/2006/relationships/image" Target="../media/image42.gif"/><Relationship Id="rId12" Type="http://schemas.openxmlformats.org/officeDocument/2006/relationships/image" Target="../media/image46.gif"/><Relationship Id="rId17" Type="http://schemas.openxmlformats.org/officeDocument/2006/relationships/image" Target="../media/image51.png"/><Relationship Id="rId2" Type="http://schemas.openxmlformats.org/officeDocument/2006/relationships/audio" Target="../media/audio4.wav"/><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5.gif"/><Relationship Id="rId5" Type="http://schemas.openxmlformats.org/officeDocument/2006/relationships/audio" Target="../media/audio6.wav"/><Relationship Id="rId15" Type="http://schemas.openxmlformats.org/officeDocument/2006/relationships/image" Target="../media/image48.png"/><Relationship Id="rId10" Type="http://schemas.openxmlformats.org/officeDocument/2006/relationships/image" Target="../media/image36.gif"/><Relationship Id="rId4" Type="http://schemas.openxmlformats.org/officeDocument/2006/relationships/audio" Target="../media/audio2.wav"/><Relationship Id="rId9" Type="http://schemas.openxmlformats.org/officeDocument/2006/relationships/image" Target="../media/image44.gif"/><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wmf"/></Relationships>
</file>

<file path=ppt/slides/_rels/slide20.xml.rels><?xml version="1.0" encoding="UTF-8" standalone="yes"?>
<Relationships xmlns="http://schemas.openxmlformats.org/package/2006/relationships"><Relationship Id="rId8" Type="http://schemas.openxmlformats.org/officeDocument/2006/relationships/image" Target="../media/image45.gif"/><Relationship Id="rId13" Type="http://schemas.openxmlformats.org/officeDocument/2006/relationships/image" Target="../media/image53.gif"/><Relationship Id="rId3" Type="http://schemas.openxmlformats.org/officeDocument/2006/relationships/audio" Target="../media/audio7.wav"/><Relationship Id="rId7" Type="http://schemas.openxmlformats.org/officeDocument/2006/relationships/image" Target="../media/image42.gif"/><Relationship Id="rId12" Type="http://schemas.openxmlformats.org/officeDocument/2006/relationships/image" Target="../media/image40.pn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8.png"/><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2.wav"/><Relationship Id="rId9" Type="http://schemas.openxmlformats.org/officeDocument/2006/relationships/image" Target="../media/image46.gif"/><Relationship Id="rId14" Type="http://schemas.openxmlformats.org/officeDocument/2006/relationships/image" Target="../media/image36.gif"/></Relationships>
</file>

<file path=ppt/slides/_rels/slide2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slide" Target="slide4.xml"/><Relationship Id="rId9"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slide" Target="slide4.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2.wav"/><Relationship Id="rId7" Type="http://schemas.openxmlformats.org/officeDocument/2006/relationships/image" Target="../media/image10.gif"/><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slide" Target="slide4.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2"/>
          <p:cNvGrpSpPr>
            <a:grpSpLocks/>
          </p:cNvGrpSpPr>
          <p:nvPr/>
        </p:nvGrpSpPr>
        <p:grpSpPr bwMode="auto">
          <a:xfrm>
            <a:off x="-84138" y="0"/>
            <a:ext cx="9228138" cy="6923088"/>
            <a:chOff x="-53" y="-41"/>
            <a:chExt cx="5813" cy="4361"/>
          </a:xfrm>
        </p:grpSpPr>
        <p:pic>
          <p:nvPicPr>
            <p:cNvPr id="2054" name="Picture 1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087"/>
              <a:ext cx="576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64" y="2023"/>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8"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 y="3882"/>
              <a:ext cx="437"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319" y="0"/>
              <a:ext cx="441"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0"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280" y="3877"/>
              <a:ext cx="480"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60"/>
          <p:cNvSpPr>
            <a:spLocks noChangeArrowheads="1"/>
          </p:cNvSpPr>
          <p:nvPr/>
        </p:nvSpPr>
        <p:spPr bwMode="auto">
          <a:xfrm>
            <a:off x="1524000" y="3048000"/>
            <a:ext cx="5867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a:solidFill>
                  <a:srgbClr val="FF0066"/>
                </a:solidFill>
                <a:latin typeface=".VnAristote" pitchFamily="34" charset="0"/>
              </a:rPr>
              <a:t>M«n: Tin häc</a:t>
            </a:r>
          </a:p>
          <a:p>
            <a:pPr algn="ctr"/>
            <a:r>
              <a:rPr lang="en-US" sz="3600">
                <a:solidFill>
                  <a:srgbClr val="FF0000"/>
                </a:solidFill>
              </a:rPr>
              <a:t> </a:t>
            </a:r>
            <a:r>
              <a:rPr lang="en-US" sz="4400" b="1">
                <a:latin typeface=".VnAristote" pitchFamily="34" charset="0"/>
              </a:rPr>
              <a:t>Líp 4</a:t>
            </a:r>
          </a:p>
        </p:txBody>
      </p:sp>
      <p:sp>
        <p:nvSpPr>
          <p:cNvPr id="20" name="Rectangle 19"/>
          <p:cNvSpPr/>
          <p:nvPr/>
        </p:nvSpPr>
        <p:spPr>
          <a:xfrm>
            <a:off x="988478" y="1601450"/>
            <a:ext cx="7167043" cy="1446550"/>
          </a:xfrm>
          <a:prstGeom prst="rect">
            <a:avLst/>
          </a:prstGeom>
          <a:noFill/>
        </p:spPr>
        <p:txBody>
          <a:bodyPr>
            <a:spAutoFit/>
          </a:bodyPr>
          <a:lstStyle/>
          <a:p>
            <a:pPr algn="ctr">
              <a:defRPr/>
            </a:pPr>
            <a:r>
              <a:rPr lang="en-US" sz="4400" b="1">
                <a:ln w="10541" cmpd="sng">
                  <a:solidFill>
                    <a:schemeClr val="accent1">
                      <a:shade val="88000"/>
                      <a:satMod val="110000"/>
                    </a:schemeClr>
                  </a:solidFill>
                  <a:prstDash val="solid"/>
                </a:ln>
                <a:solidFill>
                  <a:srgbClr val="0000CC"/>
                </a:solidFill>
                <a:latin typeface="Arial" charset="0"/>
                <a:cs typeface="Arial" charset="0"/>
              </a:rPr>
              <a:t>CHÀO MỪNG CÁC EM ĐẾN VỚI TIẾT HỌC</a:t>
            </a:r>
            <a:endParaRPr lang="en-US" sz="4400" b="1" dirty="0">
              <a:ln w="10541" cmpd="sng">
                <a:solidFill>
                  <a:schemeClr val="accent1">
                    <a:shade val="88000"/>
                    <a:satMod val="110000"/>
                  </a:schemeClr>
                </a:solidFill>
                <a:prstDash val="solid"/>
              </a:ln>
              <a:solidFill>
                <a:srgbClr val="0000CC"/>
              </a:solidFill>
              <a:latin typeface="Arial" charset="0"/>
              <a:cs typeface="Arial" charset="0"/>
            </a:endParaRPr>
          </a:p>
        </p:txBody>
      </p:sp>
      <p:sp>
        <p:nvSpPr>
          <p:cNvPr id="2" name="Rectangle 1"/>
          <p:cNvSpPr/>
          <p:nvPr/>
        </p:nvSpPr>
        <p:spPr>
          <a:xfrm>
            <a:off x="1625600" y="774700"/>
            <a:ext cx="5892800" cy="522288"/>
          </a:xfrm>
          <a:prstGeom prst="rect">
            <a:avLst/>
          </a:prstGeom>
        </p:spPr>
        <p:txBody>
          <a:bodyPr wrap="none">
            <a:spAutoFit/>
          </a:bodyPr>
          <a:lstStyle/>
          <a:p>
            <a:pPr>
              <a:defRPr/>
            </a:pPr>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TRƯỜNG TIỂU HỌC VĨNH HÒA A</a:t>
            </a:r>
            <a:endParaRPr lang="en-US"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1847850" y="542925"/>
            <a:ext cx="589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vi-VN" sz="2800" b="1">
                <a:solidFill>
                  <a:srgbClr val="FF0000"/>
                </a:solidFill>
                <a:latin typeface="Times New Roman" pitchFamily="18" charset="0"/>
                <a:cs typeface="Times New Roman" pitchFamily="18" charset="0"/>
              </a:rPr>
              <a:t>CHỦ ĐỀ 3: SOẠN THẢO VĂN BẢN</a:t>
            </a:r>
            <a:endParaRPr lang="vi-VN" altLang="vi-VN" sz="2800" b="1">
              <a:solidFill>
                <a:srgbClr val="FF0000"/>
              </a:solidFill>
              <a:latin typeface="Times New Roman" pitchFamily="18" charset="0"/>
              <a:cs typeface="Times New Roman" pitchFamily="18" charset="0"/>
            </a:endParaRPr>
          </a:p>
        </p:txBody>
      </p:sp>
      <p:sp>
        <p:nvSpPr>
          <p:cNvPr id="11267" name="TextBox 6"/>
          <p:cNvSpPr txBox="1">
            <a:spLocks noChangeArrowheads="1"/>
          </p:cNvSpPr>
          <p:nvPr/>
        </p:nvSpPr>
        <p:spPr bwMode="auto">
          <a:xfrm>
            <a:off x="1692275" y="20638"/>
            <a:ext cx="716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latin typeface="Times New Roman" pitchFamily="18" charset="0"/>
                <a:cs typeface="Times New Roman" pitchFamily="18" charset="0"/>
              </a:rPr>
              <a:t>Thứ hai ngày 13 tháng 12  năm 2021</a:t>
            </a:r>
          </a:p>
        </p:txBody>
      </p:sp>
      <p:sp>
        <p:nvSpPr>
          <p:cNvPr id="5" name="Rectangle 4"/>
          <p:cNvSpPr/>
          <p:nvPr/>
        </p:nvSpPr>
        <p:spPr>
          <a:xfrm>
            <a:off x="0" y="1132808"/>
            <a:ext cx="9409182"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2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BÀI 2: CHỈNH SỬA HÌNH, VIẾT CHỮ LÊN HÌNH</a:t>
            </a:r>
          </a:p>
        </p:txBody>
      </p:sp>
      <p:pic>
        <p:nvPicPr>
          <p:cNvPr id="11269" name="Picture 9" descr="465af30fc027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67150"/>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465af30fc027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16838" y="3867150"/>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itle 12"/>
          <p:cNvSpPr txBox="1">
            <a:spLocks noChangeArrowheads="1"/>
          </p:cNvSpPr>
          <p:nvPr/>
        </p:nvSpPr>
        <p:spPr bwMode="auto">
          <a:xfrm>
            <a:off x="152400" y="1928813"/>
            <a:ext cx="3736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70C0"/>
                </a:solidFill>
                <a:latin typeface="Times New Roman" pitchFamily="18" charset="0"/>
                <a:cs typeface="Times New Roman" pitchFamily="18" charset="0"/>
              </a:rPr>
              <a:t>A. HOẠT ĐỘNG CƠ BẢN</a:t>
            </a:r>
          </a:p>
        </p:txBody>
      </p:sp>
      <p:sp>
        <p:nvSpPr>
          <p:cNvPr id="12" name="TextBox 11"/>
          <p:cNvSpPr txBox="1">
            <a:spLocks noChangeArrowheads="1"/>
          </p:cNvSpPr>
          <p:nvPr/>
        </p:nvSpPr>
        <p:spPr bwMode="auto">
          <a:xfrm>
            <a:off x="549275" y="3657600"/>
            <a:ext cx="831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a:solidFill>
                  <a:srgbClr val="002060"/>
                </a:solidFill>
                <a:latin typeface="Times New Roman" pitchFamily="18" charset="0"/>
                <a:cs typeface="Times New Roman" pitchFamily="18" charset="0"/>
              </a:rPr>
              <a:t>Hãy chèn hình chữ nhật vào trang soạn thảo?</a:t>
            </a:r>
          </a:p>
        </p:txBody>
      </p:sp>
      <p:sp>
        <p:nvSpPr>
          <p:cNvPr id="14" name="TextBox 13"/>
          <p:cNvSpPr txBox="1">
            <a:spLocks noChangeArrowheads="1"/>
          </p:cNvSpPr>
          <p:nvPr/>
        </p:nvSpPr>
        <p:spPr bwMode="auto">
          <a:xfrm>
            <a:off x="317500" y="2479675"/>
            <a:ext cx="8493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FontTx/>
              <a:buAutoNum type="arabicPeriod"/>
            </a:pPr>
            <a:r>
              <a:rPr lang="en-US" sz="3200" b="1">
                <a:solidFill>
                  <a:srgbClr val="FF0000"/>
                </a:solidFill>
                <a:latin typeface="Times New Roman" pitchFamily="18" charset="0"/>
                <a:cs typeface="Times New Roman" pitchFamily="18" charset="0"/>
              </a:rPr>
              <a:t>Nhắc lại cách chèn hình vào trang soạn thảo đã được học ở lớp 3.</a:t>
            </a:r>
          </a:p>
        </p:txBody>
      </p:sp>
      <p:pic>
        <p:nvPicPr>
          <p:cNvPr id="15" name="Picture 1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4389438"/>
            <a:ext cx="9239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32" fill="hold" grpId="1" nodeType="clickEffect">
                                  <p:stCondLst>
                                    <p:cond delay="0"/>
                                  </p:stCondLst>
                                  <p:childTnLst>
                                    <p:animEffect transition="out" filter="diamond(out)">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1752600"/>
            <a:ext cx="449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a:solidFill>
                  <a:srgbClr val="0000FF"/>
                </a:solidFill>
                <a:latin typeface="Times New Roman" pitchFamily="18" charset="0"/>
                <a:cs typeface="Times New Roman" pitchFamily="18" charset="0"/>
              </a:rPr>
              <a:t>Bước 1</a:t>
            </a:r>
            <a:r>
              <a:rPr lang="en-US" sz="2400">
                <a:latin typeface="Times New Roman" pitchFamily="18" charset="0"/>
                <a:cs typeface="Times New Roman" pitchFamily="18" charset="0"/>
              </a:rPr>
              <a:t>: Chọn hình cần chỉnh sửa, di chuyển con trỏ chuột đến vị trí có chấm tròn bao quanh hình. Khi đó con trỏ chuột chuyển thành một trong các dấu mũi tên  </a:t>
            </a:r>
          </a:p>
        </p:txBody>
      </p:sp>
      <p:grpSp>
        <p:nvGrpSpPr>
          <p:cNvPr id="3" name="Group 29"/>
          <p:cNvGrpSpPr>
            <a:grpSpLocks/>
          </p:cNvGrpSpPr>
          <p:nvPr/>
        </p:nvGrpSpPr>
        <p:grpSpPr bwMode="auto">
          <a:xfrm>
            <a:off x="2743200" y="3271838"/>
            <a:ext cx="3646488" cy="762000"/>
            <a:chOff x="838200" y="3657600"/>
            <a:chExt cx="3647094" cy="762000"/>
          </a:xfrm>
        </p:grpSpPr>
        <p:cxnSp>
          <p:nvCxnSpPr>
            <p:cNvPr id="4" name="Straight Arrow Connector 3"/>
            <p:cNvCxnSpPr/>
            <p:nvPr/>
          </p:nvCxnSpPr>
          <p:spPr>
            <a:xfrm rot="16200000" flipH="1">
              <a:off x="4224138" y="3777444"/>
              <a:ext cx="381000" cy="14131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648494" y="4228306"/>
              <a:ext cx="3810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1181182" y="4152881"/>
              <a:ext cx="304800" cy="2286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1676539" y="4267200"/>
              <a:ext cx="381063" cy="158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a:spLocks noChangeArrowheads="1"/>
          </p:cNvSpPr>
          <p:nvPr/>
        </p:nvSpPr>
        <p:spPr bwMode="auto">
          <a:xfrm>
            <a:off x="244475" y="4549775"/>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a:solidFill>
                  <a:srgbClr val="0000FF"/>
                </a:solidFill>
                <a:latin typeface="Times New Roman" pitchFamily="18" charset="0"/>
                <a:cs typeface="Times New Roman" pitchFamily="18" charset="0"/>
              </a:rPr>
              <a:t>Bước 2</a:t>
            </a:r>
            <a:r>
              <a:rPr lang="en-US" sz="2400">
                <a:latin typeface="Times New Roman" pitchFamily="18" charset="0"/>
                <a:cs typeface="Times New Roman" pitchFamily="18" charset="0"/>
              </a:rPr>
              <a:t>: Kéo thả chuột để thay đổi kích thước của hình.</a:t>
            </a:r>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90713"/>
            <a:ext cx="3208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9"/>
          <p:cNvSpPr txBox="1">
            <a:spLocks noChangeArrowheads="1"/>
          </p:cNvSpPr>
          <p:nvPr/>
        </p:nvSpPr>
        <p:spPr bwMode="auto">
          <a:xfrm>
            <a:off x="228600" y="1304925"/>
            <a:ext cx="7848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a:solidFill>
                  <a:srgbClr val="FF0000"/>
                </a:solidFill>
                <a:latin typeface="Times New Roman" pitchFamily="18" charset="0"/>
                <a:cs typeface="Times New Roman" pitchFamily="18" charset="0"/>
              </a:rPr>
              <a:t>2. Thay đổi kích thước của hình</a:t>
            </a:r>
          </a:p>
        </p:txBody>
      </p:sp>
      <p:sp>
        <p:nvSpPr>
          <p:cNvPr id="12295" name="Title 12"/>
          <p:cNvSpPr txBox="1">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a:solidFill>
                  <a:srgbClr val="0070C0"/>
                </a:solidFill>
                <a:latin typeface="Times New Roman" pitchFamily="18" charset="0"/>
                <a:cs typeface="Times New Roman" pitchFamily="18" charset="0"/>
              </a:rPr>
              <a:t>A. HOẠT ĐỘNG CƠ BẢN</a:t>
            </a:r>
          </a:p>
        </p:txBody>
      </p:sp>
      <p:sp>
        <p:nvSpPr>
          <p:cNvPr id="12296"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 name="Rectangle 41"/>
          <p:cNvSpPr>
            <a:spLocks noChangeArrowheads="1"/>
          </p:cNvSpPr>
          <p:nvPr/>
        </p:nvSpPr>
        <p:spPr bwMode="auto">
          <a:xfrm>
            <a:off x="0" y="838200"/>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vi-VN"/>
          </a:p>
        </p:txBody>
      </p:sp>
      <p:sp>
        <p:nvSpPr>
          <p:cNvPr id="14" name="Rectangle 13"/>
          <p:cNvSpPr/>
          <p:nvPr/>
        </p:nvSpPr>
        <p:spPr>
          <a:xfrm>
            <a:off x="-170691" y="71369"/>
            <a:ext cx="9409182"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BÀI 2: CHỈNH SỬA HÌNH, VIẾT CHỮ LÊN HÌNH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2286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a:latin typeface="Times New Roman" pitchFamily="18" charset="0"/>
                <a:cs typeface="Times New Roman" pitchFamily="18" charset="0"/>
              </a:rPr>
              <a:t>Các bước thực hiện.</a:t>
            </a:r>
          </a:p>
        </p:txBody>
      </p:sp>
      <p:sp>
        <p:nvSpPr>
          <p:cNvPr id="3" name="TextBox 2"/>
          <p:cNvSpPr txBox="1">
            <a:spLocks noChangeArrowheads="1"/>
          </p:cNvSpPr>
          <p:nvPr/>
        </p:nvSpPr>
        <p:spPr bwMode="auto">
          <a:xfrm>
            <a:off x="457200" y="28194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b="1">
                <a:solidFill>
                  <a:srgbClr val="0000FF"/>
                </a:solidFill>
                <a:latin typeface="Times New Roman" pitchFamily="18" charset="0"/>
                <a:cs typeface="Times New Roman" pitchFamily="18" charset="0"/>
              </a:rPr>
              <a:t>Bước 1</a:t>
            </a:r>
            <a:r>
              <a:rPr lang="en-US" sz="2400">
                <a:latin typeface="Times New Roman" pitchFamily="18" charset="0"/>
                <a:cs typeface="Times New Roman" pitchFamily="18" charset="0"/>
              </a:rPr>
              <a:t>: Nháy chọn hình cần thay đổi màu.</a:t>
            </a:r>
          </a:p>
        </p:txBody>
      </p:sp>
      <p:sp>
        <p:nvSpPr>
          <p:cNvPr id="4" name="TextBox 3"/>
          <p:cNvSpPr txBox="1">
            <a:spLocks noChangeArrowheads="1"/>
          </p:cNvSpPr>
          <p:nvPr/>
        </p:nvSpPr>
        <p:spPr bwMode="auto">
          <a:xfrm>
            <a:off x="457200" y="33528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b="1">
                <a:solidFill>
                  <a:srgbClr val="0000FF"/>
                </a:solidFill>
                <a:latin typeface="Times New Roman" pitchFamily="18" charset="0"/>
                <a:cs typeface="Times New Roman" pitchFamily="18" charset="0"/>
              </a:rPr>
              <a:t>Bước 2</a:t>
            </a:r>
            <a:r>
              <a:rPr lang="en-US" sz="2400">
                <a:latin typeface="Times New Roman" pitchFamily="18" charset="0"/>
                <a:cs typeface="Times New Roman" pitchFamily="18" charset="0"/>
              </a:rPr>
              <a:t>: Trong thẻ </a:t>
            </a:r>
            <a:r>
              <a:rPr lang="en-US" sz="2400" b="1">
                <a:solidFill>
                  <a:srgbClr val="FF0000"/>
                </a:solidFill>
                <a:latin typeface="Times New Roman" pitchFamily="18" charset="0"/>
                <a:cs typeface="Times New Roman" pitchFamily="18" charset="0"/>
              </a:rPr>
              <a:t>Format</a:t>
            </a:r>
            <a:r>
              <a:rPr lang="en-US" sz="2400">
                <a:latin typeface="Times New Roman" pitchFamily="18" charset="0"/>
                <a:cs typeface="Times New Roman" pitchFamily="18" charset="0"/>
              </a:rPr>
              <a:t>, chọn               .</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43200"/>
            <a:ext cx="29718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1079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69900" y="3886200"/>
            <a:ext cx="494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b="1">
                <a:solidFill>
                  <a:srgbClr val="0000FF"/>
                </a:solidFill>
                <a:latin typeface="Times New Roman" pitchFamily="18" charset="0"/>
                <a:cs typeface="Times New Roman" pitchFamily="18" charset="0"/>
              </a:rPr>
              <a:t>Bước 3</a:t>
            </a:r>
            <a:r>
              <a:rPr lang="en-US" sz="2400">
                <a:latin typeface="Times New Roman" pitchFamily="18" charset="0"/>
                <a:cs typeface="Times New Roman" pitchFamily="18" charset="0"/>
              </a:rPr>
              <a:t>: Chọn một màu trong bảng màu như hình bên.</a:t>
            </a:r>
          </a:p>
        </p:txBody>
      </p:sp>
      <p:sp>
        <p:nvSpPr>
          <p:cNvPr id="13320" name="TextBox 7"/>
          <p:cNvSpPr txBox="1">
            <a:spLocks noChangeArrowheads="1"/>
          </p:cNvSpPr>
          <p:nvPr/>
        </p:nvSpPr>
        <p:spPr bwMode="auto">
          <a:xfrm>
            <a:off x="685800" y="15240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a:solidFill>
                  <a:srgbClr val="FF0000"/>
                </a:solidFill>
                <a:latin typeface="Times New Roman" pitchFamily="18" charset="0"/>
                <a:cs typeface="Times New Roman" pitchFamily="18" charset="0"/>
              </a:rPr>
              <a:t>3. Thay đổi màu của hình</a:t>
            </a:r>
          </a:p>
        </p:txBody>
      </p:sp>
      <p:sp>
        <p:nvSpPr>
          <p:cNvPr id="13321" name="Title 12"/>
          <p:cNvSpPr txBox="1">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a:solidFill>
                  <a:srgbClr val="0070C0"/>
                </a:solidFill>
                <a:latin typeface="Times New Roman" pitchFamily="18" charset="0"/>
                <a:cs typeface="Times New Roman" pitchFamily="18" charset="0"/>
              </a:rPr>
              <a:t>A. HOẠT ĐỘNG CƠ BẢN</a:t>
            </a:r>
          </a:p>
        </p:txBody>
      </p:sp>
      <p:sp>
        <p:nvSpPr>
          <p:cNvPr id="13322"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41"/>
          <p:cNvSpPr>
            <a:spLocks noChangeArrowheads="1"/>
          </p:cNvSpPr>
          <p:nvPr/>
        </p:nvSpPr>
        <p:spPr bwMode="auto">
          <a:xfrm>
            <a:off x="0" y="838200"/>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vi-VN"/>
          </a:p>
        </p:txBody>
      </p:sp>
      <p:sp>
        <p:nvSpPr>
          <p:cNvPr id="12" name="Rectangle 11"/>
          <p:cNvSpPr/>
          <p:nvPr/>
        </p:nvSpPr>
        <p:spPr>
          <a:xfrm>
            <a:off x="-170691" y="71369"/>
            <a:ext cx="9409182"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BÀI 2: CHỈNH SỬA HÌNH, VIẾT CHỮ LÊN HÌNH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400" y="1371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a:solidFill>
                  <a:srgbClr val="FF0000"/>
                </a:solidFill>
                <a:latin typeface="Times New Roman" pitchFamily="18" charset="0"/>
                <a:cs typeface="Times New Roman" pitchFamily="18" charset="0"/>
              </a:rPr>
              <a:t>4. Thay đổi màu, độ dày, kiểu đường viền của hình</a:t>
            </a:r>
          </a:p>
        </p:txBody>
      </p:sp>
      <p:sp>
        <p:nvSpPr>
          <p:cNvPr id="5" name="TextBox 4"/>
          <p:cNvSpPr txBox="1">
            <a:spLocks noChangeArrowheads="1"/>
          </p:cNvSpPr>
          <p:nvPr/>
        </p:nvSpPr>
        <p:spPr bwMode="auto">
          <a:xfrm>
            <a:off x="457200" y="1981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a:latin typeface="Times New Roman" pitchFamily="18" charset="0"/>
                <a:cs typeface="Times New Roman" pitchFamily="18" charset="0"/>
              </a:rPr>
              <a:t>Các bước thực hiện.</a:t>
            </a:r>
          </a:p>
        </p:txBody>
      </p:sp>
      <p:sp>
        <p:nvSpPr>
          <p:cNvPr id="7" name="TextBox 6"/>
          <p:cNvSpPr txBox="1">
            <a:spLocks noChangeArrowheads="1"/>
          </p:cNvSpPr>
          <p:nvPr/>
        </p:nvSpPr>
        <p:spPr bwMode="auto">
          <a:xfrm>
            <a:off x="3581400" y="2743200"/>
            <a:ext cx="5638800"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marL="457200" indent="-457200" algn="just">
              <a:defRPr/>
            </a:pPr>
            <a:r>
              <a:rPr lang="en-US" sz="2400" b="1" dirty="0" err="1">
                <a:solidFill>
                  <a:srgbClr val="0000FF"/>
                </a:solidFill>
                <a:latin typeface="Times New Roman" pitchFamily="18" charset="0"/>
                <a:cs typeface="Times New Roman" pitchFamily="18" charset="0"/>
              </a:rPr>
              <a:t>Bước</a:t>
            </a:r>
            <a:r>
              <a:rPr lang="en-US" sz="2400" b="1" dirty="0">
                <a:solidFill>
                  <a:srgbClr val="0000FF"/>
                </a:solidFill>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a:t>
            </a:r>
          </a:p>
        </p:txBody>
      </p:sp>
      <p:sp>
        <p:nvSpPr>
          <p:cNvPr id="8" name="TextBox 7"/>
          <p:cNvSpPr txBox="1">
            <a:spLocks noChangeArrowheads="1"/>
          </p:cNvSpPr>
          <p:nvPr/>
        </p:nvSpPr>
        <p:spPr bwMode="auto">
          <a:xfrm>
            <a:off x="3581400" y="3200400"/>
            <a:ext cx="4495800"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marL="457200" indent="-457200">
              <a:defRPr/>
            </a:pPr>
            <a:r>
              <a:rPr lang="en-US" sz="2400" b="1" dirty="0" err="1">
                <a:solidFill>
                  <a:srgbClr val="0000FF"/>
                </a:solidFill>
                <a:latin typeface="Times New Roman" pitchFamily="18" charset="0"/>
                <a:cs typeface="Times New Roman" pitchFamily="18" charset="0"/>
              </a:rPr>
              <a:t>Bước</a:t>
            </a:r>
            <a:r>
              <a:rPr lang="en-US" sz="2400" b="1" dirty="0">
                <a:solidFill>
                  <a:srgbClr val="0000FF"/>
                </a:solidFill>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thẻ</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Format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p>
        </p:txBody>
      </p:sp>
      <p:sp>
        <p:nvSpPr>
          <p:cNvPr id="9" name="TextBox 8"/>
          <p:cNvSpPr txBox="1">
            <a:spLocks noChangeArrowheads="1"/>
          </p:cNvSpPr>
          <p:nvPr/>
        </p:nvSpPr>
        <p:spPr bwMode="auto">
          <a:xfrm>
            <a:off x="3581400" y="3657600"/>
            <a:ext cx="5491163" cy="830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marL="457200" indent="-457200" algn="just">
              <a:defRPr/>
            </a:pPr>
            <a:r>
              <a:rPr lang="en-US" sz="2400" b="1">
                <a:solidFill>
                  <a:srgbClr val="0000FF"/>
                </a:solidFill>
                <a:latin typeface="Times New Roman" pitchFamily="18" charset="0"/>
                <a:cs typeface="Times New Roman" pitchFamily="18" charset="0"/>
              </a:rPr>
              <a:t>Bước 3</a:t>
            </a:r>
            <a:r>
              <a:rPr lang="en-US" sz="2400">
                <a:latin typeface="Times New Roman" pitchFamily="18" charset="0"/>
                <a:cs typeface="Times New Roman" pitchFamily="18" charset="0"/>
              </a:rPr>
              <a:t>: Chọn một màu trong bảng màu như hình bên.</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21336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505200" y="4419600"/>
            <a:ext cx="5491163" cy="12001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marL="457200" indent="-457200" algn="just">
              <a:defRPr/>
            </a:pPr>
            <a:r>
              <a:rPr lang="en-US" sz="2400" b="1">
                <a:solidFill>
                  <a:srgbClr val="0000FF"/>
                </a:solidFill>
                <a:latin typeface="Times New Roman" pitchFamily="18" charset="0"/>
                <a:cs typeface="Times New Roman" pitchFamily="18" charset="0"/>
              </a:rPr>
              <a:t>Bước 4</a:t>
            </a:r>
            <a:r>
              <a:rPr lang="en-US" sz="2400">
                <a:latin typeface="Times New Roman" pitchFamily="18" charset="0"/>
                <a:cs typeface="Times New Roman" pitchFamily="18" charset="0"/>
              </a:rPr>
              <a:t>: Nháy chọn </a:t>
            </a:r>
            <a:r>
              <a:rPr lang="en-US" sz="2400" b="1">
                <a:solidFill>
                  <a:srgbClr val="FF0000"/>
                </a:solidFill>
                <a:latin typeface="Times New Roman" pitchFamily="18" charset="0"/>
                <a:cs typeface="Times New Roman" pitchFamily="18" charset="0"/>
              </a:rPr>
              <a:t>Weight</a:t>
            </a:r>
            <a:r>
              <a:rPr lang="en-US" sz="2400">
                <a:latin typeface="Times New Roman" pitchFamily="18" charset="0"/>
                <a:cs typeface="Times New Roman" pitchFamily="18" charset="0"/>
              </a:rPr>
              <a:t> rồi chọn độ dày đường viền của hình trong danh sách.</a:t>
            </a:r>
          </a:p>
        </p:txBody>
      </p:sp>
      <p:cxnSp>
        <p:nvCxnSpPr>
          <p:cNvPr id="12" name="Elbow Connector 32"/>
          <p:cNvCxnSpPr/>
          <p:nvPr/>
        </p:nvCxnSpPr>
        <p:spPr>
          <a:xfrm rot="10800000" flipV="1">
            <a:off x="2133600" y="4800600"/>
            <a:ext cx="1371600" cy="60960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37"/>
          <p:cNvCxnSpPr>
            <a:cxnSpLocks/>
            <a:stCxn id="9" idx="1"/>
          </p:cNvCxnSpPr>
          <p:nvPr/>
        </p:nvCxnSpPr>
        <p:spPr>
          <a:xfrm rot="10800000">
            <a:off x="2362200" y="3505200"/>
            <a:ext cx="1219200" cy="56832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581400" y="5486400"/>
            <a:ext cx="5491163" cy="830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marL="457200" indent="-457200" algn="just">
              <a:defRPr/>
            </a:pPr>
            <a:r>
              <a:rPr lang="en-US" sz="2400" b="1">
                <a:solidFill>
                  <a:srgbClr val="0000FF"/>
                </a:solidFill>
                <a:latin typeface="Times New Roman" pitchFamily="18" charset="0"/>
                <a:cs typeface="Times New Roman" pitchFamily="18" charset="0"/>
              </a:rPr>
              <a:t>Bước 5</a:t>
            </a:r>
            <a:r>
              <a:rPr lang="en-US" sz="2400">
                <a:latin typeface="Times New Roman" pitchFamily="18" charset="0"/>
                <a:cs typeface="Times New Roman" pitchFamily="18" charset="0"/>
              </a:rPr>
              <a:t>: Nháy chọn </a:t>
            </a:r>
            <a:r>
              <a:rPr lang="en-US" sz="2400" b="1">
                <a:solidFill>
                  <a:srgbClr val="FF0000"/>
                </a:solidFill>
                <a:latin typeface="Times New Roman" pitchFamily="18" charset="0"/>
                <a:cs typeface="Times New Roman" pitchFamily="18" charset="0"/>
              </a:rPr>
              <a:t>Dashes</a:t>
            </a:r>
            <a:r>
              <a:rPr lang="en-US" sz="2400">
                <a:latin typeface="Times New Roman" pitchFamily="18" charset="0"/>
                <a:cs typeface="Times New Roman" pitchFamily="18" charset="0"/>
              </a:rPr>
              <a:t> rồi chọn kiểu đường viền của hình trong danh sách.</a:t>
            </a:r>
          </a:p>
        </p:txBody>
      </p:sp>
      <p:pic>
        <p:nvPicPr>
          <p:cNvPr id="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88" y="3333750"/>
            <a:ext cx="11922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itle 12"/>
          <p:cNvSpPr txBox="1">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a:solidFill>
                  <a:srgbClr val="0070C0"/>
                </a:solidFill>
                <a:latin typeface="Times New Roman" pitchFamily="18" charset="0"/>
                <a:cs typeface="Times New Roman" pitchFamily="18" charset="0"/>
              </a:rPr>
              <a:t>A. HOẠT ĐỘNG CƠ BẢN</a:t>
            </a:r>
          </a:p>
        </p:txBody>
      </p:sp>
      <p:sp>
        <p:nvSpPr>
          <p:cNvPr id="14350"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Rectangle 41"/>
          <p:cNvSpPr>
            <a:spLocks noChangeArrowheads="1"/>
          </p:cNvSpPr>
          <p:nvPr/>
        </p:nvSpPr>
        <p:spPr bwMode="auto">
          <a:xfrm>
            <a:off x="0" y="838200"/>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vi-VN"/>
          </a:p>
        </p:txBody>
      </p:sp>
      <p:sp>
        <p:nvSpPr>
          <p:cNvPr id="20" name="Rectangle 19"/>
          <p:cNvSpPr/>
          <p:nvPr/>
        </p:nvSpPr>
        <p:spPr>
          <a:xfrm>
            <a:off x="-170691" y="71369"/>
            <a:ext cx="9409182"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BÀI 2: CHỈNH SỬA HÌNH, VIẾT CHỮ LÊN HÌNH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2"/>
          <p:cNvSpPr txBox="1">
            <a:spLocks noChangeArrowheads="1"/>
          </p:cNvSpPr>
          <p:nvPr/>
        </p:nvSpPr>
        <p:spPr bwMode="auto">
          <a:xfrm>
            <a:off x="152400" y="9144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a:solidFill>
                  <a:srgbClr val="0070C0"/>
                </a:solidFill>
                <a:latin typeface="Times New Roman" pitchFamily="18" charset="0"/>
                <a:cs typeface="Times New Roman" pitchFamily="18" charset="0"/>
              </a:rPr>
              <a:t>A. HOẠT ĐỘNG CƠ BẢN</a:t>
            </a:r>
          </a:p>
        </p:txBody>
      </p:sp>
      <p:sp>
        <p:nvSpPr>
          <p:cNvPr id="15363" name="Line 38"/>
          <p:cNvSpPr>
            <a:spLocks noChangeShapeType="1"/>
          </p:cNvSpPr>
          <p:nvPr/>
        </p:nvSpPr>
        <p:spPr bwMode="auto">
          <a:xfrm>
            <a:off x="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Rectangle 41"/>
          <p:cNvSpPr>
            <a:spLocks noChangeArrowheads="1"/>
          </p:cNvSpPr>
          <p:nvPr/>
        </p:nvSpPr>
        <p:spPr bwMode="auto">
          <a:xfrm>
            <a:off x="0" y="838200"/>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vi-VN"/>
          </a:p>
        </p:txBody>
      </p:sp>
      <p:sp>
        <p:nvSpPr>
          <p:cNvPr id="5" name="Rectangle 4"/>
          <p:cNvSpPr/>
          <p:nvPr/>
        </p:nvSpPr>
        <p:spPr>
          <a:xfrm>
            <a:off x="-170691" y="71369"/>
            <a:ext cx="9409182"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BÀI 2: CHỈNH SỬA HÌNH, VIẾT CHỮ LÊN HÌNH</a:t>
            </a:r>
          </a:p>
        </p:txBody>
      </p:sp>
      <p:sp>
        <p:nvSpPr>
          <p:cNvPr id="8" name="TextBox 7"/>
          <p:cNvSpPr txBox="1">
            <a:spLocks noChangeArrowheads="1"/>
          </p:cNvSpPr>
          <p:nvPr/>
        </p:nvSpPr>
        <p:spPr bwMode="auto">
          <a:xfrm>
            <a:off x="409575" y="1444625"/>
            <a:ext cx="3733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a:solidFill>
                  <a:srgbClr val="FF0000"/>
                </a:solidFill>
                <a:latin typeface="Times New Roman" pitchFamily="18" charset="0"/>
                <a:cs typeface="Times New Roman" pitchFamily="18" charset="0"/>
              </a:rPr>
              <a:t>5. Viết chữ lên hình</a:t>
            </a:r>
          </a:p>
        </p:txBody>
      </p:sp>
      <p:sp>
        <p:nvSpPr>
          <p:cNvPr id="9" name="TextBox 8"/>
          <p:cNvSpPr txBox="1">
            <a:spLocks noChangeArrowheads="1"/>
          </p:cNvSpPr>
          <p:nvPr/>
        </p:nvSpPr>
        <p:spPr bwMode="auto">
          <a:xfrm>
            <a:off x="4029075" y="2354263"/>
            <a:ext cx="426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b="1">
                <a:solidFill>
                  <a:srgbClr val="0000FF"/>
                </a:solidFill>
                <a:latin typeface="Times New Roman" pitchFamily="18" charset="0"/>
                <a:cs typeface="Times New Roman" pitchFamily="18" charset="0"/>
              </a:rPr>
              <a:t>Bước 1</a:t>
            </a:r>
            <a:r>
              <a:rPr lang="en-US" sz="2400">
                <a:latin typeface="Times New Roman" pitchFamily="18" charset="0"/>
                <a:cs typeface="Times New Roman" pitchFamily="18" charset="0"/>
              </a:rPr>
              <a:t>: Chọn hình cần viết chữ.</a:t>
            </a:r>
          </a:p>
        </p:txBody>
      </p:sp>
      <p:sp>
        <p:nvSpPr>
          <p:cNvPr id="10" name="TextBox 9"/>
          <p:cNvSpPr txBox="1">
            <a:spLocks noChangeArrowheads="1"/>
          </p:cNvSpPr>
          <p:nvPr/>
        </p:nvSpPr>
        <p:spPr bwMode="auto">
          <a:xfrm>
            <a:off x="4021138" y="3055938"/>
            <a:ext cx="419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b="1">
                <a:solidFill>
                  <a:srgbClr val="0000FF"/>
                </a:solidFill>
                <a:latin typeface="Times New Roman" pitchFamily="18" charset="0"/>
                <a:cs typeface="Times New Roman" pitchFamily="18" charset="0"/>
              </a:rPr>
              <a:t>Bước 2</a:t>
            </a:r>
            <a:r>
              <a:rPr lang="en-US" sz="2400">
                <a:latin typeface="Times New Roman" pitchFamily="18" charset="0"/>
                <a:cs typeface="Times New Roman" pitchFamily="18" charset="0"/>
              </a:rPr>
              <a:t>: Nháy nút phải chuột lên hình, chọn </a:t>
            </a:r>
            <a:r>
              <a:rPr lang="en-US" sz="2400" b="1">
                <a:solidFill>
                  <a:srgbClr val="FF0000"/>
                </a:solidFill>
                <a:latin typeface="Times New Roman" pitchFamily="18" charset="0"/>
                <a:cs typeface="Times New Roman" pitchFamily="18" charset="0"/>
              </a:rPr>
              <a:t>Add Text</a:t>
            </a:r>
            <a:r>
              <a:rPr lang="en-US" sz="2400">
                <a:latin typeface="Times New Roman" pitchFamily="18" charset="0"/>
                <a:cs typeface="Times New Roman" pitchFamily="18" charset="0"/>
              </a:rPr>
              <a:t>.</a:t>
            </a:r>
          </a:p>
        </p:txBody>
      </p:sp>
      <p:sp>
        <p:nvSpPr>
          <p:cNvPr id="11" name="TextBox 10"/>
          <p:cNvSpPr txBox="1">
            <a:spLocks noChangeArrowheads="1"/>
          </p:cNvSpPr>
          <p:nvPr/>
        </p:nvSpPr>
        <p:spPr bwMode="auto">
          <a:xfrm>
            <a:off x="4006850" y="39116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400" b="1">
                <a:solidFill>
                  <a:srgbClr val="0000FF"/>
                </a:solidFill>
                <a:latin typeface="Times New Roman" pitchFamily="18" charset="0"/>
                <a:cs typeface="Times New Roman" pitchFamily="18" charset="0"/>
              </a:rPr>
              <a:t>Bước 3: </a:t>
            </a:r>
            <a:r>
              <a:rPr lang="en-US" sz="2400">
                <a:latin typeface="Times New Roman" pitchFamily="18" charset="0"/>
                <a:cs typeface="Times New Roman" pitchFamily="18" charset="0"/>
              </a:rPr>
              <a:t>Gõ chữ lên hình.</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341563"/>
            <a:ext cx="33289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40238"/>
            <a:ext cx="9239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2"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3"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4"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391400" y="5110163"/>
            <a:ext cx="17526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5"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81" y="5183981"/>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541918" y="481876"/>
            <a:ext cx="6102248" cy="132343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TRÒ CHƠI</a:t>
            </a:r>
          </a:p>
          <a:p>
            <a:pPr algn="ctr">
              <a:defRPr/>
            </a:pPr>
            <a:r>
              <a:rPr lang="en-US" sz="4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GIÚP THỎ NHỔ CÀ RỐT</a:t>
            </a:r>
          </a:p>
        </p:txBody>
      </p:sp>
      <p:sp>
        <p:nvSpPr>
          <p:cNvPr id="8" name="TextBox 7"/>
          <p:cNvSpPr txBox="1">
            <a:spLocks noChangeArrowheads="1"/>
          </p:cNvSpPr>
          <p:nvPr/>
        </p:nvSpPr>
        <p:spPr bwMode="auto">
          <a:xfrm>
            <a:off x="150813" y="2189163"/>
            <a:ext cx="8763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800">
                <a:latin typeface="Times New Roman" pitchFamily="18" charset="0"/>
                <a:cs typeface="Times New Roman" pitchFamily="18" charset="0"/>
              </a:rPr>
              <a:t>Luật chơi: Khi câu hỏi xuất hiện và nghe khẩu hiệu của cô giáo “Bắt đầu” thì học sinh mới được giơ tay nếu ai giơ tay trước sẽ bị mất lượt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12700"/>
            <a:ext cx="270986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70363" y="1288881"/>
            <a:ext cx="4517903" cy="1446550"/>
          </a:xfrm>
          <a:prstGeom prst="rect">
            <a:avLst/>
          </a:prstGeom>
          <a:noFill/>
        </p:spPr>
        <p:txBody>
          <a:bodyPr wrap="none">
            <a:spAutoFit/>
          </a:bodyPr>
          <a:lstStyle/>
          <a:p>
            <a:pPr algn="ctr">
              <a:defRPr/>
            </a:pPr>
            <a:r>
              <a:rPr lang="en-US" sz="4400" b="1" dirty="0">
                <a:ln w="10160">
                  <a:solidFill>
                    <a:schemeClr val="accent5"/>
                  </a:solidFill>
                  <a:prstDash val="solid"/>
                </a:ln>
                <a:solidFill>
                  <a:schemeClr val="bg1"/>
                </a:solidFill>
                <a:effectLst>
                  <a:outerShdw blurRad="38100" dist="22860" dir="5400000" algn="tl" rotWithShape="0">
                    <a:srgbClr val="000000">
                      <a:alpha val="30000"/>
                    </a:srgbClr>
                  </a:outerShdw>
                </a:effectLst>
                <a:cs typeface="Arial" charset="0"/>
              </a:rPr>
              <a:t>GIÚP THỎ NHỔ </a:t>
            </a:r>
          </a:p>
          <a:p>
            <a:pPr algn="ctr">
              <a:defRPr/>
            </a:pPr>
            <a:r>
              <a:rPr lang="en-US" sz="4400" b="1" dirty="0">
                <a:ln w="10160">
                  <a:solidFill>
                    <a:schemeClr val="accent5"/>
                  </a:solidFill>
                  <a:prstDash val="solid"/>
                </a:ln>
                <a:solidFill>
                  <a:schemeClr val="bg1"/>
                </a:solidFill>
                <a:effectLst>
                  <a:outerShdw blurRad="38100" dist="22860" dir="5400000" algn="tl" rotWithShape="0">
                    <a:srgbClr val="000000">
                      <a:alpha val="30000"/>
                    </a:srgbClr>
                  </a:outerShdw>
                </a:effectLst>
                <a:cs typeface="Arial" charset="0"/>
              </a:rPr>
              <a:t>CÀ RỐT</a:t>
            </a:r>
          </a:p>
        </p:txBody>
      </p:sp>
      <p:pic>
        <p:nvPicPr>
          <p:cNvPr id="1741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8700" y="2841625"/>
            <a:ext cx="11969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97775" y="2379663"/>
            <a:ext cx="20399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3201988"/>
            <a:ext cx="14859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4611">
            <a:off x="5119688"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4611">
            <a:off x="2884488"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D5D33448.WAV">
            <a:hlinkClick r:id="" action="ppaction://media"/>
          </p:cNvPr>
          <p:cNvPicPr>
            <a:picLocks noChangeAspect="1"/>
          </p:cNvPicPr>
          <p:nvPr>
            <a:wavAudioFile r:embed="rId1" name="D5D3A69A.WAV"/>
          </p:nvPr>
        </p:nvPicPr>
        <p:blipFill>
          <a:blip r:embed="rId9">
            <a:extLst>
              <a:ext uri="{28A0092B-C50C-407E-A947-70E740481C1C}">
                <a14:useLocalDpi xmlns:a14="http://schemas.microsoft.com/office/drawing/2010/main" val="0"/>
              </a:ext>
            </a:extLst>
          </a:blip>
          <a:srcRect/>
          <a:stretch>
            <a:fillRect/>
          </a:stretch>
        </p:blipFill>
        <p:spPr bwMode="auto">
          <a:xfrm>
            <a:off x="9612313" y="2536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par>
                          <p:cTn id="7" fill="hold" nodeType="afterGroup">
                            <p:stCondLst>
                              <p:cond delay="21159"/>
                            </p:stCondLst>
                            <p:childTnLst>
                              <p:par>
                                <p:cTn id="8" presetID="6" presetClass="entr" presetSubtype="3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16363" y="4586288"/>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4429125"/>
            <a:ext cx="15811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6738" y="4384675"/>
            <a:ext cx="15811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9800" y="4556125"/>
            <a:ext cx="12509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Sun 41"/>
          <p:cNvSpPr/>
          <p:nvPr/>
        </p:nvSpPr>
        <p:spPr>
          <a:xfrm>
            <a:off x="6765925" y="3944938"/>
            <a:ext cx="2162175" cy="208438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28600" y="330200"/>
            <a:ext cx="16605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10438" y="4332288"/>
            <a:ext cx="10731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4059238" y="5121275"/>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ular Callout 50"/>
          <p:cNvSpPr/>
          <p:nvPr/>
        </p:nvSpPr>
        <p:spPr>
          <a:xfrm>
            <a:off x="1612900" y="9525"/>
            <a:ext cx="7054850" cy="1393825"/>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2400" u="sng" dirty="0" err="1">
                <a:solidFill>
                  <a:srgbClr val="FF3300"/>
                </a:solidFill>
                <a:latin typeface="Times New Roman" panose="02020603050405020304" pitchFamily="18" charset="0"/>
              </a:rPr>
              <a:t>Câu</a:t>
            </a:r>
            <a:r>
              <a:rPr lang="en-US" altLang="en-US" sz="2400" u="sng" dirty="0">
                <a:solidFill>
                  <a:srgbClr val="FF3300"/>
                </a:solidFill>
                <a:latin typeface="Times New Roman" panose="02020603050405020304" pitchFamily="18" charset="0"/>
              </a:rPr>
              <a:t> 1</a:t>
            </a:r>
            <a:r>
              <a:rPr lang="en-US" altLang="en-US" sz="2400" dirty="0">
                <a:solidFill>
                  <a:srgbClr val="FF3300"/>
                </a:solidFill>
                <a:latin typeface="Times New Roman" panose="02020603050405020304" pitchFamily="18" charset="0"/>
              </a:rPr>
              <a:t>:</a:t>
            </a:r>
            <a:r>
              <a:rPr lang="en-US" altLang="en-US" sz="2400" dirty="0">
                <a:solidFill>
                  <a:srgbClr val="0033CC"/>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Muốn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thay</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đổi</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màu</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của</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hình</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trong</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văn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bản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em</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chọn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lệnh</a:t>
            </a:r>
            <a:r>
              <a:rPr lang="en-US" altLang="en-US" sz="2400" dirty="0">
                <a:solidFill>
                  <a:srgbClr val="FF0000"/>
                </a:solidFill>
                <a:latin typeface="Times New Roman" panose="02020603050405020304" pitchFamily="18" charset="0"/>
              </a:rPr>
              <a:t> Shapes Fill </a:t>
            </a:r>
            <a:r>
              <a:rPr lang="en-US" altLang="en-US" sz="2400" dirty="0" err="1">
                <a:solidFill>
                  <a:srgbClr val="FF0000"/>
                </a:solidFill>
                <a:latin typeface="Times New Roman" panose="02020603050405020304" pitchFamily="18" charset="0"/>
              </a:rPr>
              <a:t>trong</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thẻ</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nào</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sau</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đây</a:t>
            </a:r>
            <a:r>
              <a:rPr lang="en-US" altLang="en-US" sz="2400" dirty="0">
                <a:solidFill>
                  <a:srgbClr val="FF0000"/>
                </a:solidFill>
                <a:latin typeface="Times New Roman" panose="02020603050405020304" pitchFamily="18" charset="0"/>
              </a:rPr>
              <a:t>?</a:t>
            </a:r>
          </a:p>
        </p:txBody>
      </p:sp>
      <p:sp>
        <p:nvSpPr>
          <p:cNvPr id="52" name="Rectangle 51"/>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A                              B                             C</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1695450"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3840163" y="5400675"/>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a:spLocks noChangeArrowheads="1"/>
          </p:cNvSpPr>
          <p:nvPr/>
        </p:nvSpPr>
        <p:spPr bwMode="auto">
          <a:xfrm>
            <a:off x="3776663" y="1382713"/>
            <a:ext cx="5173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A : LAYOUT</a:t>
            </a:r>
          </a:p>
        </p:txBody>
      </p:sp>
      <p:sp>
        <p:nvSpPr>
          <p:cNvPr id="57" name="Rectangle 56"/>
          <p:cNvSpPr>
            <a:spLocks noChangeArrowheads="1"/>
          </p:cNvSpPr>
          <p:nvPr/>
        </p:nvSpPr>
        <p:spPr bwMode="auto">
          <a:xfrm>
            <a:off x="3781425" y="2000250"/>
            <a:ext cx="524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B : HOME</a:t>
            </a:r>
          </a:p>
        </p:txBody>
      </p:sp>
      <p:sp>
        <p:nvSpPr>
          <p:cNvPr id="58" name="Rectangle 57"/>
          <p:cNvSpPr>
            <a:spLocks noChangeArrowheads="1"/>
          </p:cNvSpPr>
          <p:nvPr/>
        </p:nvSpPr>
        <p:spPr bwMode="auto">
          <a:xfrm>
            <a:off x="3749675" y="2541588"/>
            <a:ext cx="5246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C : FORMAT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nodeType="afterGroup">
                            <p:stCondLst>
                              <p:cond delay="4200"/>
                            </p:stCondLst>
                            <p:childTnLst>
                              <p:par>
                                <p:cTn id="13" presetID="10" presetClass="entr" presetSubtype="0" fill="hold" nodeType="afterEffect">
                                  <p:stCondLst>
                                    <p:cond delay="0"/>
                                  </p:stCondLst>
                                  <p:childTnLst>
                                    <p:set>
                                      <p:cBhvr>
                                        <p:cTn id="14" dur="1" fill="hold">
                                          <p:stCondLst>
                                            <p:cond delay="0"/>
                                          </p:stCondLst>
                                        </p:cTn>
                                        <p:tgtEl>
                                          <p:spTgt spid="56">
                                            <p:txEl>
                                              <p:pRg st="0" end="0"/>
                                            </p:txEl>
                                          </p:spTgt>
                                        </p:tgtEl>
                                        <p:attrNameLst>
                                          <p:attrName>style.visibility</p:attrName>
                                        </p:attrNameLst>
                                      </p:cBhvr>
                                      <p:to>
                                        <p:strVal val="visible"/>
                                      </p:to>
                                    </p:set>
                                    <p:animEffect transition="in" filter="fade">
                                      <p:cBhvr>
                                        <p:cTn id="15" dur="500"/>
                                        <p:tgtEl>
                                          <p:spTgt spid="56">
                                            <p:txEl>
                                              <p:pRg st="0" end="0"/>
                                            </p:txEl>
                                          </p:spTgt>
                                        </p:tgtEl>
                                      </p:cBhvr>
                                    </p:animEffect>
                                  </p:childTnLst>
                                </p:cTn>
                              </p:par>
                            </p:childTnLst>
                          </p:cTn>
                        </p:par>
                        <p:par>
                          <p:cTn id="16" fill="hold" nodeType="afterGroup">
                            <p:stCondLst>
                              <p:cond delay="4700"/>
                            </p:stCondLst>
                            <p:childTnLst>
                              <p:par>
                                <p:cTn id="17" presetID="10" presetClass="entr" presetSubtype="0" fill="hold" nodeType="afterEffect">
                                  <p:stCondLst>
                                    <p:cond delay="0"/>
                                  </p:stCondLst>
                                  <p:childTnLst>
                                    <p:set>
                                      <p:cBhvr>
                                        <p:cTn id="18" dur="1" fill="hold">
                                          <p:stCondLst>
                                            <p:cond delay="0"/>
                                          </p:stCondLst>
                                        </p:cTn>
                                        <p:tgtEl>
                                          <p:spTgt spid="57">
                                            <p:txEl>
                                              <p:pRg st="0" end="0"/>
                                            </p:txEl>
                                          </p:spTgt>
                                        </p:tgtEl>
                                        <p:attrNameLst>
                                          <p:attrName>style.visibility</p:attrName>
                                        </p:attrNameLst>
                                      </p:cBhvr>
                                      <p:to>
                                        <p:strVal val="visible"/>
                                      </p:to>
                                    </p:set>
                                    <p:animEffect transition="in" filter="fade">
                                      <p:cBhvr>
                                        <p:cTn id="19" dur="500"/>
                                        <p:tgtEl>
                                          <p:spTgt spid="57">
                                            <p:txEl>
                                              <p:pRg st="0" end="0"/>
                                            </p:txEl>
                                          </p:spTgt>
                                        </p:tgtEl>
                                      </p:cBhvr>
                                    </p:animEffect>
                                  </p:childTnLst>
                                </p:cTn>
                              </p:par>
                            </p:childTnLst>
                          </p:cTn>
                        </p:par>
                        <p:par>
                          <p:cTn id="20" fill="hold" nodeType="afterGroup">
                            <p:stCondLst>
                              <p:cond delay="5200"/>
                            </p:stCondLst>
                            <p:childTnLst>
                              <p:par>
                                <p:cTn id="21" presetID="10" presetClass="entr" presetSubtype="0" fill="hold" nodeType="afterEffect">
                                  <p:stCondLst>
                                    <p:cond delay="0"/>
                                  </p:stCondLst>
                                  <p:childTnLst>
                                    <p:set>
                                      <p:cBhvr>
                                        <p:cTn id="22" dur="1" fill="hold">
                                          <p:stCondLst>
                                            <p:cond delay="0"/>
                                          </p:stCondLst>
                                        </p:cTn>
                                        <p:tgtEl>
                                          <p:spTgt spid="58">
                                            <p:txEl>
                                              <p:pRg st="0" end="0"/>
                                            </p:txEl>
                                          </p:spTgt>
                                        </p:tgtEl>
                                        <p:attrNameLst>
                                          <p:attrName>style.visibility</p:attrName>
                                        </p:attrNameLst>
                                      </p:cBhvr>
                                      <p:to>
                                        <p:strVal val="visible"/>
                                      </p:to>
                                    </p:set>
                                    <p:animEffect transition="in" filter="fade">
                                      <p:cBhvr>
                                        <p:cTn id="23" dur="500"/>
                                        <p:tgtEl>
                                          <p:spTgt spid="5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250"/>
                                        <p:tgtEl>
                                          <p:spTgt spid="44"/>
                                        </p:tgtEl>
                                      </p:cBhvr>
                                    </p:animEffect>
                                  </p:childTnLst>
                                </p:cTn>
                              </p:par>
                            </p:childTnLst>
                          </p:cTn>
                        </p:par>
                        <p:par>
                          <p:cTn id="27" fill="hold" nodeType="afterGroup">
                            <p:stCondLst>
                              <p:cond delay="5700"/>
                            </p:stCondLst>
                            <p:childTnLst>
                              <p:par>
                                <p:cTn id="28" presetID="10" presetClass="exit" presetSubtype="0" fill="hold" nodeType="afterEffect">
                                  <p:stCondLst>
                                    <p:cond delay="0"/>
                                  </p:stCondLst>
                                  <p:childTnLst>
                                    <p:animEffect transition="out" filter="fade">
                                      <p:cBhvr>
                                        <p:cTn id="29" dur="250"/>
                                        <p:tgtEl>
                                          <p:spTgt spid="44"/>
                                        </p:tgtEl>
                                      </p:cBhvr>
                                    </p:animEffect>
                                    <p:set>
                                      <p:cBhvr>
                                        <p:cTn id="30" dur="1" fill="hold">
                                          <p:stCondLst>
                                            <p:cond delay="249"/>
                                          </p:stCondLst>
                                        </p:cTn>
                                        <p:tgtEl>
                                          <p:spTgt spid="4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47"/>
                                        </p:tgtEl>
                                        <p:attrNameLst>
                                          <p:attrName>r</p:attrName>
                                        </p:attrNameLst>
                                      </p:cBhvr>
                                    </p:animRot>
                                    <p:animRot by="-240000">
                                      <p:cBhvr>
                                        <p:cTn id="42" dur="200" fill="hold">
                                          <p:stCondLst>
                                            <p:cond delay="200"/>
                                          </p:stCondLst>
                                        </p:cTn>
                                        <p:tgtEl>
                                          <p:spTgt spid="47"/>
                                        </p:tgtEl>
                                        <p:attrNameLst>
                                          <p:attrName>r</p:attrName>
                                        </p:attrNameLst>
                                      </p:cBhvr>
                                    </p:animRot>
                                    <p:animRot by="240000">
                                      <p:cBhvr>
                                        <p:cTn id="43" dur="200" fill="hold">
                                          <p:stCondLst>
                                            <p:cond delay="400"/>
                                          </p:stCondLst>
                                        </p:cTn>
                                        <p:tgtEl>
                                          <p:spTgt spid="47"/>
                                        </p:tgtEl>
                                        <p:attrNameLst>
                                          <p:attrName>r</p:attrName>
                                        </p:attrNameLst>
                                      </p:cBhvr>
                                    </p:animRot>
                                    <p:animRot by="-240000">
                                      <p:cBhvr>
                                        <p:cTn id="44" dur="200" fill="hold">
                                          <p:stCondLst>
                                            <p:cond delay="600"/>
                                          </p:stCondLst>
                                        </p:cTn>
                                        <p:tgtEl>
                                          <p:spTgt spid="47"/>
                                        </p:tgtEl>
                                        <p:attrNameLst>
                                          <p:attrName>r</p:attrName>
                                        </p:attrNameLst>
                                      </p:cBhvr>
                                    </p:animRot>
                                    <p:animRot by="120000">
                                      <p:cBhvr>
                                        <p:cTn id="45" dur="200" fill="hold">
                                          <p:stCondLst>
                                            <p:cond delay="800"/>
                                          </p:stCondLst>
                                        </p:cTn>
                                        <p:tgtEl>
                                          <p:spTgt spid="47"/>
                                        </p:tgtEl>
                                        <p:attrNameLst>
                                          <p:attrName>r</p:attrName>
                                        </p:attrNameLst>
                                      </p:cBhvr>
                                    </p:animRot>
                                  </p:childTnLst>
                                </p:cTn>
                              </p:par>
                            </p:childTnLst>
                          </p:cTn>
                        </p:par>
                        <p:par>
                          <p:cTn id="46" fill="hold" nodeType="afterGroup">
                            <p:stCondLst>
                              <p:cond delay="1000"/>
                            </p:stCondLst>
                            <p:childTnLst>
                              <p:par>
                                <p:cTn id="47" presetID="10" presetClass="exit" presetSubtype="0" fill="hold" nodeType="afterEffect">
                                  <p:stCondLst>
                                    <p:cond delay="0"/>
                                  </p:stCondLst>
                                  <p:childTnLst>
                                    <p:animEffect transition="out" filter="fade">
                                      <p:cBhvr>
                                        <p:cTn id="48" dur="250"/>
                                        <p:tgtEl>
                                          <p:spTgt spid="45"/>
                                        </p:tgtEl>
                                      </p:cBhvr>
                                    </p:animEffect>
                                    <p:set>
                                      <p:cBhvr>
                                        <p:cTn id="49" dur="1" fill="hold">
                                          <p:stCondLst>
                                            <p:cond delay="249"/>
                                          </p:stCondLst>
                                        </p:cTn>
                                        <p:tgtEl>
                                          <p:spTgt spid="45"/>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250"/>
                                        <p:tgtEl>
                                          <p:spTgt spid="44"/>
                                        </p:tgtEl>
                                      </p:cBhvr>
                                    </p:animEffect>
                                  </p:childTnLst>
                                </p:cTn>
                              </p:par>
                            </p:childTnLst>
                          </p:cTn>
                        </p:par>
                        <p:par>
                          <p:cTn id="53" fill="hold" nodeType="afterGroup">
                            <p:stCondLst>
                              <p:cond delay="1250"/>
                            </p:stCondLst>
                            <p:childTnLst>
                              <p:par>
                                <p:cTn id="54" presetID="63" presetClass="path" presetSubtype="0" accel="50000" decel="50000" fill="hold" nodeType="afterEffect">
                                  <p:stCondLst>
                                    <p:cond delay="0"/>
                                  </p:stCondLst>
                                  <p:childTnLst>
                                    <p:animMotion origin="layout" path="M -8.33333E-7 -4.81481E-6 L 0.75677 0.30996 " pathEditMode="relative" rAng="0" ptsTypes="AA">
                                      <p:cBhvr>
                                        <p:cTn id="55" dur="3000" fill="hold"/>
                                        <p:tgtEl>
                                          <p:spTgt spid="44"/>
                                        </p:tgtEl>
                                        <p:attrNameLst>
                                          <p:attrName>ppt_x</p:attrName>
                                          <p:attrName>ppt_y</p:attrName>
                                        </p:attrNameLst>
                                      </p:cBhvr>
                                      <p:rCtr x="37830" y="15486"/>
                                    </p:animMotion>
                                  </p:childTnLst>
                                </p:cTn>
                              </p:par>
                            </p:childTnLst>
                          </p:cTn>
                        </p:par>
                        <p:par>
                          <p:cTn id="56" fill="hold" nodeType="afterGroup">
                            <p:stCondLst>
                              <p:cond delay="4250"/>
                            </p:stCondLst>
                            <p:childTnLst>
                              <p:par>
                                <p:cTn id="57" presetID="10" presetClass="exit" presetSubtype="0" fill="hold" nodeType="afterEffect">
                                  <p:stCondLst>
                                    <p:cond delay="0"/>
                                  </p:stCondLst>
                                  <p:childTnLst>
                                    <p:animEffect transition="out" filter="fade">
                                      <p:cBhvr>
                                        <p:cTn id="58" dur="250"/>
                                        <p:tgtEl>
                                          <p:spTgt spid="44"/>
                                        </p:tgtEl>
                                      </p:cBhvr>
                                    </p:animEffect>
                                    <p:set>
                                      <p:cBhvr>
                                        <p:cTn id="59" dur="1" fill="hold">
                                          <p:stCondLst>
                                            <p:cond delay="249"/>
                                          </p:stCondLst>
                                        </p:cTn>
                                        <p:tgtEl>
                                          <p:spTgt spid="44"/>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250"/>
                                        <p:tgtEl>
                                          <p:spTgt spid="40"/>
                                        </p:tgtEl>
                                      </p:cBhvr>
                                    </p:animEffect>
                                  </p:childTnLst>
                                </p:cTn>
                              </p:par>
                            </p:childTnLst>
                          </p:cTn>
                        </p:par>
                        <p:par>
                          <p:cTn id="63" fill="hold" nodeType="afterGroup">
                            <p:stCondLst>
                              <p:cond delay="4500"/>
                            </p:stCondLst>
                            <p:childTnLst>
                              <p:par>
                                <p:cTn id="64" presetID="32" presetClass="emph" presetSubtype="0" fill="hold" nodeType="afterEffect">
                                  <p:stCondLst>
                                    <p:cond delay="0"/>
                                  </p:stCondLst>
                                  <p:childTnLst>
                                    <p:animRot by="120000">
                                      <p:cBhvr>
                                        <p:cTn id="65" dur="200" fill="hold">
                                          <p:stCondLst>
                                            <p:cond delay="0"/>
                                          </p:stCondLst>
                                        </p:cTn>
                                        <p:tgtEl>
                                          <p:spTgt spid="40"/>
                                        </p:tgtEl>
                                        <p:attrNameLst>
                                          <p:attrName>r</p:attrName>
                                        </p:attrNameLst>
                                      </p:cBhvr>
                                    </p:animRot>
                                    <p:animRot by="-240000">
                                      <p:cBhvr>
                                        <p:cTn id="66" dur="400" fill="hold">
                                          <p:stCondLst>
                                            <p:cond delay="400"/>
                                          </p:stCondLst>
                                        </p:cTn>
                                        <p:tgtEl>
                                          <p:spTgt spid="40"/>
                                        </p:tgtEl>
                                        <p:attrNameLst>
                                          <p:attrName>r</p:attrName>
                                        </p:attrNameLst>
                                      </p:cBhvr>
                                    </p:animRot>
                                    <p:animRot by="240000">
                                      <p:cBhvr>
                                        <p:cTn id="67" dur="400" fill="hold">
                                          <p:stCondLst>
                                            <p:cond delay="800"/>
                                          </p:stCondLst>
                                        </p:cTn>
                                        <p:tgtEl>
                                          <p:spTgt spid="40"/>
                                        </p:tgtEl>
                                        <p:attrNameLst>
                                          <p:attrName>r</p:attrName>
                                        </p:attrNameLst>
                                      </p:cBhvr>
                                    </p:animRot>
                                    <p:animRot by="-240000">
                                      <p:cBhvr>
                                        <p:cTn id="68" dur="400" fill="hold">
                                          <p:stCondLst>
                                            <p:cond delay="1200"/>
                                          </p:stCondLst>
                                        </p:cTn>
                                        <p:tgtEl>
                                          <p:spTgt spid="40"/>
                                        </p:tgtEl>
                                        <p:attrNameLst>
                                          <p:attrName>r</p:attrName>
                                        </p:attrNameLst>
                                      </p:cBhvr>
                                    </p:animRot>
                                    <p:animRot by="120000">
                                      <p:cBhvr>
                                        <p:cTn id="69" dur="400" fill="hold">
                                          <p:stCondLst>
                                            <p:cond delay="1600"/>
                                          </p:stCondLst>
                                        </p:cTn>
                                        <p:tgtEl>
                                          <p:spTgt spid="40"/>
                                        </p:tgtEl>
                                        <p:attrNameLst>
                                          <p:attrName>r</p:attrName>
                                        </p:attrNameLst>
                                      </p:cBhvr>
                                    </p:animRot>
                                  </p:childTnLst>
                                </p:cTn>
                              </p:par>
                              <p:par>
                                <p:cTn id="70" presetID="32" presetClass="emph" presetSubtype="0" fill="hold" nodeType="withEffect">
                                  <p:stCondLst>
                                    <p:cond delay="0"/>
                                  </p:stCondLst>
                                  <p:childTnLst>
                                    <p:animRot by="120000">
                                      <p:cBhvr>
                                        <p:cTn id="71" dur="200" fill="hold">
                                          <p:stCondLst>
                                            <p:cond delay="0"/>
                                          </p:stCondLst>
                                        </p:cTn>
                                        <p:tgtEl>
                                          <p:spTgt spid="47"/>
                                        </p:tgtEl>
                                        <p:attrNameLst>
                                          <p:attrName>r</p:attrName>
                                        </p:attrNameLst>
                                      </p:cBhvr>
                                    </p:animRot>
                                    <p:animRot by="-240000">
                                      <p:cBhvr>
                                        <p:cTn id="72" dur="400" fill="hold">
                                          <p:stCondLst>
                                            <p:cond delay="400"/>
                                          </p:stCondLst>
                                        </p:cTn>
                                        <p:tgtEl>
                                          <p:spTgt spid="47"/>
                                        </p:tgtEl>
                                        <p:attrNameLst>
                                          <p:attrName>r</p:attrName>
                                        </p:attrNameLst>
                                      </p:cBhvr>
                                    </p:animRot>
                                    <p:animRot by="240000">
                                      <p:cBhvr>
                                        <p:cTn id="73" dur="400" fill="hold">
                                          <p:stCondLst>
                                            <p:cond delay="800"/>
                                          </p:stCondLst>
                                        </p:cTn>
                                        <p:tgtEl>
                                          <p:spTgt spid="47"/>
                                        </p:tgtEl>
                                        <p:attrNameLst>
                                          <p:attrName>r</p:attrName>
                                        </p:attrNameLst>
                                      </p:cBhvr>
                                    </p:animRot>
                                    <p:animRot by="-240000">
                                      <p:cBhvr>
                                        <p:cTn id="74" dur="400" fill="hold">
                                          <p:stCondLst>
                                            <p:cond delay="1200"/>
                                          </p:stCondLst>
                                        </p:cTn>
                                        <p:tgtEl>
                                          <p:spTgt spid="47"/>
                                        </p:tgtEl>
                                        <p:attrNameLst>
                                          <p:attrName>r</p:attrName>
                                        </p:attrNameLst>
                                      </p:cBhvr>
                                    </p:animRot>
                                    <p:animRot by="120000">
                                      <p:cBhvr>
                                        <p:cTn id="75" dur="400" fill="hold">
                                          <p:stCondLst>
                                            <p:cond delay="1600"/>
                                          </p:stCondLst>
                                        </p:cTn>
                                        <p:tgtEl>
                                          <p:spTgt spid="47"/>
                                        </p:tgtEl>
                                        <p:attrNameLst>
                                          <p:attrName>r</p:attrName>
                                        </p:attrNameLst>
                                      </p:cBhvr>
                                    </p:animRot>
                                  </p:childTnLst>
                                </p:cTn>
                              </p:par>
                            </p:childTnLst>
                          </p:cTn>
                        </p:par>
                        <p:par>
                          <p:cTn id="76" fill="hold" nodeType="afterGroup">
                            <p:stCondLst>
                              <p:cond delay="6500"/>
                            </p:stCondLst>
                            <p:childTnLst>
                              <p:par>
                                <p:cTn id="77" presetID="10" presetClass="exit" presetSubtype="0" fill="hold" nodeType="afterEffect">
                                  <p:stCondLst>
                                    <p:cond delay="0"/>
                                  </p:stCondLst>
                                  <p:childTnLst>
                                    <p:animEffect transition="out" filter="fade">
                                      <p:cBhvr>
                                        <p:cTn id="78" dur="250"/>
                                        <p:tgtEl>
                                          <p:spTgt spid="40"/>
                                        </p:tgtEl>
                                      </p:cBhvr>
                                    </p:animEffect>
                                    <p:set>
                                      <p:cBhvr>
                                        <p:cTn id="79" dur="1" fill="hold">
                                          <p:stCondLst>
                                            <p:cond delay="249"/>
                                          </p:stCondLst>
                                        </p:cTn>
                                        <p:tgtEl>
                                          <p:spTgt spid="40"/>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ongioilam.wav"/>
                                        </p:tgtEl>
                                      </p:cMediaNode>
                                    </p:audio>
                                  </p:subTnLst>
                                </p:cTn>
                              </p:par>
                              <p:par>
                                <p:cTn id="80" presetID="10" presetClass="entr" presetSubtype="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200"/>
                                        <p:tgtEl>
                                          <p:spTgt spid="46"/>
                                        </p:tgtEl>
                                      </p:cBhvr>
                                    </p:animEffect>
                                  </p:childTnLst>
                                  <p:subTnLst>
                                    <p:audio>
                                      <p:cMediaNode>
                                        <p:cTn display="0" masterRel="sameClick">
                                          <p:stCondLst>
                                            <p:cond evt="begin" delay="0">
                                              <p:tn val="80"/>
                                            </p:cond>
                                          </p:stCondLst>
                                          <p:endCondLst>
                                            <p:cond evt="onStopAudio" delay="0">
                                              <p:tgtEl>
                                                <p:sldTgt/>
                                              </p:tgtEl>
                                            </p:cond>
                                          </p:endCondLst>
                                        </p:cTn>
                                        <p:tgtEl>
                                          <p:sndTgt r:embed="rId3" name="wind.wav"/>
                                        </p:tgtEl>
                                      </p:cMediaNode>
                                    </p:audio>
                                  </p:subTnLst>
                                </p:cTn>
                              </p:par>
                              <p:par>
                                <p:cTn id="83" presetID="10" presetClass="exit" presetSubtype="0" fill="hold" nodeType="withEffect">
                                  <p:stCondLst>
                                    <p:cond delay="0"/>
                                  </p:stCondLst>
                                  <p:childTnLst>
                                    <p:animEffect transition="out" filter="fade">
                                      <p:cBhvr>
                                        <p:cTn id="84" dur="250"/>
                                        <p:tgtEl>
                                          <p:spTgt spid="47"/>
                                        </p:tgtEl>
                                      </p:cBhvr>
                                    </p:animEffect>
                                    <p:set>
                                      <p:cBhvr>
                                        <p:cTn id="85" dur="1" fill="hold">
                                          <p:stCondLst>
                                            <p:cond delay="249"/>
                                          </p:stCondLst>
                                        </p:cTn>
                                        <p:tgtEl>
                                          <p:spTgt spid="47"/>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subTnLst>
                                    <p:audio>
                                      <p:cMediaNode>
                                        <p:cTn display="0" masterRel="sameClick">
                                          <p:stCondLst>
                                            <p:cond evt="begin" delay="0">
                                              <p:tn val="86"/>
                                            </p:cond>
                                          </p:stCondLst>
                                          <p:endCondLst>
                                            <p:cond evt="onStopAudio" delay="0">
                                              <p:tgtEl>
                                                <p:sldTgt/>
                                              </p:tgtEl>
                                            </p:cond>
                                          </p:endCondLst>
                                        </p:cTn>
                                        <p:tgtEl>
                                          <p:sndTgt r:embed="rId4" name="applause.wav"/>
                                        </p:tgtEl>
                                      </p:cMediaNode>
                                    </p:audio>
                                  </p:subTnLst>
                                </p:cTn>
                              </p:par>
                              <p:par>
                                <p:cTn id="89" presetID="8" presetClass="emph" presetSubtype="0" repeatCount="indefinite" fill="hold" grpId="1" nodeType="withEffect">
                                  <p:stCondLst>
                                    <p:cond delay="0"/>
                                  </p:stCondLst>
                                  <p:childTnLst>
                                    <p:animRot by="21600000">
                                      <p:cBhvr>
                                        <p:cTn id="90" dur="2000" fill="hold"/>
                                        <p:tgtEl>
                                          <p:spTgt spid="42"/>
                                        </p:tgtEl>
                                        <p:attrNameLst>
                                          <p:attrName>r</p:attrName>
                                        </p:attrNameLst>
                                      </p:cBhvr>
                                    </p:animRot>
                                  </p:childTnLst>
                                </p:cTn>
                              </p:par>
                            </p:childTnLst>
                          </p:cTn>
                        </p:par>
                      </p:childTnLst>
                    </p:cTn>
                  </p:par>
                </p:childTnLst>
              </p:cTn>
              <p:nextCondLst>
                <p:cond evt="onClick" delay="0">
                  <p:tgtEl>
                    <p:spTgt spid="47"/>
                  </p:tgtEl>
                </p:cond>
              </p:nextCondLst>
            </p:seq>
            <p:seq concurrent="1" nextAc="seek">
              <p:cTn id="91" restart="whenNotActive" fill="hold" evtFilter="cancelBubble" nodeType="interactiveSeq">
                <p:stCondLst>
                  <p:cond evt="onClick" delay="0">
                    <p:tgtEl>
                      <p:spTgt spid="49"/>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2" presetClass="emph" presetSubtype="0" fill="hold" nodeType="clickEffect">
                                  <p:stCondLst>
                                    <p:cond delay="0"/>
                                  </p:stCondLst>
                                  <p:childTnLst>
                                    <p:animRot by="120000">
                                      <p:cBhvr>
                                        <p:cTn id="95" dur="100" fill="hold">
                                          <p:stCondLst>
                                            <p:cond delay="0"/>
                                          </p:stCondLst>
                                        </p:cTn>
                                        <p:tgtEl>
                                          <p:spTgt spid="49"/>
                                        </p:tgtEl>
                                        <p:attrNameLst>
                                          <p:attrName>r</p:attrName>
                                        </p:attrNameLst>
                                      </p:cBhvr>
                                    </p:animRot>
                                    <p:animRot by="-240000">
                                      <p:cBhvr>
                                        <p:cTn id="96" dur="200" fill="hold">
                                          <p:stCondLst>
                                            <p:cond delay="200"/>
                                          </p:stCondLst>
                                        </p:cTn>
                                        <p:tgtEl>
                                          <p:spTgt spid="49"/>
                                        </p:tgtEl>
                                        <p:attrNameLst>
                                          <p:attrName>r</p:attrName>
                                        </p:attrNameLst>
                                      </p:cBhvr>
                                    </p:animRot>
                                    <p:animRot by="240000">
                                      <p:cBhvr>
                                        <p:cTn id="97" dur="200" fill="hold">
                                          <p:stCondLst>
                                            <p:cond delay="400"/>
                                          </p:stCondLst>
                                        </p:cTn>
                                        <p:tgtEl>
                                          <p:spTgt spid="49"/>
                                        </p:tgtEl>
                                        <p:attrNameLst>
                                          <p:attrName>r</p:attrName>
                                        </p:attrNameLst>
                                      </p:cBhvr>
                                    </p:animRot>
                                    <p:animRot by="-240000">
                                      <p:cBhvr>
                                        <p:cTn id="98" dur="200" fill="hold">
                                          <p:stCondLst>
                                            <p:cond delay="600"/>
                                          </p:stCondLst>
                                        </p:cTn>
                                        <p:tgtEl>
                                          <p:spTgt spid="49"/>
                                        </p:tgtEl>
                                        <p:attrNameLst>
                                          <p:attrName>r</p:attrName>
                                        </p:attrNameLst>
                                      </p:cBhvr>
                                    </p:animRot>
                                    <p:animRot by="120000">
                                      <p:cBhvr>
                                        <p:cTn id="99" dur="200" fill="hold">
                                          <p:stCondLst>
                                            <p:cond delay="800"/>
                                          </p:stCondLst>
                                        </p:cTn>
                                        <p:tgtEl>
                                          <p:spTgt spid="49"/>
                                        </p:tgtEl>
                                        <p:attrNameLst>
                                          <p:attrName>r</p:attrName>
                                        </p:attrNameLst>
                                      </p:cBhvr>
                                    </p:animRot>
                                  </p:childTnLst>
                                </p:cTn>
                              </p:par>
                            </p:childTnLst>
                          </p:cTn>
                        </p:par>
                        <p:par>
                          <p:cTn id="100" fill="hold" nodeType="afterGroup">
                            <p:stCondLst>
                              <p:cond delay="1000"/>
                            </p:stCondLst>
                            <p:childTnLst>
                              <p:par>
                                <p:cTn id="101" presetID="10" presetClass="exit" presetSubtype="0" fill="hold" nodeType="afterEffect">
                                  <p:stCondLst>
                                    <p:cond delay="0"/>
                                  </p:stCondLst>
                                  <p:childTnLst>
                                    <p:animEffect transition="out" filter="fade">
                                      <p:cBhvr>
                                        <p:cTn id="102" dur="250"/>
                                        <p:tgtEl>
                                          <p:spTgt spid="45"/>
                                        </p:tgtEl>
                                      </p:cBhvr>
                                    </p:animEffect>
                                    <p:set>
                                      <p:cBhvr>
                                        <p:cTn id="103" dur="1" fill="hold">
                                          <p:stCondLst>
                                            <p:cond delay="249"/>
                                          </p:stCondLst>
                                        </p:cTn>
                                        <p:tgtEl>
                                          <p:spTgt spid="45"/>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250"/>
                                        <p:tgtEl>
                                          <p:spTgt spid="44"/>
                                        </p:tgtEl>
                                      </p:cBhvr>
                                    </p:animEffect>
                                  </p:childTnLst>
                                </p:cTn>
                              </p:par>
                            </p:childTnLst>
                          </p:cTn>
                        </p:par>
                        <p:par>
                          <p:cTn id="107" fill="hold" nodeType="afterGroup">
                            <p:stCondLst>
                              <p:cond delay="1250"/>
                            </p:stCondLst>
                            <p:childTnLst>
                              <p:par>
                                <p:cTn id="108" presetID="63" presetClass="path" presetSubtype="0" accel="50000" decel="50000" fill="hold" nodeType="afterEffect">
                                  <p:stCondLst>
                                    <p:cond delay="0"/>
                                  </p:stCondLst>
                                  <p:childTnLst>
                                    <p:animMotion origin="layout" path="M -8.33333E-7 -4.81481E-6 L 0.33316 0.30024 " pathEditMode="relative" rAng="0" ptsTypes="AA">
                                      <p:cBhvr>
                                        <p:cTn id="109" dur="2000" fill="hold"/>
                                        <p:tgtEl>
                                          <p:spTgt spid="44"/>
                                        </p:tgtEl>
                                        <p:attrNameLst>
                                          <p:attrName>ppt_x</p:attrName>
                                          <p:attrName>ppt_y</p:attrName>
                                        </p:attrNameLst>
                                      </p:cBhvr>
                                      <p:rCtr x="16649" y="15000"/>
                                    </p:animMotion>
                                  </p:childTnLst>
                                </p:cTn>
                              </p:par>
                            </p:childTnLst>
                          </p:cTn>
                        </p:par>
                        <p:par>
                          <p:cTn id="110" fill="hold" nodeType="afterGroup">
                            <p:stCondLst>
                              <p:cond delay="3250"/>
                            </p:stCondLst>
                            <p:childTnLst>
                              <p:par>
                                <p:cTn id="111" presetID="10" presetClass="exit" presetSubtype="0" fill="hold" nodeType="afterEffect">
                                  <p:stCondLst>
                                    <p:cond delay="0"/>
                                  </p:stCondLst>
                                  <p:childTnLst>
                                    <p:animEffect transition="out" filter="fade">
                                      <p:cBhvr>
                                        <p:cTn id="112" dur="250"/>
                                        <p:tgtEl>
                                          <p:spTgt spid="44"/>
                                        </p:tgtEl>
                                      </p:cBhvr>
                                    </p:animEffect>
                                    <p:set>
                                      <p:cBhvr>
                                        <p:cTn id="113" dur="1" fill="hold">
                                          <p:stCondLst>
                                            <p:cond delay="249"/>
                                          </p:stCondLst>
                                        </p:cTn>
                                        <p:tgtEl>
                                          <p:spTgt spid="44"/>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250"/>
                                        <p:tgtEl>
                                          <p:spTgt spid="35"/>
                                        </p:tgtEl>
                                      </p:cBhvr>
                                    </p:animEffect>
                                  </p:childTnLst>
                                </p:cTn>
                              </p:par>
                            </p:childTnLst>
                          </p:cTn>
                        </p:par>
                        <p:par>
                          <p:cTn id="117" fill="hold" nodeType="afterGroup">
                            <p:stCondLst>
                              <p:cond delay="3500"/>
                            </p:stCondLst>
                            <p:childTnLst>
                              <p:par>
                                <p:cTn id="118" presetID="32" presetClass="emph" presetSubtype="0" fill="hold" nodeType="afterEffect">
                                  <p:stCondLst>
                                    <p:cond delay="0"/>
                                  </p:stCondLst>
                                  <p:childTnLst>
                                    <p:animRot by="120000">
                                      <p:cBhvr>
                                        <p:cTn id="119" dur="200" fill="hold">
                                          <p:stCondLst>
                                            <p:cond delay="0"/>
                                          </p:stCondLst>
                                        </p:cTn>
                                        <p:tgtEl>
                                          <p:spTgt spid="35"/>
                                        </p:tgtEl>
                                        <p:attrNameLst>
                                          <p:attrName>r</p:attrName>
                                        </p:attrNameLst>
                                      </p:cBhvr>
                                    </p:animRot>
                                    <p:animRot by="-240000">
                                      <p:cBhvr>
                                        <p:cTn id="120" dur="400" fill="hold">
                                          <p:stCondLst>
                                            <p:cond delay="400"/>
                                          </p:stCondLst>
                                        </p:cTn>
                                        <p:tgtEl>
                                          <p:spTgt spid="35"/>
                                        </p:tgtEl>
                                        <p:attrNameLst>
                                          <p:attrName>r</p:attrName>
                                        </p:attrNameLst>
                                      </p:cBhvr>
                                    </p:animRot>
                                    <p:animRot by="240000">
                                      <p:cBhvr>
                                        <p:cTn id="121" dur="400" fill="hold">
                                          <p:stCondLst>
                                            <p:cond delay="800"/>
                                          </p:stCondLst>
                                        </p:cTn>
                                        <p:tgtEl>
                                          <p:spTgt spid="35"/>
                                        </p:tgtEl>
                                        <p:attrNameLst>
                                          <p:attrName>r</p:attrName>
                                        </p:attrNameLst>
                                      </p:cBhvr>
                                    </p:animRot>
                                    <p:animRot by="-240000">
                                      <p:cBhvr>
                                        <p:cTn id="122" dur="400" fill="hold">
                                          <p:stCondLst>
                                            <p:cond delay="1200"/>
                                          </p:stCondLst>
                                        </p:cTn>
                                        <p:tgtEl>
                                          <p:spTgt spid="35"/>
                                        </p:tgtEl>
                                        <p:attrNameLst>
                                          <p:attrName>r</p:attrName>
                                        </p:attrNameLst>
                                      </p:cBhvr>
                                    </p:animRot>
                                    <p:animRot by="120000">
                                      <p:cBhvr>
                                        <p:cTn id="123" dur="400" fill="hold">
                                          <p:stCondLst>
                                            <p:cond delay="1600"/>
                                          </p:stCondLst>
                                        </p:cTn>
                                        <p:tgtEl>
                                          <p:spTgt spid="35"/>
                                        </p:tgtEl>
                                        <p:attrNameLst>
                                          <p:attrName>r</p:attrName>
                                        </p:attrNameLst>
                                      </p:cBhvr>
                                    </p:animRot>
                                  </p:childTnLst>
                                </p:cTn>
                              </p:par>
                              <p:par>
                                <p:cTn id="124" presetID="32" presetClass="emph" presetSubtype="0" fill="hold" nodeType="withEffect">
                                  <p:stCondLst>
                                    <p:cond delay="0"/>
                                  </p:stCondLst>
                                  <p:childTnLst>
                                    <p:animRot by="120000">
                                      <p:cBhvr>
                                        <p:cTn id="125" dur="200" fill="hold">
                                          <p:stCondLst>
                                            <p:cond delay="0"/>
                                          </p:stCondLst>
                                        </p:cTn>
                                        <p:tgtEl>
                                          <p:spTgt spid="49"/>
                                        </p:tgtEl>
                                        <p:attrNameLst>
                                          <p:attrName>r</p:attrName>
                                        </p:attrNameLst>
                                      </p:cBhvr>
                                    </p:animRot>
                                    <p:animRot by="-240000">
                                      <p:cBhvr>
                                        <p:cTn id="126" dur="400" fill="hold">
                                          <p:stCondLst>
                                            <p:cond delay="400"/>
                                          </p:stCondLst>
                                        </p:cTn>
                                        <p:tgtEl>
                                          <p:spTgt spid="49"/>
                                        </p:tgtEl>
                                        <p:attrNameLst>
                                          <p:attrName>r</p:attrName>
                                        </p:attrNameLst>
                                      </p:cBhvr>
                                    </p:animRot>
                                    <p:animRot by="240000">
                                      <p:cBhvr>
                                        <p:cTn id="127" dur="400" fill="hold">
                                          <p:stCondLst>
                                            <p:cond delay="800"/>
                                          </p:stCondLst>
                                        </p:cTn>
                                        <p:tgtEl>
                                          <p:spTgt spid="49"/>
                                        </p:tgtEl>
                                        <p:attrNameLst>
                                          <p:attrName>r</p:attrName>
                                        </p:attrNameLst>
                                      </p:cBhvr>
                                    </p:animRot>
                                    <p:animRot by="-240000">
                                      <p:cBhvr>
                                        <p:cTn id="128" dur="400" fill="hold">
                                          <p:stCondLst>
                                            <p:cond delay="1200"/>
                                          </p:stCondLst>
                                        </p:cTn>
                                        <p:tgtEl>
                                          <p:spTgt spid="49"/>
                                        </p:tgtEl>
                                        <p:attrNameLst>
                                          <p:attrName>r</p:attrName>
                                        </p:attrNameLst>
                                      </p:cBhvr>
                                    </p:animRot>
                                    <p:animRot by="120000">
                                      <p:cBhvr>
                                        <p:cTn id="129" dur="400" fill="hold">
                                          <p:stCondLst>
                                            <p:cond delay="1600"/>
                                          </p:stCondLst>
                                        </p:cTn>
                                        <p:tgtEl>
                                          <p:spTgt spid="49"/>
                                        </p:tgtEl>
                                        <p:attrNameLst>
                                          <p:attrName>r</p:attrName>
                                        </p:attrNameLst>
                                      </p:cBhvr>
                                    </p:animRot>
                                  </p:childTnLst>
                                </p:cTn>
                              </p:par>
                            </p:childTnLst>
                          </p:cTn>
                        </p:par>
                        <p:par>
                          <p:cTn id="130" fill="hold" nodeType="afterGroup">
                            <p:stCondLst>
                              <p:cond delay="5500"/>
                            </p:stCondLst>
                            <p:childTnLst>
                              <p:par>
                                <p:cTn id="131" presetID="10" presetClass="exit" presetSubtype="0" fill="hold" nodeType="afterEffect">
                                  <p:stCondLst>
                                    <p:cond delay="0"/>
                                  </p:stCondLst>
                                  <p:childTnLst>
                                    <p:animEffect transition="out" filter="fade">
                                      <p:cBhvr>
                                        <p:cTn id="132" dur="250"/>
                                        <p:tgtEl>
                                          <p:spTgt spid="35"/>
                                        </p:tgtEl>
                                      </p:cBhvr>
                                    </p:animEffect>
                                    <p:set>
                                      <p:cBhvr>
                                        <p:cTn id="133" dur="1" fill="hold">
                                          <p:stCondLst>
                                            <p:cond delay="249"/>
                                          </p:stCondLst>
                                        </p:cTn>
                                        <p:tgtEl>
                                          <p:spTgt spid="35"/>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250"/>
                                        <p:tgtEl>
                                          <p:spTgt spid="38"/>
                                        </p:tgtEl>
                                      </p:cBhvr>
                                    </p:animEffect>
                                  </p:childTnLst>
                                  <p:subTnLst>
                                    <p:audio>
                                      <p:cMediaNode>
                                        <p:cTn display="0" masterRel="sameClick">
                                          <p:stCondLst>
                                            <p:cond evt="begin" delay="0">
                                              <p:tn val="134"/>
                                            </p:cond>
                                          </p:stCondLst>
                                          <p:endCondLst>
                                            <p:cond evt="onStopAudio" delay="0">
                                              <p:tgtEl>
                                                <p:sldTgt/>
                                              </p:tgtEl>
                                            </p:cond>
                                          </p:endCondLst>
                                        </p:cTn>
                                        <p:tgtEl>
                                          <p:sndTgt r:embed="rId5" name="oisairoi.wav"/>
                                        </p:tgtEl>
                                      </p:cMediaNode>
                                    </p:audio>
                                  </p:subTnLst>
                                </p:cTn>
                              </p:par>
                              <p:par>
                                <p:cTn id="137" presetID="10" presetClass="entr" presetSubtype="0"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250"/>
                                        <p:tgtEl>
                                          <p:spTgt spid="54"/>
                                        </p:tgtEl>
                                      </p:cBhvr>
                                    </p:animEffect>
                                  </p:childTnLst>
                                </p:cTn>
                              </p:par>
                              <p:par>
                                <p:cTn id="140" presetID="10" presetClass="exit" presetSubtype="0" fill="hold" nodeType="withEffect">
                                  <p:stCondLst>
                                    <p:cond delay="0"/>
                                  </p:stCondLst>
                                  <p:childTnLst>
                                    <p:animEffect transition="out" filter="fade">
                                      <p:cBhvr>
                                        <p:cTn id="141" dur="250"/>
                                        <p:tgtEl>
                                          <p:spTgt spid="49"/>
                                        </p:tgtEl>
                                      </p:cBhvr>
                                    </p:animEffect>
                                    <p:set>
                                      <p:cBhvr>
                                        <p:cTn id="142" dur="1" fill="hold">
                                          <p:stCondLst>
                                            <p:cond delay="24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43" restart="whenNotActive" fill="hold" evtFilter="cancelBubble" nodeType="interactiveSeq">
                <p:stCondLst>
                  <p:cond evt="onClick" delay="0">
                    <p:tgtEl>
                      <p:spTgt spid="50"/>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32" presetClass="emph" presetSubtype="0" fill="hold" nodeType="clickEffect">
                                  <p:stCondLst>
                                    <p:cond delay="0"/>
                                  </p:stCondLst>
                                  <p:childTnLst>
                                    <p:animRot by="120000">
                                      <p:cBhvr>
                                        <p:cTn id="147" dur="100" fill="hold">
                                          <p:stCondLst>
                                            <p:cond delay="0"/>
                                          </p:stCondLst>
                                        </p:cTn>
                                        <p:tgtEl>
                                          <p:spTgt spid="50"/>
                                        </p:tgtEl>
                                        <p:attrNameLst>
                                          <p:attrName>r</p:attrName>
                                        </p:attrNameLst>
                                      </p:cBhvr>
                                    </p:animRot>
                                    <p:animRot by="-240000">
                                      <p:cBhvr>
                                        <p:cTn id="148" dur="200" fill="hold">
                                          <p:stCondLst>
                                            <p:cond delay="200"/>
                                          </p:stCondLst>
                                        </p:cTn>
                                        <p:tgtEl>
                                          <p:spTgt spid="50"/>
                                        </p:tgtEl>
                                        <p:attrNameLst>
                                          <p:attrName>r</p:attrName>
                                        </p:attrNameLst>
                                      </p:cBhvr>
                                    </p:animRot>
                                    <p:animRot by="240000">
                                      <p:cBhvr>
                                        <p:cTn id="149" dur="200" fill="hold">
                                          <p:stCondLst>
                                            <p:cond delay="400"/>
                                          </p:stCondLst>
                                        </p:cTn>
                                        <p:tgtEl>
                                          <p:spTgt spid="50"/>
                                        </p:tgtEl>
                                        <p:attrNameLst>
                                          <p:attrName>r</p:attrName>
                                        </p:attrNameLst>
                                      </p:cBhvr>
                                    </p:animRot>
                                    <p:animRot by="-240000">
                                      <p:cBhvr>
                                        <p:cTn id="150" dur="200" fill="hold">
                                          <p:stCondLst>
                                            <p:cond delay="600"/>
                                          </p:stCondLst>
                                        </p:cTn>
                                        <p:tgtEl>
                                          <p:spTgt spid="50"/>
                                        </p:tgtEl>
                                        <p:attrNameLst>
                                          <p:attrName>r</p:attrName>
                                        </p:attrNameLst>
                                      </p:cBhvr>
                                    </p:animRot>
                                    <p:animRot by="120000">
                                      <p:cBhvr>
                                        <p:cTn id="151" dur="200" fill="hold">
                                          <p:stCondLst>
                                            <p:cond delay="800"/>
                                          </p:stCondLst>
                                        </p:cTn>
                                        <p:tgtEl>
                                          <p:spTgt spid="50"/>
                                        </p:tgtEl>
                                        <p:attrNameLst>
                                          <p:attrName>r</p:attrName>
                                        </p:attrNameLst>
                                      </p:cBhvr>
                                    </p:animRot>
                                  </p:childTnLst>
                                </p:cTn>
                              </p:par>
                            </p:childTnLst>
                          </p:cTn>
                        </p:par>
                        <p:par>
                          <p:cTn id="152" fill="hold" nodeType="afterGroup">
                            <p:stCondLst>
                              <p:cond delay="1000"/>
                            </p:stCondLst>
                            <p:childTnLst>
                              <p:par>
                                <p:cTn id="153" presetID="10" presetClass="exit" presetSubtype="0" fill="hold" nodeType="afterEffect">
                                  <p:stCondLst>
                                    <p:cond delay="0"/>
                                  </p:stCondLst>
                                  <p:childTnLst>
                                    <p:animEffect transition="out" filter="fade">
                                      <p:cBhvr>
                                        <p:cTn id="154" dur="250"/>
                                        <p:tgtEl>
                                          <p:spTgt spid="45"/>
                                        </p:tgtEl>
                                      </p:cBhvr>
                                    </p:animEffect>
                                    <p:set>
                                      <p:cBhvr>
                                        <p:cTn id="155" dur="1" fill="hold">
                                          <p:stCondLst>
                                            <p:cond delay="249"/>
                                          </p:stCondLst>
                                        </p:cTn>
                                        <p:tgtEl>
                                          <p:spTgt spid="45"/>
                                        </p:tgtEl>
                                        <p:attrNameLst>
                                          <p:attrName>style.visibility</p:attrName>
                                        </p:attrNameLst>
                                      </p:cBhvr>
                                      <p:to>
                                        <p:strVal val="hidden"/>
                                      </p:to>
                                    </p:set>
                                  </p:childTnLst>
                                </p:cTn>
                              </p:par>
                              <p:par>
                                <p:cTn id="156" presetID="10" presetClass="entr" presetSubtype="0" fill="hold" nodeType="with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fade">
                                      <p:cBhvr>
                                        <p:cTn id="158" dur="250"/>
                                        <p:tgtEl>
                                          <p:spTgt spid="44"/>
                                        </p:tgtEl>
                                      </p:cBhvr>
                                    </p:animEffect>
                                  </p:childTnLst>
                                </p:cTn>
                              </p:par>
                            </p:childTnLst>
                          </p:cTn>
                        </p:par>
                        <p:par>
                          <p:cTn id="159" fill="hold" nodeType="afterGroup">
                            <p:stCondLst>
                              <p:cond delay="1250"/>
                            </p:stCondLst>
                            <p:childTnLst>
                              <p:par>
                                <p:cTn id="160" presetID="49" presetClass="path" presetSubtype="0" accel="50000" decel="50000" fill="hold" nodeType="afterEffect">
                                  <p:stCondLst>
                                    <p:cond delay="0"/>
                                  </p:stCondLst>
                                  <p:childTnLst>
                                    <p:animMotion origin="layout" path="M -0.00573 0.02894 L 0.07917 0.32917 " pathEditMode="relative" rAng="0" ptsTypes="AA">
                                      <p:cBhvr>
                                        <p:cTn id="161" dur="2000" fill="hold"/>
                                        <p:tgtEl>
                                          <p:spTgt spid="44"/>
                                        </p:tgtEl>
                                        <p:attrNameLst>
                                          <p:attrName>ppt_x</p:attrName>
                                          <p:attrName>ppt_y</p:attrName>
                                        </p:attrNameLst>
                                      </p:cBhvr>
                                      <p:rCtr x="4236" y="15000"/>
                                    </p:animMotion>
                                  </p:childTnLst>
                                </p:cTn>
                              </p:par>
                            </p:childTnLst>
                          </p:cTn>
                        </p:par>
                        <p:par>
                          <p:cTn id="162" fill="hold" nodeType="afterGroup">
                            <p:stCondLst>
                              <p:cond delay="3250"/>
                            </p:stCondLst>
                            <p:childTnLst>
                              <p:par>
                                <p:cTn id="163" presetID="10" presetClass="exit" presetSubtype="0" fill="hold" nodeType="afterEffect">
                                  <p:stCondLst>
                                    <p:cond delay="0"/>
                                  </p:stCondLst>
                                  <p:childTnLst>
                                    <p:animEffect transition="out" filter="fade">
                                      <p:cBhvr>
                                        <p:cTn id="164" dur="250"/>
                                        <p:tgtEl>
                                          <p:spTgt spid="44"/>
                                        </p:tgtEl>
                                      </p:cBhvr>
                                    </p:animEffect>
                                    <p:set>
                                      <p:cBhvr>
                                        <p:cTn id="165" dur="1" fill="hold">
                                          <p:stCondLst>
                                            <p:cond delay="249"/>
                                          </p:stCondLst>
                                        </p:cTn>
                                        <p:tgtEl>
                                          <p:spTgt spid="44"/>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fade">
                                      <p:cBhvr>
                                        <p:cTn id="168" dur="250"/>
                                        <p:tgtEl>
                                          <p:spTgt spid="36"/>
                                        </p:tgtEl>
                                      </p:cBhvr>
                                    </p:animEffect>
                                  </p:childTnLst>
                                </p:cTn>
                              </p:par>
                            </p:childTnLst>
                          </p:cTn>
                        </p:par>
                        <p:par>
                          <p:cTn id="169" fill="hold" nodeType="afterGroup">
                            <p:stCondLst>
                              <p:cond delay="3500"/>
                            </p:stCondLst>
                            <p:childTnLst>
                              <p:par>
                                <p:cTn id="170" presetID="32" presetClass="emph" presetSubtype="0" fill="hold" nodeType="afterEffect">
                                  <p:stCondLst>
                                    <p:cond delay="0"/>
                                  </p:stCondLst>
                                  <p:childTnLst>
                                    <p:animRot by="120000">
                                      <p:cBhvr>
                                        <p:cTn id="171" dur="200" fill="hold">
                                          <p:stCondLst>
                                            <p:cond delay="0"/>
                                          </p:stCondLst>
                                        </p:cTn>
                                        <p:tgtEl>
                                          <p:spTgt spid="36"/>
                                        </p:tgtEl>
                                        <p:attrNameLst>
                                          <p:attrName>r</p:attrName>
                                        </p:attrNameLst>
                                      </p:cBhvr>
                                    </p:animRot>
                                    <p:animRot by="-240000">
                                      <p:cBhvr>
                                        <p:cTn id="172" dur="400" fill="hold">
                                          <p:stCondLst>
                                            <p:cond delay="400"/>
                                          </p:stCondLst>
                                        </p:cTn>
                                        <p:tgtEl>
                                          <p:spTgt spid="36"/>
                                        </p:tgtEl>
                                        <p:attrNameLst>
                                          <p:attrName>r</p:attrName>
                                        </p:attrNameLst>
                                      </p:cBhvr>
                                    </p:animRot>
                                    <p:animRot by="240000">
                                      <p:cBhvr>
                                        <p:cTn id="173" dur="400" fill="hold">
                                          <p:stCondLst>
                                            <p:cond delay="800"/>
                                          </p:stCondLst>
                                        </p:cTn>
                                        <p:tgtEl>
                                          <p:spTgt spid="36"/>
                                        </p:tgtEl>
                                        <p:attrNameLst>
                                          <p:attrName>r</p:attrName>
                                        </p:attrNameLst>
                                      </p:cBhvr>
                                    </p:animRot>
                                    <p:animRot by="-240000">
                                      <p:cBhvr>
                                        <p:cTn id="174" dur="400" fill="hold">
                                          <p:stCondLst>
                                            <p:cond delay="1200"/>
                                          </p:stCondLst>
                                        </p:cTn>
                                        <p:tgtEl>
                                          <p:spTgt spid="36"/>
                                        </p:tgtEl>
                                        <p:attrNameLst>
                                          <p:attrName>r</p:attrName>
                                        </p:attrNameLst>
                                      </p:cBhvr>
                                    </p:animRot>
                                    <p:animRot by="120000">
                                      <p:cBhvr>
                                        <p:cTn id="175" dur="400" fill="hold">
                                          <p:stCondLst>
                                            <p:cond delay="1600"/>
                                          </p:stCondLst>
                                        </p:cTn>
                                        <p:tgtEl>
                                          <p:spTgt spid="36"/>
                                        </p:tgtEl>
                                        <p:attrNameLst>
                                          <p:attrName>r</p:attrName>
                                        </p:attrNameLst>
                                      </p:cBhvr>
                                    </p:animRot>
                                  </p:childTnLst>
                                </p:cTn>
                              </p:par>
                              <p:par>
                                <p:cTn id="176" presetID="32" presetClass="emph" presetSubtype="0" fill="hold" nodeType="withEffect">
                                  <p:stCondLst>
                                    <p:cond delay="0"/>
                                  </p:stCondLst>
                                  <p:childTnLst>
                                    <p:animRot by="120000">
                                      <p:cBhvr>
                                        <p:cTn id="177" dur="200" fill="hold">
                                          <p:stCondLst>
                                            <p:cond delay="0"/>
                                          </p:stCondLst>
                                        </p:cTn>
                                        <p:tgtEl>
                                          <p:spTgt spid="50"/>
                                        </p:tgtEl>
                                        <p:attrNameLst>
                                          <p:attrName>r</p:attrName>
                                        </p:attrNameLst>
                                      </p:cBhvr>
                                    </p:animRot>
                                    <p:animRot by="-240000">
                                      <p:cBhvr>
                                        <p:cTn id="178" dur="400" fill="hold">
                                          <p:stCondLst>
                                            <p:cond delay="400"/>
                                          </p:stCondLst>
                                        </p:cTn>
                                        <p:tgtEl>
                                          <p:spTgt spid="50"/>
                                        </p:tgtEl>
                                        <p:attrNameLst>
                                          <p:attrName>r</p:attrName>
                                        </p:attrNameLst>
                                      </p:cBhvr>
                                    </p:animRot>
                                    <p:animRot by="240000">
                                      <p:cBhvr>
                                        <p:cTn id="179" dur="400" fill="hold">
                                          <p:stCondLst>
                                            <p:cond delay="800"/>
                                          </p:stCondLst>
                                        </p:cTn>
                                        <p:tgtEl>
                                          <p:spTgt spid="50"/>
                                        </p:tgtEl>
                                        <p:attrNameLst>
                                          <p:attrName>r</p:attrName>
                                        </p:attrNameLst>
                                      </p:cBhvr>
                                    </p:animRot>
                                    <p:animRot by="-240000">
                                      <p:cBhvr>
                                        <p:cTn id="180" dur="400" fill="hold">
                                          <p:stCondLst>
                                            <p:cond delay="1200"/>
                                          </p:stCondLst>
                                        </p:cTn>
                                        <p:tgtEl>
                                          <p:spTgt spid="50"/>
                                        </p:tgtEl>
                                        <p:attrNameLst>
                                          <p:attrName>r</p:attrName>
                                        </p:attrNameLst>
                                      </p:cBhvr>
                                    </p:animRot>
                                    <p:animRot by="120000">
                                      <p:cBhvr>
                                        <p:cTn id="181" dur="400" fill="hold">
                                          <p:stCondLst>
                                            <p:cond delay="1600"/>
                                          </p:stCondLst>
                                        </p:cTn>
                                        <p:tgtEl>
                                          <p:spTgt spid="50"/>
                                        </p:tgtEl>
                                        <p:attrNameLst>
                                          <p:attrName>r</p:attrName>
                                        </p:attrNameLst>
                                      </p:cBhvr>
                                    </p:animRot>
                                  </p:childTnLst>
                                </p:cTn>
                              </p:par>
                            </p:childTnLst>
                          </p:cTn>
                        </p:par>
                        <p:par>
                          <p:cTn id="182" fill="hold" nodeType="afterGroup">
                            <p:stCondLst>
                              <p:cond delay="5500"/>
                            </p:stCondLst>
                            <p:childTnLst>
                              <p:par>
                                <p:cTn id="183" presetID="10" presetClass="exit" presetSubtype="0" fill="hold" nodeType="afterEffect">
                                  <p:stCondLst>
                                    <p:cond delay="0"/>
                                  </p:stCondLst>
                                  <p:childTnLst>
                                    <p:animEffect transition="out" filter="fade">
                                      <p:cBhvr>
                                        <p:cTn id="184" dur="250"/>
                                        <p:tgtEl>
                                          <p:spTgt spid="36"/>
                                        </p:tgtEl>
                                      </p:cBhvr>
                                    </p:animEffect>
                                    <p:set>
                                      <p:cBhvr>
                                        <p:cTn id="185" dur="1" fill="hold">
                                          <p:stCondLst>
                                            <p:cond delay="249"/>
                                          </p:stCondLst>
                                        </p:cTn>
                                        <p:tgtEl>
                                          <p:spTgt spid="36"/>
                                        </p:tgtEl>
                                        <p:attrNameLst>
                                          <p:attrName>style.visibility</p:attrName>
                                        </p:attrNameLst>
                                      </p:cBhvr>
                                      <p:to>
                                        <p:strVal val="hidden"/>
                                      </p:to>
                                    </p:set>
                                  </p:childTnLst>
                                </p:cTn>
                              </p:par>
                              <p:par>
                                <p:cTn id="186" presetID="10" presetClass="entr" presetSubtype="0"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250"/>
                                        <p:tgtEl>
                                          <p:spTgt spid="39"/>
                                        </p:tgtEl>
                                      </p:cBhvr>
                                    </p:animEffect>
                                  </p:childTnLst>
                                  <p:subTnLst>
                                    <p:audio>
                                      <p:cMediaNode>
                                        <p:cTn display="0" masterRel="sameClick">
                                          <p:stCondLst>
                                            <p:cond evt="begin" delay="0">
                                              <p:tn val="186"/>
                                            </p:cond>
                                          </p:stCondLst>
                                          <p:endCondLst>
                                            <p:cond evt="onStopAudio" delay="0">
                                              <p:tgtEl>
                                                <p:sldTgt/>
                                              </p:tgtEl>
                                            </p:cond>
                                          </p:endCondLst>
                                        </p:cTn>
                                        <p:tgtEl>
                                          <p:sndTgt r:embed="rId5" name="oisairoi.wav"/>
                                        </p:tgtEl>
                                      </p:cMediaNode>
                                    </p:audio>
                                  </p:subTnLst>
                                </p:cTn>
                              </p:par>
                              <p:par>
                                <p:cTn id="189" presetID="10" presetClass="entr" presetSubtype="0" fill="hold" nodeType="withEffect">
                                  <p:stCondLst>
                                    <p:cond delay="0"/>
                                  </p:stCondLst>
                                  <p:childTnLst>
                                    <p:set>
                                      <p:cBhvr>
                                        <p:cTn id="190" dur="1" fill="hold">
                                          <p:stCondLst>
                                            <p:cond delay="0"/>
                                          </p:stCondLst>
                                        </p:cTn>
                                        <p:tgtEl>
                                          <p:spTgt spid="53"/>
                                        </p:tgtEl>
                                        <p:attrNameLst>
                                          <p:attrName>style.visibility</p:attrName>
                                        </p:attrNameLst>
                                      </p:cBhvr>
                                      <p:to>
                                        <p:strVal val="visible"/>
                                      </p:to>
                                    </p:set>
                                    <p:animEffect transition="in" filter="fade">
                                      <p:cBhvr>
                                        <p:cTn id="191" dur="250"/>
                                        <p:tgtEl>
                                          <p:spTgt spid="53"/>
                                        </p:tgtEl>
                                      </p:cBhvr>
                                    </p:animEffect>
                                  </p:childTnLst>
                                </p:cTn>
                              </p:par>
                              <p:par>
                                <p:cTn id="192" presetID="10" presetClass="exit" presetSubtype="0" fill="hold" nodeType="withEffect">
                                  <p:stCondLst>
                                    <p:cond delay="0"/>
                                  </p:stCondLst>
                                  <p:childTnLst>
                                    <p:animEffect transition="out" filter="fade">
                                      <p:cBhvr>
                                        <p:cTn id="193" dur="250"/>
                                        <p:tgtEl>
                                          <p:spTgt spid="50"/>
                                        </p:tgtEl>
                                      </p:cBhvr>
                                    </p:animEffect>
                                    <p:set>
                                      <p:cBhvr>
                                        <p:cTn id="194" dur="1" fill="hold">
                                          <p:stCondLst>
                                            <p:cond delay="24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95" restart="whenNotActive" fill="hold" evtFilter="cancelBubble" nodeType="interactiveSeq">
                <p:stCondLst>
                  <p:cond evt="onClick" delay="0">
                    <p:tgtEl>
                      <p:spTgt spid="43"/>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32" presetClass="emph" presetSubtype="0" fill="hold" nodeType="clickEffect">
                                  <p:stCondLst>
                                    <p:cond delay="0"/>
                                  </p:stCondLst>
                                  <p:childTnLst>
                                    <p:animRot by="120000">
                                      <p:cBhvr>
                                        <p:cTn id="199" dur="100" fill="hold">
                                          <p:stCondLst>
                                            <p:cond delay="0"/>
                                          </p:stCondLst>
                                        </p:cTn>
                                        <p:tgtEl>
                                          <p:spTgt spid="43"/>
                                        </p:tgtEl>
                                        <p:attrNameLst>
                                          <p:attrName>r</p:attrName>
                                        </p:attrNameLst>
                                      </p:cBhvr>
                                    </p:animRot>
                                    <p:animRot by="-240000">
                                      <p:cBhvr>
                                        <p:cTn id="200" dur="200" fill="hold">
                                          <p:stCondLst>
                                            <p:cond delay="200"/>
                                          </p:stCondLst>
                                        </p:cTn>
                                        <p:tgtEl>
                                          <p:spTgt spid="43"/>
                                        </p:tgtEl>
                                        <p:attrNameLst>
                                          <p:attrName>r</p:attrName>
                                        </p:attrNameLst>
                                      </p:cBhvr>
                                    </p:animRot>
                                    <p:animRot by="240000">
                                      <p:cBhvr>
                                        <p:cTn id="201" dur="200" fill="hold">
                                          <p:stCondLst>
                                            <p:cond delay="400"/>
                                          </p:stCondLst>
                                        </p:cTn>
                                        <p:tgtEl>
                                          <p:spTgt spid="43"/>
                                        </p:tgtEl>
                                        <p:attrNameLst>
                                          <p:attrName>r</p:attrName>
                                        </p:attrNameLst>
                                      </p:cBhvr>
                                    </p:animRot>
                                    <p:animRot by="-240000">
                                      <p:cBhvr>
                                        <p:cTn id="202" dur="200" fill="hold">
                                          <p:stCondLst>
                                            <p:cond delay="600"/>
                                          </p:stCondLst>
                                        </p:cTn>
                                        <p:tgtEl>
                                          <p:spTgt spid="43"/>
                                        </p:tgtEl>
                                        <p:attrNameLst>
                                          <p:attrName>r</p:attrName>
                                        </p:attrNameLst>
                                      </p:cBhvr>
                                    </p:animRot>
                                    <p:animRot by="120000">
                                      <p:cBhvr>
                                        <p:cTn id="203" dur="200" fill="hold">
                                          <p:stCondLst>
                                            <p:cond delay="800"/>
                                          </p:stCondLst>
                                        </p:cTn>
                                        <p:tgtEl>
                                          <p:spTgt spid="43"/>
                                        </p:tgtEl>
                                        <p:attrNameLst>
                                          <p:attrName>r</p:attrName>
                                        </p:attrNameLst>
                                      </p:cBhvr>
                                    </p:animRot>
                                  </p:childTnLst>
                                  <p:subTnLst>
                                    <p:audio>
                                      <p:cMediaNode>
                                        <p:cTn display="0" masterRel="sameClick">
                                          <p:stCondLst>
                                            <p:cond evt="begin" delay="0">
                                              <p:tn val="198"/>
                                            </p:cond>
                                          </p:stCondLst>
                                          <p:endCondLst>
                                            <p:cond evt="onStopAudio" delay="0">
                                              <p:tgtEl>
                                                <p:sldTgt/>
                                              </p:tgtEl>
                                            </p:cond>
                                          </p:endCondLst>
                                        </p:cTn>
                                        <p:tgtEl>
                                          <p:sndTgt r:embed="rId3" name="wind.wav"/>
                                        </p:tgtEl>
                                      </p:cMediaNode>
                                    </p:audio>
                                  </p:subTnLst>
                                </p:cTn>
                              </p:par>
                              <p:par>
                                <p:cTn id="204" presetID="24" presetClass="emph" presetSubtype="0" fill="hold" grpId="0" nodeType="withEffect">
                                  <p:stCondLst>
                                    <p:cond delay="0"/>
                                  </p:stCondLst>
                                  <p:childTnLst>
                                    <p:animClr clrSpc="hsl" dir="cw">
                                      <p:cBhvr override="childStyle">
                                        <p:cTn id="205" dur="500" fill="hold"/>
                                        <p:tgtEl>
                                          <p:spTgt spid="57">
                                            <p:txEl>
                                              <p:pRg st="0" end="0"/>
                                            </p:txEl>
                                          </p:spTgt>
                                        </p:tgtEl>
                                        <p:attrNameLst>
                                          <p:attrName>style.color</p:attrName>
                                        </p:attrNameLst>
                                      </p:cBhvr>
                                      <p:by>
                                        <p:hsl h="0" s="-12549" l="-25098"/>
                                      </p:by>
                                    </p:animClr>
                                    <p:animClr clrSpc="hsl" dir="cw">
                                      <p:cBhvr>
                                        <p:cTn id="206" dur="500" fill="hold"/>
                                        <p:tgtEl>
                                          <p:spTgt spid="57">
                                            <p:txEl>
                                              <p:pRg st="0" end="0"/>
                                            </p:txEl>
                                          </p:spTgt>
                                        </p:tgtEl>
                                        <p:attrNameLst>
                                          <p:attrName>fillcolor</p:attrName>
                                        </p:attrNameLst>
                                      </p:cBhvr>
                                      <p:by>
                                        <p:hsl h="0" s="-12549" l="-25098"/>
                                      </p:by>
                                    </p:animClr>
                                    <p:animClr clrSpc="hsl" dir="cw">
                                      <p:cBhvr>
                                        <p:cTn id="207" dur="500" fill="hold"/>
                                        <p:tgtEl>
                                          <p:spTgt spid="57">
                                            <p:txEl>
                                              <p:pRg st="0" end="0"/>
                                            </p:txEl>
                                          </p:spTgt>
                                        </p:tgtEl>
                                        <p:attrNameLst>
                                          <p:attrName>stroke.color</p:attrName>
                                        </p:attrNameLst>
                                      </p:cBhvr>
                                      <p:by>
                                        <p:hsl h="0" s="-12549" l="-25098"/>
                                      </p:by>
                                    </p:animClr>
                                    <p:set>
                                      <p:cBhvr>
                                        <p:cTn id="208" dur="500" fill="hold"/>
                                        <p:tgtEl>
                                          <p:spTgt spid="57">
                                            <p:txEl>
                                              <p:pRg st="0" end="0"/>
                                            </p:txEl>
                                          </p:spTgt>
                                        </p:tgtEl>
                                        <p:attrNameLst>
                                          <p:attrName>fill.type</p:attrName>
                                        </p:attrNameLst>
                                      </p:cBhvr>
                                      <p:to>
                                        <p:strVal val="solid"/>
                                      </p:to>
                                    </p:set>
                                  </p:childTnLst>
                                </p:cTn>
                              </p:par>
                              <p:par>
                                <p:cTn id="209" presetID="24" presetClass="emph" presetSubtype="0" fill="hold" grpId="0" nodeType="withEffect">
                                  <p:stCondLst>
                                    <p:cond delay="0"/>
                                  </p:stCondLst>
                                  <p:childTnLst>
                                    <p:animClr clrSpc="hsl" dir="cw">
                                      <p:cBhvr override="childStyle">
                                        <p:cTn id="210" dur="500" fill="hold"/>
                                        <p:tgtEl>
                                          <p:spTgt spid="58">
                                            <p:txEl>
                                              <p:pRg st="0" end="0"/>
                                            </p:txEl>
                                          </p:spTgt>
                                        </p:tgtEl>
                                        <p:attrNameLst>
                                          <p:attrName>style.color</p:attrName>
                                        </p:attrNameLst>
                                      </p:cBhvr>
                                      <p:by>
                                        <p:hsl h="0" s="-12549" l="-25098"/>
                                      </p:by>
                                    </p:animClr>
                                    <p:animClr clrSpc="hsl" dir="cw">
                                      <p:cBhvr>
                                        <p:cTn id="211" dur="500" fill="hold"/>
                                        <p:tgtEl>
                                          <p:spTgt spid="58">
                                            <p:txEl>
                                              <p:pRg st="0" end="0"/>
                                            </p:txEl>
                                          </p:spTgt>
                                        </p:tgtEl>
                                        <p:attrNameLst>
                                          <p:attrName>fillcolor</p:attrName>
                                        </p:attrNameLst>
                                      </p:cBhvr>
                                      <p:by>
                                        <p:hsl h="0" s="-12549" l="-25098"/>
                                      </p:by>
                                    </p:animClr>
                                    <p:animClr clrSpc="hsl" dir="cw">
                                      <p:cBhvr>
                                        <p:cTn id="212" dur="500" fill="hold"/>
                                        <p:tgtEl>
                                          <p:spTgt spid="58">
                                            <p:txEl>
                                              <p:pRg st="0" end="0"/>
                                            </p:txEl>
                                          </p:spTgt>
                                        </p:tgtEl>
                                        <p:attrNameLst>
                                          <p:attrName>stroke.color</p:attrName>
                                        </p:attrNameLst>
                                      </p:cBhvr>
                                      <p:by>
                                        <p:hsl h="0" s="-12549" l="-25098"/>
                                      </p:by>
                                    </p:animClr>
                                    <p:set>
                                      <p:cBhvr>
                                        <p:cTn id="213" dur="500" fill="hold"/>
                                        <p:tgtEl>
                                          <p:spTgt spid="58">
                                            <p:txEl>
                                              <p:pRg st="0" end="0"/>
                                            </p:txEl>
                                          </p:spTgt>
                                        </p:tgtEl>
                                        <p:attrNameLst>
                                          <p:attrName>fill.type</p:attrName>
                                        </p:attrNameLst>
                                      </p:cBhvr>
                                      <p:to>
                                        <p:strVal val="solid"/>
                                      </p:to>
                                    </p:set>
                                  </p:childTnLst>
                                </p:cTn>
                              </p:par>
                              <p:par>
                                <p:cTn id="214" presetID="24" presetClass="emph" presetSubtype="0" fill="hold" grpId="0" nodeType="withEffect">
                                  <p:stCondLst>
                                    <p:cond delay="0"/>
                                  </p:stCondLst>
                                  <p:childTnLst>
                                    <p:animClr clrSpc="hsl" dir="cw">
                                      <p:cBhvr override="childStyle">
                                        <p:cTn id="215" dur="500" fill="hold"/>
                                        <p:tgtEl>
                                          <p:spTgt spid="56">
                                            <p:txEl>
                                              <p:pRg st="0" end="0"/>
                                            </p:txEl>
                                          </p:spTgt>
                                        </p:tgtEl>
                                        <p:attrNameLst>
                                          <p:attrName>style.color</p:attrName>
                                        </p:attrNameLst>
                                      </p:cBhvr>
                                      <p:by>
                                        <p:hsl h="0" s="-12549" l="-25098"/>
                                      </p:by>
                                    </p:animClr>
                                    <p:animClr clrSpc="hsl" dir="cw">
                                      <p:cBhvr>
                                        <p:cTn id="216" dur="500" fill="hold"/>
                                        <p:tgtEl>
                                          <p:spTgt spid="56">
                                            <p:txEl>
                                              <p:pRg st="0" end="0"/>
                                            </p:txEl>
                                          </p:spTgt>
                                        </p:tgtEl>
                                        <p:attrNameLst>
                                          <p:attrName>fillcolor</p:attrName>
                                        </p:attrNameLst>
                                      </p:cBhvr>
                                      <p:by>
                                        <p:hsl h="0" s="-12549" l="-25098"/>
                                      </p:by>
                                    </p:animClr>
                                    <p:animClr clrSpc="hsl" dir="cw">
                                      <p:cBhvr>
                                        <p:cTn id="217" dur="500" fill="hold"/>
                                        <p:tgtEl>
                                          <p:spTgt spid="56">
                                            <p:txEl>
                                              <p:pRg st="0" end="0"/>
                                            </p:txEl>
                                          </p:spTgt>
                                        </p:tgtEl>
                                        <p:attrNameLst>
                                          <p:attrName>stroke.color</p:attrName>
                                        </p:attrNameLst>
                                      </p:cBhvr>
                                      <p:by>
                                        <p:hsl h="0" s="-12549" l="-25098"/>
                                      </p:by>
                                    </p:animClr>
                                    <p:set>
                                      <p:cBhvr>
                                        <p:cTn id="218" dur="500" fill="hold"/>
                                        <p:tgtEl>
                                          <p:spTgt spid="56">
                                            <p:txEl>
                                              <p:pRg st="0" end="0"/>
                                            </p:txEl>
                                          </p:spTgt>
                                        </p:tgtEl>
                                        <p:attrNameLst>
                                          <p:attrName>fill.type</p:attrName>
                                        </p:attrNameLst>
                                      </p:cBhvr>
                                      <p:to>
                                        <p:strVal val="solid"/>
                                      </p:to>
                                    </p:set>
                                  </p:childTnLst>
                                </p:cTn>
                              </p:par>
                            </p:childTnLst>
                          </p:cTn>
                        </p:par>
                      </p:childTnLst>
                    </p:cTn>
                  </p:par>
                </p:childTnLst>
              </p:cTn>
              <p:nextCondLst>
                <p:cond evt="onClick" delay="0">
                  <p:tgtEl>
                    <p:spTgt spid="43"/>
                  </p:tgtEl>
                </p:cond>
              </p:nextCondLst>
            </p:seq>
          </p:childTnLst>
        </p:cTn>
      </p:par>
    </p:tnLst>
    <p:bldLst>
      <p:bldP spid="42" grpId="0" animBg="1"/>
      <p:bldP spid="42" grpId="1" animBg="1"/>
      <p:bldP spid="51" grpId="0" animBg="1"/>
      <p:bldP spid="56" grpId="0" build="allAtOnce"/>
      <p:bldP spid="57" grpId="0" build="allAtOnce"/>
      <p:bldP spid="5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89800" y="4556125"/>
            <a:ext cx="12509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4578350"/>
            <a:ext cx="124936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p:cNvSpPr/>
          <p:nvPr/>
        </p:nvSpPr>
        <p:spPr>
          <a:xfrm>
            <a:off x="3043238" y="4116388"/>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228600" y="330200"/>
            <a:ext cx="16605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92963" y="4556125"/>
            <a:ext cx="144303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8224838"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94113" y="4591050"/>
            <a:ext cx="10620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3849688" y="5314950"/>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6738" y="4384675"/>
            <a:ext cx="15811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ular Callout 44"/>
          <p:cNvSpPr/>
          <p:nvPr/>
        </p:nvSpPr>
        <p:spPr>
          <a:xfrm>
            <a:off x="1612900" y="9525"/>
            <a:ext cx="7054850" cy="836613"/>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nút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lệnh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5" name="Rectangle 54"/>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A                            B                                C</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1695450"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a:spLocks noChangeArrowheads="1"/>
          </p:cNvSpPr>
          <p:nvPr/>
        </p:nvSpPr>
        <p:spPr bwMode="auto">
          <a:xfrm>
            <a:off x="2654300" y="2095500"/>
            <a:ext cx="524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A : </a:t>
            </a:r>
          </a:p>
        </p:txBody>
      </p:sp>
      <p:sp>
        <p:nvSpPr>
          <p:cNvPr id="31" name="Rectangle 30"/>
          <p:cNvSpPr>
            <a:spLocks noChangeArrowheads="1"/>
          </p:cNvSpPr>
          <p:nvPr/>
        </p:nvSpPr>
        <p:spPr bwMode="auto">
          <a:xfrm>
            <a:off x="4864100" y="2109788"/>
            <a:ext cx="5246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B :</a:t>
            </a:r>
          </a:p>
        </p:txBody>
      </p:sp>
      <p:sp>
        <p:nvSpPr>
          <p:cNvPr id="32" name="Rectangle 31"/>
          <p:cNvSpPr>
            <a:spLocks noChangeArrowheads="1"/>
          </p:cNvSpPr>
          <p:nvPr/>
        </p:nvSpPr>
        <p:spPr bwMode="auto">
          <a:xfrm>
            <a:off x="6629400" y="2125663"/>
            <a:ext cx="5246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C : </a:t>
            </a:r>
          </a:p>
        </p:txBody>
      </p:sp>
      <p:grpSp>
        <p:nvGrpSpPr>
          <p:cNvPr id="10" name="Group 9"/>
          <p:cNvGrpSpPr>
            <a:grpSpLocks/>
          </p:cNvGrpSpPr>
          <p:nvPr/>
        </p:nvGrpSpPr>
        <p:grpSpPr bwMode="auto">
          <a:xfrm>
            <a:off x="2185988" y="1157288"/>
            <a:ext cx="5340350" cy="1025525"/>
            <a:chOff x="2185670" y="1157200"/>
            <a:chExt cx="5341001" cy="1025524"/>
          </a:xfrm>
        </p:grpSpPr>
        <p:pic>
          <p:nvPicPr>
            <p:cNvPr id="1948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85670" y="1157200"/>
              <a:ext cx="1668780" cy="102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4028" y="1157200"/>
              <a:ext cx="1317949" cy="9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32683" y="1157200"/>
              <a:ext cx="1193988" cy="102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nodeType="afterGroup">
                            <p:stCondLst>
                              <p:cond delay="34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nodeType="afterGroup">
                            <p:stCondLst>
                              <p:cond delay="39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nodeType="afterGroup">
                            <p:stCondLst>
                              <p:cond delay="44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out)">
                                      <p:cBhvr>
                                        <p:cTn id="26" dur="20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childTnLst>
                          </p:cTn>
                        </p:par>
                        <p:par>
                          <p:cTn id="42" fill="hold" nodeType="afterGroup">
                            <p:stCondLst>
                              <p:cond delay="1000"/>
                            </p:stCondLst>
                            <p:childTnLst>
                              <p:par>
                                <p:cTn id="43" presetID="10" presetClass="exit" presetSubtype="0" fill="hold" nodeType="afterEffect">
                                  <p:stCondLst>
                                    <p:cond delay="0"/>
                                  </p:stCondLst>
                                  <p:childTnLst>
                                    <p:animEffect transition="out" filter="fade">
                                      <p:cBhvr>
                                        <p:cTn id="44" dur="250"/>
                                        <p:tgtEl>
                                          <p:spTgt spid="16"/>
                                        </p:tgtEl>
                                      </p:cBhvr>
                                    </p:animEffect>
                                    <p:set>
                                      <p:cBhvr>
                                        <p:cTn id="45" dur="1" fill="hold">
                                          <p:stCondLst>
                                            <p:cond delay="249"/>
                                          </p:stCondLst>
                                        </p:cTn>
                                        <p:tgtEl>
                                          <p:spTgt spid="1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50"/>
                                        <p:tgtEl>
                                          <p:spTgt spid="5"/>
                                        </p:tgtEl>
                                      </p:cBhvr>
                                    </p:animEffect>
                                  </p:childTnLst>
                                </p:cTn>
                              </p:par>
                            </p:childTnLst>
                          </p:cTn>
                        </p:par>
                        <p:par>
                          <p:cTn id="49" fill="hold" nodeType="afterGroup">
                            <p:stCondLst>
                              <p:cond delay="1250"/>
                            </p:stCondLst>
                            <p:childTnLst>
                              <p:par>
                                <p:cTn id="50" presetID="63" presetClass="path" presetSubtype="0" accel="50000" decel="50000" fill="hold" nodeType="afterEffect">
                                  <p:stCondLst>
                                    <p:cond delay="0"/>
                                  </p:stCondLst>
                                  <p:childTnLst>
                                    <p:animMotion origin="layout" path="M -8.33333E-7 -4.81481E-6 L 0.75677 0.30996 " pathEditMode="relative" rAng="0" ptsTypes="AA">
                                      <p:cBhvr>
                                        <p:cTn id="51" dur="3000" fill="hold"/>
                                        <p:tgtEl>
                                          <p:spTgt spid="5"/>
                                        </p:tgtEl>
                                        <p:attrNameLst>
                                          <p:attrName>ppt_x</p:attrName>
                                          <p:attrName>ppt_y</p:attrName>
                                        </p:attrNameLst>
                                      </p:cBhvr>
                                      <p:rCtr x="37830" y="15486"/>
                                    </p:animMotion>
                                  </p:childTnLst>
                                </p:cTn>
                              </p:par>
                            </p:childTnLst>
                          </p:cTn>
                        </p:par>
                        <p:par>
                          <p:cTn id="52" fill="hold" nodeType="afterGroup">
                            <p:stCondLst>
                              <p:cond delay="4250"/>
                            </p:stCondLst>
                            <p:childTnLst>
                              <p:par>
                                <p:cTn id="53" presetID="10" presetClass="exit" presetSubtype="0" fill="hold" nodeType="afterEffect">
                                  <p:stCondLst>
                                    <p:cond delay="0"/>
                                  </p:stCondLst>
                                  <p:childTnLst>
                                    <p:animEffect transition="out" filter="fade">
                                      <p:cBhvr>
                                        <p:cTn id="54" dur="250"/>
                                        <p:tgtEl>
                                          <p:spTgt spid="5"/>
                                        </p:tgtEl>
                                      </p:cBhvr>
                                    </p:animEffect>
                                    <p:set>
                                      <p:cBhvr>
                                        <p:cTn id="55" dur="1" fill="hold">
                                          <p:stCondLst>
                                            <p:cond delay="249"/>
                                          </p:stCondLst>
                                        </p:cTn>
                                        <p:tgtEl>
                                          <p:spTgt spid="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50"/>
                                        <p:tgtEl>
                                          <p:spTgt spid="11"/>
                                        </p:tgtEl>
                                      </p:cBhvr>
                                    </p:animEffect>
                                  </p:childTnLst>
                                </p:cTn>
                              </p:par>
                            </p:childTnLst>
                          </p:cTn>
                        </p:par>
                        <p:par>
                          <p:cTn id="59" fill="hold" nodeType="afterGroup">
                            <p:stCondLst>
                              <p:cond delay="4500"/>
                            </p:stCondLst>
                            <p:childTnLst>
                              <p:par>
                                <p:cTn id="60" presetID="32" presetClass="emph" presetSubtype="0" fill="hold" nodeType="afterEffect">
                                  <p:stCondLst>
                                    <p:cond delay="0"/>
                                  </p:stCondLst>
                                  <p:childTnLst>
                                    <p:animRot by="120000">
                                      <p:cBhvr>
                                        <p:cTn id="61" dur="200" fill="hold">
                                          <p:stCondLst>
                                            <p:cond delay="0"/>
                                          </p:stCondLst>
                                        </p:cTn>
                                        <p:tgtEl>
                                          <p:spTgt spid="11"/>
                                        </p:tgtEl>
                                        <p:attrNameLst>
                                          <p:attrName>r</p:attrName>
                                        </p:attrNameLst>
                                      </p:cBhvr>
                                    </p:animRot>
                                    <p:animRot by="-240000">
                                      <p:cBhvr>
                                        <p:cTn id="62" dur="400" fill="hold">
                                          <p:stCondLst>
                                            <p:cond delay="400"/>
                                          </p:stCondLst>
                                        </p:cTn>
                                        <p:tgtEl>
                                          <p:spTgt spid="11"/>
                                        </p:tgtEl>
                                        <p:attrNameLst>
                                          <p:attrName>r</p:attrName>
                                        </p:attrNameLst>
                                      </p:cBhvr>
                                    </p:animRot>
                                    <p:animRot by="240000">
                                      <p:cBhvr>
                                        <p:cTn id="63" dur="400" fill="hold">
                                          <p:stCondLst>
                                            <p:cond delay="800"/>
                                          </p:stCondLst>
                                        </p:cTn>
                                        <p:tgtEl>
                                          <p:spTgt spid="11"/>
                                        </p:tgtEl>
                                        <p:attrNameLst>
                                          <p:attrName>r</p:attrName>
                                        </p:attrNameLst>
                                      </p:cBhvr>
                                    </p:animRot>
                                    <p:animRot by="-240000">
                                      <p:cBhvr>
                                        <p:cTn id="64" dur="400" fill="hold">
                                          <p:stCondLst>
                                            <p:cond delay="1200"/>
                                          </p:stCondLst>
                                        </p:cTn>
                                        <p:tgtEl>
                                          <p:spTgt spid="11"/>
                                        </p:tgtEl>
                                        <p:attrNameLst>
                                          <p:attrName>r</p:attrName>
                                        </p:attrNameLst>
                                      </p:cBhvr>
                                    </p:animRot>
                                    <p:animRot by="120000">
                                      <p:cBhvr>
                                        <p:cTn id="65" dur="400" fill="hold">
                                          <p:stCondLst>
                                            <p:cond delay="1600"/>
                                          </p:stCondLst>
                                        </p:cTn>
                                        <p:tgtEl>
                                          <p:spTgt spid="11"/>
                                        </p:tgtEl>
                                        <p:attrNameLst>
                                          <p:attrName>r</p:attrName>
                                        </p:attrNameLst>
                                      </p:cBhvr>
                                    </p:animRot>
                                  </p:childTnLst>
                                </p:cTn>
                              </p:par>
                              <p:par>
                                <p:cTn id="66" presetID="32" presetClass="emph" presetSubtype="0" fill="hold" nodeType="withEffect">
                                  <p:stCondLst>
                                    <p:cond delay="0"/>
                                  </p:stCondLst>
                                  <p:childTnLst>
                                    <p:animRot by="120000">
                                      <p:cBhvr>
                                        <p:cTn id="67" dur="200" fill="hold">
                                          <p:stCondLst>
                                            <p:cond delay="0"/>
                                          </p:stCondLst>
                                        </p:cTn>
                                        <p:tgtEl>
                                          <p:spTgt spid="6"/>
                                        </p:tgtEl>
                                        <p:attrNameLst>
                                          <p:attrName>r</p:attrName>
                                        </p:attrNameLst>
                                      </p:cBhvr>
                                    </p:animRot>
                                    <p:animRot by="-240000">
                                      <p:cBhvr>
                                        <p:cTn id="68" dur="400" fill="hold">
                                          <p:stCondLst>
                                            <p:cond delay="400"/>
                                          </p:stCondLst>
                                        </p:cTn>
                                        <p:tgtEl>
                                          <p:spTgt spid="6"/>
                                        </p:tgtEl>
                                        <p:attrNameLst>
                                          <p:attrName>r</p:attrName>
                                        </p:attrNameLst>
                                      </p:cBhvr>
                                    </p:animRot>
                                    <p:animRot by="240000">
                                      <p:cBhvr>
                                        <p:cTn id="69" dur="400" fill="hold">
                                          <p:stCondLst>
                                            <p:cond delay="800"/>
                                          </p:stCondLst>
                                        </p:cTn>
                                        <p:tgtEl>
                                          <p:spTgt spid="6"/>
                                        </p:tgtEl>
                                        <p:attrNameLst>
                                          <p:attrName>r</p:attrName>
                                        </p:attrNameLst>
                                      </p:cBhvr>
                                    </p:animRot>
                                    <p:animRot by="-240000">
                                      <p:cBhvr>
                                        <p:cTn id="70" dur="400" fill="hold">
                                          <p:stCondLst>
                                            <p:cond delay="1200"/>
                                          </p:stCondLst>
                                        </p:cTn>
                                        <p:tgtEl>
                                          <p:spTgt spid="6"/>
                                        </p:tgtEl>
                                        <p:attrNameLst>
                                          <p:attrName>r</p:attrName>
                                        </p:attrNameLst>
                                      </p:cBhvr>
                                    </p:animRot>
                                    <p:animRot by="120000">
                                      <p:cBhvr>
                                        <p:cTn id="71" dur="400" fill="hold">
                                          <p:stCondLst>
                                            <p:cond delay="1600"/>
                                          </p:stCondLst>
                                        </p:cTn>
                                        <p:tgtEl>
                                          <p:spTgt spid="6"/>
                                        </p:tgtEl>
                                        <p:attrNameLst>
                                          <p:attrName>r</p:attrName>
                                        </p:attrNameLst>
                                      </p:cBhvr>
                                    </p:animRot>
                                  </p:childTnLst>
                                </p:cTn>
                              </p:par>
                            </p:childTnLst>
                          </p:cTn>
                        </p:par>
                        <p:par>
                          <p:cTn id="72" fill="hold" nodeType="afterGroup">
                            <p:stCondLst>
                              <p:cond delay="6500"/>
                            </p:stCondLst>
                            <p:childTnLst>
                              <p:par>
                                <p:cTn id="73" presetID="10" presetClass="exit" presetSubtype="0" fill="hold" nodeType="afterEffect">
                                  <p:stCondLst>
                                    <p:cond delay="0"/>
                                  </p:stCondLst>
                                  <p:childTnLst>
                                    <p:animEffect transition="out" filter="fade">
                                      <p:cBhvr>
                                        <p:cTn id="74" dur="250"/>
                                        <p:tgtEl>
                                          <p:spTgt spid="11"/>
                                        </p:tgtEl>
                                      </p:cBhvr>
                                    </p:animEffect>
                                    <p:set>
                                      <p:cBhvr>
                                        <p:cTn id="75" dur="1" fill="hold">
                                          <p:stCondLst>
                                            <p:cond delay="249"/>
                                          </p:stCondLst>
                                        </p:cTn>
                                        <p:tgtEl>
                                          <p:spTgt spid="11"/>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250"/>
                                        <p:tgtEl>
                                          <p:spTgt spid="12"/>
                                        </p:tgtEl>
                                      </p:cBhvr>
                                    </p:animEffect>
                                  </p:childTnLst>
                                  <p:subTnLst>
                                    <p:audio>
                                      <p:cMediaNode>
                                        <p:cTn display="0" masterRel="sameClick">
                                          <p:stCondLst>
                                            <p:cond evt="begin" delay="0">
                                              <p:tn val="76"/>
                                            </p:cond>
                                          </p:stCondLst>
                                          <p:endCondLst>
                                            <p:cond evt="onStopAudio" delay="0">
                                              <p:tgtEl>
                                                <p:sldTgt/>
                                              </p:tgtEl>
                                            </p:cond>
                                          </p:endCondLst>
                                        </p:cTn>
                                        <p:tgtEl>
                                          <p:sndTgt r:embed="rId2" name="oisairoi.wav"/>
                                        </p:tgtEl>
                                      </p:cMediaNode>
                                    </p:audio>
                                  </p:subTnLst>
                                </p:cTn>
                              </p:par>
                              <p:par>
                                <p:cTn id="79" presetID="10"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250"/>
                                        <p:tgtEl>
                                          <p:spTgt spid="14"/>
                                        </p:tgtEl>
                                      </p:cBhvr>
                                    </p:animEffect>
                                  </p:childTnLst>
                                </p:cTn>
                              </p:par>
                              <p:par>
                                <p:cTn id="82" presetID="10" presetClass="exit" presetSubtype="0" fill="hold" nodeType="withEffect">
                                  <p:stCondLst>
                                    <p:cond delay="0"/>
                                  </p:stCondLst>
                                  <p:childTnLst>
                                    <p:animEffect transition="out" filter="fade">
                                      <p:cBhvr>
                                        <p:cTn id="83" dur="250"/>
                                        <p:tgtEl>
                                          <p:spTgt spid="6"/>
                                        </p:tgtEl>
                                      </p:cBhvr>
                                    </p:animEffect>
                                    <p:set>
                                      <p:cBhvr>
                                        <p:cTn id="84"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5" restart="whenNotActive" fill="hold" evtFilter="cancelBubble" nodeType="interactiveSeq">
                <p:stCondLst>
                  <p:cond evt="onClick" delay="0">
                    <p:tgtEl>
                      <p:spTgt spid="26"/>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6"/>
                                        </p:tgtEl>
                                        <p:attrNameLst>
                                          <p:attrName>r</p:attrName>
                                        </p:attrNameLst>
                                      </p:cBhvr>
                                    </p:animRot>
                                    <p:animRot by="-240000">
                                      <p:cBhvr>
                                        <p:cTn id="90" dur="200" fill="hold">
                                          <p:stCondLst>
                                            <p:cond delay="200"/>
                                          </p:stCondLst>
                                        </p:cTn>
                                        <p:tgtEl>
                                          <p:spTgt spid="26"/>
                                        </p:tgtEl>
                                        <p:attrNameLst>
                                          <p:attrName>r</p:attrName>
                                        </p:attrNameLst>
                                      </p:cBhvr>
                                    </p:animRot>
                                    <p:animRot by="240000">
                                      <p:cBhvr>
                                        <p:cTn id="91" dur="200" fill="hold">
                                          <p:stCondLst>
                                            <p:cond delay="400"/>
                                          </p:stCondLst>
                                        </p:cTn>
                                        <p:tgtEl>
                                          <p:spTgt spid="26"/>
                                        </p:tgtEl>
                                        <p:attrNameLst>
                                          <p:attrName>r</p:attrName>
                                        </p:attrNameLst>
                                      </p:cBhvr>
                                    </p:animRot>
                                    <p:animRot by="-240000">
                                      <p:cBhvr>
                                        <p:cTn id="92" dur="200" fill="hold">
                                          <p:stCondLst>
                                            <p:cond delay="600"/>
                                          </p:stCondLst>
                                        </p:cTn>
                                        <p:tgtEl>
                                          <p:spTgt spid="26"/>
                                        </p:tgtEl>
                                        <p:attrNameLst>
                                          <p:attrName>r</p:attrName>
                                        </p:attrNameLst>
                                      </p:cBhvr>
                                    </p:animRot>
                                    <p:animRot by="120000">
                                      <p:cBhvr>
                                        <p:cTn id="93" dur="200" fill="hold">
                                          <p:stCondLst>
                                            <p:cond delay="800"/>
                                          </p:stCondLst>
                                        </p:cTn>
                                        <p:tgtEl>
                                          <p:spTgt spid="26"/>
                                        </p:tgtEl>
                                        <p:attrNameLst>
                                          <p:attrName>r</p:attrName>
                                        </p:attrNameLst>
                                      </p:cBhvr>
                                    </p:animRot>
                                  </p:childTnLst>
                                </p:cTn>
                              </p:par>
                            </p:childTnLst>
                          </p:cTn>
                        </p:par>
                        <p:par>
                          <p:cTn id="94" fill="hold" nodeType="afterGroup">
                            <p:stCondLst>
                              <p:cond delay="1000"/>
                            </p:stCondLst>
                            <p:childTnLst>
                              <p:par>
                                <p:cTn id="95" presetID="10" presetClass="exit" presetSubtype="0" fill="hold" nodeType="afterEffect">
                                  <p:stCondLst>
                                    <p:cond delay="0"/>
                                  </p:stCondLst>
                                  <p:childTnLst>
                                    <p:animEffect transition="out" filter="fade">
                                      <p:cBhvr>
                                        <p:cTn id="96" dur="250"/>
                                        <p:tgtEl>
                                          <p:spTgt spid="16"/>
                                        </p:tgtEl>
                                      </p:cBhvr>
                                    </p:animEffect>
                                    <p:set>
                                      <p:cBhvr>
                                        <p:cTn id="97" dur="1" fill="hold">
                                          <p:stCondLst>
                                            <p:cond delay="249"/>
                                          </p:stCondLst>
                                        </p:cTn>
                                        <p:tgtEl>
                                          <p:spTgt spid="16"/>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250"/>
                                        <p:tgtEl>
                                          <p:spTgt spid="5"/>
                                        </p:tgtEl>
                                      </p:cBhvr>
                                    </p:animEffect>
                                  </p:childTnLst>
                                </p:cTn>
                              </p:par>
                            </p:childTnLst>
                          </p:cTn>
                        </p:par>
                        <p:par>
                          <p:cTn id="101" fill="hold" nodeType="afterGroup">
                            <p:stCondLst>
                              <p:cond delay="1250"/>
                            </p:stCondLst>
                            <p:childTnLst>
                              <p:par>
                                <p:cTn id="102" presetID="63" presetClass="path" presetSubtype="0" accel="50000" decel="50000" fill="hold" nodeType="afterEffect">
                                  <p:stCondLst>
                                    <p:cond delay="0"/>
                                  </p:stCondLst>
                                  <p:childTnLst>
                                    <p:animMotion origin="layout" path="M -8.33333E-7 -4.81481E-6 L 0.33316 0.30024 " pathEditMode="relative" rAng="0" ptsTypes="AA">
                                      <p:cBhvr>
                                        <p:cTn id="103" dur="2000" fill="hold"/>
                                        <p:tgtEl>
                                          <p:spTgt spid="5"/>
                                        </p:tgtEl>
                                        <p:attrNameLst>
                                          <p:attrName>ppt_x</p:attrName>
                                          <p:attrName>ppt_y</p:attrName>
                                        </p:attrNameLst>
                                      </p:cBhvr>
                                      <p:rCtr x="16649" y="15000"/>
                                    </p:animMotion>
                                  </p:childTnLst>
                                </p:cTn>
                              </p:par>
                            </p:childTnLst>
                          </p:cTn>
                        </p:par>
                        <p:par>
                          <p:cTn id="104" fill="hold" nodeType="afterGroup">
                            <p:stCondLst>
                              <p:cond delay="3250"/>
                            </p:stCondLst>
                            <p:childTnLst>
                              <p:par>
                                <p:cTn id="105" presetID="10" presetClass="exit" presetSubtype="0" fill="hold" nodeType="afterEffect">
                                  <p:stCondLst>
                                    <p:cond delay="0"/>
                                  </p:stCondLst>
                                  <p:childTnLst>
                                    <p:animEffect transition="out" filter="fade">
                                      <p:cBhvr>
                                        <p:cTn id="106" dur="250"/>
                                        <p:tgtEl>
                                          <p:spTgt spid="5"/>
                                        </p:tgtEl>
                                      </p:cBhvr>
                                    </p:animEffect>
                                    <p:set>
                                      <p:cBhvr>
                                        <p:cTn id="107" dur="1" fill="hold">
                                          <p:stCondLst>
                                            <p:cond delay="249"/>
                                          </p:stCondLst>
                                        </p:cTn>
                                        <p:tgtEl>
                                          <p:spTgt spid="5"/>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250"/>
                                        <p:tgtEl>
                                          <p:spTgt spid="24"/>
                                        </p:tgtEl>
                                      </p:cBhvr>
                                    </p:animEffect>
                                  </p:childTnLst>
                                </p:cTn>
                              </p:par>
                            </p:childTnLst>
                          </p:cTn>
                        </p:par>
                        <p:par>
                          <p:cTn id="111" fill="hold" nodeType="afterGroup">
                            <p:stCondLst>
                              <p:cond delay="3500"/>
                            </p:stCondLst>
                            <p:childTnLst>
                              <p:par>
                                <p:cTn id="112" presetID="32" presetClass="emph" presetSubtype="0" fill="hold" nodeType="afterEffect">
                                  <p:stCondLst>
                                    <p:cond delay="0"/>
                                  </p:stCondLst>
                                  <p:childTnLst>
                                    <p:animRot by="120000">
                                      <p:cBhvr>
                                        <p:cTn id="113" dur="200" fill="hold">
                                          <p:stCondLst>
                                            <p:cond delay="0"/>
                                          </p:stCondLst>
                                        </p:cTn>
                                        <p:tgtEl>
                                          <p:spTgt spid="24"/>
                                        </p:tgtEl>
                                        <p:attrNameLst>
                                          <p:attrName>r</p:attrName>
                                        </p:attrNameLst>
                                      </p:cBhvr>
                                    </p:animRot>
                                    <p:animRot by="-240000">
                                      <p:cBhvr>
                                        <p:cTn id="114" dur="400" fill="hold">
                                          <p:stCondLst>
                                            <p:cond delay="400"/>
                                          </p:stCondLst>
                                        </p:cTn>
                                        <p:tgtEl>
                                          <p:spTgt spid="24"/>
                                        </p:tgtEl>
                                        <p:attrNameLst>
                                          <p:attrName>r</p:attrName>
                                        </p:attrNameLst>
                                      </p:cBhvr>
                                    </p:animRot>
                                    <p:animRot by="240000">
                                      <p:cBhvr>
                                        <p:cTn id="115" dur="400" fill="hold">
                                          <p:stCondLst>
                                            <p:cond delay="800"/>
                                          </p:stCondLst>
                                        </p:cTn>
                                        <p:tgtEl>
                                          <p:spTgt spid="24"/>
                                        </p:tgtEl>
                                        <p:attrNameLst>
                                          <p:attrName>r</p:attrName>
                                        </p:attrNameLst>
                                      </p:cBhvr>
                                    </p:animRot>
                                    <p:animRot by="-240000">
                                      <p:cBhvr>
                                        <p:cTn id="116" dur="400" fill="hold">
                                          <p:stCondLst>
                                            <p:cond delay="1200"/>
                                          </p:stCondLst>
                                        </p:cTn>
                                        <p:tgtEl>
                                          <p:spTgt spid="24"/>
                                        </p:tgtEl>
                                        <p:attrNameLst>
                                          <p:attrName>r</p:attrName>
                                        </p:attrNameLst>
                                      </p:cBhvr>
                                    </p:animRot>
                                    <p:animRot by="120000">
                                      <p:cBhvr>
                                        <p:cTn id="117" dur="400" fill="hold">
                                          <p:stCondLst>
                                            <p:cond delay="1600"/>
                                          </p:stCondLst>
                                        </p:cTn>
                                        <p:tgtEl>
                                          <p:spTgt spid="24"/>
                                        </p:tgtEl>
                                        <p:attrNameLst>
                                          <p:attrName>r</p:attrName>
                                        </p:attrNameLst>
                                      </p:cBhvr>
                                    </p:animRot>
                                  </p:childTnLst>
                                </p:cTn>
                              </p:par>
                              <p:par>
                                <p:cTn id="118" presetID="32" presetClass="emph" presetSubtype="0" fill="hold" nodeType="withEffect">
                                  <p:stCondLst>
                                    <p:cond delay="0"/>
                                  </p:stCondLst>
                                  <p:childTnLst>
                                    <p:animRot by="120000">
                                      <p:cBhvr>
                                        <p:cTn id="119" dur="200" fill="hold">
                                          <p:stCondLst>
                                            <p:cond delay="0"/>
                                          </p:stCondLst>
                                        </p:cTn>
                                        <p:tgtEl>
                                          <p:spTgt spid="26"/>
                                        </p:tgtEl>
                                        <p:attrNameLst>
                                          <p:attrName>r</p:attrName>
                                        </p:attrNameLst>
                                      </p:cBhvr>
                                    </p:animRot>
                                    <p:animRot by="-240000">
                                      <p:cBhvr>
                                        <p:cTn id="120" dur="400" fill="hold">
                                          <p:stCondLst>
                                            <p:cond delay="400"/>
                                          </p:stCondLst>
                                        </p:cTn>
                                        <p:tgtEl>
                                          <p:spTgt spid="26"/>
                                        </p:tgtEl>
                                        <p:attrNameLst>
                                          <p:attrName>r</p:attrName>
                                        </p:attrNameLst>
                                      </p:cBhvr>
                                    </p:animRot>
                                    <p:animRot by="240000">
                                      <p:cBhvr>
                                        <p:cTn id="121" dur="400" fill="hold">
                                          <p:stCondLst>
                                            <p:cond delay="800"/>
                                          </p:stCondLst>
                                        </p:cTn>
                                        <p:tgtEl>
                                          <p:spTgt spid="26"/>
                                        </p:tgtEl>
                                        <p:attrNameLst>
                                          <p:attrName>r</p:attrName>
                                        </p:attrNameLst>
                                      </p:cBhvr>
                                    </p:animRot>
                                    <p:animRot by="-240000">
                                      <p:cBhvr>
                                        <p:cTn id="122" dur="400" fill="hold">
                                          <p:stCondLst>
                                            <p:cond delay="1200"/>
                                          </p:stCondLst>
                                        </p:cTn>
                                        <p:tgtEl>
                                          <p:spTgt spid="26"/>
                                        </p:tgtEl>
                                        <p:attrNameLst>
                                          <p:attrName>r</p:attrName>
                                        </p:attrNameLst>
                                      </p:cBhvr>
                                    </p:animRot>
                                    <p:animRot by="120000">
                                      <p:cBhvr>
                                        <p:cTn id="123" dur="400" fill="hold">
                                          <p:stCondLst>
                                            <p:cond delay="1600"/>
                                          </p:stCondLst>
                                        </p:cTn>
                                        <p:tgtEl>
                                          <p:spTgt spid="26"/>
                                        </p:tgtEl>
                                        <p:attrNameLst>
                                          <p:attrName>r</p:attrName>
                                        </p:attrNameLst>
                                      </p:cBhvr>
                                    </p:animRot>
                                  </p:childTnLst>
                                </p:cTn>
                              </p:par>
                            </p:childTnLst>
                          </p:cTn>
                        </p:par>
                        <p:par>
                          <p:cTn id="124" fill="hold" nodeType="afterGroup">
                            <p:stCondLst>
                              <p:cond delay="5500"/>
                            </p:stCondLst>
                            <p:childTnLst>
                              <p:par>
                                <p:cTn id="125" presetID="10" presetClass="exit" presetSubtype="0" fill="hold" nodeType="afterEffect">
                                  <p:stCondLst>
                                    <p:cond delay="0"/>
                                  </p:stCondLst>
                                  <p:childTnLst>
                                    <p:animEffect transition="out" filter="fade">
                                      <p:cBhvr>
                                        <p:cTn id="126" dur="250"/>
                                        <p:tgtEl>
                                          <p:spTgt spid="24"/>
                                        </p:tgtEl>
                                      </p:cBhvr>
                                    </p:animEffect>
                                    <p:set>
                                      <p:cBhvr>
                                        <p:cTn id="127" dur="1" fill="hold">
                                          <p:stCondLst>
                                            <p:cond delay="249"/>
                                          </p:stCondLst>
                                        </p:cTn>
                                        <p:tgtEl>
                                          <p:spTgt spid="24"/>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250"/>
                                        <p:tgtEl>
                                          <p:spTgt spid="23"/>
                                        </p:tgtEl>
                                      </p:cBhvr>
                                    </p:animEffect>
                                  </p:childTnLst>
                                  <p:subTnLst>
                                    <p:audio>
                                      <p:cMediaNode>
                                        <p:cTn display="0" masterRel="sameClick">
                                          <p:stCondLst>
                                            <p:cond evt="begin" delay="0">
                                              <p:tn val="128"/>
                                            </p:cond>
                                          </p:stCondLst>
                                          <p:endCondLst>
                                            <p:cond evt="onStopAudio" delay="0">
                                              <p:tgtEl>
                                                <p:sldTgt/>
                                              </p:tgtEl>
                                            </p:cond>
                                          </p:endCondLst>
                                        </p:cTn>
                                        <p:tgtEl>
                                          <p:sndTgt r:embed="rId3" name="applause.wav"/>
                                        </p:tgtEl>
                                      </p:cMediaNode>
                                    </p:audio>
                                  </p:subTnLst>
                                </p:cTn>
                              </p:par>
                              <p:par>
                                <p:cTn id="131" presetID="10" presetClass="exit" presetSubtype="0" fill="hold" nodeType="withEffect">
                                  <p:stCondLst>
                                    <p:cond delay="0"/>
                                  </p:stCondLst>
                                  <p:childTnLst>
                                    <p:animEffect transition="out" filter="fade">
                                      <p:cBhvr>
                                        <p:cTn id="132" dur="250"/>
                                        <p:tgtEl>
                                          <p:spTgt spid="26"/>
                                        </p:tgtEl>
                                      </p:cBhvr>
                                    </p:animEffect>
                                    <p:set>
                                      <p:cBhvr>
                                        <p:cTn id="133" dur="1" fill="hold">
                                          <p:stCondLst>
                                            <p:cond delay="249"/>
                                          </p:stCondLst>
                                        </p:cTn>
                                        <p:tgtEl>
                                          <p:spTgt spid="26"/>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fade">
                                      <p:cBhvr>
                                        <p:cTn id="136" dur="500"/>
                                        <p:tgtEl>
                                          <p:spTgt spid="77"/>
                                        </p:tgtEl>
                                      </p:cBhvr>
                                    </p:animEffect>
                                  </p:childTnLst>
                                </p:cTn>
                              </p:par>
                              <p:par>
                                <p:cTn id="137" presetID="8" presetClass="emph" presetSubtype="0" repeatCount="indefinite" fill="hold" grpId="1" nodeType="withEffect">
                                  <p:stCondLst>
                                    <p:cond delay="0"/>
                                  </p:stCondLst>
                                  <p:childTnLst>
                                    <p:animRot by="21600000">
                                      <p:cBhvr>
                                        <p:cTn id="138"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39" restart="whenNotActive" fill="hold" evtFilter="cancelBubble" nodeType="interactiveSeq">
                <p:stCondLst>
                  <p:cond evt="onClick" delay="0">
                    <p:tgtEl>
                      <p:spTgt spid="30"/>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32" presetClass="emph" presetSubtype="0" fill="hold" nodeType="clickEffect">
                                  <p:stCondLst>
                                    <p:cond delay="0"/>
                                  </p:stCondLst>
                                  <p:childTnLst>
                                    <p:animRot by="120000">
                                      <p:cBhvr>
                                        <p:cTn id="143" dur="100" fill="hold">
                                          <p:stCondLst>
                                            <p:cond delay="0"/>
                                          </p:stCondLst>
                                        </p:cTn>
                                        <p:tgtEl>
                                          <p:spTgt spid="30"/>
                                        </p:tgtEl>
                                        <p:attrNameLst>
                                          <p:attrName>r</p:attrName>
                                        </p:attrNameLst>
                                      </p:cBhvr>
                                    </p:animRot>
                                    <p:animRot by="-240000">
                                      <p:cBhvr>
                                        <p:cTn id="144" dur="200" fill="hold">
                                          <p:stCondLst>
                                            <p:cond delay="200"/>
                                          </p:stCondLst>
                                        </p:cTn>
                                        <p:tgtEl>
                                          <p:spTgt spid="30"/>
                                        </p:tgtEl>
                                        <p:attrNameLst>
                                          <p:attrName>r</p:attrName>
                                        </p:attrNameLst>
                                      </p:cBhvr>
                                    </p:animRot>
                                    <p:animRot by="240000">
                                      <p:cBhvr>
                                        <p:cTn id="145" dur="200" fill="hold">
                                          <p:stCondLst>
                                            <p:cond delay="400"/>
                                          </p:stCondLst>
                                        </p:cTn>
                                        <p:tgtEl>
                                          <p:spTgt spid="30"/>
                                        </p:tgtEl>
                                        <p:attrNameLst>
                                          <p:attrName>r</p:attrName>
                                        </p:attrNameLst>
                                      </p:cBhvr>
                                    </p:animRot>
                                    <p:animRot by="-240000">
                                      <p:cBhvr>
                                        <p:cTn id="146" dur="200" fill="hold">
                                          <p:stCondLst>
                                            <p:cond delay="600"/>
                                          </p:stCondLst>
                                        </p:cTn>
                                        <p:tgtEl>
                                          <p:spTgt spid="30"/>
                                        </p:tgtEl>
                                        <p:attrNameLst>
                                          <p:attrName>r</p:attrName>
                                        </p:attrNameLst>
                                      </p:cBhvr>
                                    </p:animRot>
                                    <p:animRot by="120000">
                                      <p:cBhvr>
                                        <p:cTn id="147" dur="200" fill="hold">
                                          <p:stCondLst>
                                            <p:cond delay="800"/>
                                          </p:stCondLst>
                                        </p:cTn>
                                        <p:tgtEl>
                                          <p:spTgt spid="30"/>
                                        </p:tgtEl>
                                        <p:attrNameLst>
                                          <p:attrName>r</p:attrName>
                                        </p:attrNameLst>
                                      </p:cBhvr>
                                    </p:animRot>
                                  </p:childTnLst>
                                </p:cTn>
                              </p:par>
                            </p:childTnLst>
                          </p:cTn>
                        </p:par>
                        <p:par>
                          <p:cTn id="148" fill="hold" nodeType="afterGroup">
                            <p:stCondLst>
                              <p:cond delay="1000"/>
                            </p:stCondLst>
                            <p:childTnLst>
                              <p:par>
                                <p:cTn id="149" presetID="10" presetClass="exit" presetSubtype="0" fill="hold" nodeType="afterEffect">
                                  <p:stCondLst>
                                    <p:cond delay="0"/>
                                  </p:stCondLst>
                                  <p:childTnLst>
                                    <p:animEffect transition="out" filter="fade">
                                      <p:cBhvr>
                                        <p:cTn id="150" dur="250"/>
                                        <p:tgtEl>
                                          <p:spTgt spid="16"/>
                                        </p:tgtEl>
                                      </p:cBhvr>
                                    </p:animEffect>
                                    <p:set>
                                      <p:cBhvr>
                                        <p:cTn id="151" dur="1" fill="hold">
                                          <p:stCondLst>
                                            <p:cond delay="249"/>
                                          </p:stCondLst>
                                        </p:cTn>
                                        <p:tgtEl>
                                          <p:spTgt spid="16"/>
                                        </p:tgtEl>
                                        <p:attrNameLst>
                                          <p:attrName>style.visibility</p:attrName>
                                        </p:attrNameLst>
                                      </p:cBhvr>
                                      <p:to>
                                        <p:strVal val="hidden"/>
                                      </p:to>
                                    </p:set>
                                  </p:childTnLst>
                                </p:cTn>
                              </p:par>
                              <p:par>
                                <p:cTn id="152" presetID="10" presetClass="entr" presetSubtype="0" fill="hold" nodeType="withEffect">
                                  <p:stCondLst>
                                    <p:cond delay="0"/>
                                  </p:stCondLst>
                                  <p:childTnLst>
                                    <p:set>
                                      <p:cBhvr>
                                        <p:cTn id="153" dur="1" fill="hold">
                                          <p:stCondLst>
                                            <p:cond delay="0"/>
                                          </p:stCondLst>
                                        </p:cTn>
                                        <p:tgtEl>
                                          <p:spTgt spid="5"/>
                                        </p:tgtEl>
                                        <p:attrNameLst>
                                          <p:attrName>style.visibility</p:attrName>
                                        </p:attrNameLst>
                                      </p:cBhvr>
                                      <p:to>
                                        <p:strVal val="visible"/>
                                      </p:to>
                                    </p:set>
                                    <p:animEffect transition="in" filter="fade">
                                      <p:cBhvr>
                                        <p:cTn id="154" dur="250"/>
                                        <p:tgtEl>
                                          <p:spTgt spid="5"/>
                                        </p:tgtEl>
                                      </p:cBhvr>
                                    </p:animEffect>
                                  </p:childTnLst>
                                </p:cTn>
                              </p:par>
                            </p:childTnLst>
                          </p:cTn>
                        </p:par>
                        <p:par>
                          <p:cTn id="155" fill="hold" nodeType="afterGroup">
                            <p:stCondLst>
                              <p:cond delay="1250"/>
                            </p:stCondLst>
                            <p:childTnLst>
                              <p:par>
                                <p:cTn id="156" presetID="49" presetClass="path" presetSubtype="0" accel="50000" decel="50000" fill="hold" nodeType="afterEffect">
                                  <p:stCondLst>
                                    <p:cond delay="0"/>
                                  </p:stCondLst>
                                  <p:childTnLst>
                                    <p:animMotion origin="layout" path="M -0.00573 0.02894 L 0.07917 0.32917 " pathEditMode="relative" rAng="0" ptsTypes="AA">
                                      <p:cBhvr>
                                        <p:cTn id="157" dur="2000" fill="hold"/>
                                        <p:tgtEl>
                                          <p:spTgt spid="5"/>
                                        </p:tgtEl>
                                        <p:attrNameLst>
                                          <p:attrName>ppt_x</p:attrName>
                                          <p:attrName>ppt_y</p:attrName>
                                        </p:attrNameLst>
                                      </p:cBhvr>
                                      <p:rCtr x="4236" y="15000"/>
                                    </p:animMotion>
                                  </p:childTnLst>
                                </p:cTn>
                              </p:par>
                            </p:childTnLst>
                          </p:cTn>
                        </p:par>
                        <p:par>
                          <p:cTn id="158" fill="hold" nodeType="afterGroup">
                            <p:stCondLst>
                              <p:cond delay="3250"/>
                            </p:stCondLst>
                            <p:childTnLst>
                              <p:par>
                                <p:cTn id="159" presetID="10" presetClass="exit" presetSubtype="0" fill="hold" nodeType="afterEffect">
                                  <p:stCondLst>
                                    <p:cond delay="0"/>
                                  </p:stCondLst>
                                  <p:childTnLst>
                                    <p:animEffect transition="out" filter="fade">
                                      <p:cBhvr>
                                        <p:cTn id="160" dur="250"/>
                                        <p:tgtEl>
                                          <p:spTgt spid="5"/>
                                        </p:tgtEl>
                                      </p:cBhvr>
                                    </p:animEffect>
                                    <p:set>
                                      <p:cBhvr>
                                        <p:cTn id="161" dur="1" fill="hold">
                                          <p:stCondLst>
                                            <p:cond delay="249"/>
                                          </p:stCondLst>
                                        </p:cTn>
                                        <p:tgtEl>
                                          <p:spTgt spid="5"/>
                                        </p:tgtEl>
                                        <p:attrNameLst>
                                          <p:attrName>style.visibility</p:attrName>
                                        </p:attrNameLst>
                                      </p:cBhvr>
                                      <p:to>
                                        <p:strVal val="hidden"/>
                                      </p:to>
                                    </p:set>
                                  </p:childTnLst>
                                </p:cTn>
                              </p:par>
                              <p:par>
                                <p:cTn id="162" presetID="10" presetClass="entr" presetSubtype="0" fill="hold" nodeType="withEffect">
                                  <p:stCondLst>
                                    <p:cond delay="0"/>
                                  </p:stCondLst>
                                  <p:childTnLst>
                                    <p:set>
                                      <p:cBhvr>
                                        <p:cTn id="163" dur="1" fill="hold">
                                          <p:stCondLst>
                                            <p:cond delay="0"/>
                                          </p:stCondLst>
                                        </p:cTn>
                                        <p:tgtEl>
                                          <p:spTgt spid="28"/>
                                        </p:tgtEl>
                                        <p:attrNameLst>
                                          <p:attrName>style.visibility</p:attrName>
                                        </p:attrNameLst>
                                      </p:cBhvr>
                                      <p:to>
                                        <p:strVal val="visible"/>
                                      </p:to>
                                    </p:set>
                                    <p:animEffect transition="in" filter="fade">
                                      <p:cBhvr>
                                        <p:cTn id="164" dur="250"/>
                                        <p:tgtEl>
                                          <p:spTgt spid="28"/>
                                        </p:tgtEl>
                                      </p:cBhvr>
                                    </p:animEffect>
                                  </p:childTnLst>
                                </p:cTn>
                              </p:par>
                            </p:childTnLst>
                          </p:cTn>
                        </p:par>
                        <p:par>
                          <p:cTn id="165" fill="hold" nodeType="afterGroup">
                            <p:stCondLst>
                              <p:cond delay="3500"/>
                            </p:stCondLst>
                            <p:childTnLst>
                              <p:par>
                                <p:cTn id="166" presetID="32" presetClass="emph" presetSubtype="0" fill="hold" nodeType="afterEffect">
                                  <p:stCondLst>
                                    <p:cond delay="0"/>
                                  </p:stCondLst>
                                  <p:childTnLst>
                                    <p:animRot by="120000">
                                      <p:cBhvr>
                                        <p:cTn id="167" dur="200" fill="hold">
                                          <p:stCondLst>
                                            <p:cond delay="0"/>
                                          </p:stCondLst>
                                        </p:cTn>
                                        <p:tgtEl>
                                          <p:spTgt spid="28"/>
                                        </p:tgtEl>
                                        <p:attrNameLst>
                                          <p:attrName>r</p:attrName>
                                        </p:attrNameLst>
                                      </p:cBhvr>
                                    </p:animRot>
                                    <p:animRot by="-240000">
                                      <p:cBhvr>
                                        <p:cTn id="168" dur="400" fill="hold">
                                          <p:stCondLst>
                                            <p:cond delay="400"/>
                                          </p:stCondLst>
                                        </p:cTn>
                                        <p:tgtEl>
                                          <p:spTgt spid="28"/>
                                        </p:tgtEl>
                                        <p:attrNameLst>
                                          <p:attrName>r</p:attrName>
                                        </p:attrNameLst>
                                      </p:cBhvr>
                                    </p:animRot>
                                    <p:animRot by="240000">
                                      <p:cBhvr>
                                        <p:cTn id="169" dur="400" fill="hold">
                                          <p:stCondLst>
                                            <p:cond delay="800"/>
                                          </p:stCondLst>
                                        </p:cTn>
                                        <p:tgtEl>
                                          <p:spTgt spid="28"/>
                                        </p:tgtEl>
                                        <p:attrNameLst>
                                          <p:attrName>r</p:attrName>
                                        </p:attrNameLst>
                                      </p:cBhvr>
                                    </p:animRot>
                                    <p:animRot by="-240000">
                                      <p:cBhvr>
                                        <p:cTn id="170" dur="400" fill="hold">
                                          <p:stCondLst>
                                            <p:cond delay="1200"/>
                                          </p:stCondLst>
                                        </p:cTn>
                                        <p:tgtEl>
                                          <p:spTgt spid="28"/>
                                        </p:tgtEl>
                                        <p:attrNameLst>
                                          <p:attrName>r</p:attrName>
                                        </p:attrNameLst>
                                      </p:cBhvr>
                                    </p:animRot>
                                    <p:animRot by="120000">
                                      <p:cBhvr>
                                        <p:cTn id="171" dur="400" fill="hold">
                                          <p:stCondLst>
                                            <p:cond delay="1600"/>
                                          </p:stCondLst>
                                        </p:cTn>
                                        <p:tgtEl>
                                          <p:spTgt spid="28"/>
                                        </p:tgtEl>
                                        <p:attrNameLst>
                                          <p:attrName>r</p:attrName>
                                        </p:attrNameLst>
                                      </p:cBhvr>
                                    </p:animRot>
                                  </p:childTnLst>
                                </p:cTn>
                              </p:par>
                              <p:par>
                                <p:cTn id="172" presetID="32" presetClass="emph" presetSubtype="0" fill="hold" nodeType="withEffect">
                                  <p:stCondLst>
                                    <p:cond delay="0"/>
                                  </p:stCondLst>
                                  <p:childTnLst>
                                    <p:animRot by="120000">
                                      <p:cBhvr>
                                        <p:cTn id="173" dur="200" fill="hold">
                                          <p:stCondLst>
                                            <p:cond delay="0"/>
                                          </p:stCondLst>
                                        </p:cTn>
                                        <p:tgtEl>
                                          <p:spTgt spid="30"/>
                                        </p:tgtEl>
                                        <p:attrNameLst>
                                          <p:attrName>r</p:attrName>
                                        </p:attrNameLst>
                                      </p:cBhvr>
                                    </p:animRot>
                                    <p:animRot by="-240000">
                                      <p:cBhvr>
                                        <p:cTn id="174" dur="400" fill="hold">
                                          <p:stCondLst>
                                            <p:cond delay="400"/>
                                          </p:stCondLst>
                                        </p:cTn>
                                        <p:tgtEl>
                                          <p:spTgt spid="30"/>
                                        </p:tgtEl>
                                        <p:attrNameLst>
                                          <p:attrName>r</p:attrName>
                                        </p:attrNameLst>
                                      </p:cBhvr>
                                    </p:animRot>
                                    <p:animRot by="240000">
                                      <p:cBhvr>
                                        <p:cTn id="175" dur="400" fill="hold">
                                          <p:stCondLst>
                                            <p:cond delay="800"/>
                                          </p:stCondLst>
                                        </p:cTn>
                                        <p:tgtEl>
                                          <p:spTgt spid="30"/>
                                        </p:tgtEl>
                                        <p:attrNameLst>
                                          <p:attrName>r</p:attrName>
                                        </p:attrNameLst>
                                      </p:cBhvr>
                                    </p:animRot>
                                    <p:animRot by="-240000">
                                      <p:cBhvr>
                                        <p:cTn id="176" dur="400" fill="hold">
                                          <p:stCondLst>
                                            <p:cond delay="1200"/>
                                          </p:stCondLst>
                                        </p:cTn>
                                        <p:tgtEl>
                                          <p:spTgt spid="30"/>
                                        </p:tgtEl>
                                        <p:attrNameLst>
                                          <p:attrName>r</p:attrName>
                                        </p:attrNameLst>
                                      </p:cBhvr>
                                    </p:animRot>
                                    <p:animRot by="120000">
                                      <p:cBhvr>
                                        <p:cTn id="177" dur="400" fill="hold">
                                          <p:stCondLst>
                                            <p:cond delay="1600"/>
                                          </p:stCondLst>
                                        </p:cTn>
                                        <p:tgtEl>
                                          <p:spTgt spid="30"/>
                                        </p:tgtEl>
                                        <p:attrNameLst>
                                          <p:attrName>r</p:attrName>
                                        </p:attrNameLst>
                                      </p:cBhvr>
                                    </p:animRot>
                                  </p:childTnLst>
                                </p:cTn>
                              </p:par>
                            </p:childTnLst>
                          </p:cTn>
                        </p:par>
                        <p:par>
                          <p:cTn id="178" fill="hold" nodeType="afterGroup">
                            <p:stCondLst>
                              <p:cond delay="5500"/>
                            </p:stCondLst>
                            <p:childTnLst>
                              <p:par>
                                <p:cTn id="179" presetID="10" presetClass="exit" presetSubtype="0" fill="hold" nodeType="afterEffect">
                                  <p:stCondLst>
                                    <p:cond delay="0"/>
                                  </p:stCondLst>
                                  <p:childTnLst>
                                    <p:animEffect transition="out" filter="fade">
                                      <p:cBhvr>
                                        <p:cTn id="180" dur="250"/>
                                        <p:tgtEl>
                                          <p:spTgt spid="28"/>
                                        </p:tgtEl>
                                      </p:cBhvr>
                                    </p:animEffect>
                                    <p:set>
                                      <p:cBhvr>
                                        <p:cTn id="181" dur="1" fill="hold">
                                          <p:stCondLst>
                                            <p:cond delay="249"/>
                                          </p:stCondLst>
                                        </p:cTn>
                                        <p:tgtEl>
                                          <p:spTgt spid="28"/>
                                        </p:tgtEl>
                                        <p:attrNameLst>
                                          <p:attrName>style.visibility</p:attrName>
                                        </p:attrNameLst>
                                      </p:cBhvr>
                                      <p:to>
                                        <p:strVal val="hidden"/>
                                      </p:to>
                                    </p:set>
                                  </p:childTnLst>
                                </p:cTn>
                              </p:par>
                              <p:par>
                                <p:cTn id="182" presetID="10" presetClass="entr" presetSubtype="0" fill="hold" nodeType="withEffect">
                                  <p:stCondLst>
                                    <p:cond delay="0"/>
                                  </p:stCondLst>
                                  <p:childTnLst>
                                    <p:set>
                                      <p:cBhvr>
                                        <p:cTn id="183" dur="1" fill="hold">
                                          <p:stCondLst>
                                            <p:cond delay="0"/>
                                          </p:stCondLst>
                                        </p:cTn>
                                        <p:tgtEl>
                                          <p:spTgt spid="27"/>
                                        </p:tgtEl>
                                        <p:attrNameLst>
                                          <p:attrName>style.visibility</p:attrName>
                                        </p:attrNameLst>
                                      </p:cBhvr>
                                      <p:to>
                                        <p:strVal val="visible"/>
                                      </p:to>
                                    </p:set>
                                    <p:animEffect transition="in" filter="fade">
                                      <p:cBhvr>
                                        <p:cTn id="184" dur="250"/>
                                        <p:tgtEl>
                                          <p:spTgt spid="27"/>
                                        </p:tgtEl>
                                      </p:cBhvr>
                                    </p:animEffect>
                                  </p:childTnLst>
                                  <p:subTnLst>
                                    <p:audio>
                                      <p:cMediaNode>
                                        <p:cTn display="0" masterRel="sameClick">
                                          <p:stCondLst>
                                            <p:cond evt="begin" delay="0">
                                              <p:tn val="182"/>
                                            </p:cond>
                                          </p:stCondLst>
                                          <p:endCondLst>
                                            <p:cond evt="onStopAudio" delay="0">
                                              <p:tgtEl>
                                                <p:sldTgt/>
                                              </p:tgtEl>
                                            </p:cond>
                                          </p:endCondLst>
                                        </p:cTn>
                                        <p:tgtEl>
                                          <p:sndTgt r:embed="rId2" name="oisairoi.wav"/>
                                        </p:tgtEl>
                                      </p:cMediaNode>
                                    </p:audio>
                                  </p:subTnLst>
                                </p:cTn>
                              </p:par>
                              <p:par>
                                <p:cTn id="185" presetID="10" presetClass="entr" presetSubtype="0" fill="hold" nodeType="with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250"/>
                                        <p:tgtEl>
                                          <p:spTgt spid="25"/>
                                        </p:tgtEl>
                                      </p:cBhvr>
                                    </p:animEffect>
                                  </p:childTnLst>
                                </p:cTn>
                              </p:par>
                              <p:par>
                                <p:cTn id="188" presetID="10" presetClass="exit" presetSubtype="0" fill="hold" nodeType="withEffect">
                                  <p:stCondLst>
                                    <p:cond delay="0"/>
                                  </p:stCondLst>
                                  <p:childTnLst>
                                    <p:animEffect transition="out" filter="fade">
                                      <p:cBhvr>
                                        <p:cTn id="189" dur="250"/>
                                        <p:tgtEl>
                                          <p:spTgt spid="30"/>
                                        </p:tgtEl>
                                      </p:cBhvr>
                                    </p:animEffect>
                                    <p:set>
                                      <p:cBhvr>
                                        <p:cTn id="190"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1" restart="whenNotActive" fill="hold" evtFilter="cancelBubble" nodeType="interactiveSeq">
                <p:stCondLst>
                  <p:cond evt="onClick" delay="0">
                    <p:tgtEl>
                      <p:spTgt spid="33"/>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32" presetClass="emph" presetSubtype="0" fill="hold" nodeType="clickEffect">
                                  <p:stCondLst>
                                    <p:cond delay="0"/>
                                  </p:stCondLst>
                                  <p:childTnLst>
                                    <p:animRot by="120000">
                                      <p:cBhvr>
                                        <p:cTn id="195" dur="100" fill="hold">
                                          <p:stCondLst>
                                            <p:cond delay="0"/>
                                          </p:stCondLst>
                                        </p:cTn>
                                        <p:tgtEl>
                                          <p:spTgt spid="33"/>
                                        </p:tgtEl>
                                        <p:attrNameLst>
                                          <p:attrName>r</p:attrName>
                                        </p:attrNameLst>
                                      </p:cBhvr>
                                    </p:animRot>
                                    <p:animRot by="-240000">
                                      <p:cBhvr>
                                        <p:cTn id="196" dur="200" fill="hold">
                                          <p:stCondLst>
                                            <p:cond delay="200"/>
                                          </p:stCondLst>
                                        </p:cTn>
                                        <p:tgtEl>
                                          <p:spTgt spid="33"/>
                                        </p:tgtEl>
                                        <p:attrNameLst>
                                          <p:attrName>r</p:attrName>
                                        </p:attrNameLst>
                                      </p:cBhvr>
                                    </p:animRot>
                                    <p:animRot by="240000">
                                      <p:cBhvr>
                                        <p:cTn id="197" dur="200" fill="hold">
                                          <p:stCondLst>
                                            <p:cond delay="400"/>
                                          </p:stCondLst>
                                        </p:cTn>
                                        <p:tgtEl>
                                          <p:spTgt spid="33"/>
                                        </p:tgtEl>
                                        <p:attrNameLst>
                                          <p:attrName>r</p:attrName>
                                        </p:attrNameLst>
                                      </p:cBhvr>
                                    </p:animRot>
                                    <p:animRot by="-240000">
                                      <p:cBhvr>
                                        <p:cTn id="198" dur="200" fill="hold">
                                          <p:stCondLst>
                                            <p:cond delay="600"/>
                                          </p:stCondLst>
                                        </p:cTn>
                                        <p:tgtEl>
                                          <p:spTgt spid="33"/>
                                        </p:tgtEl>
                                        <p:attrNameLst>
                                          <p:attrName>r</p:attrName>
                                        </p:attrNameLst>
                                      </p:cBhvr>
                                    </p:animRot>
                                    <p:animRot by="120000">
                                      <p:cBhvr>
                                        <p:cTn id="199" dur="200" fill="hold">
                                          <p:stCondLst>
                                            <p:cond delay="800"/>
                                          </p:stCondLst>
                                        </p:cTn>
                                        <p:tgtEl>
                                          <p:spTgt spid="33"/>
                                        </p:tgtEl>
                                        <p:attrNameLst>
                                          <p:attrName>r</p:attrName>
                                        </p:attrNameLst>
                                      </p:cBhvr>
                                    </p:animRot>
                                  </p:childTnLst>
                                  <p:subTnLst>
                                    <p:audio>
                                      <p:cMediaNode>
                                        <p:cTn display="0" masterRel="sameClick">
                                          <p:stCondLst>
                                            <p:cond evt="begin" delay="0">
                                              <p:tn val="194"/>
                                            </p:cond>
                                          </p:stCondLst>
                                          <p:endCondLst>
                                            <p:cond evt="onStopAudio" delay="0">
                                              <p:tgtEl>
                                                <p:sldTgt/>
                                              </p:tgtEl>
                                            </p:cond>
                                          </p:endCondLst>
                                        </p:cTn>
                                        <p:tgtEl>
                                          <p:sndTgt r:embed="rId4" name="wind.wav"/>
                                        </p:tgtEl>
                                      </p:cMediaNode>
                                    </p:audio>
                                  </p:subTnLst>
                                </p:cTn>
                              </p:par>
                              <p:par>
                                <p:cTn id="200" presetID="24" presetClass="emph" presetSubtype="0" fill="hold" grpId="0" nodeType="withEffect">
                                  <p:stCondLst>
                                    <p:cond delay="0"/>
                                  </p:stCondLst>
                                  <p:childTnLst>
                                    <p:animClr clrSpc="hsl" dir="cw">
                                      <p:cBhvr override="childStyle">
                                        <p:cTn id="201" dur="500" fill="hold"/>
                                        <p:tgtEl>
                                          <p:spTgt spid="32">
                                            <p:txEl>
                                              <p:pRg st="0" end="0"/>
                                            </p:txEl>
                                          </p:spTgt>
                                        </p:tgtEl>
                                        <p:attrNameLst>
                                          <p:attrName>style.color</p:attrName>
                                        </p:attrNameLst>
                                      </p:cBhvr>
                                      <p:by>
                                        <p:hsl h="0" s="-12549" l="-25098"/>
                                      </p:by>
                                    </p:animClr>
                                    <p:animClr clrSpc="hsl" dir="cw">
                                      <p:cBhvr>
                                        <p:cTn id="202" dur="500" fill="hold"/>
                                        <p:tgtEl>
                                          <p:spTgt spid="32">
                                            <p:txEl>
                                              <p:pRg st="0" end="0"/>
                                            </p:txEl>
                                          </p:spTgt>
                                        </p:tgtEl>
                                        <p:attrNameLst>
                                          <p:attrName>fillcolor</p:attrName>
                                        </p:attrNameLst>
                                      </p:cBhvr>
                                      <p:by>
                                        <p:hsl h="0" s="-12549" l="-25098"/>
                                      </p:by>
                                    </p:animClr>
                                    <p:animClr clrSpc="hsl" dir="cw">
                                      <p:cBhvr>
                                        <p:cTn id="203" dur="500" fill="hold"/>
                                        <p:tgtEl>
                                          <p:spTgt spid="32">
                                            <p:txEl>
                                              <p:pRg st="0" end="0"/>
                                            </p:txEl>
                                          </p:spTgt>
                                        </p:tgtEl>
                                        <p:attrNameLst>
                                          <p:attrName>stroke.color</p:attrName>
                                        </p:attrNameLst>
                                      </p:cBhvr>
                                      <p:by>
                                        <p:hsl h="0" s="-12549" l="-25098"/>
                                      </p:by>
                                    </p:animClr>
                                    <p:set>
                                      <p:cBhvr>
                                        <p:cTn id="204" dur="500" fill="hold"/>
                                        <p:tgtEl>
                                          <p:spTgt spid="32">
                                            <p:txEl>
                                              <p:pRg st="0" end="0"/>
                                            </p:txEl>
                                          </p:spTgt>
                                        </p:tgtEl>
                                        <p:attrNameLst>
                                          <p:attrName>fill.type</p:attrName>
                                        </p:attrNameLst>
                                      </p:cBhvr>
                                      <p:to>
                                        <p:strVal val="solid"/>
                                      </p:to>
                                    </p:set>
                                  </p:childTnLst>
                                </p:cTn>
                              </p:par>
                              <p:par>
                                <p:cTn id="205" presetID="24" presetClass="emph" presetSubtype="0" fill="hold" grpId="0" nodeType="withEffect">
                                  <p:stCondLst>
                                    <p:cond delay="0"/>
                                  </p:stCondLst>
                                  <p:childTnLst>
                                    <p:animClr clrSpc="hsl" dir="cw">
                                      <p:cBhvr override="childStyle">
                                        <p:cTn id="206" dur="500" fill="hold"/>
                                        <p:tgtEl>
                                          <p:spTgt spid="29">
                                            <p:txEl>
                                              <p:pRg st="0" end="0"/>
                                            </p:txEl>
                                          </p:spTgt>
                                        </p:tgtEl>
                                        <p:attrNameLst>
                                          <p:attrName>style.color</p:attrName>
                                        </p:attrNameLst>
                                      </p:cBhvr>
                                      <p:by>
                                        <p:hsl h="0" s="-12549" l="-25098"/>
                                      </p:by>
                                    </p:animClr>
                                    <p:animClr clrSpc="hsl" dir="cw">
                                      <p:cBhvr>
                                        <p:cTn id="207" dur="500" fill="hold"/>
                                        <p:tgtEl>
                                          <p:spTgt spid="29">
                                            <p:txEl>
                                              <p:pRg st="0" end="0"/>
                                            </p:txEl>
                                          </p:spTgt>
                                        </p:tgtEl>
                                        <p:attrNameLst>
                                          <p:attrName>fillcolor</p:attrName>
                                        </p:attrNameLst>
                                      </p:cBhvr>
                                      <p:by>
                                        <p:hsl h="0" s="-12549" l="-25098"/>
                                      </p:by>
                                    </p:animClr>
                                    <p:animClr clrSpc="hsl" dir="cw">
                                      <p:cBhvr>
                                        <p:cTn id="208" dur="500" fill="hold"/>
                                        <p:tgtEl>
                                          <p:spTgt spid="29">
                                            <p:txEl>
                                              <p:pRg st="0" end="0"/>
                                            </p:txEl>
                                          </p:spTgt>
                                        </p:tgtEl>
                                        <p:attrNameLst>
                                          <p:attrName>stroke.color</p:attrName>
                                        </p:attrNameLst>
                                      </p:cBhvr>
                                      <p:by>
                                        <p:hsl h="0" s="-12549" l="-25098"/>
                                      </p:by>
                                    </p:animClr>
                                    <p:set>
                                      <p:cBhvr>
                                        <p:cTn id="20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16363" y="4586288"/>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4429125"/>
            <a:ext cx="15811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6738" y="4384675"/>
            <a:ext cx="15811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9800" y="4556125"/>
            <a:ext cx="12509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Sun 41"/>
          <p:cNvSpPr/>
          <p:nvPr/>
        </p:nvSpPr>
        <p:spPr>
          <a:xfrm>
            <a:off x="6765925" y="3944938"/>
            <a:ext cx="2162175" cy="208438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28600" y="330200"/>
            <a:ext cx="16605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10438" y="4332288"/>
            <a:ext cx="10731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340600"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4059238" y="5121275"/>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ular Callout 50"/>
          <p:cNvSpPr/>
          <p:nvPr/>
        </p:nvSpPr>
        <p:spPr>
          <a:xfrm>
            <a:off x="1612900" y="9525"/>
            <a:ext cx="7054850" cy="1393825"/>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2000" b="1" u="sng" dirty="0" err="1">
                <a:solidFill>
                  <a:srgbClr val="FF3300"/>
                </a:solidFill>
                <a:latin typeface="Times New Roman" panose="02020603050405020304" pitchFamily="18" charset="0"/>
              </a:rPr>
              <a:t>Câu</a:t>
            </a:r>
            <a:r>
              <a:rPr lang="en-US" altLang="en-US" sz="2000" b="1" u="sng" dirty="0">
                <a:solidFill>
                  <a:srgbClr val="FF3300"/>
                </a:solidFill>
                <a:latin typeface="Times New Roman" panose="02020603050405020304" pitchFamily="18" charset="0"/>
              </a:rPr>
              <a:t> 3</a:t>
            </a:r>
            <a:r>
              <a:rPr lang="en-US" altLang="en-US" sz="2000" b="1" dirty="0">
                <a:solidFill>
                  <a:srgbClr val="FF3300"/>
                </a:solidFill>
                <a:latin typeface="Times New Roman" panose="02020603050405020304" pitchFamily="18" charset="0"/>
              </a:rPr>
              <a:t>:</a:t>
            </a:r>
            <a:r>
              <a:rPr lang="en-US" altLang="en-US" sz="2000" b="1" dirty="0">
                <a:solidFill>
                  <a:srgbClr val="0033CC"/>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Em</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sử</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dụng</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nút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lệnh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nào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sau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để</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độ</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dày</a:t>
            </a:r>
            <a:r>
              <a:rPr lang="en-US" altLang="en-US" sz="2000" b="1" dirty="0">
                <a:solidFill>
                  <a:srgbClr val="FF0000"/>
                </a:solidFill>
                <a:latin typeface="Times New Roman" panose="02020603050405020304" pitchFamily="18" charset="0"/>
              </a:rPr>
              <a:t> </a:t>
            </a:r>
            <a:r>
              <a:rPr lang="en-US" altLang="en-US" sz="2000" b="1" err="1">
                <a:solidFill>
                  <a:srgbClr val="FF0000"/>
                </a:solidFill>
                <a:latin typeface="Times New Roman" panose="02020603050405020304" pitchFamily="18" charset="0"/>
              </a:rPr>
              <a:t>đường</a:t>
            </a:r>
            <a:r>
              <a:rPr lang="en-US" altLang="en-US" sz="2000" b="1">
                <a:solidFill>
                  <a:srgbClr val="FF0000"/>
                </a:solidFill>
                <a:latin typeface="Times New Roman" panose="02020603050405020304" pitchFamily="18" charset="0"/>
              </a:rPr>
              <a:t> </a:t>
            </a:r>
            <a:r>
              <a:rPr lang="en-US" altLang="en-US" sz="2000" b="1">
                <a:solidFill>
                  <a:srgbClr val="FF0000"/>
                </a:solidFill>
                <a:latin typeface="Times New Roman" panose="02020603050405020304" pitchFamily="18" charset="0"/>
              </a:rPr>
              <a:t>viền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hình</a:t>
            </a:r>
            <a:r>
              <a:rPr lang="en-US" altLang="en-US" sz="2000" b="1" dirty="0">
                <a:solidFill>
                  <a:srgbClr val="FF0000"/>
                </a:solidFill>
                <a:latin typeface="Times New Roman" panose="02020603050405020304" pitchFamily="18" charset="0"/>
              </a:rPr>
              <a:t>?</a:t>
            </a:r>
          </a:p>
        </p:txBody>
      </p:sp>
      <p:sp>
        <p:nvSpPr>
          <p:cNvPr id="52" name="Rectangle 51"/>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A                              B                             C</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1695450" y="5480050"/>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3840163" y="5400675"/>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a:spLocks noChangeArrowheads="1"/>
          </p:cNvSpPr>
          <p:nvPr/>
        </p:nvSpPr>
        <p:spPr bwMode="auto">
          <a:xfrm>
            <a:off x="2463800" y="3095625"/>
            <a:ext cx="517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A : </a:t>
            </a:r>
          </a:p>
        </p:txBody>
      </p:sp>
      <p:sp>
        <p:nvSpPr>
          <p:cNvPr id="57" name="Rectangle 56"/>
          <p:cNvSpPr>
            <a:spLocks noChangeArrowheads="1"/>
          </p:cNvSpPr>
          <p:nvPr/>
        </p:nvSpPr>
        <p:spPr bwMode="auto">
          <a:xfrm>
            <a:off x="4899025" y="3141663"/>
            <a:ext cx="5246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B : </a:t>
            </a:r>
          </a:p>
        </p:txBody>
      </p:sp>
      <p:sp>
        <p:nvSpPr>
          <p:cNvPr id="58" name="Rectangle 57"/>
          <p:cNvSpPr>
            <a:spLocks noChangeArrowheads="1"/>
          </p:cNvSpPr>
          <p:nvPr/>
        </p:nvSpPr>
        <p:spPr bwMode="auto">
          <a:xfrm>
            <a:off x="7523163" y="3148013"/>
            <a:ext cx="524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C : </a:t>
            </a:r>
          </a:p>
        </p:txBody>
      </p:sp>
      <p:pic>
        <p:nvPicPr>
          <p:cNvPr id="20503" name="Picture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31025" y="2047875"/>
            <a:ext cx="167005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30688" y="2020888"/>
            <a:ext cx="1317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63738" y="2006600"/>
            <a:ext cx="1193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nodeType="afterGroup">
                            <p:stCondLst>
                              <p:cond delay="3450"/>
                            </p:stCondLst>
                            <p:childTnLst>
                              <p:par>
                                <p:cTn id="13" presetID="10" presetClass="entr" presetSubtype="0" fill="hold" nodeType="afterEffect">
                                  <p:stCondLst>
                                    <p:cond delay="0"/>
                                  </p:stCondLst>
                                  <p:childTnLst>
                                    <p:set>
                                      <p:cBhvr>
                                        <p:cTn id="14" dur="1" fill="hold">
                                          <p:stCondLst>
                                            <p:cond delay="0"/>
                                          </p:stCondLst>
                                        </p:cTn>
                                        <p:tgtEl>
                                          <p:spTgt spid="56">
                                            <p:txEl>
                                              <p:pRg st="0" end="0"/>
                                            </p:txEl>
                                          </p:spTgt>
                                        </p:tgtEl>
                                        <p:attrNameLst>
                                          <p:attrName>style.visibility</p:attrName>
                                        </p:attrNameLst>
                                      </p:cBhvr>
                                      <p:to>
                                        <p:strVal val="visible"/>
                                      </p:to>
                                    </p:set>
                                    <p:animEffect transition="in" filter="fade">
                                      <p:cBhvr>
                                        <p:cTn id="15" dur="500"/>
                                        <p:tgtEl>
                                          <p:spTgt spid="56">
                                            <p:txEl>
                                              <p:pRg st="0" end="0"/>
                                            </p:txEl>
                                          </p:spTgt>
                                        </p:tgtEl>
                                      </p:cBhvr>
                                    </p:animEffect>
                                  </p:childTnLst>
                                </p:cTn>
                              </p:par>
                            </p:childTnLst>
                          </p:cTn>
                        </p:par>
                        <p:par>
                          <p:cTn id="16" fill="hold" nodeType="afterGroup">
                            <p:stCondLst>
                              <p:cond delay="3950"/>
                            </p:stCondLst>
                            <p:childTnLst>
                              <p:par>
                                <p:cTn id="17" presetID="10" presetClass="entr" presetSubtype="0" fill="hold" nodeType="afterEffect">
                                  <p:stCondLst>
                                    <p:cond delay="0"/>
                                  </p:stCondLst>
                                  <p:childTnLst>
                                    <p:set>
                                      <p:cBhvr>
                                        <p:cTn id="18" dur="1" fill="hold">
                                          <p:stCondLst>
                                            <p:cond delay="0"/>
                                          </p:stCondLst>
                                        </p:cTn>
                                        <p:tgtEl>
                                          <p:spTgt spid="57">
                                            <p:txEl>
                                              <p:pRg st="0" end="0"/>
                                            </p:txEl>
                                          </p:spTgt>
                                        </p:tgtEl>
                                        <p:attrNameLst>
                                          <p:attrName>style.visibility</p:attrName>
                                        </p:attrNameLst>
                                      </p:cBhvr>
                                      <p:to>
                                        <p:strVal val="visible"/>
                                      </p:to>
                                    </p:set>
                                    <p:animEffect transition="in" filter="fade">
                                      <p:cBhvr>
                                        <p:cTn id="19" dur="500"/>
                                        <p:tgtEl>
                                          <p:spTgt spid="57">
                                            <p:txEl>
                                              <p:pRg st="0" end="0"/>
                                            </p:txEl>
                                          </p:spTgt>
                                        </p:tgtEl>
                                      </p:cBhvr>
                                    </p:animEffect>
                                  </p:childTnLst>
                                </p:cTn>
                              </p:par>
                            </p:childTnLst>
                          </p:cTn>
                        </p:par>
                        <p:par>
                          <p:cTn id="20" fill="hold" nodeType="afterGroup">
                            <p:stCondLst>
                              <p:cond delay="4450"/>
                            </p:stCondLst>
                            <p:childTnLst>
                              <p:par>
                                <p:cTn id="21" presetID="10" presetClass="entr" presetSubtype="0" fill="hold" nodeType="afterEffect">
                                  <p:stCondLst>
                                    <p:cond delay="0"/>
                                  </p:stCondLst>
                                  <p:childTnLst>
                                    <p:set>
                                      <p:cBhvr>
                                        <p:cTn id="22" dur="1" fill="hold">
                                          <p:stCondLst>
                                            <p:cond delay="0"/>
                                          </p:stCondLst>
                                        </p:cTn>
                                        <p:tgtEl>
                                          <p:spTgt spid="58">
                                            <p:txEl>
                                              <p:pRg st="0" end="0"/>
                                            </p:txEl>
                                          </p:spTgt>
                                        </p:tgtEl>
                                        <p:attrNameLst>
                                          <p:attrName>style.visibility</p:attrName>
                                        </p:attrNameLst>
                                      </p:cBhvr>
                                      <p:to>
                                        <p:strVal val="visible"/>
                                      </p:to>
                                    </p:set>
                                    <p:animEffect transition="in" filter="fade">
                                      <p:cBhvr>
                                        <p:cTn id="23" dur="500"/>
                                        <p:tgtEl>
                                          <p:spTgt spid="5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250"/>
                                        <p:tgtEl>
                                          <p:spTgt spid="44"/>
                                        </p:tgtEl>
                                      </p:cBhvr>
                                    </p:animEffect>
                                  </p:childTnLst>
                                </p:cTn>
                              </p:par>
                            </p:childTnLst>
                          </p:cTn>
                        </p:par>
                        <p:par>
                          <p:cTn id="27" fill="hold" nodeType="afterGroup">
                            <p:stCondLst>
                              <p:cond delay="4950"/>
                            </p:stCondLst>
                            <p:childTnLst>
                              <p:par>
                                <p:cTn id="28" presetID="10" presetClass="exit" presetSubtype="0" fill="hold" nodeType="afterEffect">
                                  <p:stCondLst>
                                    <p:cond delay="0"/>
                                  </p:stCondLst>
                                  <p:childTnLst>
                                    <p:animEffect transition="out" filter="fade">
                                      <p:cBhvr>
                                        <p:cTn id="29" dur="250"/>
                                        <p:tgtEl>
                                          <p:spTgt spid="44"/>
                                        </p:tgtEl>
                                      </p:cBhvr>
                                    </p:animEffect>
                                    <p:set>
                                      <p:cBhvr>
                                        <p:cTn id="30" dur="1" fill="hold">
                                          <p:stCondLst>
                                            <p:cond delay="249"/>
                                          </p:stCondLst>
                                        </p:cTn>
                                        <p:tgtEl>
                                          <p:spTgt spid="4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47"/>
                                        </p:tgtEl>
                                        <p:attrNameLst>
                                          <p:attrName>r</p:attrName>
                                        </p:attrNameLst>
                                      </p:cBhvr>
                                    </p:animRot>
                                    <p:animRot by="-240000">
                                      <p:cBhvr>
                                        <p:cTn id="42" dur="200" fill="hold">
                                          <p:stCondLst>
                                            <p:cond delay="200"/>
                                          </p:stCondLst>
                                        </p:cTn>
                                        <p:tgtEl>
                                          <p:spTgt spid="47"/>
                                        </p:tgtEl>
                                        <p:attrNameLst>
                                          <p:attrName>r</p:attrName>
                                        </p:attrNameLst>
                                      </p:cBhvr>
                                    </p:animRot>
                                    <p:animRot by="240000">
                                      <p:cBhvr>
                                        <p:cTn id="43" dur="200" fill="hold">
                                          <p:stCondLst>
                                            <p:cond delay="400"/>
                                          </p:stCondLst>
                                        </p:cTn>
                                        <p:tgtEl>
                                          <p:spTgt spid="47"/>
                                        </p:tgtEl>
                                        <p:attrNameLst>
                                          <p:attrName>r</p:attrName>
                                        </p:attrNameLst>
                                      </p:cBhvr>
                                    </p:animRot>
                                    <p:animRot by="-240000">
                                      <p:cBhvr>
                                        <p:cTn id="44" dur="200" fill="hold">
                                          <p:stCondLst>
                                            <p:cond delay="600"/>
                                          </p:stCondLst>
                                        </p:cTn>
                                        <p:tgtEl>
                                          <p:spTgt spid="47"/>
                                        </p:tgtEl>
                                        <p:attrNameLst>
                                          <p:attrName>r</p:attrName>
                                        </p:attrNameLst>
                                      </p:cBhvr>
                                    </p:animRot>
                                    <p:animRot by="120000">
                                      <p:cBhvr>
                                        <p:cTn id="45" dur="200" fill="hold">
                                          <p:stCondLst>
                                            <p:cond delay="800"/>
                                          </p:stCondLst>
                                        </p:cTn>
                                        <p:tgtEl>
                                          <p:spTgt spid="47"/>
                                        </p:tgtEl>
                                        <p:attrNameLst>
                                          <p:attrName>r</p:attrName>
                                        </p:attrNameLst>
                                      </p:cBhvr>
                                    </p:animRot>
                                  </p:childTnLst>
                                </p:cTn>
                              </p:par>
                            </p:childTnLst>
                          </p:cTn>
                        </p:par>
                        <p:par>
                          <p:cTn id="46" fill="hold" nodeType="afterGroup">
                            <p:stCondLst>
                              <p:cond delay="1000"/>
                            </p:stCondLst>
                            <p:childTnLst>
                              <p:par>
                                <p:cTn id="47" presetID="10" presetClass="exit" presetSubtype="0" fill="hold" nodeType="afterEffect">
                                  <p:stCondLst>
                                    <p:cond delay="0"/>
                                  </p:stCondLst>
                                  <p:childTnLst>
                                    <p:animEffect transition="out" filter="fade">
                                      <p:cBhvr>
                                        <p:cTn id="48" dur="250"/>
                                        <p:tgtEl>
                                          <p:spTgt spid="45"/>
                                        </p:tgtEl>
                                      </p:cBhvr>
                                    </p:animEffect>
                                    <p:set>
                                      <p:cBhvr>
                                        <p:cTn id="49" dur="1" fill="hold">
                                          <p:stCondLst>
                                            <p:cond delay="249"/>
                                          </p:stCondLst>
                                        </p:cTn>
                                        <p:tgtEl>
                                          <p:spTgt spid="45"/>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250"/>
                                        <p:tgtEl>
                                          <p:spTgt spid="44"/>
                                        </p:tgtEl>
                                      </p:cBhvr>
                                    </p:animEffect>
                                  </p:childTnLst>
                                </p:cTn>
                              </p:par>
                            </p:childTnLst>
                          </p:cTn>
                        </p:par>
                        <p:par>
                          <p:cTn id="53" fill="hold" nodeType="afterGroup">
                            <p:stCondLst>
                              <p:cond delay="1250"/>
                            </p:stCondLst>
                            <p:childTnLst>
                              <p:par>
                                <p:cTn id="54" presetID="63" presetClass="path" presetSubtype="0" accel="50000" decel="50000" fill="hold" nodeType="afterEffect">
                                  <p:stCondLst>
                                    <p:cond delay="0"/>
                                  </p:stCondLst>
                                  <p:childTnLst>
                                    <p:animMotion origin="layout" path="M -8.33333E-7 -4.81481E-6 L 0.75677 0.30996 " pathEditMode="relative" rAng="0" ptsTypes="AA">
                                      <p:cBhvr>
                                        <p:cTn id="55" dur="3000" fill="hold"/>
                                        <p:tgtEl>
                                          <p:spTgt spid="44"/>
                                        </p:tgtEl>
                                        <p:attrNameLst>
                                          <p:attrName>ppt_x</p:attrName>
                                          <p:attrName>ppt_y</p:attrName>
                                        </p:attrNameLst>
                                      </p:cBhvr>
                                      <p:rCtr x="37830" y="15486"/>
                                    </p:animMotion>
                                  </p:childTnLst>
                                </p:cTn>
                              </p:par>
                            </p:childTnLst>
                          </p:cTn>
                        </p:par>
                        <p:par>
                          <p:cTn id="56" fill="hold" nodeType="afterGroup">
                            <p:stCondLst>
                              <p:cond delay="4250"/>
                            </p:stCondLst>
                            <p:childTnLst>
                              <p:par>
                                <p:cTn id="57" presetID="10" presetClass="exit" presetSubtype="0" fill="hold" nodeType="afterEffect">
                                  <p:stCondLst>
                                    <p:cond delay="0"/>
                                  </p:stCondLst>
                                  <p:childTnLst>
                                    <p:animEffect transition="out" filter="fade">
                                      <p:cBhvr>
                                        <p:cTn id="58" dur="250"/>
                                        <p:tgtEl>
                                          <p:spTgt spid="44"/>
                                        </p:tgtEl>
                                      </p:cBhvr>
                                    </p:animEffect>
                                    <p:set>
                                      <p:cBhvr>
                                        <p:cTn id="59" dur="1" fill="hold">
                                          <p:stCondLst>
                                            <p:cond delay="249"/>
                                          </p:stCondLst>
                                        </p:cTn>
                                        <p:tgtEl>
                                          <p:spTgt spid="44"/>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250"/>
                                        <p:tgtEl>
                                          <p:spTgt spid="40"/>
                                        </p:tgtEl>
                                      </p:cBhvr>
                                    </p:animEffect>
                                  </p:childTnLst>
                                </p:cTn>
                              </p:par>
                            </p:childTnLst>
                          </p:cTn>
                        </p:par>
                        <p:par>
                          <p:cTn id="63" fill="hold" nodeType="afterGroup">
                            <p:stCondLst>
                              <p:cond delay="4500"/>
                            </p:stCondLst>
                            <p:childTnLst>
                              <p:par>
                                <p:cTn id="64" presetID="32" presetClass="emph" presetSubtype="0" fill="hold" nodeType="afterEffect">
                                  <p:stCondLst>
                                    <p:cond delay="0"/>
                                  </p:stCondLst>
                                  <p:childTnLst>
                                    <p:animRot by="120000">
                                      <p:cBhvr>
                                        <p:cTn id="65" dur="200" fill="hold">
                                          <p:stCondLst>
                                            <p:cond delay="0"/>
                                          </p:stCondLst>
                                        </p:cTn>
                                        <p:tgtEl>
                                          <p:spTgt spid="40"/>
                                        </p:tgtEl>
                                        <p:attrNameLst>
                                          <p:attrName>r</p:attrName>
                                        </p:attrNameLst>
                                      </p:cBhvr>
                                    </p:animRot>
                                    <p:animRot by="-240000">
                                      <p:cBhvr>
                                        <p:cTn id="66" dur="400" fill="hold">
                                          <p:stCondLst>
                                            <p:cond delay="400"/>
                                          </p:stCondLst>
                                        </p:cTn>
                                        <p:tgtEl>
                                          <p:spTgt spid="40"/>
                                        </p:tgtEl>
                                        <p:attrNameLst>
                                          <p:attrName>r</p:attrName>
                                        </p:attrNameLst>
                                      </p:cBhvr>
                                    </p:animRot>
                                    <p:animRot by="240000">
                                      <p:cBhvr>
                                        <p:cTn id="67" dur="400" fill="hold">
                                          <p:stCondLst>
                                            <p:cond delay="800"/>
                                          </p:stCondLst>
                                        </p:cTn>
                                        <p:tgtEl>
                                          <p:spTgt spid="40"/>
                                        </p:tgtEl>
                                        <p:attrNameLst>
                                          <p:attrName>r</p:attrName>
                                        </p:attrNameLst>
                                      </p:cBhvr>
                                    </p:animRot>
                                    <p:animRot by="-240000">
                                      <p:cBhvr>
                                        <p:cTn id="68" dur="400" fill="hold">
                                          <p:stCondLst>
                                            <p:cond delay="1200"/>
                                          </p:stCondLst>
                                        </p:cTn>
                                        <p:tgtEl>
                                          <p:spTgt spid="40"/>
                                        </p:tgtEl>
                                        <p:attrNameLst>
                                          <p:attrName>r</p:attrName>
                                        </p:attrNameLst>
                                      </p:cBhvr>
                                    </p:animRot>
                                    <p:animRot by="120000">
                                      <p:cBhvr>
                                        <p:cTn id="69" dur="400" fill="hold">
                                          <p:stCondLst>
                                            <p:cond delay="1600"/>
                                          </p:stCondLst>
                                        </p:cTn>
                                        <p:tgtEl>
                                          <p:spTgt spid="40"/>
                                        </p:tgtEl>
                                        <p:attrNameLst>
                                          <p:attrName>r</p:attrName>
                                        </p:attrNameLst>
                                      </p:cBhvr>
                                    </p:animRot>
                                  </p:childTnLst>
                                </p:cTn>
                              </p:par>
                              <p:par>
                                <p:cTn id="70" presetID="32" presetClass="emph" presetSubtype="0" fill="hold" nodeType="withEffect">
                                  <p:stCondLst>
                                    <p:cond delay="0"/>
                                  </p:stCondLst>
                                  <p:childTnLst>
                                    <p:animRot by="120000">
                                      <p:cBhvr>
                                        <p:cTn id="71" dur="200" fill="hold">
                                          <p:stCondLst>
                                            <p:cond delay="0"/>
                                          </p:stCondLst>
                                        </p:cTn>
                                        <p:tgtEl>
                                          <p:spTgt spid="47"/>
                                        </p:tgtEl>
                                        <p:attrNameLst>
                                          <p:attrName>r</p:attrName>
                                        </p:attrNameLst>
                                      </p:cBhvr>
                                    </p:animRot>
                                    <p:animRot by="-240000">
                                      <p:cBhvr>
                                        <p:cTn id="72" dur="400" fill="hold">
                                          <p:stCondLst>
                                            <p:cond delay="400"/>
                                          </p:stCondLst>
                                        </p:cTn>
                                        <p:tgtEl>
                                          <p:spTgt spid="47"/>
                                        </p:tgtEl>
                                        <p:attrNameLst>
                                          <p:attrName>r</p:attrName>
                                        </p:attrNameLst>
                                      </p:cBhvr>
                                    </p:animRot>
                                    <p:animRot by="240000">
                                      <p:cBhvr>
                                        <p:cTn id="73" dur="400" fill="hold">
                                          <p:stCondLst>
                                            <p:cond delay="800"/>
                                          </p:stCondLst>
                                        </p:cTn>
                                        <p:tgtEl>
                                          <p:spTgt spid="47"/>
                                        </p:tgtEl>
                                        <p:attrNameLst>
                                          <p:attrName>r</p:attrName>
                                        </p:attrNameLst>
                                      </p:cBhvr>
                                    </p:animRot>
                                    <p:animRot by="-240000">
                                      <p:cBhvr>
                                        <p:cTn id="74" dur="400" fill="hold">
                                          <p:stCondLst>
                                            <p:cond delay="1200"/>
                                          </p:stCondLst>
                                        </p:cTn>
                                        <p:tgtEl>
                                          <p:spTgt spid="47"/>
                                        </p:tgtEl>
                                        <p:attrNameLst>
                                          <p:attrName>r</p:attrName>
                                        </p:attrNameLst>
                                      </p:cBhvr>
                                    </p:animRot>
                                    <p:animRot by="120000">
                                      <p:cBhvr>
                                        <p:cTn id="75" dur="400" fill="hold">
                                          <p:stCondLst>
                                            <p:cond delay="1600"/>
                                          </p:stCondLst>
                                        </p:cTn>
                                        <p:tgtEl>
                                          <p:spTgt spid="47"/>
                                        </p:tgtEl>
                                        <p:attrNameLst>
                                          <p:attrName>r</p:attrName>
                                        </p:attrNameLst>
                                      </p:cBhvr>
                                    </p:animRot>
                                  </p:childTnLst>
                                </p:cTn>
                              </p:par>
                            </p:childTnLst>
                          </p:cTn>
                        </p:par>
                        <p:par>
                          <p:cTn id="76" fill="hold" nodeType="afterGroup">
                            <p:stCondLst>
                              <p:cond delay="6500"/>
                            </p:stCondLst>
                            <p:childTnLst>
                              <p:par>
                                <p:cTn id="77" presetID="10" presetClass="exit" presetSubtype="0" fill="hold" nodeType="afterEffect">
                                  <p:stCondLst>
                                    <p:cond delay="0"/>
                                  </p:stCondLst>
                                  <p:childTnLst>
                                    <p:animEffect transition="out" filter="fade">
                                      <p:cBhvr>
                                        <p:cTn id="78" dur="250"/>
                                        <p:tgtEl>
                                          <p:spTgt spid="40"/>
                                        </p:tgtEl>
                                      </p:cBhvr>
                                    </p:animEffect>
                                    <p:set>
                                      <p:cBhvr>
                                        <p:cTn id="79" dur="1" fill="hold">
                                          <p:stCondLst>
                                            <p:cond delay="249"/>
                                          </p:stCondLst>
                                        </p:cTn>
                                        <p:tgtEl>
                                          <p:spTgt spid="40"/>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ongioilam.wav"/>
                                        </p:tgtEl>
                                      </p:cMediaNode>
                                    </p:audio>
                                  </p:subTnLst>
                                </p:cTn>
                              </p:par>
                              <p:par>
                                <p:cTn id="80" presetID="10" presetClass="entr" presetSubtype="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200"/>
                                        <p:tgtEl>
                                          <p:spTgt spid="46"/>
                                        </p:tgtEl>
                                      </p:cBhvr>
                                    </p:animEffect>
                                  </p:childTnLst>
                                  <p:subTnLst>
                                    <p:audio>
                                      <p:cMediaNode>
                                        <p:cTn display="0" masterRel="sameClick">
                                          <p:stCondLst>
                                            <p:cond evt="begin" delay="0">
                                              <p:tn val="80"/>
                                            </p:cond>
                                          </p:stCondLst>
                                          <p:endCondLst>
                                            <p:cond evt="onStopAudio" delay="0">
                                              <p:tgtEl>
                                                <p:sldTgt/>
                                              </p:tgtEl>
                                            </p:cond>
                                          </p:endCondLst>
                                        </p:cTn>
                                        <p:tgtEl>
                                          <p:sndTgt r:embed="rId3" name="wind.wav"/>
                                        </p:tgtEl>
                                      </p:cMediaNode>
                                    </p:audio>
                                  </p:subTnLst>
                                </p:cTn>
                              </p:par>
                              <p:par>
                                <p:cTn id="83" presetID="10" presetClass="exit" presetSubtype="0" fill="hold" nodeType="withEffect">
                                  <p:stCondLst>
                                    <p:cond delay="0"/>
                                  </p:stCondLst>
                                  <p:childTnLst>
                                    <p:animEffect transition="out" filter="fade">
                                      <p:cBhvr>
                                        <p:cTn id="84" dur="250"/>
                                        <p:tgtEl>
                                          <p:spTgt spid="47"/>
                                        </p:tgtEl>
                                      </p:cBhvr>
                                    </p:animEffect>
                                    <p:set>
                                      <p:cBhvr>
                                        <p:cTn id="85" dur="1" fill="hold">
                                          <p:stCondLst>
                                            <p:cond delay="249"/>
                                          </p:stCondLst>
                                        </p:cTn>
                                        <p:tgtEl>
                                          <p:spTgt spid="47"/>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subTnLst>
                                    <p:audio>
                                      <p:cMediaNode>
                                        <p:cTn display="0" masterRel="sameClick">
                                          <p:stCondLst>
                                            <p:cond evt="begin" delay="0">
                                              <p:tn val="86"/>
                                            </p:cond>
                                          </p:stCondLst>
                                          <p:endCondLst>
                                            <p:cond evt="onStopAudio" delay="0">
                                              <p:tgtEl>
                                                <p:sldTgt/>
                                              </p:tgtEl>
                                            </p:cond>
                                          </p:endCondLst>
                                        </p:cTn>
                                        <p:tgtEl>
                                          <p:sndTgt r:embed="rId4" name="applause.wav"/>
                                        </p:tgtEl>
                                      </p:cMediaNode>
                                    </p:audio>
                                  </p:subTnLst>
                                </p:cTn>
                              </p:par>
                              <p:par>
                                <p:cTn id="89" presetID="8" presetClass="emph" presetSubtype="0" repeatCount="indefinite" fill="hold" grpId="1" nodeType="withEffect">
                                  <p:stCondLst>
                                    <p:cond delay="0"/>
                                  </p:stCondLst>
                                  <p:childTnLst>
                                    <p:animRot by="21600000">
                                      <p:cBhvr>
                                        <p:cTn id="90" dur="2000" fill="hold"/>
                                        <p:tgtEl>
                                          <p:spTgt spid="42"/>
                                        </p:tgtEl>
                                        <p:attrNameLst>
                                          <p:attrName>r</p:attrName>
                                        </p:attrNameLst>
                                      </p:cBhvr>
                                    </p:animRot>
                                  </p:childTnLst>
                                </p:cTn>
                              </p:par>
                            </p:childTnLst>
                          </p:cTn>
                        </p:par>
                      </p:childTnLst>
                    </p:cTn>
                  </p:par>
                </p:childTnLst>
              </p:cTn>
              <p:nextCondLst>
                <p:cond evt="onClick" delay="0">
                  <p:tgtEl>
                    <p:spTgt spid="47"/>
                  </p:tgtEl>
                </p:cond>
              </p:nextCondLst>
            </p:seq>
            <p:seq concurrent="1" nextAc="seek">
              <p:cTn id="91" restart="whenNotActive" fill="hold" evtFilter="cancelBubble" nodeType="interactiveSeq">
                <p:stCondLst>
                  <p:cond evt="onClick" delay="0">
                    <p:tgtEl>
                      <p:spTgt spid="49"/>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2" presetClass="emph" presetSubtype="0" fill="hold" nodeType="clickEffect">
                                  <p:stCondLst>
                                    <p:cond delay="0"/>
                                  </p:stCondLst>
                                  <p:childTnLst>
                                    <p:animRot by="120000">
                                      <p:cBhvr>
                                        <p:cTn id="95" dur="100" fill="hold">
                                          <p:stCondLst>
                                            <p:cond delay="0"/>
                                          </p:stCondLst>
                                        </p:cTn>
                                        <p:tgtEl>
                                          <p:spTgt spid="49"/>
                                        </p:tgtEl>
                                        <p:attrNameLst>
                                          <p:attrName>r</p:attrName>
                                        </p:attrNameLst>
                                      </p:cBhvr>
                                    </p:animRot>
                                    <p:animRot by="-240000">
                                      <p:cBhvr>
                                        <p:cTn id="96" dur="200" fill="hold">
                                          <p:stCondLst>
                                            <p:cond delay="200"/>
                                          </p:stCondLst>
                                        </p:cTn>
                                        <p:tgtEl>
                                          <p:spTgt spid="49"/>
                                        </p:tgtEl>
                                        <p:attrNameLst>
                                          <p:attrName>r</p:attrName>
                                        </p:attrNameLst>
                                      </p:cBhvr>
                                    </p:animRot>
                                    <p:animRot by="240000">
                                      <p:cBhvr>
                                        <p:cTn id="97" dur="200" fill="hold">
                                          <p:stCondLst>
                                            <p:cond delay="400"/>
                                          </p:stCondLst>
                                        </p:cTn>
                                        <p:tgtEl>
                                          <p:spTgt spid="49"/>
                                        </p:tgtEl>
                                        <p:attrNameLst>
                                          <p:attrName>r</p:attrName>
                                        </p:attrNameLst>
                                      </p:cBhvr>
                                    </p:animRot>
                                    <p:animRot by="-240000">
                                      <p:cBhvr>
                                        <p:cTn id="98" dur="200" fill="hold">
                                          <p:stCondLst>
                                            <p:cond delay="600"/>
                                          </p:stCondLst>
                                        </p:cTn>
                                        <p:tgtEl>
                                          <p:spTgt spid="49"/>
                                        </p:tgtEl>
                                        <p:attrNameLst>
                                          <p:attrName>r</p:attrName>
                                        </p:attrNameLst>
                                      </p:cBhvr>
                                    </p:animRot>
                                    <p:animRot by="120000">
                                      <p:cBhvr>
                                        <p:cTn id="99" dur="200" fill="hold">
                                          <p:stCondLst>
                                            <p:cond delay="800"/>
                                          </p:stCondLst>
                                        </p:cTn>
                                        <p:tgtEl>
                                          <p:spTgt spid="49"/>
                                        </p:tgtEl>
                                        <p:attrNameLst>
                                          <p:attrName>r</p:attrName>
                                        </p:attrNameLst>
                                      </p:cBhvr>
                                    </p:animRot>
                                  </p:childTnLst>
                                </p:cTn>
                              </p:par>
                            </p:childTnLst>
                          </p:cTn>
                        </p:par>
                        <p:par>
                          <p:cTn id="100" fill="hold" nodeType="afterGroup">
                            <p:stCondLst>
                              <p:cond delay="1000"/>
                            </p:stCondLst>
                            <p:childTnLst>
                              <p:par>
                                <p:cTn id="101" presetID="10" presetClass="exit" presetSubtype="0" fill="hold" nodeType="afterEffect">
                                  <p:stCondLst>
                                    <p:cond delay="0"/>
                                  </p:stCondLst>
                                  <p:childTnLst>
                                    <p:animEffect transition="out" filter="fade">
                                      <p:cBhvr>
                                        <p:cTn id="102" dur="250"/>
                                        <p:tgtEl>
                                          <p:spTgt spid="45"/>
                                        </p:tgtEl>
                                      </p:cBhvr>
                                    </p:animEffect>
                                    <p:set>
                                      <p:cBhvr>
                                        <p:cTn id="103" dur="1" fill="hold">
                                          <p:stCondLst>
                                            <p:cond delay="249"/>
                                          </p:stCondLst>
                                        </p:cTn>
                                        <p:tgtEl>
                                          <p:spTgt spid="45"/>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250"/>
                                        <p:tgtEl>
                                          <p:spTgt spid="44"/>
                                        </p:tgtEl>
                                      </p:cBhvr>
                                    </p:animEffect>
                                  </p:childTnLst>
                                </p:cTn>
                              </p:par>
                            </p:childTnLst>
                          </p:cTn>
                        </p:par>
                        <p:par>
                          <p:cTn id="107" fill="hold" nodeType="afterGroup">
                            <p:stCondLst>
                              <p:cond delay="1250"/>
                            </p:stCondLst>
                            <p:childTnLst>
                              <p:par>
                                <p:cTn id="108" presetID="63" presetClass="path" presetSubtype="0" accel="50000" decel="50000" fill="hold" nodeType="afterEffect">
                                  <p:stCondLst>
                                    <p:cond delay="0"/>
                                  </p:stCondLst>
                                  <p:childTnLst>
                                    <p:animMotion origin="layout" path="M -8.33333E-7 -4.81481E-6 L 0.33316 0.30024 " pathEditMode="relative" rAng="0" ptsTypes="AA">
                                      <p:cBhvr>
                                        <p:cTn id="109" dur="2000" fill="hold"/>
                                        <p:tgtEl>
                                          <p:spTgt spid="44"/>
                                        </p:tgtEl>
                                        <p:attrNameLst>
                                          <p:attrName>ppt_x</p:attrName>
                                          <p:attrName>ppt_y</p:attrName>
                                        </p:attrNameLst>
                                      </p:cBhvr>
                                      <p:rCtr x="16649" y="15000"/>
                                    </p:animMotion>
                                  </p:childTnLst>
                                </p:cTn>
                              </p:par>
                            </p:childTnLst>
                          </p:cTn>
                        </p:par>
                        <p:par>
                          <p:cTn id="110" fill="hold" nodeType="afterGroup">
                            <p:stCondLst>
                              <p:cond delay="3250"/>
                            </p:stCondLst>
                            <p:childTnLst>
                              <p:par>
                                <p:cTn id="111" presetID="10" presetClass="exit" presetSubtype="0" fill="hold" nodeType="afterEffect">
                                  <p:stCondLst>
                                    <p:cond delay="0"/>
                                  </p:stCondLst>
                                  <p:childTnLst>
                                    <p:animEffect transition="out" filter="fade">
                                      <p:cBhvr>
                                        <p:cTn id="112" dur="250"/>
                                        <p:tgtEl>
                                          <p:spTgt spid="44"/>
                                        </p:tgtEl>
                                      </p:cBhvr>
                                    </p:animEffect>
                                    <p:set>
                                      <p:cBhvr>
                                        <p:cTn id="113" dur="1" fill="hold">
                                          <p:stCondLst>
                                            <p:cond delay="249"/>
                                          </p:stCondLst>
                                        </p:cTn>
                                        <p:tgtEl>
                                          <p:spTgt spid="44"/>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250"/>
                                        <p:tgtEl>
                                          <p:spTgt spid="35"/>
                                        </p:tgtEl>
                                      </p:cBhvr>
                                    </p:animEffect>
                                  </p:childTnLst>
                                </p:cTn>
                              </p:par>
                            </p:childTnLst>
                          </p:cTn>
                        </p:par>
                        <p:par>
                          <p:cTn id="117" fill="hold" nodeType="afterGroup">
                            <p:stCondLst>
                              <p:cond delay="3500"/>
                            </p:stCondLst>
                            <p:childTnLst>
                              <p:par>
                                <p:cTn id="118" presetID="32" presetClass="emph" presetSubtype="0" fill="hold" nodeType="afterEffect">
                                  <p:stCondLst>
                                    <p:cond delay="0"/>
                                  </p:stCondLst>
                                  <p:childTnLst>
                                    <p:animRot by="120000">
                                      <p:cBhvr>
                                        <p:cTn id="119" dur="200" fill="hold">
                                          <p:stCondLst>
                                            <p:cond delay="0"/>
                                          </p:stCondLst>
                                        </p:cTn>
                                        <p:tgtEl>
                                          <p:spTgt spid="35"/>
                                        </p:tgtEl>
                                        <p:attrNameLst>
                                          <p:attrName>r</p:attrName>
                                        </p:attrNameLst>
                                      </p:cBhvr>
                                    </p:animRot>
                                    <p:animRot by="-240000">
                                      <p:cBhvr>
                                        <p:cTn id="120" dur="400" fill="hold">
                                          <p:stCondLst>
                                            <p:cond delay="400"/>
                                          </p:stCondLst>
                                        </p:cTn>
                                        <p:tgtEl>
                                          <p:spTgt spid="35"/>
                                        </p:tgtEl>
                                        <p:attrNameLst>
                                          <p:attrName>r</p:attrName>
                                        </p:attrNameLst>
                                      </p:cBhvr>
                                    </p:animRot>
                                    <p:animRot by="240000">
                                      <p:cBhvr>
                                        <p:cTn id="121" dur="400" fill="hold">
                                          <p:stCondLst>
                                            <p:cond delay="800"/>
                                          </p:stCondLst>
                                        </p:cTn>
                                        <p:tgtEl>
                                          <p:spTgt spid="35"/>
                                        </p:tgtEl>
                                        <p:attrNameLst>
                                          <p:attrName>r</p:attrName>
                                        </p:attrNameLst>
                                      </p:cBhvr>
                                    </p:animRot>
                                    <p:animRot by="-240000">
                                      <p:cBhvr>
                                        <p:cTn id="122" dur="400" fill="hold">
                                          <p:stCondLst>
                                            <p:cond delay="1200"/>
                                          </p:stCondLst>
                                        </p:cTn>
                                        <p:tgtEl>
                                          <p:spTgt spid="35"/>
                                        </p:tgtEl>
                                        <p:attrNameLst>
                                          <p:attrName>r</p:attrName>
                                        </p:attrNameLst>
                                      </p:cBhvr>
                                    </p:animRot>
                                    <p:animRot by="120000">
                                      <p:cBhvr>
                                        <p:cTn id="123" dur="400" fill="hold">
                                          <p:stCondLst>
                                            <p:cond delay="1600"/>
                                          </p:stCondLst>
                                        </p:cTn>
                                        <p:tgtEl>
                                          <p:spTgt spid="35"/>
                                        </p:tgtEl>
                                        <p:attrNameLst>
                                          <p:attrName>r</p:attrName>
                                        </p:attrNameLst>
                                      </p:cBhvr>
                                    </p:animRot>
                                  </p:childTnLst>
                                </p:cTn>
                              </p:par>
                              <p:par>
                                <p:cTn id="124" presetID="32" presetClass="emph" presetSubtype="0" fill="hold" nodeType="withEffect">
                                  <p:stCondLst>
                                    <p:cond delay="0"/>
                                  </p:stCondLst>
                                  <p:childTnLst>
                                    <p:animRot by="120000">
                                      <p:cBhvr>
                                        <p:cTn id="125" dur="200" fill="hold">
                                          <p:stCondLst>
                                            <p:cond delay="0"/>
                                          </p:stCondLst>
                                        </p:cTn>
                                        <p:tgtEl>
                                          <p:spTgt spid="49"/>
                                        </p:tgtEl>
                                        <p:attrNameLst>
                                          <p:attrName>r</p:attrName>
                                        </p:attrNameLst>
                                      </p:cBhvr>
                                    </p:animRot>
                                    <p:animRot by="-240000">
                                      <p:cBhvr>
                                        <p:cTn id="126" dur="400" fill="hold">
                                          <p:stCondLst>
                                            <p:cond delay="400"/>
                                          </p:stCondLst>
                                        </p:cTn>
                                        <p:tgtEl>
                                          <p:spTgt spid="49"/>
                                        </p:tgtEl>
                                        <p:attrNameLst>
                                          <p:attrName>r</p:attrName>
                                        </p:attrNameLst>
                                      </p:cBhvr>
                                    </p:animRot>
                                    <p:animRot by="240000">
                                      <p:cBhvr>
                                        <p:cTn id="127" dur="400" fill="hold">
                                          <p:stCondLst>
                                            <p:cond delay="800"/>
                                          </p:stCondLst>
                                        </p:cTn>
                                        <p:tgtEl>
                                          <p:spTgt spid="49"/>
                                        </p:tgtEl>
                                        <p:attrNameLst>
                                          <p:attrName>r</p:attrName>
                                        </p:attrNameLst>
                                      </p:cBhvr>
                                    </p:animRot>
                                    <p:animRot by="-240000">
                                      <p:cBhvr>
                                        <p:cTn id="128" dur="400" fill="hold">
                                          <p:stCondLst>
                                            <p:cond delay="1200"/>
                                          </p:stCondLst>
                                        </p:cTn>
                                        <p:tgtEl>
                                          <p:spTgt spid="49"/>
                                        </p:tgtEl>
                                        <p:attrNameLst>
                                          <p:attrName>r</p:attrName>
                                        </p:attrNameLst>
                                      </p:cBhvr>
                                    </p:animRot>
                                    <p:animRot by="120000">
                                      <p:cBhvr>
                                        <p:cTn id="129" dur="400" fill="hold">
                                          <p:stCondLst>
                                            <p:cond delay="1600"/>
                                          </p:stCondLst>
                                        </p:cTn>
                                        <p:tgtEl>
                                          <p:spTgt spid="49"/>
                                        </p:tgtEl>
                                        <p:attrNameLst>
                                          <p:attrName>r</p:attrName>
                                        </p:attrNameLst>
                                      </p:cBhvr>
                                    </p:animRot>
                                  </p:childTnLst>
                                </p:cTn>
                              </p:par>
                            </p:childTnLst>
                          </p:cTn>
                        </p:par>
                        <p:par>
                          <p:cTn id="130" fill="hold" nodeType="afterGroup">
                            <p:stCondLst>
                              <p:cond delay="5500"/>
                            </p:stCondLst>
                            <p:childTnLst>
                              <p:par>
                                <p:cTn id="131" presetID="10" presetClass="exit" presetSubtype="0" fill="hold" nodeType="afterEffect">
                                  <p:stCondLst>
                                    <p:cond delay="0"/>
                                  </p:stCondLst>
                                  <p:childTnLst>
                                    <p:animEffect transition="out" filter="fade">
                                      <p:cBhvr>
                                        <p:cTn id="132" dur="250"/>
                                        <p:tgtEl>
                                          <p:spTgt spid="35"/>
                                        </p:tgtEl>
                                      </p:cBhvr>
                                    </p:animEffect>
                                    <p:set>
                                      <p:cBhvr>
                                        <p:cTn id="133" dur="1" fill="hold">
                                          <p:stCondLst>
                                            <p:cond delay="249"/>
                                          </p:stCondLst>
                                        </p:cTn>
                                        <p:tgtEl>
                                          <p:spTgt spid="35"/>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250"/>
                                        <p:tgtEl>
                                          <p:spTgt spid="38"/>
                                        </p:tgtEl>
                                      </p:cBhvr>
                                    </p:animEffect>
                                  </p:childTnLst>
                                  <p:subTnLst>
                                    <p:audio>
                                      <p:cMediaNode>
                                        <p:cTn display="0" masterRel="sameClick">
                                          <p:stCondLst>
                                            <p:cond evt="begin" delay="0">
                                              <p:tn val="134"/>
                                            </p:cond>
                                          </p:stCondLst>
                                          <p:endCondLst>
                                            <p:cond evt="onStopAudio" delay="0">
                                              <p:tgtEl>
                                                <p:sldTgt/>
                                              </p:tgtEl>
                                            </p:cond>
                                          </p:endCondLst>
                                        </p:cTn>
                                        <p:tgtEl>
                                          <p:sndTgt r:embed="rId5" name="oisairoi.wav"/>
                                        </p:tgtEl>
                                      </p:cMediaNode>
                                    </p:audio>
                                  </p:subTnLst>
                                </p:cTn>
                              </p:par>
                              <p:par>
                                <p:cTn id="137" presetID="10" presetClass="entr" presetSubtype="0"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250"/>
                                        <p:tgtEl>
                                          <p:spTgt spid="54"/>
                                        </p:tgtEl>
                                      </p:cBhvr>
                                    </p:animEffect>
                                  </p:childTnLst>
                                </p:cTn>
                              </p:par>
                              <p:par>
                                <p:cTn id="140" presetID="10" presetClass="exit" presetSubtype="0" fill="hold" nodeType="withEffect">
                                  <p:stCondLst>
                                    <p:cond delay="0"/>
                                  </p:stCondLst>
                                  <p:childTnLst>
                                    <p:animEffect transition="out" filter="fade">
                                      <p:cBhvr>
                                        <p:cTn id="141" dur="250"/>
                                        <p:tgtEl>
                                          <p:spTgt spid="49"/>
                                        </p:tgtEl>
                                      </p:cBhvr>
                                    </p:animEffect>
                                    <p:set>
                                      <p:cBhvr>
                                        <p:cTn id="142" dur="1" fill="hold">
                                          <p:stCondLst>
                                            <p:cond delay="24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43" restart="whenNotActive" fill="hold" evtFilter="cancelBubble" nodeType="interactiveSeq">
                <p:stCondLst>
                  <p:cond evt="onClick" delay="0">
                    <p:tgtEl>
                      <p:spTgt spid="50"/>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32" presetClass="emph" presetSubtype="0" fill="hold" nodeType="clickEffect">
                                  <p:stCondLst>
                                    <p:cond delay="0"/>
                                  </p:stCondLst>
                                  <p:childTnLst>
                                    <p:animRot by="120000">
                                      <p:cBhvr>
                                        <p:cTn id="147" dur="100" fill="hold">
                                          <p:stCondLst>
                                            <p:cond delay="0"/>
                                          </p:stCondLst>
                                        </p:cTn>
                                        <p:tgtEl>
                                          <p:spTgt spid="50"/>
                                        </p:tgtEl>
                                        <p:attrNameLst>
                                          <p:attrName>r</p:attrName>
                                        </p:attrNameLst>
                                      </p:cBhvr>
                                    </p:animRot>
                                    <p:animRot by="-240000">
                                      <p:cBhvr>
                                        <p:cTn id="148" dur="200" fill="hold">
                                          <p:stCondLst>
                                            <p:cond delay="200"/>
                                          </p:stCondLst>
                                        </p:cTn>
                                        <p:tgtEl>
                                          <p:spTgt spid="50"/>
                                        </p:tgtEl>
                                        <p:attrNameLst>
                                          <p:attrName>r</p:attrName>
                                        </p:attrNameLst>
                                      </p:cBhvr>
                                    </p:animRot>
                                    <p:animRot by="240000">
                                      <p:cBhvr>
                                        <p:cTn id="149" dur="200" fill="hold">
                                          <p:stCondLst>
                                            <p:cond delay="400"/>
                                          </p:stCondLst>
                                        </p:cTn>
                                        <p:tgtEl>
                                          <p:spTgt spid="50"/>
                                        </p:tgtEl>
                                        <p:attrNameLst>
                                          <p:attrName>r</p:attrName>
                                        </p:attrNameLst>
                                      </p:cBhvr>
                                    </p:animRot>
                                    <p:animRot by="-240000">
                                      <p:cBhvr>
                                        <p:cTn id="150" dur="200" fill="hold">
                                          <p:stCondLst>
                                            <p:cond delay="600"/>
                                          </p:stCondLst>
                                        </p:cTn>
                                        <p:tgtEl>
                                          <p:spTgt spid="50"/>
                                        </p:tgtEl>
                                        <p:attrNameLst>
                                          <p:attrName>r</p:attrName>
                                        </p:attrNameLst>
                                      </p:cBhvr>
                                    </p:animRot>
                                    <p:animRot by="120000">
                                      <p:cBhvr>
                                        <p:cTn id="151" dur="200" fill="hold">
                                          <p:stCondLst>
                                            <p:cond delay="800"/>
                                          </p:stCondLst>
                                        </p:cTn>
                                        <p:tgtEl>
                                          <p:spTgt spid="50"/>
                                        </p:tgtEl>
                                        <p:attrNameLst>
                                          <p:attrName>r</p:attrName>
                                        </p:attrNameLst>
                                      </p:cBhvr>
                                    </p:animRot>
                                  </p:childTnLst>
                                </p:cTn>
                              </p:par>
                            </p:childTnLst>
                          </p:cTn>
                        </p:par>
                        <p:par>
                          <p:cTn id="152" fill="hold" nodeType="afterGroup">
                            <p:stCondLst>
                              <p:cond delay="1000"/>
                            </p:stCondLst>
                            <p:childTnLst>
                              <p:par>
                                <p:cTn id="153" presetID="10" presetClass="exit" presetSubtype="0" fill="hold" nodeType="afterEffect">
                                  <p:stCondLst>
                                    <p:cond delay="0"/>
                                  </p:stCondLst>
                                  <p:childTnLst>
                                    <p:animEffect transition="out" filter="fade">
                                      <p:cBhvr>
                                        <p:cTn id="154" dur="250"/>
                                        <p:tgtEl>
                                          <p:spTgt spid="45"/>
                                        </p:tgtEl>
                                      </p:cBhvr>
                                    </p:animEffect>
                                    <p:set>
                                      <p:cBhvr>
                                        <p:cTn id="155" dur="1" fill="hold">
                                          <p:stCondLst>
                                            <p:cond delay="249"/>
                                          </p:stCondLst>
                                        </p:cTn>
                                        <p:tgtEl>
                                          <p:spTgt spid="45"/>
                                        </p:tgtEl>
                                        <p:attrNameLst>
                                          <p:attrName>style.visibility</p:attrName>
                                        </p:attrNameLst>
                                      </p:cBhvr>
                                      <p:to>
                                        <p:strVal val="hidden"/>
                                      </p:to>
                                    </p:set>
                                  </p:childTnLst>
                                </p:cTn>
                              </p:par>
                              <p:par>
                                <p:cTn id="156" presetID="10" presetClass="entr" presetSubtype="0" fill="hold" nodeType="with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fade">
                                      <p:cBhvr>
                                        <p:cTn id="158" dur="250"/>
                                        <p:tgtEl>
                                          <p:spTgt spid="44"/>
                                        </p:tgtEl>
                                      </p:cBhvr>
                                    </p:animEffect>
                                  </p:childTnLst>
                                </p:cTn>
                              </p:par>
                            </p:childTnLst>
                          </p:cTn>
                        </p:par>
                        <p:par>
                          <p:cTn id="159" fill="hold" nodeType="afterGroup">
                            <p:stCondLst>
                              <p:cond delay="1250"/>
                            </p:stCondLst>
                            <p:childTnLst>
                              <p:par>
                                <p:cTn id="160" presetID="49" presetClass="path" presetSubtype="0" accel="50000" decel="50000" fill="hold" nodeType="afterEffect">
                                  <p:stCondLst>
                                    <p:cond delay="0"/>
                                  </p:stCondLst>
                                  <p:childTnLst>
                                    <p:animMotion origin="layout" path="M -0.00573 0.02894 L 0.07917 0.32917 " pathEditMode="relative" rAng="0" ptsTypes="AA">
                                      <p:cBhvr>
                                        <p:cTn id="161" dur="2000" fill="hold"/>
                                        <p:tgtEl>
                                          <p:spTgt spid="44"/>
                                        </p:tgtEl>
                                        <p:attrNameLst>
                                          <p:attrName>ppt_x</p:attrName>
                                          <p:attrName>ppt_y</p:attrName>
                                        </p:attrNameLst>
                                      </p:cBhvr>
                                      <p:rCtr x="4236" y="15000"/>
                                    </p:animMotion>
                                  </p:childTnLst>
                                </p:cTn>
                              </p:par>
                            </p:childTnLst>
                          </p:cTn>
                        </p:par>
                        <p:par>
                          <p:cTn id="162" fill="hold" nodeType="afterGroup">
                            <p:stCondLst>
                              <p:cond delay="3250"/>
                            </p:stCondLst>
                            <p:childTnLst>
                              <p:par>
                                <p:cTn id="163" presetID="10" presetClass="exit" presetSubtype="0" fill="hold" nodeType="afterEffect">
                                  <p:stCondLst>
                                    <p:cond delay="0"/>
                                  </p:stCondLst>
                                  <p:childTnLst>
                                    <p:animEffect transition="out" filter="fade">
                                      <p:cBhvr>
                                        <p:cTn id="164" dur="250"/>
                                        <p:tgtEl>
                                          <p:spTgt spid="44"/>
                                        </p:tgtEl>
                                      </p:cBhvr>
                                    </p:animEffect>
                                    <p:set>
                                      <p:cBhvr>
                                        <p:cTn id="165" dur="1" fill="hold">
                                          <p:stCondLst>
                                            <p:cond delay="249"/>
                                          </p:stCondLst>
                                        </p:cTn>
                                        <p:tgtEl>
                                          <p:spTgt spid="44"/>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fade">
                                      <p:cBhvr>
                                        <p:cTn id="168" dur="250"/>
                                        <p:tgtEl>
                                          <p:spTgt spid="36"/>
                                        </p:tgtEl>
                                      </p:cBhvr>
                                    </p:animEffect>
                                  </p:childTnLst>
                                </p:cTn>
                              </p:par>
                            </p:childTnLst>
                          </p:cTn>
                        </p:par>
                        <p:par>
                          <p:cTn id="169" fill="hold" nodeType="afterGroup">
                            <p:stCondLst>
                              <p:cond delay="3500"/>
                            </p:stCondLst>
                            <p:childTnLst>
                              <p:par>
                                <p:cTn id="170" presetID="32" presetClass="emph" presetSubtype="0" fill="hold" nodeType="afterEffect">
                                  <p:stCondLst>
                                    <p:cond delay="0"/>
                                  </p:stCondLst>
                                  <p:childTnLst>
                                    <p:animRot by="120000">
                                      <p:cBhvr>
                                        <p:cTn id="171" dur="200" fill="hold">
                                          <p:stCondLst>
                                            <p:cond delay="0"/>
                                          </p:stCondLst>
                                        </p:cTn>
                                        <p:tgtEl>
                                          <p:spTgt spid="36"/>
                                        </p:tgtEl>
                                        <p:attrNameLst>
                                          <p:attrName>r</p:attrName>
                                        </p:attrNameLst>
                                      </p:cBhvr>
                                    </p:animRot>
                                    <p:animRot by="-240000">
                                      <p:cBhvr>
                                        <p:cTn id="172" dur="400" fill="hold">
                                          <p:stCondLst>
                                            <p:cond delay="400"/>
                                          </p:stCondLst>
                                        </p:cTn>
                                        <p:tgtEl>
                                          <p:spTgt spid="36"/>
                                        </p:tgtEl>
                                        <p:attrNameLst>
                                          <p:attrName>r</p:attrName>
                                        </p:attrNameLst>
                                      </p:cBhvr>
                                    </p:animRot>
                                    <p:animRot by="240000">
                                      <p:cBhvr>
                                        <p:cTn id="173" dur="400" fill="hold">
                                          <p:stCondLst>
                                            <p:cond delay="800"/>
                                          </p:stCondLst>
                                        </p:cTn>
                                        <p:tgtEl>
                                          <p:spTgt spid="36"/>
                                        </p:tgtEl>
                                        <p:attrNameLst>
                                          <p:attrName>r</p:attrName>
                                        </p:attrNameLst>
                                      </p:cBhvr>
                                    </p:animRot>
                                    <p:animRot by="-240000">
                                      <p:cBhvr>
                                        <p:cTn id="174" dur="400" fill="hold">
                                          <p:stCondLst>
                                            <p:cond delay="1200"/>
                                          </p:stCondLst>
                                        </p:cTn>
                                        <p:tgtEl>
                                          <p:spTgt spid="36"/>
                                        </p:tgtEl>
                                        <p:attrNameLst>
                                          <p:attrName>r</p:attrName>
                                        </p:attrNameLst>
                                      </p:cBhvr>
                                    </p:animRot>
                                    <p:animRot by="120000">
                                      <p:cBhvr>
                                        <p:cTn id="175" dur="400" fill="hold">
                                          <p:stCondLst>
                                            <p:cond delay="1600"/>
                                          </p:stCondLst>
                                        </p:cTn>
                                        <p:tgtEl>
                                          <p:spTgt spid="36"/>
                                        </p:tgtEl>
                                        <p:attrNameLst>
                                          <p:attrName>r</p:attrName>
                                        </p:attrNameLst>
                                      </p:cBhvr>
                                    </p:animRot>
                                  </p:childTnLst>
                                </p:cTn>
                              </p:par>
                              <p:par>
                                <p:cTn id="176" presetID="32" presetClass="emph" presetSubtype="0" fill="hold" nodeType="withEffect">
                                  <p:stCondLst>
                                    <p:cond delay="0"/>
                                  </p:stCondLst>
                                  <p:childTnLst>
                                    <p:animRot by="120000">
                                      <p:cBhvr>
                                        <p:cTn id="177" dur="200" fill="hold">
                                          <p:stCondLst>
                                            <p:cond delay="0"/>
                                          </p:stCondLst>
                                        </p:cTn>
                                        <p:tgtEl>
                                          <p:spTgt spid="50"/>
                                        </p:tgtEl>
                                        <p:attrNameLst>
                                          <p:attrName>r</p:attrName>
                                        </p:attrNameLst>
                                      </p:cBhvr>
                                    </p:animRot>
                                    <p:animRot by="-240000">
                                      <p:cBhvr>
                                        <p:cTn id="178" dur="400" fill="hold">
                                          <p:stCondLst>
                                            <p:cond delay="400"/>
                                          </p:stCondLst>
                                        </p:cTn>
                                        <p:tgtEl>
                                          <p:spTgt spid="50"/>
                                        </p:tgtEl>
                                        <p:attrNameLst>
                                          <p:attrName>r</p:attrName>
                                        </p:attrNameLst>
                                      </p:cBhvr>
                                    </p:animRot>
                                    <p:animRot by="240000">
                                      <p:cBhvr>
                                        <p:cTn id="179" dur="400" fill="hold">
                                          <p:stCondLst>
                                            <p:cond delay="800"/>
                                          </p:stCondLst>
                                        </p:cTn>
                                        <p:tgtEl>
                                          <p:spTgt spid="50"/>
                                        </p:tgtEl>
                                        <p:attrNameLst>
                                          <p:attrName>r</p:attrName>
                                        </p:attrNameLst>
                                      </p:cBhvr>
                                    </p:animRot>
                                    <p:animRot by="-240000">
                                      <p:cBhvr>
                                        <p:cTn id="180" dur="400" fill="hold">
                                          <p:stCondLst>
                                            <p:cond delay="1200"/>
                                          </p:stCondLst>
                                        </p:cTn>
                                        <p:tgtEl>
                                          <p:spTgt spid="50"/>
                                        </p:tgtEl>
                                        <p:attrNameLst>
                                          <p:attrName>r</p:attrName>
                                        </p:attrNameLst>
                                      </p:cBhvr>
                                    </p:animRot>
                                    <p:animRot by="120000">
                                      <p:cBhvr>
                                        <p:cTn id="181" dur="400" fill="hold">
                                          <p:stCondLst>
                                            <p:cond delay="1600"/>
                                          </p:stCondLst>
                                        </p:cTn>
                                        <p:tgtEl>
                                          <p:spTgt spid="50"/>
                                        </p:tgtEl>
                                        <p:attrNameLst>
                                          <p:attrName>r</p:attrName>
                                        </p:attrNameLst>
                                      </p:cBhvr>
                                    </p:animRot>
                                  </p:childTnLst>
                                </p:cTn>
                              </p:par>
                            </p:childTnLst>
                          </p:cTn>
                        </p:par>
                        <p:par>
                          <p:cTn id="182" fill="hold" nodeType="afterGroup">
                            <p:stCondLst>
                              <p:cond delay="5500"/>
                            </p:stCondLst>
                            <p:childTnLst>
                              <p:par>
                                <p:cTn id="183" presetID="10" presetClass="exit" presetSubtype="0" fill="hold" nodeType="afterEffect">
                                  <p:stCondLst>
                                    <p:cond delay="0"/>
                                  </p:stCondLst>
                                  <p:childTnLst>
                                    <p:animEffect transition="out" filter="fade">
                                      <p:cBhvr>
                                        <p:cTn id="184" dur="250"/>
                                        <p:tgtEl>
                                          <p:spTgt spid="36"/>
                                        </p:tgtEl>
                                      </p:cBhvr>
                                    </p:animEffect>
                                    <p:set>
                                      <p:cBhvr>
                                        <p:cTn id="185" dur="1" fill="hold">
                                          <p:stCondLst>
                                            <p:cond delay="249"/>
                                          </p:stCondLst>
                                        </p:cTn>
                                        <p:tgtEl>
                                          <p:spTgt spid="36"/>
                                        </p:tgtEl>
                                        <p:attrNameLst>
                                          <p:attrName>style.visibility</p:attrName>
                                        </p:attrNameLst>
                                      </p:cBhvr>
                                      <p:to>
                                        <p:strVal val="hidden"/>
                                      </p:to>
                                    </p:set>
                                  </p:childTnLst>
                                </p:cTn>
                              </p:par>
                              <p:par>
                                <p:cTn id="186" presetID="10" presetClass="entr" presetSubtype="0"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250"/>
                                        <p:tgtEl>
                                          <p:spTgt spid="39"/>
                                        </p:tgtEl>
                                      </p:cBhvr>
                                    </p:animEffect>
                                  </p:childTnLst>
                                  <p:subTnLst>
                                    <p:audio>
                                      <p:cMediaNode>
                                        <p:cTn display="0" masterRel="sameClick">
                                          <p:stCondLst>
                                            <p:cond evt="begin" delay="0">
                                              <p:tn val="186"/>
                                            </p:cond>
                                          </p:stCondLst>
                                          <p:endCondLst>
                                            <p:cond evt="onStopAudio" delay="0">
                                              <p:tgtEl>
                                                <p:sldTgt/>
                                              </p:tgtEl>
                                            </p:cond>
                                          </p:endCondLst>
                                        </p:cTn>
                                        <p:tgtEl>
                                          <p:sndTgt r:embed="rId5" name="oisairoi.wav"/>
                                        </p:tgtEl>
                                      </p:cMediaNode>
                                    </p:audio>
                                  </p:subTnLst>
                                </p:cTn>
                              </p:par>
                              <p:par>
                                <p:cTn id="189" presetID="10" presetClass="entr" presetSubtype="0" fill="hold" nodeType="withEffect">
                                  <p:stCondLst>
                                    <p:cond delay="0"/>
                                  </p:stCondLst>
                                  <p:childTnLst>
                                    <p:set>
                                      <p:cBhvr>
                                        <p:cTn id="190" dur="1" fill="hold">
                                          <p:stCondLst>
                                            <p:cond delay="0"/>
                                          </p:stCondLst>
                                        </p:cTn>
                                        <p:tgtEl>
                                          <p:spTgt spid="53"/>
                                        </p:tgtEl>
                                        <p:attrNameLst>
                                          <p:attrName>style.visibility</p:attrName>
                                        </p:attrNameLst>
                                      </p:cBhvr>
                                      <p:to>
                                        <p:strVal val="visible"/>
                                      </p:to>
                                    </p:set>
                                    <p:animEffect transition="in" filter="fade">
                                      <p:cBhvr>
                                        <p:cTn id="191" dur="250"/>
                                        <p:tgtEl>
                                          <p:spTgt spid="53"/>
                                        </p:tgtEl>
                                      </p:cBhvr>
                                    </p:animEffect>
                                  </p:childTnLst>
                                </p:cTn>
                              </p:par>
                              <p:par>
                                <p:cTn id="192" presetID="10" presetClass="exit" presetSubtype="0" fill="hold" nodeType="withEffect">
                                  <p:stCondLst>
                                    <p:cond delay="0"/>
                                  </p:stCondLst>
                                  <p:childTnLst>
                                    <p:animEffect transition="out" filter="fade">
                                      <p:cBhvr>
                                        <p:cTn id="193" dur="250"/>
                                        <p:tgtEl>
                                          <p:spTgt spid="50"/>
                                        </p:tgtEl>
                                      </p:cBhvr>
                                    </p:animEffect>
                                    <p:set>
                                      <p:cBhvr>
                                        <p:cTn id="194" dur="1" fill="hold">
                                          <p:stCondLst>
                                            <p:cond delay="24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95" restart="whenNotActive" fill="hold" evtFilter="cancelBubble" nodeType="interactiveSeq">
                <p:stCondLst>
                  <p:cond evt="onClick" delay="0">
                    <p:tgtEl>
                      <p:spTgt spid="43"/>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32" presetClass="emph" presetSubtype="0" fill="hold" nodeType="clickEffect">
                                  <p:stCondLst>
                                    <p:cond delay="0"/>
                                  </p:stCondLst>
                                  <p:childTnLst>
                                    <p:animRot by="120000">
                                      <p:cBhvr>
                                        <p:cTn id="199" dur="100" fill="hold">
                                          <p:stCondLst>
                                            <p:cond delay="0"/>
                                          </p:stCondLst>
                                        </p:cTn>
                                        <p:tgtEl>
                                          <p:spTgt spid="43"/>
                                        </p:tgtEl>
                                        <p:attrNameLst>
                                          <p:attrName>r</p:attrName>
                                        </p:attrNameLst>
                                      </p:cBhvr>
                                    </p:animRot>
                                    <p:animRot by="-240000">
                                      <p:cBhvr>
                                        <p:cTn id="200" dur="200" fill="hold">
                                          <p:stCondLst>
                                            <p:cond delay="200"/>
                                          </p:stCondLst>
                                        </p:cTn>
                                        <p:tgtEl>
                                          <p:spTgt spid="43"/>
                                        </p:tgtEl>
                                        <p:attrNameLst>
                                          <p:attrName>r</p:attrName>
                                        </p:attrNameLst>
                                      </p:cBhvr>
                                    </p:animRot>
                                    <p:animRot by="240000">
                                      <p:cBhvr>
                                        <p:cTn id="201" dur="200" fill="hold">
                                          <p:stCondLst>
                                            <p:cond delay="400"/>
                                          </p:stCondLst>
                                        </p:cTn>
                                        <p:tgtEl>
                                          <p:spTgt spid="43"/>
                                        </p:tgtEl>
                                        <p:attrNameLst>
                                          <p:attrName>r</p:attrName>
                                        </p:attrNameLst>
                                      </p:cBhvr>
                                    </p:animRot>
                                    <p:animRot by="-240000">
                                      <p:cBhvr>
                                        <p:cTn id="202" dur="200" fill="hold">
                                          <p:stCondLst>
                                            <p:cond delay="600"/>
                                          </p:stCondLst>
                                        </p:cTn>
                                        <p:tgtEl>
                                          <p:spTgt spid="43"/>
                                        </p:tgtEl>
                                        <p:attrNameLst>
                                          <p:attrName>r</p:attrName>
                                        </p:attrNameLst>
                                      </p:cBhvr>
                                    </p:animRot>
                                    <p:animRot by="120000">
                                      <p:cBhvr>
                                        <p:cTn id="203" dur="200" fill="hold">
                                          <p:stCondLst>
                                            <p:cond delay="800"/>
                                          </p:stCondLst>
                                        </p:cTn>
                                        <p:tgtEl>
                                          <p:spTgt spid="43"/>
                                        </p:tgtEl>
                                        <p:attrNameLst>
                                          <p:attrName>r</p:attrName>
                                        </p:attrNameLst>
                                      </p:cBhvr>
                                    </p:animRot>
                                  </p:childTnLst>
                                  <p:subTnLst>
                                    <p:audio>
                                      <p:cMediaNode>
                                        <p:cTn display="0" masterRel="sameClick">
                                          <p:stCondLst>
                                            <p:cond evt="begin" delay="0">
                                              <p:tn val="198"/>
                                            </p:cond>
                                          </p:stCondLst>
                                          <p:endCondLst>
                                            <p:cond evt="onStopAudio" delay="0">
                                              <p:tgtEl>
                                                <p:sldTgt/>
                                              </p:tgtEl>
                                            </p:cond>
                                          </p:endCondLst>
                                        </p:cTn>
                                        <p:tgtEl>
                                          <p:sndTgt r:embed="rId3" name="wind.wav"/>
                                        </p:tgtEl>
                                      </p:cMediaNode>
                                    </p:audio>
                                  </p:subTnLst>
                                </p:cTn>
                              </p:par>
                              <p:par>
                                <p:cTn id="204" presetID="24" presetClass="emph" presetSubtype="0" fill="hold" grpId="0" nodeType="withEffect">
                                  <p:stCondLst>
                                    <p:cond delay="0"/>
                                  </p:stCondLst>
                                  <p:childTnLst>
                                    <p:animClr clrSpc="hsl" dir="cw">
                                      <p:cBhvr override="childStyle">
                                        <p:cTn id="205" dur="500" fill="hold"/>
                                        <p:tgtEl>
                                          <p:spTgt spid="57">
                                            <p:txEl>
                                              <p:pRg st="0" end="0"/>
                                            </p:txEl>
                                          </p:spTgt>
                                        </p:tgtEl>
                                        <p:attrNameLst>
                                          <p:attrName>style.color</p:attrName>
                                        </p:attrNameLst>
                                      </p:cBhvr>
                                      <p:by>
                                        <p:hsl h="0" s="-12549" l="-25098"/>
                                      </p:by>
                                    </p:animClr>
                                    <p:animClr clrSpc="hsl" dir="cw">
                                      <p:cBhvr>
                                        <p:cTn id="206" dur="500" fill="hold"/>
                                        <p:tgtEl>
                                          <p:spTgt spid="57">
                                            <p:txEl>
                                              <p:pRg st="0" end="0"/>
                                            </p:txEl>
                                          </p:spTgt>
                                        </p:tgtEl>
                                        <p:attrNameLst>
                                          <p:attrName>fillcolor</p:attrName>
                                        </p:attrNameLst>
                                      </p:cBhvr>
                                      <p:by>
                                        <p:hsl h="0" s="-12549" l="-25098"/>
                                      </p:by>
                                    </p:animClr>
                                    <p:animClr clrSpc="hsl" dir="cw">
                                      <p:cBhvr>
                                        <p:cTn id="207" dur="500" fill="hold"/>
                                        <p:tgtEl>
                                          <p:spTgt spid="57">
                                            <p:txEl>
                                              <p:pRg st="0" end="0"/>
                                            </p:txEl>
                                          </p:spTgt>
                                        </p:tgtEl>
                                        <p:attrNameLst>
                                          <p:attrName>stroke.color</p:attrName>
                                        </p:attrNameLst>
                                      </p:cBhvr>
                                      <p:by>
                                        <p:hsl h="0" s="-12549" l="-25098"/>
                                      </p:by>
                                    </p:animClr>
                                    <p:set>
                                      <p:cBhvr>
                                        <p:cTn id="208" dur="500" fill="hold"/>
                                        <p:tgtEl>
                                          <p:spTgt spid="57">
                                            <p:txEl>
                                              <p:pRg st="0" end="0"/>
                                            </p:txEl>
                                          </p:spTgt>
                                        </p:tgtEl>
                                        <p:attrNameLst>
                                          <p:attrName>fill.type</p:attrName>
                                        </p:attrNameLst>
                                      </p:cBhvr>
                                      <p:to>
                                        <p:strVal val="solid"/>
                                      </p:to>
                                    </p:set>
                                  </p:childTnLst>
                                </p:cTn>
                              </p:par>
                              <p:par>
                                <p:cTn id="209" presetID="24" presetClass="emph" presetSubtype="0" fill="hold" grpId="0" nodeType="withEffect">
                                  <p:stCondLst>
                                    <p:cond delay="0"/>
                                  </p:stCondLst>
                                  <p:childTnLst>
                                    <p:animClr clrSpc="hsl" dir="cw">
                                      <p:cBhvr override="childStyle">
                                        <p:cTn id="210" dur="500" fill="hold"/>
                                        <p:tgtEl>
                                          <p:spTgt spid="58">
                                            <p:txEl>
                                              <p:pRg st="0" end="0"/>
                                            </p:txEl>
                                          </p:spTgt>
                                        </p:tgtEl>
                                        <p:attrNameLst>
                                          <p:attrName>style.color</p:attrName>
                                        </p:attrNameLst>
                                      </p:cBhvr>
                                      <p:by>
                                        <p:hsl h="0" s="-12549" l="-25098"/>
                                      </p:by>
                                    </p:animClr>
                                    <p:animClr clrSpc="hsl" dir="cw">
                                      <p:cBhvr>
                                        <p:cTn id="211" dur="500" fill="hold"/>
                                        <p:tgtEl>
                                          <p:spTgt spid="58">
                                            <p:txEl>
                                              <p:pRg st="0" end="0"/>
                                            </p:txEl>
                                          </p:spTgt>
                                        </p:tgtEl>
                                        <p:attrNameLst>
                                          <p:attrName>fillcolor</p:attrName>
                                        </p:attrNameLst>
                                      </p:cBhvr>
                                      <p:by>
                                        <p:hsl h="0" s="-12549" l="-25098"/>
                                      </p:by>
                                    </p:animClr>
                                    <p:animClr clrSpc="hsl" dir="cw">
                                      <p:cBhvr>
                                        <p:cTn id="212" dur="500" fill="hold"/>
                                        <p:tgtEl>
                                          <p:spTgt spid="58">
                                            <p:txEl>
                                              <p:pRg st="0" end="0"/>
                                            </p:txEl>
                                          </p:spTgt>
                                        </p:tgtEl>
                                        <p:attrNameLst>
                                          <p:attrName>stroke.color</p:attrName>
                                        </p:attrNameLst>
                                      </p:cBhvr>
                                      <p:by>
                                        <p:hsl h="0" s="-12549" l="-25098"/>
                                      </p:by>
                                    </p:animClr>
                                    <p:set>
                                      <p:cBhvr>
                                        <p:cTn id="213" dur="500" fill="hold"/>
                                        <p:tgtEl>
                                          <p:spTgt spid="58">
                                            <p:txEl>
                                              <p:pRg st="0" end="0"/>
                                            </p:txEl>
                                          </p:spTgt>
                                        </p:tgtEl>
                                        <p:attrNameLst>
                                          <p:attrName>fill.type</p:attrName>
                                        </p:attrNameLst>
                                      </p:cBhvr>
                                      <p:to>
                                        <p:strVal val="solid"/>
                                      </p:to>
                                    </p:set>
                                  </p:childTnLst>
                                </p:cTn>
                              </p:par>
                              <p:par>
                                <p:cTn id="214" presetID="24" presetClass="emph" presetSubtype="0" fill="hold" grpId="0" nodeType="withEffect">
                                  <p:stCondLst>
                                    <p:cond delay="0"/>
                                  </p:stCondLst>
                                  <p:childTnLst>
                                    <p:animClr clrSpc="hsl" dir="cw">
                                      <p:cBhvr override="childStyle">
                                        <p:cTn id="215" dur="500" fill="hold"/>
                                        <p:tgtEl>
                                          <p:spTgt spid="56">
                                            <p:txEl>
                                              <p:pRg st="0" end="0"/>
                                            </p:txEl>
                                          </p:spTgt>
                                        </p:tgtEl>
                                        <p:attrNameLst>
                                          <p:attrName>style.color</p:attrName>
                                        </p:attrNameLst>
                                      </p:cBhvr>
                                      <p:by>
                                        <p:hsl h="0" s="-12549" l="-25098"/>
                                      </p:by>
                                    </p:animClr>
                                    <p:animClr clrSpc="hsl" dir="cw">
                                      <p:cBhvr>
                                        <p:cTn id="216" dur="500" fill="hold"/>
                                        <p:tgtEl>
                                          <p:spTgt spid="56">
                                            <p:txEl>
                                              <p:pRg st="0" end="0"/>
                                            </p:txEl>
                                          </p:spTgt>
                                        </p:tgtEl>
                                        <p:attrNameLst>
                                          <p:attrName>fillcolor</p:attrName>
                                        </p:attrNameLst>
                                      </p:cBhvr>
                                      <p:by>
                                        <p:hsl h="0" s="-12549" l="-25098"/>
                                      </p:by>
                                    </p:animClr>
                                    <p:animClr clrSpc="hsl" dir="cw">
                                      <p:cBhvr>
                                        <p:cTn id="217" dur="500" fill="hold"/>
                                        <p:tgtEl>
                                          <p:spTgt spid="56">
                                            <p:txEl>
                                              <p:pRg st="0" end="0"/>
                                            </p:txEl>
                                          </p:spTgt>
                                        </p:tgtEl>
                                        <p:attrNameLst>
                                          <p:attrName>stroke.color</p:attrName>
                                        </p:attrNameLst>
                                      </p:cBhvr>
                                      <p:by>
                                        <p:hsl h="0" s="-12549" l="-25098"/>
                                      </p:by>
                                    </p:animClr>
                                    <p:set>
                                      <p:cBhvr>
                                        <p:cTn id="218" dur="500" fill="hold"/>
                                        <p:tgtEl>
                                          <p:spTgt spid="56">
                                            <p:txEl>
                                              <p:pRg st="0" end="0"/>
                                            </p:txEl>
                                          </p:spTgt>
                                        </p:tgtEl>
                                        <p:attrNameLst>
                                          <p:attrName>fill.type</p:attrName>
                                        </p:attrNameLst>
                                      </p:cBhvr>
                                      <p:to>
                                        <p:strVal val="solid"/>
                                      </p:to>
                                    </p:set>
                                  </p:childTnLst>
                                </p:cTn>
                              </p:par>
                            </p:childTnLst>
                          </p:cTn>
                        </p:par>
                      </p:childTnLst>
                    </p:cTn>
                  </p:par>
                </p:childTnLst>
              </p:cTn>
              <p:nextCondLst>
                <p:cond evt="onClick" delay="0">
                  <p:tgtEl>
                    <p:spTgt spid="43"/>
                  </p:tgtEl>
                </p:cond>
              </p:nextCondLst>
            </p:seq>
          </p:childTnLst>
        </p:cTn>
      </p:par>
    </p:tnLst>
    <p:bldLst>
      <p:bldP spid="42" grpId="0" animBg="1"/>
      <p:bldP spid="42" grpId="1" animBg="1"/>
      <p:bldP spid="51" grpId="0" animBg="1"/>
      <p:bldP spid="56" grpId="0" build="allAtOnce"/>
      <p:bldP spid="57" grpId="0" build="allAtOnce"/>
      <p:bldP spid="5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ertical Scroll 12"/>
          <p:cNvSpPr/>
          <p:nvPr/>
        </p:nvSpPr>
        <p:spPr>
          <a:xfrm>
            <a:off x="3657600" y="3276600"/>
            <a:ext cx="1676400" cy="228600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rPr>
              <a:t>CÂU HỎI DÀNH CHO BẠN</a:t>
            </a:r>
          </a:p>
        </p:txBody>
      </p:sp>
      <p:pic>
        <p:nvPicPr>
          <p:cNvPr id="4" name="Picture 3"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2840038" y="2436813"/>
            <a:ext cx="1665287"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4503738" y="2433638"/>
            <a:ext cx="183515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38814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181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24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055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276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943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Slide Number Placeholder 9"/>
          <p:cNvSpPr txBox="1">
            <a:spLocks noGrp="1"/>
          </p:cNvSpPr>
          <p:nvPr/>
        </p:nvSpPr>
        <p:spPr bwMode="auto">
          <a:xfrm>
            <a:off x="7010400" y="6669088"/>
            <a:ext cx="21336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57681DA-B2BB-4E04-8D59-D37D76BECBD4}" type="slidenum">
              <a:rPr lang="en-US" altLang="en-US" sz="1000"/>
              <a:pPr algn="r" eaLnBrk="1" hangingPunct="1"/>
              <a:t>2</a:t>
            </a:fld>
            <a:endParaRPr lang="en-US" altLang="en-US" sz="1000"/>
          </a:p>
        </p:txBody>
      </p:sp>
      <p:sp>
        <p:nvSpPr>
          <p:cNvPr id="14" name="TextBox 13"/>
          <p:cNvSpPr txBox="1"/>
          <p:nvPr/>
        </p:nvSpPr>
        <p:spPr>
          <a:xfrm>
            <a:off x="1368425" y="-44450"/>
            <a:ext cx="6086475" cy="1108075"/>
          </a:xfrm>
          <a:prstGeom prst="rect">
            <a:avLst/>
          </a:prstGeom>
          <a:noFill/>
        </p:spPr>
        <p:txBody>
          <a:bodyPr>
            <a:spAutoFit/>
          </a:bodyPr>
          <a:lstStyle/>
          <a:p>
            <a:pPr algn="ctr">
              <a:defRPr/>
            </a:pPr>
            <a:r>
              <a:rPr lang="en-US" sz="6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KHỞI ĐỘNG</a:t>
            </a:r>
          </a:p>
        </p:txBody>
      </p:sp>
      <p:sp>
        <p:nvSpPr>
          <p:cNvPr id="15" name="TextBox 14"/>
          <p:cNvSpPr txBox="1">
            <a:spLocks noChangeArrowheads="1"/>
          </p:cNvSpPr>
          <p:nvPr/>
        </p:nvSpPr>
        <p:spPr bwMode="auto">
          <a:xfrm>
            <a:off x="533400" y="1177925"/>
            <a:ext cx="9372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4400" b="1">
                <a:latin typeface="Times New Roman" pitchFamily="18" charset="0"/>
                <a:cs typeface="Times New Roman" pitchFamily="18" charset="0"/>
              </a:rPr>
              <a:t>Trò chơi: </a:t>
            </a:r>
            <a:r>
              <a:rPr lang="en-US" altLang="en-US" sz="4400" b="1">
                <a:solidFill>
                  <a:srgbClr val="00B050"/>
                </a:solidFill>
                <a:latin typeface="Times New Roman" pitchFamily="18" charset="0"/>
                <a:cs typeface="Times New Roman" pitchFamily="18" charset="0"/>
              </a:rPr>
              <a:t>BÍ MẬT QUẢ BÓNG</a:t>
            </a:r>
            <a:endParaRPr lang="en-US" altLang="en-US" sz="4400">
              <a:solidFill>
                <a:srgbClr val="00B050"/>
              </a:solidFill>
              <a:latin typeface="Times New Roman" pitchFamily="18" charset="0"/>
              <a:cs typeface="Times New Roman" pitchFamily="18" charset="0"/>
            </a:endParaRPr>
          </a:p>
        </p:txBody>
      </p:sp>
      <p:pic>
        <p:nvPicPr>
          <p:cNvPr id="16" name="Picture 15"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791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4" descr="BAR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par>
                                <p:cTn id="8" presetID="54" presetClass="path" presetSubtype="0" repeatCount="indefinite" accel="50000" decel="50000" fill="hold" nodeType="withEffect">
                                  <p:stCondLst>
                                    <p:cond delay="0"/>
                                  </p:stCondLst>
                                  <p:childTnLst>
                                    <p:animMotion origin="layout" path="M 3.33333E-6 1.11008E-6 C -0.00018 -0.01735 -0.0007 -0.03377 -0.00087 -0.03377 C -0.00209 -0.03377 -0.0033 0.2315 -0.0033 0.49745 C -0.0033 0.36309 -0.004 0.2315 -0.00452 0.2315 C -0.00521 0.2315 -0.00573 0.36494 -0.00573 0.49745 C -0.00573 0.43108 -0.00608 0.36309 -0.00643 0.36309 C -0.00677 0.36309 -0.00712 0.429 -0.00712 0.49745 C -0.00712 0.46276 -0.00729 0.43108 -0.00729 0.43108 C -0.00747 0.43108 -0.00764 0.46485 -0.00764 0.49745 C -0.00764 0.48011 -0.00782 0.46276 -0.00782 0.46276 C -0.00782 0.46276 -0.00799 0.48011 -0.00799 0.49745 C -0.00799 0.4882 -0.00799 0.48011 -0.00816 0.48011 C -0.00816 0.48219 -0.00816 0.4882 -0.00816 0.49745 C -0.00816 0.49237 -0.00816 0.4882 -0.00816 0.4882 C -0.00816 0.49075 -0.00816 0.49283 -0.00816 0.49745 C -0.00816 0.49491 -0.00816 0.49237 -0.00816 0.49075 C -0.00834 0.49075 -0.00834 0.49283 -0.00834 0.49537 C -0.00834 0.49537 -0.00834 0.49283 -0.00834 0.49075 C -0.00834 0.49075 -0.00834 0.49283 -0.00834 0.49537 " pathEditMode="relative" rAng="0" ptsTypes="fffffffffffffffffff">
                                      <p:cBhvr>
                                        <p:cTn id="9" dur="5000" fill="hold"/>
                                        <p:tgtEl>
                                          <p:spTgt spid="6"/>
                                        </p:tgtEl>
                                        <p:attrNameLst>
                                          <p:attrName>ppt_x</p:attrName>
                                          <p:attrName>ppt_y</p:attrName>
                                        </p:attrNameLst>
                                      </p:cBhvr>
                                      <p:rCtr x="-4" y="232"/>
                                    </p:animMotion>
                                  </p:childTnLst>
                                </p:cTn>
                              </p:par>
                              <p:par>
                                <p:cTn id="10" presetID="54" presetClass="path" presetSubtype="0" repeatCount="indefinite" accel="50000" decel="50000" fill="hold" nodeType="withEffect">
                                  <p:stCondLst>
                                    <p:cond delay="0"/>
                                  </p:stCondLst>
                                  <p:childTnLst>
                                    <p:animMotion origin="layout" path="M -0.025 0.01319 C -0.02466 -0.00277 -0.02153 -0.01827 -0.02066 -0.01827 C -0.01459 -0.01827 -0.00851 0.22919 -0.00851 0.47734 C -0.00851 0.35222 -0.00556 0.22919 -0.00243 0.22919 C 0.00052 0.22919 0.00364 0.35384 0.00364 0.47734 C 0.00364 0.41536 0.00538 0.35222 0.00659 0.35222 C 0.00833 0.35222 0.00972 0.41328 0.00972 0.47734 C 0.00972 0.44496 0.01059 0.41536 0.01146 0.41536 C 0.01232 0.41536 0.01319 0.44681 0.01319 0.47734 C 0.01319 0.46092 0.01354 0.44496 0.01354 0.44519 C 0.01406 0.44496 0.01441 0.46092 0.01441 0.47734 C 0.01441 0.46878 0.01493 0.46092 0.01493 0.46115 C 0.01493 0.46323 0.01527 0.46878 0.01527 0.47734 C 0.01527 0.47295 0.01527 0.46878 0.0158 0.46878 C 0.0158 0.47086 0.0158 0.47318 0.0158 0.47734 C 0.0158 0.4748 0.0158 0.47295 0.0158 0.47086 C 0.01614 0.47086 0.01614 0.47318 0.01614 0.47526 C 0.01614 0.47572 0.01614 0.47318 0.01614 0.47086 C 0.01666 0.47086 0.01666 0.47318 0.01666 0.47526 " pathEditMode="relative" rAng="0" ptsTypes="fffffffffffffffffff">
                                      <p:cBhvr>
                                        <p:cTn id="11" dur="5000" fill="hold"/>
                                        <p:tgtEl>
                                          <p:spTgt spid="7"/>
                                        </p:tgtEl>
                                        <p:attrNameLst>
                                          <p:attrName>ppt_x</p:attrName>
                                          <p:attrName>ppt_y</p:attrName>
                                        </p:attrNameLst>
                                      </p:cBhvr>
                                      <p:rCtr x="21" y="216"/>
                                    </p:animMotion>
                                  </p:childTnLst>
                                </p:cTn>
                              </p:par>
                              <p:par>
                                <p:cTn id="12" presetID="54" presetClass="path" presetSubtype="0" repeatCount="indefinite" accel="50000" decel="50000" fill="hold" nodeType="withEffect">
                                  <p:stCondLst>
                                    <p:cond delay="0"/>
                                  </p:stCondLst>
                                  <p:childTnLst>
                                    <p:animMotion origin="layout" path="M -0.05833 0.17646 C -0.05798 0.16582 -0.05625 0.15541 -0.05573 0.15541 C -0.05208 0.15541 -0.04843 0.32192 -0.04843 0.48844 C -0.04843 0.40426 -0.04652 0.32192 -0.04479 0.32192 C -0.04288 0.32192 -0.04114 0.40564 -0.04114 0.48844 C -0.04114 0.44681 -0.0401 0.40426 -0.03923 0.40426 C -0.03819 0.40426 -0.03732 0.44565 -0.03732 0.48844 C -0.03732 0.46693 -0.0368 0.44681 -0.03645 0.44681 C -0.03593 0.44681 -0.03541 0.46809 -0.03541 0.48844 C -0.03541 0.47757 -0.03524 0.46693 -0.03507 0.46693 C -0.03489 0.46693 -0.03455 0.47757 -0.03455 0.48844 C -0.03455 0.48289 -0.03437 0.47757 -0.0342 0.47757 C -0.0342 0.47895 -0.03402 0.48289 -0.03402 0.48844 C -0.03402 0.48543 -0.03402 0.48289 -0.03385 0.48289 C -0.03385 0.48427 -0.03385 0.48566 -0.03385 0.48844 C -0.03385 0.48682 -0.03385 0.48543 -0.03385 0.48427 C -0.03368 0.48427 -0.03368 0.48566 -0.03368 0.48705 C -0.0335 0.48705 -0.0335 0.48566 -0.0335 0.48427 C -0.03333 0.48427 -0.03333 0.48566 -0.03333 0.48705 " pathEditMode="relative" rAng="0" ptsTypes="fffffffffffffffffff">
                                      <p:cBhvr>
                                        <p:cTn id="13" dur="5000" fill="hold"/>
                                        <p:tgtEl>
                                          <p:spTgt spid="8"/>
                                        </p:tgtEl>
                                        <p:attrNameLst>
                                          <p:attrName>ppt_x</p:attrName>
                                          <p:attrName>ppt_y</p:attrName>
                                        </p:attrNameLst>
                                      </p:cBhvr>
                                      <p:rCtr x="13" y="145"/>
                                    </p:animMotion>
                                  </p:childTnLst>
                                </p:cTn>
                              </p:par>
                              <p:par>
                                <p:cTn id="14" presetID="54" presetClass="path" presetSubtype="0" repeatCount="indefinite" accel="50000" decel="50000" fill="hold" nodeType="withEffect">
                                  <p:stCondLst>
                                    <p:cond delay="0"/>
                                  </p:stCondLst>
                                  <p:childTnLst>
                                    <p:animMotion origin="layout" path="M 3.33333E-6 -0.11643 C 0.00052 -0.125 0.0026 -0.13333 0.0033 -0.13333 C 0.00798 -0.13333 0.01267 0.00047 0.01267 0.13403 C 0.01267 0.06644 0.0151 0.00047 0.01736 0.00047 C 0.01979 0.00047 0.02187 0.06736 0.02187 0.13403 C 0.02187 0.10047 0.02309 0.06644 0.0243 0.06644 C 0.02552 0.06644 0.02673 0.09954 0.02673 0.13403 C 0.02673 0.11667 0.02725 0.10047 0.02795 0.10047 C 0.02847 0.10047 0.02916 0.11759 0.02916 0.13403 C 0.02916 0.12523 0.02934 0.11667 0.02968 0.11667 C 0.02986 0.11667 0.03021 0.12523 0.03021 0.13403 C 0.03021 0.1294 0.03038 0.12523 0.03055 0.12523 C 0.03055 0.12639 0.0309 0.1294 0.0309 0.13403 C 0.0309 0.13172 0.0309 0.1294 0.03107 0.1294 C 0.03107 0.13056 0.03125 0.13172 0.03125 0.13403 C 0.03125 0.13287 0.03125 0.13172 0.03125 0.13056 C 0.03142 0.13056 0.03142 0.13172 0.03142 0.13287 C 0.03159 0.13287 0.03159 0.13172 0.03159 0.13056 C 0.03177 0.13056 0.03177 0.13172 0.03177 0.13287 " pathEditMode="relative" rAng="0" ptsTypes="fffffffffffffffffff">
                                      <p:cBhvr>
                                        <p:cTn id="15" dur="5000" fill="hold"/>
                                        <p:tgtEl>
                                          <p:spTgt spid="12"/>
                                        </p:tgtEl>
                                        <p:attrNameLst>
                                          <p:attrName>ppt_x</p:attrName>
                                          <p:attrName>ppt_y</p:attrName>
                                        </p:attrNameLst>
                                      </p:cBhvr>
                                      <p:rCtr x="1580" y="11667"/>
                                    </p:animMotion>
                                  </p:childTnLst>
                                </p:cTn>
                              </p:par>
                              <p:par>
                                <p:cTn id="16" presetID="54" presetClass="path" presetSubtype="0" repeatCount="indefinite" accel="50000" decel="50000" fill="hold" nodeType="withEffect">
                                  <p:stCondLst>
                                    <p:cond delay="0"/>
                                  </p:stCondLst>
                                  <p:childTnLst>
                                    <p:animMotion origin="layout" path="M 3.33333E-6 1.68363E-6 C -0.00035 -0.01411 -0.00209 -0.02799 -0.00261 -0.02799 C -0.00625 -0.02799 -0.0099 0.19796 -0.0099 0.42461 C -0.0099 0.31036 -0.01181 0.19796 -0.01354 0.19796 C -0.01545 0.19796 -0.01719 0.31152 -0.01719 0.42461 C -0.01719 0.36748 -0.01823 0.31036 -0.0191 0.31036 C -0.02014 0.31036 -0.02084 0.36633 -0.02084 0.42461 C -0.02084 0.39523 -0.02136 0.36748 -0.02188 0.36748 C -0.0224 0.36748 -0.02292 0.39639 -0.02292 0.42461 C -0.02292 0.40957 -0.02292 0.39523 -0.02327 0.39523 C -0.02344 0.39523 -0.02379 0.40957 -0.02379 0.42461 C -0.02379 0.41651 -0.02396 0.40957 -0.02396 0.41004 C -0.02396 0.41165 -0.02431 0.41651 -0.02431 0.42461 C -0.02431 0.42021 -0.02431 0.41651 -0.02448 0.41651 C -0.02448 0.41882 -0.02448 0.42067 -0.02448 0.42461 C -0.02448 0.42229 -0.02448 0.42021 -0.02448 0.41882 C -0.02448 0.41905 -0.02448 0.42067 -0.02448 0.42252 C -0.02483 0.42252 -0.02483 0.42067 -0.02483 0.41882 C -0.025 0.41882 -0.025 0.42067 -0.025 0.42252 " pathEditMode="relative" rAng="0" ptsTypes="fffffffffffffffffff">
                                      <p:cBhvr>
                                        <p:cTn id="17" dur="5000" fill="hold"/>
                                        <p:tgtEl>
                                          <p:spTgt spid="9"/>
                                        </p:tgtEl>
                                        <p:attrNameLst>
                                          <p:attrName>ppt_x</p:attrName>
                                          <p:attrName>ppt_y</p:attrName>
                                        </p:attrNameLst>
                                      </p:cBhvr>
                                      <p:rCtr x="-13" y="198"/>
                                    </p:animMotion>
                                  </p:childTnLst>
                                </p:cTn>
                              </p:par>
                              <p:par>
                                <p:cTn id="18" presetID="54" presetClass="path" presetSubtype="0" repeatCount="indefinite" accel="50000" decel="50000" fill="hold" nodeType="withEffect">
                                  <p:stCondLst>
                                    <p:cond delay="0"/>
                                  </p:stCondLst>
                                  <p:childTnLst>
                                    <p:animMotion origin="layout" path="M -3.33333E-6 0.01804 C 0.0007 -0.00161 0.0033 -0.02035 0.00417 -0.02035 C 0.01007 -0.02035 0.01598 0.284 0.01598 0.58835 C 0.01598 0.43479 0.0191 0.284 0.02188 0.284 C 0.02483 0.284 0.02778 0.43641 0.02778 0.58835 C 0.02778 0.51226 0.02917 0.43479 0.03073 0.43479 C 0.0323 0.43479 0.03368 0.50995 0.03368 0.58835 C 0.03368 0.5488 0.03455 0.51226 0.03525 0.51226 C 0.03594 0.51226 0.03681 0.55111 0.03681 0.58835 C 0.03681 0.56846 0.03716 0.5488 0.0375 0.5488 C 0.03768 0.5488 0.0382 0.56846 0.0382 0.58835 C 0.0382 0.57817 0.03837 0.56846 0.03872 0.56846 C 0.03872 0.57123 0.03907 0.57817 0.03907 0.58835 C 0.03907 0.58303 0.03907 0.57817 0.03924 0.57817 C 0.03924 0.58072 0.03941 0.58349 0.03941 0.58835 C 0.03941 0.58557 0.03941 0.58303 0.03941 0.58072 C 0.03959 0.58072 0.03959 0.58349 0.03959 0.58604 C 0.03976 0.58604 0.03976 0.58349 0.03976 0.58072 C 0.04011 0.58072 0.04011 0.58349 0.04011 0.58604 " pathEditMode="relative" rAng="0" ptsTypes="fffffffffffffffffff">
                                      <p:cBhvr>
                                        <p:cTn id="19" dur="5000" fill="hold"/>
                                        <p:tgtEl>
                                          <p:spTgt spid="11"/>
                                        </p:tgtEl>
                                        <p:attrNameLst>
                                          <p:attrName>ppt_x</p:attrName>
                                          <p:attrName>ppt_y</p:attrName>
                                        </p:attrNameLst>
                                      </p:cBhvr>
                                      <p:rCtr x="20" y="266"/>
                                    </p:animMotion>
                                  </p:childTnLst>
                                </p:cTn>
                              </p:par>
                              <p:par>
                                <p:cTn id="20" presetID="54" presetClass="path" presetSubtype="0" repeatCount="indefinite" accel="50000" decel="50000" fill="hold" nodeType="withEffect">
                                  <p:stCondLst>
                                    <p:cond delay="0"/>
                                  </p:stCondLst>
                                  <p:childTnLst>
                                    <p:animMotion origin="layout" path="M -3.33333E-6 -2.77521E-7 C 0.00035 -0.01549 0.00209 -0.03006 0.00261 -0.03006 C 0.0066 -0.03006 0.01042 0.20722 0.01042 0.44565 C 0.01042 0.32516 0.0125 0.20722 0.01424 0.20722 C 0.01632 0.20722 0.01823 0.32701 0.01823 0.44565 C 0.01823 0.38622 0.01927 0.32516 0.02014 0.32516 C 0.02118 0.32516 0.02223 0.38414 0.02223 0.44565 C 0.02223 0.41443 0.02275 0.38622 0.02309 0.38622 C 0.02379 0.38622 0.02431 0.41628 0.02431 0.44565 C 0.02431 0.4297 0.02448 0.41443 0.02466 0.41443 C 0.02483 0.41443 0.02518 0.4297 0.02518 0.44565 C 0.02518 0.43756 0.02535 0.4297 0.02535 0.43016 C 0.02535 0.43178 0.0257 0.43756 0.0257 0.44565 C 0.0257 0.44103 0.0257 0.43756 0.02587 0.43756 C 0.02587 0.43941 0.02587 0.44126 0.02587 0.44565 C 0.02587 0.44288 0.02587 0.44103 0.02587 0.43941 C 0.02605 0.43941 0.02605 0.44126 0.02605 0.44334 C 0.02622 0.44334 0.02622 0.44126 0.02622 0.43941 C 0.02657 0.43941 0.02657 0.44126 0.02657 0.44334 " pathEditMode="relative" rAng="0" ptsTypes="fffffffffffffffffff">
                                      <p:cBhvr>
                                        <p:cTn id="21" dur="5000" fill="hold"/>
                                        <p:tgtEl>
                                          <p:spTgt spid="10"/>
                                        </p:tgtEl>
                                        <p:attrNameLst>
                                          <p:attrName>ppt_x</p:attrName>
                                          <p:attrName>ppt_y</p:attrName>
                                        </p:attrNameLst>
                                      </p:cBhvr>
                                      <p:rCtr x="13" y="208"/>
                                    </p:animMotion>
                                  </p:childTnLst>
                                </p:cTn>
                              </p:par>
                              <p:par>
                                <p:cTn id="22" presetID="0" presetClass="path" presetSubtype="0" repeatCount="3000" accel="50000" decel="50000" fill="hold" nodeType="withEffect">
                                  <p:stCondLst>
                                    <p:cond delay="0"/>
                                  </p:stCondLst>
                                  <p:childTnLst>
                                    <p:animMotion origin="layout" path="M 0.06736 -0.00463 L -0.11598 -0.00463 " pathEditMode="relative" rAng="0" ptsTypes="AA">
                                      <p:cBhvr>
                                        <p:cTn id="23" dur="1000" fill="hold"/>
                                        <p:tgtEl>
                                          <p:spTgt spid="4"/>
                                        </p:tgtEl>
                                        <p:attrNameLst>
                                          <p:attrName>ppt_x</p:attrName>
                                          <p:attrName>ppt_y</p:attrName>
                                        </p:attrNameLst>
                                      </p:cBhvr>
                                      <p:rCtr x="-92" y="0"/>
                                    </p:animMotion>
                                  </p:childTnLst>
                                </p:cTn>
                              </p:par>
                              <p:par>
                                <p:cTn id="24" presetID="0" presetClass="path" presetSubtype="0" repeatCount="3000" accel="50000" decel="50000" fill="hold" nodeType="withEffect">
                                  <p:stCondLst>
                                    <p:cond delay="0"/>
                                  </p:stCondLst>
                                  <p:childTnLst>
                                    <p:animMotion origin="layout" path="M -0.08611 -0.00463 L 0.12327 0.00509 " pathEditMode="relative" rAng="0" ptsTypes="AA">
                                      <p:cBhvr>
                                        <p:cTn id="25" dur="1000" fill="hold"/>
                                        <p:tgtEl>
                                          <p:spTgt spid="5"/>
                                        </p:tgtEl>
                                        <p:attrNameLst>
                                          <p:attrName>ppt_x</p:attrName>
                                          <p:attrName>ppt_y</p:attrName>
                                        </p:attrNameLst>
                                      </p:cBhvr>
                                      <p:rCtr x="10469" y="486"/>
                                    </p:animMotion>
                                  </p:childTnLst>
                                </p:cTn>
                              </p:par>
                              <p:par>
                                <p:cTn id="26" presetID="54" presetClass="path" presetSubtype="0" repeatCount="indefinite" accel="50000" decel="50000" fill="hold" nodeType="withEffect">
                                  <p:stCondLst>
                                    <p:cond delay="0"/>
                                  </p:stCondLst>
                                  <p:childTnLst>
                                    <p:animMotion origin="layout" path="M 3.33333E-6 1.68363E-6 C -0.00035 -0.01411 -0.00209 -0.02799 -0.00261 -0.02799 C -0.00625 -0.02799 -0.0099 0.19796 -0.0099 0.42461 C -0.0099 0.31036 -0.01181 0.19796 -0.01354 0.19796 C -0.01545 0.19796 -0.01719 0.31152 -0.01719 0.42461 C -0.01719 0.36748 -0.01823 0.31036 -0.0191 0.31036 C -0.02014 0.31036 -0.02084 0.36633 -0.02084 0.42461 C -0.02084 0.39523 -0.02136 0.36748 -0.02188 0.36748 C -0.0224 0.36748 -0.02292 0.39639 -0.02292 0.42461 C -0.02292 0.40957 -0.02292 0.39523 -0.02327 0.39523 C -0.02344 0.39523 -0.02379 0.40957 -0.02379 0.42461 C -0.02379 0.41651 -0.02396 0.40957 -0.02396 0.41004 C -0.02396 0.41165 -0.02431 0.41651 -0.02431 0.42461 C -0.02431 0.42021 -0.02431 0.41651 -0.02448 0.41651 C -0.02448 0.41882 -0.02448 0.42067 -0.02448 0.42461 C -0.02448 0.42229 -0.02448 0.42021 -0.02448 0.41882 C -0.02448 0.41905 -0.02448 0.42067 -0.02448 0.42252 C -0.02483 0.42252 -0.02483 0.42067 -0.02483 0.41882 C -0.025 0.41882 -0.025 0.42067 -0.025 0.42252 " pathEditMode="relative" rAng="0" ptsTypes="fffffffffffffffffff">
                                      <p:cBhvr>
                                        <p:cTn id="27" dur="5000" fill="hold"/>
                                        <p:tgtEl>
                                          <p:spTgt spid="16"/>
                                        </p:tgtEl>
                                        <p:attrNameLst>
                                          <p:attrName>ppt_x</p:attrName>
                                          <p:attrName>ppt_y</p:attrName>
                                        </p:attrNameLst>
                                      </p:cBhvr>
                                      <p:rCtr x="-13" y="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88" y="9525"/>
            <a:ext cx="91868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43688" y="4664075"/>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p:cNvSpPr/>
          <p:nvPr/>
        </p:nvSpPr>
        <p:spPr>
          <a:xfrm>
            <a:off x="190500" y="3981450"/>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6075" y="2209800"/>
            <a:ext cx="19589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405063"/>
            <a:ext cx="10604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863" y="448945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18250" y="4592638"/>
            <a:ext cx="1443038"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7223125" y="5332413"/>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6731000" y="53546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4641850"/>
            <a:ext cx="144303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05188" y="4749800"/>
            <a:ext cx="12493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3768725" y="5451475"/>
            <a:ext cx="822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3409950" y="5440363"/>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20725" y="4343400"/>
            <a:ext cx="110331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728663" y="5418138"/>
            <a:ext cx="8509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ular Callout 44"/>
          <p:cNvSpPr/>
          <p:nvPr/>
        </p:nvSpPr>
        <p:spPr>
          <a:xfrm>
            <a:off x="1581150" y="34925"/>
            <a:ext cx="7054850" cy="1393825"/>
          </a:xfrm>
          <a:prstGeom prst="wedgeRoundRectCallout">
            <a:avLst>
              <a:gd name="adj1" fmla="val -62305"/>
              <a:gd name="adj2" fmla="val -5271"/>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2000" b="1" u="sng" dirty="0" err="1">
                <a:solidFill>
                  <a:srgbClr val="FF0000"/>
                </a:solidFill>
                <a:latin typeface="Times New Roman" panose="02020603050405020304" pitchFamily="18" charset="0"/>
              </a:rPr>
              <a:t>Câu</a:t>
            </a:r>
            <a:r>
              <a:rPr lang="en-US" altLang="en-US" sz="2000" b="1" u="sng" dirty="0">
                <a:solidFill>
                  <a:srgbClr val="FF0000"/>
                </a:solidFill>
                <a:latin typeface="Times New Roman" panose="02020603050405020304" pitchFamily="18" charset="0"/>
              </a:rPr>
              <a:t> 4</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Muốn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viết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chữ</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lên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hình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sau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khi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chọn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hình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nháy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chuột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phải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em</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chọn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nút</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lệnh</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nào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sau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đây</a:t>
            </a:r>
            <a:r>
              <a:rPr lang="en-US" altLang="en-US" sz="2000" b="1" dirty="0">
                <a:solidFill>
                  <a:srgbClr val="FF0000"/>
                </a:solidFill>
                <a:latin typeface="Times New Roman" panose="02020603050405020304" pitchFamily="18" charset="0"/>
              </a:rPr>
              <a:t>?</a:t>
            </a:r>
          </a:p>
        </p:txBody>
      </p:sp>
      <p:sp>
        <p:nvSpPr>
          <p:cNvPr id="55" name="Rectangle 54"/>
          <p:cNvSpPr/>
          <p:nvPr/>
        </p:nvSpPr>
        <p:spPr>
          <a:xfrm>
            <a:off x="695325" y="6049963"/>
            <a:ext cx="7678738"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A                        B                              C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3" name="Rectangle 82"/>
          <p:cNvSpPr>
            <a:spLocks noChangeArrowheads="1"/>
          </p:cNvSpPr>
          <p:nvPr/>
        </p:nvSpPr>
        <p:spPr bwMode="auto">
          <a:xfrm>
            <a:off x="3703638" y="3460750"/>
            <a:ext cx="5246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chemeClr val="bg1"/>
                </a:solidFill>
                <a:latin typeface="Times New Roman" pitchFamily="18" charset="0"/>
                <a:cs typeface="Times New Roman" pitchFamily="18" charset="0"/>
              </a:rPr>
              <a:t>D : </a:t>
            </a:r>
          </a:p>
        </p:txBody>
      </p:sp>
      <p:sp>
        <p:nvSpPr>
          <p:cNvPr id="34" name="Text Box 6"/>
          <p:cNvSpPr txBox="1">
            <a:spLocks noChangeArrowheads="1"/>
          </p:cNvSpPr>
          <p:nvPr/>
        </p:nvSpPr>
        <p:spPr bwMode="auto">
          <a:xfrm>
            <a:off x="3767138" y="1522413"/>
            <a:ext cx="423862" cy="461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400">
                <a:solidFill>
                  <a:srgbClr val="FF0000"/>
                </a:solidFill>
                <a:latin typeface="Times New Roman" pitchFamily="18" charset="0"/>
              </a:rPr>
              <a:t>A</a:t>
            </a:r>
            <a:r>
              <a:rPr lang="en-US" altLang="en-US" sz="2400">
                <a:solidFill>
                  <a:srgbClr val="0000FF"/>
                </a:solidFill>
                <a:latin typeface="Times New Roman" pitchFamily="18" charset="0"/>
              </a:rPr>
              <a:t> </a:t>
            </a:r>
          </a:p>
        </p:txBody>
      </p:sp>
      <p:sp>
        <p:nvSpPr>
          <p:cNvPr id="37" name="Text Box 7"/>
          <p:cNvSpPr txBox="1">
            <a:spLocks noChangeArrowheads="1"/>
          </p:cNvSpPr>
          <p:nvPr/>
        </p:nvSpPr>
        <p:spPr bwMode="auto">
          <a:xfrm>
            <a:off x="3733800" y="2097088"/>
            <a:ext cx="457200" cy="461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400">
                <a:solidFill>
                  <a:srgbClr val="FF0000"/>
                </a:solidFill>
                <a:latin typeface="Times New Roman" pitchFamily="18" charset="0"/>
              </a:rPr>
              <a:t>B</a:t>
            </a:r>
            <a:r>
              <a:rPr lang="en-US" altLang="en-US" sz="2400">
                <a:solidFill>
                  <a:schemeClr val="accent2"/>
                </a:solidFill>
                <a:latin typeface="Times New Roman" pitchFamily="18" charset="0"/>
              </a:rPr>
              <a:t> </a:t>
            </a:r>
            <a:endParaRPr lang="en-US" altLang="en-US" sz="2400">
              <a:solidFill>
                <a:srgbClr val="0000CC"/>
              </a:solidFill>
              <a:latin typeface="Times New Roman" pitchFamily="18" charset="0"/>
            </a:endParaRPr>
          </a:p>
        </p:txBody>
      </p:sp>
      <p:sp>
        <p:nvSpPr>
          <p:cNvPr id="2" name="Rectangle 1"/>
          <p:cNvSpPr>
            <a:spLocks noChangeArrowheads="1"/>
          </p:cNvSpPr>
          <p:nvPr/>
        </p:nvSpPr>
        <p:spPr bwMode="auto">
          <a:xfrm>
            <a:off x="3703638" y="2655888"/>
            <a:ext cx="515937" cy="460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a:solidFill>
                  <a:srgbClr val="FF0000"/>
                </a:solidFill>
              </a:rPr>
              <a:t>C</a:t>
            </a:r>
            <a:r>
              <a:rPr lang="en-US" altLang="en-US">
                <a:solidFill>
                  <a:schemeClr val="accent2"/>
                </a:solidFill>
              </a:rPr>
              <a:t>. </a:t>
            </a:r>
            <a:endParaRPr lang="en-US" altLang="en-US" sz="2400">
              <a:solidFill>
                <a:srgbClr val="0000CC"/>
              </a:solidFill>
            </a:endParaRPr>
          </a:p>
        </p:txBody>
      </p:sp>
      <p:pic>
        <p:nvPicPr>
          <p:cNvPr id="38" name="Picture 3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4450" y="0"/>
            <a:ext cx="136207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6"/>
          <p:cNvSpPr txBox="1">
            <a:spLocks noChangeArrowheads="1"/>
          </p:cNvSpPr>
          <p:nvPr/>
        </p:nvSpPr>
        <p:spPr bwMode="auto">
          <a:xfrm>
            <a:off x="4484688" y="1522413"/>
            <a:ext cx="1704975" cy="461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400">
                <a:solidFill>
                  <a:srgbClr val="0000FF"/>
                </a:solidFill>
                <a:latin typeface="Times New Roman" pitchFamily="18" charset="0"/>
              </a:rPr>
              <a:t>Add text  </a:t>
            </a:r>
          </a:p>
        </p:txBody>
      </p:sp>
      <p:sp>
        <p:nvSpPr>
          <p:cNvPr id="36" name="Text Box 6"/>
          <p:cNvSpPr txBox="1">
            <a:spLocks noChangeArrowheads="1"/>
          </p:cNvSpPr>
          <p:nvPr/>
        </p:nvSpPr>
        <p:spPr bwMode="auto">
          <a:xfrm>
            <a:off x="4484688" y="2124075"/>
            <a:ext cx="1704975" cy="461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400">
                <a:solidFill>
                  <a:srgbClr val="0000FF"/>
                </a:solidFill>
                <a:latin typeface="Times New Roman" pitchFamily="18" charset="0"/>
              </a:rPr>
              <a:t>Edit point</a:t>
            </a:r>
          </a:p>
        </p:txBody>
      </p:sp>
      <p:sp>
        <p:nvSpPr>
          <p:cNvPr id="39" name="Text Box 6"/>
          <p:cNvSpPr txBox="1">
            <a:spLocks noChangeArrowheads="1"/>
          </p:cNvSpPr>
          <p:nvPr/>
        </p:nvSpPr>
        <p:spPr bwMode="auto">
          <a:xfrm>
            <a:off x="4484688" y="2660650"/>
            <a:ext cx="1704975" cy="460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400">
                <a:solidFill>
                  <a:srgbClr val="0000FF"/>
                </a:solidFill>
                <a:latin typeface="Times New Roman" pitchFamily="18" charset="0"/>
              </a:rPr>
              <a:t>Copy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nodeType="afterGroup">
                            <p:stCondLst>
                              <p:cond delay="4200"/>
                            </p:stCondLst>
                            <p:childTnLst>
                              <p:par>
                                <p:cTn id="13" presetID="10" presetClass="entr" presetSubtype="0" fill="hold" nodeType="afterEffect">
                                  <p:stCondLst>
                                    <p:cond delay="0"/>
                                  </p:stCondLst>
                                  <p:childTnLst>
                                    <p:set>
                                      <p:cBhvr>
                                        <p:cTn id="14" dur="1" fill="hold">
                                          <p:stCondLst>
                                            <p:cond delay="0"/>
                                          </p:stCondLst>
                                        </p:cTn>
                                        <p:tgtEl>
                                          <p:spTgt spid="83">
                                            <p:txEl>
                                              <p:pRg st="0" end="0"/>
                                            </p:txEl>
                                          </p:spTgt>
                                        </p:tgtEl>
                                        <p:attrNameLst>
                                          <p:attrName>style.visibility</p:attrName>
                                        </p:attrNameLst>
                                      </p:cBhvr>
                                      <p:to>
                                        <p:strVal val="visible"/>
                                      </p:to>
                                    </p:set>
                                    <p:animEffect transition="in" filter="fade">
                                      <p:cBhvr>
                                        <p:cTn id="15" dur="500"/>
                                        <p:tgtEl>
                                          <p:spTgt spid="83">
                                            <p:txEl>
                                              <p:pRg st="0" end="0"/>
                                            </p:txEl>
                                          </p:spTgt>
                                        </p:tgtEl>
                                      </p:cBhvr>
                                    </p:animEffect>
                                  </p:childTnLst>
                                </p:cTn>
                              </p:par>
                              <p:par>
                                <p:cTn id="16" presetID="24" presetClass="emph" presetSubtype="0" fill="hold" grpId="0" nodeType="withEffect">
                                  <p:stCondLst>
                                    <p:cond delay="0"/>
                                  </p:stCondLst>
                                  <p:childTnLst>
                                    <p:animClr clrSpc="hsl" dir="cw">
                                      <p:cBhvr override="childStyle">
                                        <p:cTn id="17" dur="500" fill="hold"/>
                                        <p:tgtEl>
                                          <p:spTgt spid="83">
                                            <p:txEl>
                                              <p:pRg st="0" end="0"/>
                                            </p:txEl>
                                          </p:spTgt>
                                        </p:tgtEl>
                                        <p:attrNameLst>
                                          <p:attrName>style.color</p:attrName>
                                        </p:attrNameLst>
                                      </p:cBhvr>
                                      <p:by>
                                        <p:hsl h="0" s="-12549" l="-25098"/>
                                      </p:by>
                                    </p:animClr>
                                    <p:animClr clrSpc="hsl" dir="cw">
                                      <p:cBhvr>
                                        <p:cTn id="18" dur="500" fill="hold"/>
                                        <p:tgtEl>
                                          <p:spTgt spid="83">
                                            <p:txEl>
                                              <p:pRg st="0" end="0"/>
                                            </p:txEl>
                                          </p:spTgt>
                                        </p:tgtEl>
                                        <p:attrNameLst>
                                          <p:attrName>fillcolor</p:attrName>
                                        </p:attrNameLst>
                                      </p:cBhvr>
                                      <p:by>
                                        <p:hsl h="0" s="-12549" l="-25098"/>
                                      </p:by>
                                    </p:animClr>
                                    <p:animClr clrSpc="hsl" dir="cw">
                                      <p:cBhvr>
                                        <p:cTn id="19" dur="500" fill="hold"/>
                                        <p:tgtEl>
                                          <p:spTgt spid="83">
                                            <p:txEl>
                                              <p:pRg st="0" end="0"/>
                                            </p:txEl>
                                          </p:spTgt>
                                        </p:tgtEl>
                                        <p:attrNameLst>
                                          <p:attrName>stroke.color</p:attrName>
                                        </p:attrNameLst>
                                      </p:cBhvr>
                                      <p:by>
                                        <p:hsl h="0" s="-12549" l="-25098"/>
                                      </p:by>
                                    </p:animClr>
                                    <p:set>
                                      <p:cBhvr>
                                        <p:cTn id="20" dur="500" fill="hold"/>
                                        <p:tgtEl>
                                          <p:spTgt spid="83">
                                            <p:txEl>
                                              <p:pRg st="0" end="0"/>
                                            </p:txEl>
                                          </p:spTgt>
                                        </p:tgtEl>
                                        <p:attrNameLst>
                                          <p:attrName>fill.type</p:attrName>
                                        </p:attrNameLst>
                                      </p:cBhvr>
                                      <p:to>
                                        <p:strVal val="solid"/>
                                      </p:to>
                                    </p:set>
                                  </p:childTnLst>
                                </p:cTn>
                              </p:par>
                              <p:par>
                                <p:cTn id="21" presetID="6"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ircle(in)">
                                      <p:cBhvr>
                                        <p:cTn id="26" dur="2000"/>
                                        <p:tgtEl>
                                          <p:spTgt spid="3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ircle(in)">
                                      <p:cBhvr>
                                        <p:cTn id="32" dur="2000"/>
                                        <p:tgtEl>
                                          <p:spTgt spid="3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ircle(in)">
                                      <p:cBhvr>
                                        <p:cTn id="35" dur="2000"/>
                                        <p:tgtEl>
                                          <p:spTgt spid="3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circle(in)">
                                      <p:cBhvr>
                                        <p:cTn id="38" dur="2000"/>
                                        <p:tgtEl>
                                          <p:spTgt spid="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 calcmode="lin" valueType="num">
                                      <p:cBhvr additive="base">
                                        <p:cTn id="43"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22"/>
                                        </p:tgtEl>
                                        <p:attrNameLst>
                                          <p:attrName>r</p:attrName>
                                        </p:attrNameLst>
                                      </p:cBhvr>
                                    </p:animRot>
                                    <p:animRot by="-240000">
                                      <p:cBhvr>
                                        <p:cTn id="50" dur="200" fill="hold">
                                          <p:stCondLst>
                                            <p:cond delay="200"/>
                                          </p:stCondLst>
                                        </p:cTn>
                                        <p:tgtEl>
                                          <p:spTgt spid="22"/>
                                        </p:tgtEl>
                                        <p:attrNameLst>
                                          <p:attrName>r</p:attrName>
                                        </p:attrNameLst>
                                      </p:cBhvr>
                                    </p:animRot>
                                    <p:animRot by="240000">
                                      <p:cBhvr>
                                        <p:cTn id="51" dur="200" fill="hold">
                                          <p:stCondLst>
                                            <p:cond delay="400"/>
                                          </p:stCondLst>
                                        </p:cTn>
                                        <p:tgtEl>
                                          <p:spTgt spid="22"/>
                                        </p:tgtEl>
                                        <p:attrNameLst>
                                          <p:attrName>r</p:attrName>
                                        </p:attrNameLst>
                                      </p:cBhvr>
                                    </p:animRot>
                                    <p:animRot by="-240000">
                                      <p:cBhvr>
                                        <p:cTn id="52" dur="200" fill="hold">
                                          <p:stCondLst>
                                            <p:cond delay="600"/>
                                          </p:stCondLst>
                                        </p:cTn>
                                        <p:tgtEl>
                                          <p:spTgt spid="22"/>
                                        </p:tgtEl>
                                        <p:attrNameLst>
                                          <p:attrName>r</p:attrName>
                                        </p:attrNameLst>
                                      </p:cBhvr>
                                    </p:animRot>
                                    <p:animRot by="120000">
                                      <p:cBhvr>
                                        <p:cTn id="53" dur="200" fill="hold">
                                          <p:stCondLst>
                                            <p:cond delay="800"/>
                                          </p:stCondLst>
                                        </p:cTn>
                                        <p:tgtEl>
                                          <p:spTgt spid="22"/>
                                        </p:tgtEl>
                                        <p:attrNameLst>
                                          <p:attrName>r</p:attrName>
                                        </p:attrNameLst>
                                      </p:cBhvr>
                                    </p:animRot>
                                  </p:childTnLst>
                                </p:cTn>
                              </p:par>
                            </p:childTnLst>
                          </p:cTn>
                        </p:par>
                        <p:par>
                          <p:cTn id="54" fill="hold" nodeType="afterGroup">
                            <p:stCondLst>
                              <p:cond delay="1000"/>
                            </p:stCondLst>
                            <p:childTnLst>
                              <p:par>
                                <p:cTn id="55" presetID="10" presetClass="exit" presetSubtype="0" fill="hold" nodeType="afterEffect">
                                  <p:stCondLst>
                                    <p:cond delay="0"/>
                                  </p:stCondLst>
                                  <p:childTnLst>
                                    <p:animEffect transition="out" filter="fade">
                                      <p:cBhvr>
                                        <p:cTn id="56" dur="250"/>
                                        <p:tgtEl>
                                          <p:spTgt spid="16"/>
                                        </p:tgtEl>
                                      </p:cBhvr>
                                    </p:animEffect>
                                    <p:set>
                                      <p:cBhvr>
                                        <p:cTn id="57" dur="1" fill="hold">
                                          <p:stCondLst>
                                            <p:cond delay="249"/>
                                          </p:stCondLst>
                                        </p:cTn>
                                        <p:tgtEl>
                                          <p:spTgt spid="16"/>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50"/>
                                        <p:tgtEl>
                                          <p:spTgt spid="5"/>
                                        </p:tgtEl>
                                      </p:cBhvr>
                                    </p:animEffect>
                                  </p:childTnLst>
                                </p:cTn>
                              </p:par>
                            </p:childTnLst>
                          </p:cTn>
                        </p:par>
                        <p:par>
                          <p:cTn id="61" fill="hold" nodeType="afterGroup">
                            <p:stCondLst>
                              <p:cond delay="1250"/>
                            </p:stCondLst>
                            <p:childTnLst>
                              <p:par>
                                <p:cTn id="62" presetID="63" presetClass="path" presetSubtype="0" accel="50000" decel="50000" fill="hold" nodeType="afterEffect">
                                  <p:stCondLst>
                                    <p:cond delay="0"/>
                                  </p:stCondLst>
                                  <p:childTnLst>
                                    <p:animMotion origin="layout" path="M -8.33333E-7 -4.81481E-6 L 0.54809 0.30024 " pathEditMode="relative" rAng="0" ptsTypes="AA">
                                      <p:cBhvr>
                                        <p:cTn id="63" dur="2000" fill="hold"/>
                                        <p:tgtEl>
                                          <p:spTgt spid="5"/>
                                        </p:tgtEl>
                                        <p:attrNameLst>
                                          <p:attrName>ppt_x</p:attrName>
                                          <p:attrName>ppt_y</p:attrName>
                                        </p:attrNameLst>
                                      </p:cBhvr>
                                      <p:rCtr x="27396" y="15000"/>
                                    </p:animMotion>
                                  </p:childTnLst>
                                </p:cTn>
                              </p:par>
                            </p:childTnLst>
                          </p:cTn>
                        </p:par>
                        <p:par>
                          <p:cTn id="64" fill="hold" nodeType="afterGroup">
                            <p:stCondLst>
                              <p:cond delay="3250"/>
                            </p:stCondLst>
                            <p:childTnLst>
                              <p:par>
                                <p:cTn id="65" presetID="10" presetClass="exit" presetSubtype="0" fill="hold" nodeType="afterEffect">
                                  <p:stCondLst>
                                    <p:cond delay="0"/>
                                  </p:stCondLst>
                                  <p:childTnLst>
                                    <p:animEffect transition="out" filter="fade">
                                      <p:cBhvr>
                                        <p:cTn id="66" dur="250"/>
                                        <p:tgtEl>
                                          <p:spTgt spid="5"/>
                                        </p:tgtEl>
                                      </p:cBhvr>
                                    </p:animEffect>
                                    <p:set>
                                      <p:cBhvr>
                                        <p:cTn id="67" dur="1" fill="hold">
                                          <p:stCondLst>
                                            <p:cond delay="249"/>
                                          </p:stCondLst>
                                        </p:cTn>
                                        <p:tgtEl>
                                          <p:spTgt spid="5"/>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250"/>
                                        <p:tgtEl>
                                          <p:spTgt spid="19"/>
                                        </p:tgtEl>
                                      </p:cBhvr>
                                    </p:animEffect>
                                  </p:childTnLst>
                                </p:cTn>
                              </p:par>
                            </p:childTnLst>
                          </p:cTn>
                        </p:par>
                        <p:par>
                          <p:cTn id="71" fill="hold" nodeType="afterGroup">
                            <p:stCondLst>
                              <p:cond delay="3500"/>
                            </p:stCondLst>
                            <p:childTnLst>
                              <p:par>
                                <p:cTn id="72" presetID="32" presetClass="emph" presetSubtype="0" fill="hold" nodeType="afterEffect">
                                  <p:stCondLst>
                                    <p:cond delay="0"/>
                                  </p:stCondLst>
                                  <p:childTnLst>
                                    <p:animRot by="120000">
                                      <p:cBhvr>
                                        <p:cTn id="73" dur="200" fill="hold">
                                          <p:stCondLst>
                                            <p:cond delay="0"/>
                                          </p:stCondLst>
                                        </p:cTn>
                                        <p:tgtEl>
                                          <p:spTgt spid="19"/>
                                        </p:tgtEl>
                                        <p:attrNameLst>
                                          <p:attrName>r</p:attrName>
                                        </p:attrNameLst>
                                      </p:cBhvr>
                                    </p:animRot>
                                    <p:animRot by="-240000">
                                      <p:cBhvr>
                                        <p:cTn id="74" dur="400" fill="hold">
                                          <p:stCondLst>
                                            <p:cond delay="400"/>
                                          </p:stCondLst>
                                        </p:cTn>
                                        <p:tgtEl>
                                          <p:spTgt spid="19"/>
                                        </p:tgtEl>
                                        <p:attrNameLst>
                                          <p:attrName>r</p:attrName>
                                        </p:attrNameLst>
                                      </p:cBhvr>
                                    </p:animRot>
                                    <p:animRot by="240000">
                                      <p:cBhvr>
                                        <p:cTn id="75" dur="400" fill="hold">
                                          <p:stCondLst>
                                            <p:cond delay="800"/>
                                          </p:stCondLst>
                                        </p:cTn>
                                        <p:tgtEl>
                                          <p:spTgt spid="19"/>
                                        </p:tgtEl>
                                        <p:attrNameLst>
                                          <p:attrName>r</p:attrName>
                                        </p:attrNameLst>
                                      </p:cBhvr>
                                    </p:animRot>
                                    <p:animRot by="-240000">
                                      <p:cBhvr>
                                        <p:cTn id="76" dur="400" fill="hold">
                                          <p:stCondLst>
                                            <p:cond delay="1200"/>
                                          </p:stCondLst>
                                        </p:cTn>
                                        <p:tgtEl>
                                          <p:spTgt spid="19"/>
                                        </p:tgtEl>
                                        <p:attrNameLst>
                                          <p:attrName>r</p:attrName>
                                        </p:attrNameLst>
                                      </p:cBhvr>
                                    </p:animRot>
                                    <p:animRot by="120000">
                                      <p:cBhvr>
                                        <p:cTn id="77" dur="400" fill="hold">
                                          <p:stCondLst>
                                            <p:cond delay="1600"/>
                                          </p:stCondLst>
                                        </p:cTn>
                                        <p:tgtEl>
                                          <p:spTgt spid="19"/>
                                        </p:tgtEl>
                                        <p:attrNameLst>
                                          <p:attrName>r</p:attrName>
                                        </p:attrNameLst>
                                      </p:cBhvr>
                                    </p:animRot>
                                  </p:childTnLst>
                                </p:cTn>
                              </p:par>
                              <p:par>
                                <p:cTn id="78" presetID="32" presetClass="emph" presetSubtype="0" fill="hold" nodeType="withEffect">
                                  <p:stCondLst>
                                    <p:cond delay="0"/>
                                  </p:stCondLst>
                                  <p:childTnLst>
                                    <p:animRot by="120000">
                                      <p:cBhvr>
                                        <p:cTn id="79" dur="200" fill="hold">
                                          <p:stCondLst>
                                            <p:cond delay="0"/>
                                          </p:stCondLst>
                                        </p:cTn>
                                        <p:tgtEl>
                                          <p:spTgt spid="22"/>
                                        </p:tgtEl>
                                        <p:attrNameLst>
                                          <p:attrName>r</p:attrName>
                                        </p:attrNameLst>
                                      </p:cBhvr>
                                    </p:animRot>
                                    <p:animRot by="-240000">
                                      <p:cBhvr>
                                        <p:cTn id="80" dur="400" fill="hold">
                                          <p:stCondLst>
                                            <p:cond delay="400"/>
                                          </p:stCondLst>
                                        </p:cTn>
                                        <p:tgtEl>
                                          <p:spTgt spid="22"/>
                                        </p:tgtEl>
                                        <p:attrNameLst>
                                          <p:attrName>r</p:attrName>
                                        </p:attrNameLst>
                                      </p:cBhvr>
                                    </p:animRot>
                                    <p:animRot by="240000">
                                      <p:cBhvr>
                                        <p:cTn id="81" dur="400" fill="hold">
                                          <p:stCondLst>
                                            <p:cond delay="800"/>
                                          </p:stCondLst>
                                        </p:cTn>
                                        <p:tgtEl>
                                          <p:spTgt spid="22"/>
                                        </p:tgtEl>
                                        <p:attrNameLst>
                                          <p:attrName>r</p:attrName>
                                        </p:attrNameLst>
                                      </p:cBhvr>
                                    </p:animRot>
                                    <p:animRot by="-240000">
                                      <p:cBhvr>
                                        <p:cTn id="82" dur="400" fill="hold">
                                          <p:stCondLst>
                                            <p:cond delay="1200"/>
                                          </p:stCondLst>
                                        </p:cTn>
                                        <p:tgtEl>
                                          <p:spTgt spid="22"/>
                                        </p:tgtEl>
                                        <p:attrNameLst>
                                          <p:attrName>r</p:attrName>
                                        </p:attrNameLst>
                                      </p:cBhvr>
                                    </p:animRot>
                                    <p:animRot by="120000">
                                      <p:cBhvr>
                                        <p:cTn id="83" dur="400" fill="hold">
                                          <p:stCondLst>
                                            <p:cond delay="1600"/>
                                          </p:stCondLst>
                                        </p:cTn>
                                        <p:tgtEl>
                                          <p:spTgt spid="22"/>
                                        </p:tgtEl>
                                        <p:attrNameLst>
                                          <p:attrName>r</p:attrName>
                                        </p:attrNameLst>
                                      </p:cBhvr>
                                    </p:animRot>
                                  </p:childTnLst>
                                </p:cTn>
                              </p:par>
                            </p:childTnLst>
                          </p:cTn>
                        </p:par>
                        <p:par>
                          <p:cTn id="84" fill="hold" nodeType="afterGroup">
                            <p:stCondLst>
                              <p:cond delay="5500"/>
                            </p:stCondLst>
                            <p:childTnLst>
                              <p:par>
                                <p:cTn id="85" presetID="10" presetClass="exit" presetSubtype="0" fill="hold" nodeType="afterEffect">
                                  <p:stCondLst>
                                    <p:cond delay="0"/>
                                  </p:stCondLst>
                                  <p:childTnLst>
                                    <p:animEffect transition="out" filter="fade">
                                      <p:cBhvr>
                                        <p:cTn id="86" dur="250"/>
                                        <p:tgtEl>
                                          <p:spTgt spid="19"/>
                                        </p:tgtEl>
                                      </p:cBhvr>
                                    </p:animEffect>
                                    <p:set>
                                      <p:cBhvr>
                                        <p:cTn id="87" dur="1" fill="hold">
                                          <p:stCondLst>
                                            <p:cond delay="249"/>
                                          </p:stCondLst>
                                        </p:cTn>
                                        <p:tgtEl>
                                          <p:spTgt spid="19"/>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25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2" name="oisairoi.wav"/>
                                        </p:tgtEl>
                                      </p:cMediaNode>
                                    </p:audio>
                                  </p:subTnLst>
                                </p:cTn>
                              </p:par>
                              <p:par>
                                <p:cTn id="91" presetID="10" presetClass="entr" presetSubtype="0"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250"/>
                                        <p:tgtEl>
                                          <p:spTgt spid="21"/>
                                        </p:tgtEl>
                                      </p:cBhvr>
                                    </p:animEffect>
                                  </p:childTnLst>
                                </p:cTn>
                              </p:par>
                              <p:par>
                                <p:cTn id="94" presetID="10" presetClass="exit" presetSubtype="0" fill="hold" nodeType="withEffect">
                                  <p:stCondLst>
                                    <p:cond delay="0"/>
                                  </p:stCondLst>
                                  <p:childTnLst>
                                    <p:animEffect transition="out" filter="fade">
                                      <p:cBhvr>
                                        <p:cTn id="95" dur="250"/>
                                        <p:tgtEl>
                                          <p:spTgt spid="22"/>
                                        </p:tgtEl>
                                      </p:cBhvr>
                                    </p:animEffect>
                                    <p:set>
                                      <p:cBhvr>
                                        <p:cTn id="96"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7" restart="whenNotActive" fill="hold" evtFilter="cancelBubble" nodeType="interactiveSeq">
                <p:stCondLst>
                  <p:cond evt="onClick" delay="0">
                    <p:tgtEl>
                      <p:spTgt spid="26"/>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2" presetClass="emph" presetSubtype="0" fill="hold" nodeType="clickEffect">
                                  <p:stCondLst>
                                    <p:cond delay="0"/>
                                  </p:stCondLst>
                                  <p:childTnLst>
                                    <p:animRot by="120000">
                                      <p:cBhvr>
                                        <p:cTn id="101" dur="100" fill="hold">
                                          <p:stCondLst>
                                            <p:cond delay="0"/>
                                          </p:stCondLst>
                                        </p:cTn>
                                        <p:tgtEl>
                                          <p:spTgt spid="26"/>
                                        </p:tgtEl>
                                        <p:attrNameLst>
                                          <p:attrName>r</p:attrName>
                                        </p:attrNameLst>
                                      </p:cBhvr>
                                    </p:animRot>
                                    <p:animRot by="-240000">
                                      <p:cBhvr>
                                        <p:cTn id="102" dur="200" fill="hold">
                                          <p:stCondLst>
                                            <p:cond delay="200"/>
                                          </p:stCondLst>
                                        </p:cTn>
                                        <p:tgtEl>
                                          <p:spTgt spid="26"/>
                                        </p:tgtEl>
                                        <p:attrNameLst>
                                          <p:attrName>r</p:attrName>
                                        </p:attrNameLst>
                                      </p:cBhvr>
                                    </p:animRot>
                                    <p:animRot by="240000">
                                      <p:cBhvr>
                                        <p:cTn id="103" dur="200" fill="hold">
                                          <p:stCondLst>
                                            <p:cond delay="400"/>
                                          </p:stCondLst>
                                        </p:cTn>
                                        <p:tgtEl>
                                          <p:spTgt spid="26"/>
                                        </p:tgtEl>
                                        <p:attrNameLst>
                                          <p:attrName>r</p:attrName>
                                        </p:attrNameLst>
                                      </p:cBhvr>
                                    </p:animRot>
                                    <p:animRot by="-240000">
                                      <p:cBhvr>
                                        <p:cTn id="104" dur="200" fill="hold">
                                          <p:stCondLst>
                                            <p:cond delay="600"/>
                                          </p:stCondLst>
                                        </p:cTn>
                                        <p:tgtEl>
                                          <p:spTgt spid="26"/>
                                        </p:tgtEl>
                                        <p:attrNameLst>
                                          <p:attrName>r</p:attrName>
                                        </p:attrNameLst>
                                      </p:cBhvr>
                                    </p:animRot>
                                    <p:animRot by="120000">
                                      <p:cBhvr>
                                        <p:cTn id="105" dur="200" fill="hold">
                                          <p:stCondLst>
                                            <p:cond delay="800"/>
                                          </p:stCondLst>
                                        </p:cTn>
                                        <p:tgtEl>
                                          <p:spTgt spid="26"/>
                                        </p:tgtEl>
                                        <p:attrNameLst>
                                          <p:attrName>r</p:attrName>
                                        </p:attrNameLst>
                                      </p:cBhvr>
                                    </p:animRot>
                                  </p:childTnLst>
                                </p:cTn>
                              </p:par>
                            </p:childTnLst>
                          </p:cTn>
                        </p:par>
                        <p:par>
                          <p:cTn id="106" fill="hold" nodeType="afterGroup">
                            <p:stCondLst>
                              <p:cond delay="1000"/>
                            </p:stCondLst>
                            <p:childTnLst>
                              <p:par>
                                <p:cTn id="107" presetID="10" presetClass="exit" presetSubtype="0" fill="hold" nodeType="afterEffect">
                                  <p:stCondLst>
                                    <p:cond delay="0"/>
                                  </p:stCondLst>
                                  <p:childTnLst>
                                    <p:animEffect transition="out" filter="fade">
                                      <p:cBhvr>
                                        <p:cTn id="108" dur="250"/>
                                        <p:tgtEl>
                                          <p:spTgt spid="16"/>
                                        </p:tgtEl>
                                      </p:cBhvr>
                                    </p:animEffect>
                                    <p:set>
                                      <p:cBhvr>
                                        <p:cTn id="109" dur="1" fill="hold">
                                          <p:stCondLst>
                                            <p:cond delay="249"/>
                                          </p:stCondLst>
                                        </p:cTn>
                                        <p:tgtEl>
                                          <p:spTgt spid="16"/>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250"/>
                                        <p:tgtEl>
                                          <p:spTgt spid="5"/>
                                        </p:tgtEl>
                                      </p:cBhvr>
                                    </p:animEffect>
                                  </p:childTnLst>
                                </p:cTn>
                              </p:par>
                            </p:childTnLst>
                          </p:cTn>
                        </p:par>
                        <p:par>
                          <p:cTn id="113" fill="hold" nodeType="afterGroup">
                            <p:stCondLst>
                              <p:cond delay="1250"/>
                            </p:stCondLst>
                            <p:childTnLst>
                              <p:par>
                                <p:cTn id="114" presetID="63" presetClass="path" presetSubtype="0" accel="50000" decel="50000" fill="hold" nodeType="afterEffect">
                                  <p:stCondLst>
                                    <p:cond delay="0"/>
                                  </p:stCondLst>
                                  <p:childTnLst>
                                    <p:animMotion origin="layout" path="M -8.33333E-7 -4.81481E-6 L 0.33316 0.30024 " pathEditMode="relative" rAng="0" ptsTypes="AA">
                                      <p:cBhvr>
                                        <p:cTn id="115" dur="2000" fill="hold"/>
                                        <p:tgtEl>
                                          <p:spTgt spid="5"/>
                                        </p:tgtEl>
                                        <p:attrNameLst>
                                          <p:attrName>ppt_x</p:attrName>
                                          <p:attrName>ppt_y</p:attrName>
                                        </p:attrNameLst>
                                      </p:cBhvr>
                                      <p:rCtr x="16649" y="15000"/>
                                    </p:animMotion>
                                  </p:childTnLst>
                                </p:cTn>
                              </p:par>
                            </p:childTnLst>
                          </p:cTn>
                        </p:par>
                        <p:par>
                          <p:cTn id="116" fill="hold" nodeType="afterGroup">
                            <p:stCondLst>
                              <p:cond delay="3250"/>
                            </p:stCondLst>
                            <p:childTnLst>
                              <p:par>
                                <p:cTn id="117" presetID="10" presetClass="exit" presetSubtype="0" fill="hold" nodeType="afterEffect">
                                  <p:stCondLst>
                                    <p:cond delay="0"/>
                                  </p:stCondLst>
                                  <p:childTnLst>
                                    <p:animEffect transition="out" filter="fade">
                                      <p:cBhvr>
                                        <p:cTn id="118" dur="250"/>
                                        <p:tgtEl>
                                          <p:spTgt spid="5"/>
                                        </p:tgtEl>
                                      </p:cBhvr>
                                    </p:animEffect>
                                    <p:set>
                                      <p:cBhvr>
                                        <p:cTn id="119" dur="1" fill="hold">
                                          <p:stCondLst>
                                            <p:cond delay="249"/>
                                          </p:stCondLst>
                                        </p:cTn>
                                        <p:tgtEl>
                                          <p:spTgt spid="5"/>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250"/>
                                        <p:tgtEl>
                                          <p:spTgt spid="24"/>
                                        </p:tgtEl>
                                      </p:cBhvr>
                                    </p:animEffect>
                                  </p:childTnLst>
                                </p:cTn>
                              </p:par>
                            </p:childTnLst>
                          </p:cTn>
                        </p:par>
                        <p:par>
                          <p:cTn id="123" fill="hold" nodeType="afterGroup">
                            <p:stCondLst>
                              <p:cond delay="3500"/>
                            </p:stCondLst>
                            <p:childTnLst>
                              <p:par>
                                <p:cTn id="124" presetID="32" presetClass="emph" presetSubtype="0" fill="hold" nodeType="afterEffect">
                                  <p:stCondLst>
                                    <p:cond delay="0"/>
                                  </p:stCondLst>
                                  <p:childTnLst>
                                    <p:animRot by="120000">
                                      <p:cBhvr>
                                        <p:cTn id="125" dur="200" fill="hold">
                                          <p:stCondLst>
                                            <p:cond delay="0"/>
                                          </p:stCondLst>
                                        </p:cTn>
                                        <p:tgtEl>
                                          <p:spTgt spid="24"/>
                                        </p:tgtEl>
                                        <p:attrNameLst>
                                          <p:attrName>r</p:attrName>
                                        </p:attrNameLst>
                                      </p:cBhvr>
                                    </p:animRot>
                                    <p:animRot by="-240000">
                                      <p:cBhvr>
                                        <p:cTn id="126" dur="400" fill="hold">
                                          <p:stCondLst>
                                            <p:cond delay="400"/>
                                          </p:stCondLst>
                                        </p:cTn>
                                        <p:tgtEl>
                                          <p:spTgt spid="24"/>
                                        </p:tgtEl>
                                        <p:attrNameLst>
                                          <p:attrName>r</p:attrName>
                                        </p:attrNameLst>
                                      </p:cBhvr>
                                    </p:animRot>
                                    <p:animRot by="240000">
                                      <p:cBhvr>
                                        <p:cTn id="127" dur="400" fill="hold">
                                          <p:stCondLst>
                                            <p:cond delay="800"/>
                                          </p:stCondLst>
                                        </p:cTn>
                                        <p:tgtEl>
                                          <p:spTgt spid="24"/>
                                        </p:tgtEl>
                                        <p:attrNameLst>
                                          <p:attrName>r</p:attrName>
                                        </p:attrNameLst>
                                      </p:cBhvr>
                                    </p:animRot>
                                    <p:animRot by="-240000">
                                      <p:cBhvr>
                                        <p:cTn id="128" dur="400" fill="hold">
                                          <p:stCondLst>
                                            <p:cond delay="1200"/>
                                          </p:stCondLst>
                                        </p:cTn>
                                        <p:tgtEl>
                                          <p:spTgt spid="24"/>
                                        </p:tgtEl>
                                        <p:attrNameLst>
                                          <p:attrName>r</p:attrName>
                                        </p:attrNameLst>
                                      </p:cBhvr>
                                    </p:animRot>
                                    <p:animRot by="120000">
                                      <p:cBhvr>
                                        <p:cTn id="129" dur="400" fill="hold">
                                          <p:stCondLst>
                                            <p:cond delay="1600"/>
                                          </p:stCondLst>
                                        </p:cTn>
                                        <p:tgtEl>
                                          <p:spTgt spid="24"/>
                                        </p:tgtEl>
                                        <p:attrNameLst>
                                          <p:attrName>r</p:attrName>
                                        </p:attrNameLst>
                                      </p:cBhvr>
                                    </p:animRot>
                                  </p:childTnLst>
                                </p:cTn>
                              </p:par>
                              <p:par>
                                <p:cTn id="130" presetID="32" presetClass="emph" presetSubtype="0" fill="hold" nodeType="withEffect">
                                  <p:stCondLst>
                                    <p:cond delay="0"/>
                                  </p:stCondLst>
                                  <p:childTnLst>
                                    <p:animRot by="120000">
                                      <p:cBhvr>
                                        <p:cTn id="131" dur="200" fill="hold">
                                          <p:stCondLst>
                                            <p:cond delay="0"/>
                                          </p:stCondLst>
                                        </p:cTn>
                                        <p:tgtEl>
                                          <p:spTgt spid="26"/>
                                        </p:tgtEl>
                                        <p:attrNameLst>
                                          <p:attrName>r</p:attrName>
                                        </p:attrNameLst>
                                      </p:cBhvr>
                                    </p:animRot>
                                    <p:animRot by="-240000">
                                      <p:cBhvr>
                                        <p:cTn id="132" dur="400" fill="hold">
                                          <p:stCondLst>
                                            <p:cond delay="400"/>
                                          </p:stCondLst>
                                        </p:cTn>
                                        <p:tgtEl>
                                          <p:spTgt spid="26"/>
                                        </p:tgtEl>
                                        <p:attrNameLst>
                                          <p:attrName>r</p:attrName>
                                        </p:attrNameLst>
                                      </p:cBhvr>
                                    </p:animRot>
                                    <p:animRot by="240000">
                                      <p:cBhvr>
                                        <p:cTn id="133" dur="400" fill="hold">
                                          <p:stCondLst>
                                            <p:cond delay="800"/>
                                          </p:stCondLst>
                                        </p:cTn>
                                        <p:tgtEl>
                                          <p:spTgt spid="26"/>
                                        </p:tgtEl>
                                        <p:attrNameLst>
                                          <p:attrName>r</p:attrName>
                                        </p:attrNameLst>
                                      </p:cBhvr>
                                    </p:animRot>
                                    <p:animRot by="-240000">
                                      <p:cBhvr>
                                        <p:cTn id="134" dur="400" fill="hold">
                                          <p:stCondLst>
                                            <p:cond delay="1200"/>
                                          </p:stCondLst>
                                        </p:cTn>
                                        <p:tgtEl>
                                          <p:spTgt spid="26"/>
                                        </p:tgtEl>
                                        <p:attrNameLst>
                                          <p:attrName>r</p:attrName>
                                        </p:attrNameLst>
                                      </p:cBhvr>
                                    </p:animRot>
                                    <p:animRot by="120000">
                                      <p:cBhvr>
                                        <p:cTn id="135" dur="400" fill="hold">
                                          <p:stCondLst>
                                            <p:cond delay="1600"/>
                                          </p:stCondLst>
                                        </p:cTn>
                                        <p:tgtEl>
                                          <p:spTgt spid="26"/>
                                        </p:tgtEl>
                                        <p:attrNameLst>
                                          <p:attrName>r</p:attrName>
                                        </p:attrNameLst>
                                      </p:cBhvr>
                                    </p:animRot>
                                  </p:childTnLst>
                                </p:cTn>
                              </p:par>
                            </p:childTnLst>
                          </p:cTn>
                        </p:par>
                        <p:par>
                          <p:cTn id="136" fill="hold" nodeType="afterGroup">
                            <p:stCondLst>
                              <p:cond delay="5500"/>
                            </p:stCondLst>
                            <p:childTnLst>
                              <p:par>
                                <p:cTn id="137" presetID="10" presetClass="exit" presetSubtype="0" fill="hold" nodeType="afterEffect">
                                  <p:stCondLst>
                                    <p:cond delay="0"/>
                                  </p:stCondLst>
                                  <p:childTnLst>
                                    <p:animEffect transition="out" filter="fade">
                                      <p:cBhvr>
                                        <p:cTn id="138" dur="250"/>
                                        <p:tgtEl>
                                          <p:spTgt spid="24"/>
                                        </p:tgtEl>
                                      </p:cBhvr>
                                    </p:animEffect>
                                    <p:set>
                                      <p:cBhvr>
                                        <p:cTn id="139" dur="1" fill="hold">
                                          <p:stCondLst>
                                            <p:cond delay="249"/>
                                          </p:stCondLst>
                                        </p:cTn>
                                        <p:tgtEl>
                                          <p:spTgt spid="24"/>
                                        </p:tgtEl>
                                        <p:attrNameLst>
                                          <p:attrName>style.visibility</p:attrName>
                                        </p:attrNameLst>
                                      </p:cBhvr>
                                      <p:to>
                                        <p:strVal val="hidden"/>
                                      </p:to>
                                    </p:set>
                                  </p:childTnLst>
                                </p:cTn>
                              </p:par>
                              <p:par>
                                <p:cTn id="140" presetID="10" presetClass="entr" presetSubtype="0" fill="hold" nodeType="with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fade">
                                      <p:cBhvr>
                                        <p:cTn id="142" dur="250"/>
                                        <p:tgtEl>
                                          <p:spTgt spid="23"/>
                                        </p:tgtEl>
                                      </p:cBhvr>
                                    </p:animEffect>
                                  </p:childTnLst>
                                  <p:subTnLst>
                                    <p:audio>
                                      <p:cMediaNode>
                                        <p:cTn display="0" masterRel="sameClick">
                                          <p:stCondLst>
                                            <p:cond evt="begin" delay="0">
                                              <p:tn val="140"/>
                                            </p:cond>
                                          </p:stCondLst>
                                          <p:endCondLst>
                                            <p:cond evt="onStopAudio" delay="0">
                                              <p:tgtEl>
                                                <p:sldTgt/>
                                              </p:tgtEl>
                                            </p:cond>
                                          </p:endCondLst>
                                        </p:cTn>
                                        <p:tgtEl>
                                          <p:sndTgt r:embed="rId3" name="oisairoi.wav"/>
                                        </p:tgtEl>
                                      </p:cMediaNode>
                                    </p:audio>
                                  </p:subTnLst>
                                </p:cTn>
                              </p:par>
                              <p:par>
                                <p:cTn id="143" presetID="10"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250"/>
                                        <p:tgtEl>
                                          <p:spTgt spid="25"/>
                                        </p:tgtEl>
                                      </p:cBhvr>
                                    </p:animEffect>
                                  </p:childTnLst>
                                  <p:subTnLst>
                                    <p:audio>
                                      <p:cMediaNode>
                                        <p:cTn display="0" masterRel="sameClick">
                                          <p:stCondLst>
                                            <p:cond evt="begin" delay="0">
                                              <p:tn val="143"/>
                                            </p:cond>
                                          </p:stCondLst>
                                          <p:endCondLst>
                                            <p:cond evt="onStopAudio" delay="0">
                                              <p:tgtEl>
                                                <p:sldTgt/>
                                              </p:tgtEl>
                                            </p:cond>
                                          </p:endCondLst>
                                        </p:cTn>
                                        <p:tgtEl>
                                          <p:sndTgt r:embed="rId2" name="oisairoi.wav"/>
                                        </p:tgtEl>
                                      </p:cMediaNode>
                                    </p:audio>
                                  </p:subTnLst>
                                </p:cTn>
                              </p:par>
                              <p:par>
                                <p:cTn id="146" presetID="10" presetClass="exit" presetSubtype="0" fill="hold" nodeType="withEffect">
                                  <p:stCondLst>
                                    <p:cond delay="0"/>
                                  </p:stCondLst>
                                  <p:childTnLst>
                                    <p:animEffect transition="out" filter="fade">
                                      <p:cBhvr>
                                        <p:cTn id="147" dur="250"/>
                                        <p:tgtEl>
                                          <p:spTgt spid="26"/>
                                        </p:tgtEl>
                                      </p:cBhvr>
                                    </p:animEffect>
                                    <p:set>
                                      <p:cBhvr>
                                        <p:cTn id="148"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9" restart="whenNotActive" fill="hold" evtFilter="cancelBubble" nodeType="interactiveSeq">
                <p:stCondLst>
                  <p:cond evt="onClick" delay="0">
                    <p:tgtEl>
                      <p:spTgt spid="3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32" presetClass="emph" presetSubtype="0" fill="hold" nodeType="clickEffect">
                                  <p:stCondLst>
                                    <p:cond delay="0"/>
                                  </p:stCondLst>
                                  <p:childTnLst>
                                    <p:animRot by="120000">
                                      <p:cBhvr>
                                        <p:cTn id="153" dur="100" fill="hold">
                                          <p:stCondLst>
                                            <p:cond delay="0"/>
                                          </p:stCondLst>
                                        </p:cTn>
                                        <p:tgtEl>
                                          <p:spTgt spid="30"/>
                                        </p:tgtEl>
                                        <p:attrNameLst>
                                          <p:attrName>r</p:attrName>
                                        </p:attrNameLst>
                                      </p:cBhvr>
                                    </p:animRot>
                                    <p:animRot by="-240000">
                                      <p:cBhvr>
                                        <p:cTn id="154" dur="200" fill="hold">
                                          <p:stCondLst>
                                            <p:cond delay="200"/>
                                          </p:stCondLst>
                                        </p:cTn>
                                        <p:tgtEl>
                                          <p:spTgt spid="30"/>
                                        </p:tgtEl>
                                        <p:attrNameLst>
                                          <p:attrName>r</p:attrName>
                                        </p:attrNameLst>
                                      </p:cBhvr>
                                    </p:animRot>
                                    <p:animRot by="240000">
                                      <p:cBhvr>
                                        <p:cTn id="155" dur="200" fill="hold">
                                          <p:stCondLst>
                                            <p:cond delay="400"/>
                                          </p:stCondLst>
                                        </p:cTn>
                                        <p:tgtEl>
                                          <p:spTgt spid="30"/>
                                        </p:tgtEl>
                                        <p:attrNameLst>
                                          <p:attrName>r</p:attrName>
                                        </p:attrNameLst>
                                      </p:cBhvr>
                                    </p:animRot>
                                    <p:animRot by="-240000">
                                      <p:cBhvr>
                                        <p:cTn id="156" dur="200" fill="hold">
                                          <p:stCondLst>
                                            <p:cond delay="600"/>
                                          </p:stCondLst>
                                        </p:cTn>
                                        <p:tgtEl>
                                          <p:spTgt spid="30"/>
                                        </p:tgtEl>
                                        <p:attrNameLst>
                                          <p:attrName>r</p:attrName>
                                        </p:attrNameLst>
                                      </p:cBhvr>
                                    </p:animRot>
                                    <p:animRot by="120000">
                                      <p:cBhvr>
                                        <p:cTn id="157" dur="200" fill="hold">
                                          <p:stCondLst>
                                            <p:cond delay="800"/>
                                          </p:stCondLst>
                                        </p:cTn>
                                        <p:tgtEl>
                                          <p:spTgt spid="30"/>
                                        </p:tgtEl>
                                        <p:attrNameLst>
                                          <p:attrName>r</p:attrName>
                                        </p:attrNameLst>
                                      </p:cBhvr>
                                    </p:animRot>
                                  </p:childTnLst>
                                </p:cTn>
                              </p:par>
                            </p:childTnLst>
                          </p:cTn>
                        </p:par>
                        <p:par>
                          <p:cTn id="158" fill="hold" nodeType="afterGroup">
                            <p:stCondLst>
                              <p:cond delay="1000"/>
                            </p:stCondLst>
                            <p:childTnLst>
                              <p:par>
                                <p:cTn id="159" presetID="10" presetClass="exit" presetSubtype="0" fill="hold" nodeType="afterEffect">
                                  <p:stCondLst>
                                    <p:cond delay="0"/>
                                  </p:stCondLst>
                                  <p:childTnLst>
                                    <p:animEffect transition="out" filter="fade">
                                      <p:cBhvr>
                                        <p:cTn id="160" dur="250"/>
                                        <p:tgtEl>
                                          <p:spTgt spid="16"/>
                                        </p:tgtEl>
                                      </p:cBhvr>
                                    </p:animEffect>
                                    <p:set>
                                      <p:cBhvr>
                                        <p:cTn id="161" dur="1" fill="hold">
                                          <p:stCondLst>
                                            <p:cond delay="249"/>
                                          </p:stCondLst>
                                        </p:cTn>
                                        <p:tgtEl>
                                          <p:spTgt spid="16"/>
                                        </p:tgtEl>
                                        <p:attrNameLst>
                                          <p:attrName>style.visibility</p:attrName>
                                        </p:attrNameLst>
                                      </p:cBhvr>
                                      <p:to>
                                        <p:strVal val="hidden"/>
                                      </p:to>
                                    </p:set>
                                  </p:childTnLst>
                                </p:cTn>
                              </p:par>
                              <p:par>
                                <p:cTn id="162" presetID="10" presetClass="entr" presetSubtype="0" fill="hold" nodeType="with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fade">
                                      <p:cBhvr>
                                        <p:cTn id="164" dur="250"/>
                                        <p:tgtEl>
                                          <p:spTgt spid="5"/>
                                        </p:tgtEl>
                                      </p:cBhvr>
                                    </p:animEffect>
                                  </p:childTnLst>
                                </p:cTn>
                              </p:par>
                            </p:childTnLst>
                          </p:cTn>
                        </p:par>
                        <p:par>
                          <p:cTn id="165" fill="hold" nodeType="afterGroup">
                            <p:stCondLst>
                              <p:cond delay="1250"/>
                            </p:stCondLst>
                            <p:childTnLst>
                              <p:par>
                                <p:cTn id="166" presetID="49" presetClass="path" presetSubtype="0" accel="50000" decel="50000" fill="hold" nodeType="afterEffect">
                                  <p:stCondLst>
                                    <p:cond delay="0"/>
                                  </p:stCondLst>
                                  <p:childTnLst>
                                    <p:animMotion origin="layout" path="M -0.00573 0.02894 L 0.07917 0.32917 " pathEditMode="relative" rAng="0" ptsTypes="AA">
                                      <p:cBhvr>
                                        <p:cTn id="167" dur="2000" fill="hold"/>
                                        <p:tgtEl>
                                          <p:spTgt spid="5"/>
                                        </p:tgtEl>
                                        <p:attrNameLst>
                                          <p:attrName>ppt_x</p:attrName>
                                          <p:attrName>ppt_y</p:attrName>
                                        </p:attrNameLst>
                                      </p:cBhvr>
                                      <p:rCtr x="4236" y="15000"/>
                                    </p:animMotion>
                                  </p:childTnLst>
                                </p:cTn>
                              </p:par>
                            </p:childTnLst>
                          </p:cTn>
                        </p:par>
                        <p:par>
                          <p:cTn id="168" fill="hold" nodeType="afterGroup">
                            <p:stCondLst>
                              <p:cond delay="3250"/>
                            </p:stCondLst>
                            <p:childTnLst>
                              <p:par>
                                <p:cTn id="169" presetID="10" presetClass="exit" presetSubtype="0" fill="hold" nodeType="afterEffect">
                                  <p:stCondLst>
                                    <p:cond delay="0"/>
                                  </p:stCondLst>
                                  <p:childTnLst>
                                    <p:animEffect transition="out" filter="fade">
                                      <p:cBhvr>
                                        <p:cTn id="170" dur="250"/>
                                        <p:tgtEl>
                                          <p:spTgt spid="5"/>
                                        </p:tgtEl>
                                      </p:cBhvr>
                                    </p:animEffect>
                                    <p:set>
                                      <p:cBhvr>
                                        <p:cTn id="171" dur="1" fill="hold">
                                          <p:stCondLst>
                                            <p:cond delay="249"/>
                                          </p:stCondLst>
                                        </p:cTn>
                                        <p:tgtEl>
                                          <p:spTgt spid="5"/>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fade">
                                      <p:cBhvr>
                                        <p:cTn id="174" dur="250"/>
                                        <p:tgtEl>
                                          <p:spTgt spid="28"/>
                                        </p:tgtEl>
                                      </p:cBhvr>
                                    </p:animEffect>
                                  </p:childTnLst>
                                  <p:subTnLst>
                                    <p:audio>
                                      <p:cMediaNode>
                                        <p:cTn display="0" masterRel="sameClick">
                                          <p:stCondLst>
                                            <p:cond evt="begin" delay="0">
                                              <p:tn val="172"/>
                                            </p:cond>
                                          </p:stCondLst>
                                          <p:endCondLst>
                                            <p:cond evt="onStopAudio" delay="0">
                                              <p:tgtEl>
                                                <p:sldTgt/>
                                              </p:tgtEl>
                                            </p:cond>
                                          </p:endCondLst>
                                        </p:cTn>
                                        <p:tgtEl>
                                          <p:sndTgt r:embed="rId4" name="applause.wav"/>
                                        </p:tgtEl>
                                      </p:cMediaNode>
                                    </p:audio>
                                  </p:subTnLst>
                                </p:cTn>
                              </p:par>
                            </p:childTnLst>
                          </p:cTn>
                        </p:par>
                        <p:par>
                          <p:cTn id="175" fill="hold" nodeType="afterGroup">
                            <p:stCondLst>
                              <p:cond delay="3500"/>
                            </p:stCondLst>
                            <p:childTnLst>
                              <p:par>
                                <p:cTn id="176" presetID="32" presetClass="emph" presetSubtype="0" fill="hold" nodeType="afterEffect">
                                  <p:stCondLst>
                                    <p:cond delay="0"/>
                                  </p:stCondLst>
                                  <p:childTnLst>
                                    <p:animRot by="120000">
                                      <p:cBhvr>
                                        <p:cTn id="177" dur="200" fill="hold">
                                          <p:stCondLst>
                                            <p:cond delay="0"/>
                                          </p:stCondLst>
                                        </p:cTn>
                                        <p:tgtEl>
                                          <p:spTgt spid="28"/>
                                        </p:tgtEl>
                                        <p:attrNameLst>
                                          <p:attrName>r</p:attrName>
                                        </p:attrNameLst>
                                      </p:cBhvr>
                                    </p:animRot>
                                    <p:animRot by="-240000">
                                      <p:cBhvr>
                                        <p:cTn id="178" dur="400" fill="hold">
                                          <p:stCondLst>
                                            <p:cond delay="400"/>
                                          </p:stCondLst>
                                        </p:cTn>
                                        <p:tgtEl>
                                          <p:spTgt spid="28"/>
                                        </p:tgtEl>
                                        <p:attrNameLst>
                                          <p:attrName>r</p:attrName>
                                        </p:attrNameLst>
                                      </p:cBhvr>
                                    </p:animRot>
                                    <p:animRot by="240000">
                                      <p:cBhvr>
                                        <p:cTn id="179" dur="400" fill="hold">
                                          <p:stCondLst>
                                            <p:cond delay="800"/>
                                          </p:stCondLst>
                                        </p:cTn>
                                        <p:tgtEl>
                                          <p:spTgt spid="28"/>
                                        </p:tgtEl>
                                        <p:attrNameLst>
                                          <p:attrName>r</p:attrName>
                                        </p:attrNameLst>
                                      </p:cBhvr>
                                    </p:animRot>
                                    <p:animRot by="-240000">
                                      <p:cBhvr>
                                        <p:cTn id="180" dur="400" fill="hold">
                                          <p:stCondLst>
                                            <p:cond delay="1200"/>
                                          </p:stCondLst>
                                        </p:cTn>
                                        <p:tgtEl>
                                          <p:spTgt spid="28"/>
                                        </p:tgtEl>
                                        <p:attrNameLst>
                                          <p:attrName>r</p:attrName>
                                        </p:attrNameLst>
                                      </p:cBhvr>
                                    </p:animRot>
                                    <p:animRot by="120000">
                                      <p:cBhvr>
                                        <p:cTn id="181" dur="400" fill="hold">
                                          <p:stCondLst>
                                            <p:cond delay="1600"/>
                                          </p:stCondLst>
                                        </p:cTn>
                                        <p:tgtEl>
                                          <p:spTgt spid="28"/>
                                        </p:tgtEl>
                                        <p:attrNameLst>
                                          <p:attrName>r</p:attrName>
                                        </p:attrNameLst>
                                      </p:cBhvr>
                                    </p:animRot>
                                  </p:childTnLst>
                                </p:cTn>
                              </p:par>
                              <p:par>
                                <p:cTn id="182" presetID="32" presetClass="emph" presetSubtype="0" fill="hold" nodeType="withEffect">
                                  <p:stCondLst>
                                    <p:cond delay="0"/>
                                  </p:stCondLst>
                                  <p:childTnLst>
                                    <p:animRot by="120000">
                                      <p:cBhvr>
                                        <p:cTn id="183" dur="200" fill="hold">
                                          <p:stCondLst>
                                            <p:cond delay="0"/>
                                          </p:stCondLst>
                                        </p:cTn>
                                        <p:tgtEl>
                                          <p:spTgt spid="30"/>
                                        </p:tgtEl>
                                        <p:attrNameLst>
                                          <p:attrName>r</p:attrName>
                                        </p:attrNameLst>
                                      </p:cBhvr>
                                    </p:animRot>
                                    <p:animRot by="-240000">
                                      <p:cBhvr>
                                        <p:cTn id="184" dur="400" fill="hold">
                                          <p:stCondLst>
                                            <p:cond delay="400"/>
                                          </p:stCondLst>
                                        </p:cTn>
                                        <p:tgtEl>
                                          <p:spTgt spid="30"/>
                                        </p:tgtEl>
                                        <p:attrNameLst>
                                          <p:attrName>r</p:attrName>
                                        </p:attrNameLst>
                                      </p:cBhvr>
                                    </p:animRot>
                                    <p:animRot by="240000">
                                      <p:cBhvr>
                                        <p:cTn id="185" dur="400" fill="hold">
                                          <p:stCondLst>
                                            <p:cond delay="800"/>
                                          </p:stCondLst>
                                        </p:cTn>
                                        <p:tgtEl>
                                          <p:spTgt spid="30"/>
                                        </p:tgtEl>
                                        <p:attrNameLst>
                                          <p:attrName>r</p:attrName>
                                        </p:attrNameLst>
                                      </p:cBhvr>
                                    </p:animRot>
                                    <p:animRot by="-240000">
                                      <p:cBhvr>
                                        <p:cTn id="186" dur="400" fill="hold">
                                          <p:stCondLst>
                                            <p:cond delay="1200"/>
                                          </p:stCondLst>
                                        </p:cTn>
                                        <p:tgtEl>
                                          <p:spTgt spid="30"/>
                                        </p:tgtEl>
                                        <p:attrNameLst>
                                          <p:attrName>r</p:attrName>
                                        </p:attrNameLst>
                                      </p:cBhvr>
                                    </p:animRot>
                                    <p:animRot by="120000">
                                      <p:cBhvr>
                                        <p:cTn id="187" dur="400" fill="hold">
                                          <p:stCondLst>
                                            <p:cond delay="1600"/>
                                          </p:stCondLst>
                                        </p:cTn>
                                        <p:tgtEl>
                                          <p:spTgt spid="30"/>
                                        </p:tgtEl>
                                        <p:attrNameLst>
                                          <p:attrName>r</p:attrName>
                                        </p:attrNameLst>
                                      </p:cBhvr>
                                    </p:animRot>
                                  </p:childTnLst>
                                </p:cTn>
                              </p:par>
                            </p:childTnLst>
                          </p:cTn>
                        </p:par>
                        <p:par>
                          <p:cTn id="188" fill="hold" nodeType="afterGroup">
                            <p:stCondLst>
                              <p:cond delay="5500"/>
                            </p:stCondLst>
                            <p:childTnLst>
                              <p:par>
                                <p:cTn id="189" presetID="10" presetClass="exit" presetSubtype="0" fill="hold" nodeType="afterEffect">
                                  <p:stCondLst>
                                    <p:cond delay="0"/>
                                  </p:stCondLst>
                                  <p:childTnLst>
                                    <p:animEffect transition="out" filter="fade">
                                      <p:cBhvr>
                                        <p:cTn id="190" dur="250"/>
                                        <p:tgtEl>
                                          <p:spTgt spid="28"/>
                                        </p:tgtEl>
                                      </p:cBhvr>
                                    </p:animEffect>
                                    <p:set>
                                      <p:cBhvr>
                                        <p:cTn id="191" dur="1" fill="hold">
                                          <p:stCondLst>
                                            <p:cond delay="249"/>
                                          </p:stCondLst>
                                        </p:cTn>
                                        <p:tgtEl>
                                          <p:spTgt spid="28"/>
                                        </p:tgtEl>
                                        <p:attrNameLst>
                                          <p:attrName>style.visibility</p:attrName>
                                        </p:attrNameLst>
                                      </p:cBhvr>
                                      <p:to>
                                        <p:strVal val="hidden"/>
                                      </p:to>
                                    </p:set>
                                  </p:childTnLst>
                                </p:cTn>
                              </p:par>
                              <p:par>
                                <p:cTn id="192" presetID="10" presetClass="entr" presetSubtype="0" fill="hold" nodeType="withEffect">
                                  <p:stCondLst>
                                    <p:cond delay="0"/>
                                  </p:stCondLst>
                                  <p:childTnLst>
                                    <p:set>
                                      <p:cBhvr>
                                        <p:cTn id="193" dur="1" fill="hold">
                                          <p:stCondLst>
                                            <p:cond delay="0"/>
                                          </p:stCondLst>
                                        </p:cTn>
                                        <p:tgtEl>
                                          <p:spTgt spid="27"/>
                                        </p:tgtEl>
                                        <p:attrNameLst>
                                          <p:attrName>style.visibility</p:attrName>
                                        </p:attrNameLst>
                                      </p:cBhvr>
                                      <p:to>
                                        <p:strVal val="visible"/>
                                      </p:to>
                                    </p:set>
                                    <p:animEffect transition="in" filter="fade">
                                      <p:cBhvr>
                                        <p:cTn id="194" dur="250"/>
                                        <p:tgtEl>
                                          <p:spTgt spid="27"/>
                                        </p:tgtEl>
                                      </p:cBhvr>
                                    </p:animEffect>
                                  </p:childTnLst>
                                  <p:subTnLst>
                                    <p:audio>
                                      <p:cMediaNode vol="100000">
                                        <p:cTn display="0" masterRel="sameClick">
                                          <p:stCondLst>
                                            <p:cond evt="begin" delay="0">
                                              <p:tn val="192"/>
                                            </p:cond>
                                          </p:stCondLst>
                                          <p:endCondLst>
                                            <p:cond evt="onStopAudio" delay="0">
                                              <p:tgtEl>
                                                <p:sldTgt/>
                                              </p:tgtEl>
                                            </p:cond>
                                          </p:endCondLst>
                                        </p:cTn>
                                        <p:tgtEl>
                                          <p:sndTgt r:embed="rId4" name="applause.wav"/>
                                        </p:tgtEl>
                                      </p:cMediaNode>
                                    </p:audio>
                                  </p:subTnLst>
                                </p:cTn>
                              </p:par>
                              <p:par>
                                <p:cTn id="195" presetID="10" presetClass="exit" presetSubtype="0" fill="hold" nodeType="withEffect">
                                  <p:stCondLst>
                                    <p:cond delay="0"/>
                                  </p:stCondLst>
                                  <p:childTnLst>
                                    <p:animEffect transition="out" filter="fade">
                                      <p:cBhvr>
                                        <p:cTn id="196" dur="250"/>
                                        <p:tgtEl>
                                          <p:spTgt spid="30"/>
                                        </p:tgtEl>
                                      </p:cBhvr>
                                    </p:animEffect>
                                    <p:set>
                                      <p:cBhvr>
                                        <p:cTn id="197" dur="1" fill="hold">
                                          <p:stCondLst>
                                            <p:cond delay="249"/>
                                          </p:stCondLst>
                                        </p:cTn>
                                        <p:tgtEl>
                                          <p:spTgt spid="30"/>
                                        </p:tgtEl>
                                        <p:attrNameLst>
                                          <p:attrName>style.visibility</p:attrName>
                                        </p:attrNameLst>
                                      </p:cBhvr>
                                      <p:to>
                                        <p:strVal val="hidden"/>
                                      </p:to>
                                    </p:set>
                                  </p:childTnLst>
                                </p:cTn>
                              </p:par>
                              <p:par>
                                <p:cTn id="198" presetID="10" presetClass="entr" presetSubtype="0" fill="hold" grpId="0" nodeType="withEffect">
                                  <p:stCondLst>
                                    <p:cond delay="0"/>
                                  </p:stCondLst>
                                  <p:childTnLst>
                                    <p:set>
                                      <p:cBhvr>
                                        <p:cTn id="199" dur="1" fill="hold">
                                          <p:stCondLst>
                                            <p:cond delay="0"/>
                                          </p:stCondLst>
                                        </p:cTn>
                                        <p:tgtEl>
                                          <p:spTgt spid="77"/>
                                        </p:tgtEl>
                                        <p:attrNameLst>
                                          <p:attrName>style.visibility</p:attrName>
                                        </p:attrNameLst>
                                      </p:cBhvr>
                                      <p:to>
                                        <p:strVal val="visible"/>
                                      </p:to>
                                    </p:set>
                                    <p:animEffect transition="in" filter="fade">
                                      <p:cBhvr>
                                        <p:cTn id="200" dur="500"/>
                                        <p:tgtEl>
                                          <p:spTgt spid="77"/>
                                        </p:tgtEl>
                                      </p:cBhvr>
                                    </p:animEffect>
                                  </p:childTnLst>
                                </p:cTn>
                              </p:par>
                              <p:par>
                                <p:cTn id="201" presetID="8" presetClass="emph" presetSubtype="0" repeatCount="indefinite" fill="hold" grpId="1" nodeType="withEffect">
                                  <p:stCondLst>
                                    <p:cond delay="0"/>
                                  </p:stCondLst>
                                  <p:childTnLst>
                                    <p:animRot by="21600000">
                                      <p:cBhvr>
                                        <p:cTn id="202"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03" restart="whenNotActive" fill="hold" evtFilter="cancelBubble" nodeType="interactiveSeq">
                <p:stCondLst>
                  <p:cond evt="onClick" delay="0">
                    <p:tgtEl>
                      <p:spTgt spid="38"/>
                    </p:tgtEl>
                  </p:cond>
                </p:stCondLst>
                <p:endSync evt="end" delay="0">
                  <p:rtn val="all"/>
                </p:endSync>
                <p:childTnLst>
                  <p:par>
                    <p:cTn id="204" fill="hold" nodeType="clickPar">
                      <p:stCondLst>
                        <p:cond delay="0"/>
                      </p:stCondLst>
                      <p:childTnLst>
                        <p:par>
                          <p:cTn id="205" fill="hold" nodeType="withGroup">
                            <p:stCondLst>
                              <p:cond delay="0"/>
                            </p:stCondLst>
                            <p:childTnLst>
                              <p:par>
                                <p:cTn id="206" presetID="32" presetClass="emph" presetSubtype="0" fill="hold" nodeType="clickEffect">
                                  <p:stCondLst>
                                    <p:cond delay="0"/>
                                  </p:stCondLst>
                                  <p:childTnLst>
                                    <p:animRot by="120000">
                                      <p:cBhvr>
                                        <p:cTn id="207" dur="100" fill="hold">
                                          <p:stCondLst>
                                            <p:cond delay="0"/>
                                          </p:stCondLst>
                                        </p:cTn>
                                        <p:tgtEl>
                                          <p:spTgt spid="38"/>
                                        </p:tgtEl>
                                        <p:attrNameLst>
                                          <p:attrName>r</p:attrName>
                                        </p:attrNameLst>
                                      </p:cBhvr>
                                    </p:animRot>
                                    <p:animRot by="-240000">
                                      <p:cBhvr>
                                        <p:cTn id="208" dur="200" fill="hold">
                                          <p:stCondLst>
                                            <p:cond delay="200"/>
                                          </p:stCondLst>
                                        </p:cTn>
                                        <p:tgtEl>
                                          <p:spTgt spid="38"/>
                                        </p:tgtEl>
                                        <p:attrNameLst>
                                          <p:attrName>r</p:attrName>
                                        </p:attrNameLst>
                                      </p:cBhvr>
                                    </p:animRot>
                                    <p:animRot by="240000">
                                      <p:cBhvr>
                                        <p:cTn id="209" dur="200" fill="hold">
                                          <p:stCondLst>
                                            <p:cond delay="400"/>
                                          </p:stCondLst>
                                        </p:cTn>
                                        <p:tgtEl>
                                          <p:spTgt spid="38"/>
                                        </p:tgtEl>
                                        <p:attrNameLst>
                                          <p:attrName>r</p:attrName>
                                        </p:attrNameLst>
                                      </p:cBhvr>
                                    </p:animRot>
                                    <p:animRot by="-240000">
                                      <p:cBhvr>
                                        <p:cTn id="210" dur="200" fill="hold">
                                          <p:stCondLst>
                                            <p:cond delay="600"/>
                                          </p:stCondLst>
                                        </p:cTn>
                                        <p:tgtEl>
                                          <p:spTgt spid="38"/>
                                        </p:tgtEl>
                                        <p:attrNameLst>
                                          <p:attrName>r</p:attrName>
                                        </p:attrNameLst>
                                      </p:cBhvr>
                                    </p:animRot>
                                    <p:animRot by="120000">
                                      <p:cBhvr>
                                        <p:cTn id="211" dur="200" fill="hold">
                                          <p:stCondLst>
                                            <p:cond delay="800"/>
                                          </p:stCondLst>
                                        </p:cTn>
                                        <p:tgtEl>
                                          <p:spTgt spid="38"/>
                                        </p:tgtEl>
                                        <p:attrNameLst>
                                          <p:attrName>r</p:attrName>
                                        </p:attrNameLst>
                                      </p:cBhvr>
                                    </p:animRot>
                                  </p:childTnLst>
                                  <p:subTnLst>
                                    <p:audio>
                                      <p:cMediaNode>
                                        <p:cTn display="0" masterRel="sameClick">
                                          <p:stCondLst>
                                            <p:cond evt="begin" delay="0">
                                              <p:tn val="206"/>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45" grpId="0" animBg="1"/>
      <p:bldP spid="83" grpId="0" build="allAtOnce"/>
      <p:bldP spid="34" grpId="0" animBg="1"/>
      <p:bldP spid="37" grpId="0" animBg="1"/>
      <p:bldP spid="2" grpId="0" animBg="1"/>
      <p:bldP spid="32" grpId="0" animBg="1"/>
      <p:bldP spid="36"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CS00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477000" y="-14288"/>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9" descr="CS00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95287"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CS00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772025"/>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6" descr="CS00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8313" y="4397375"/>
            <a:ext cx="2732087" cy="2049463"/>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533400" y="1652588"/>
            <a:ext cx="8229600" cy="2468562"/>
          </a:xfrm>
          <a:prstGeom prst="rect">
            <a:avLst/>
          </a:prstGeom>
          <a:noFill/>
          <a:ln/>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pPr>
              <a:defRPr/>
            </a:pPr>
            <a:r>
              <a:rPr lang="en-US" sz="3200" b="1">
                <a:solidFill>
                  <a:srgbClr val="FF0000"/>
                </a:solidFill>
                <a:effectLst>
                  <a:outerShdw blurRad="38100" dist="38100" dir="2700000" algn="tl">
                    <a:srgbClr val="C0C0C0"/>
                  </a:outerShdw>
                </a:effectLst>
                <a:latin typeface="Times New Roman" pitchFamily="18" charset="0"/>
                <a:cs typeface="Times New Roman" pitchFamily="18" charset="0"/>
              </a:rPr>
              <a:t/>
            </a:r>
            <a:br>
              <a:rPr lang="en-US" sz="3200" b="1">
                <a:solidFill>
                  <a:srgbClr val="FF0000"/>
                </a:solidFill>
                <a:effectLst>
                  <a:outerShdw blurRad="38100" dist="38100" dir="2700000" algn="tl">
                    <a:srgbClr val="C0C0C0"/>
                  </a:outerShdw>
                </a:effectLst>
                <a:latin typeface="Times New Roman" pitchFamily="18" charset="0"/>
                <a:cs typeface="Times New Roman" pitchFamily="18" charset="0"/>
              </a:rPr>
            </a:br>
            <a:r>
              <a:rPr lang="en-US" sz="3200" b="1" smtClean="0">
                <a:solidFill>
                  <a:srgbClr val="006600"/>
                </a:solidFill>
                <a:effectLst>
                  <a:outerShdw blurRad="38100" dist="38100" dir="2700000" algn="tl">
                    <a:srgbClr val="C0C0C0"/>
                  </a:outerShdw>
                </a:effectLst>
                <a:latin typeface="Times New Roman" pitchFamily="18" charset="0"/>
                <a:cs typeface="Times New Roman" pitchFamily="18" charset="0"/>
              </a:rPr>
              <a:t>CHÚC </a:t>
            </a:r>
            <a:r>
              <a:rPr lang="en-US" sz="3200" b="1">
                <a:solidFill>
                  <a:srgbClr val="006600"/>
                </a:solidFill>
                <a:effectLst>
                  <a:outerShdw blurRad="38100" dist="38100" dir="2700000" algn="tl">
                    <a:srgbClr val="C0C0C0"/>
                  </a:outerShdw>
                </a:effectLst>
                <a:latin typeface="Times New Roman" pitchFamily="18" charset="0"/>
                <a:cs typeface="Times New Roman" pitchFamily="18" charset="0"/>
              </a:rPr>
              <a:t>CÁC </a:t>
            </a:r>
            <a:r>
              <a:rPr lang="en-US" sz="3200" b="1" smtClean="0">
                <a:solidFill>
                  <a:srgbClr val="006600"/>
                </a:solidFill>
                <a:effectLst>
                  <a:outerShdw blurRad="38100" dist="38100" dir="2700000" algn="tl">
                    <a:srgbClr val="C0C0C0"/>
                  </a:outerShdw>
                </a:effectLst>
                <a:latin typeface="Times New Roman" pitchFamily="18" charset="0"/>
                <a:cs typeface="Times New Roman" pitchFamily="18" charset="0"/>
              </a:rPr>
              <a:t>EM LUÔN CHĂM NGOAN, HỌC GIỎI</a:t>
            </a:r>
            <a:endPar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075" y="544513"/>
            <a:ext cx="8153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5"/>
          <p:cNvGrpSpPr>
            <a:grpSpLocks/>
          </p:cNvGrpSpPr>
          <p:nvPr/>
        </p:nvGrpSpPr>
        <p:grpSpPr bwMode="auto">
          <a:xfrm>
            <a:off x="1676400" y="228600"/>
            <a:ext cx="5486400" cy="1905000"/>
            <a:chOff x="1676400" y="228600"/>
            <a:chExt cx="5486400" cy="1905000"/>
          </a:xfrm>
        </p:grpSpPr>
        <p:sp>
          <p:nvSpPr>
            <p:cNvPr id="4" name="Down Arrow Callout 3"/>
            <p:cNvSpPr/>
            <p:nvPr/>
          </p:nvSpPr>
          <p:spPr>
            <a:xfrm>
              <a:off x="1676400" y="228600"/>
              <a:ext cx="5486400" cy="1905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2438400" y="304800"/>
              <a:ext cx="406553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LUẬT CHƠI</a:t>
              </a:r>
            </a:p>
          </p:txBody>
        </p:sp>
      </p:grpSp>
      <p:sp>
        <p:nvSpPr>
          <p:cNvPr id="4100" name="TextBox 6"/>
          <p:cNvSpPr txBox="1">
            <a:spLocks noChangeArrowheads="1"/>
          </p:cNvSpPr>
          <p:nvPr/>
        </p:nvSpPr>
        <p:spPr bwMode="auto">
          <a:xfrm>
            <a:off x="381000" y="22098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vi-VN" altLang="en-US"/>
          </a:p>
        </p:txBody>
      </p:sp>
      <p:sp>
        <p:nvSpPr>
          <p:cNvPr id="4101" name="TextBox 20"/>
          <p:cNvSpPr txBox="1">
            <a:spLocks noChangeArrowheads="1"/>
          </p:cNvSpPr>
          <p:nvPr/>
        </p:nvSpPr>
        <p:spPr bwMode="auto">
          <a:xfrm>
            <a:off x="2136775" y="2006600"/>
            <a:ext cx="4568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800">
                <a:solidFill>
                  <a:srgbClr val="0000FF"/>
                </a:solidFill>
                <a:latin typeface="Times New Roman" pitchFamily="18" charset="0"/>
                <a:cs typeface="Times New Roman" pitchFamily="18" charset="0"/>
              </a:rPr>
              <a:t>	</a:t>
            </a:r>
            <a:r>
              <a:rPr lang="en-US" altLang="en-US" sz="2800" b="1">
                <a:solidFill>
                  <a:srgbClr val="FFC000"/>
                </a:solidFill>
                <a:latin typeface="Times New Roman" pitchFamily="18" charset="0"/>
                <a:cs typeface="Times New Roman" pitchFamily="18" charset="0"/>
              </a:rPr>
              <a:t>Có 3 quả bóng được đánh số từ 1 đến 3, trong mỗi quả bóng ẩn chứa một câu hỏi.</a:t>
            </a:r>
          </a:p>
        </p:txBody>
      </p:sp>
      <p:sp>
        <p:nvSpPr>
          <p:cNvPr id="4102" name="TextBox 20"/>
          <p:cNvSpPr txBox="1">
            <a:spLocks noChangeArrowheads="1"/>
          </p:cNvSpPr>
          <p:nvPr/>
        </p:nvSpPr>
        <p:spPr bwMode="auto">
          <a:xfrm>
            <a:off x="1873250" y="3798888"/>
            <a:ext cx="4743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800">
                <a:solidFill>
                  <a:srgbClr val="0000FF"/>
                </a:solidFill>
                <a:latin typeface="Times New Roman" pitchFamily="18" charset="0"/>
                <a:cs typeface="Times New Roman" pitchFamily="18" charset="0"/>
              </a:rPr>
              <a:t>	</a:t>
            </a:r>
            <a:r>
              <a:rPr lang="en-US" altLang="en-US" sz="2800" b="1">
                <a:solidFill>
                  <a:srgbClr val="FFC000"/>
                </a:solidFill>
                <a:latin typeface="Times New Roman" pitchFamily="18" charset="0"/>
                <a:cs typeface="Times New Roman" pitchFamily="18" charset="0"/>
              </a:rPr>
              <a:t>Nhiệm vụ của bạn là trả lời các câu hỏi chứa trong quả bóng bí mật. Trả lời đúng các bạn sẻ được nhận phần quà tương ứng. </a:t>
            </a:r>
          </a:p>
        </p:txBody>
      </p:sp>
      <p:sp>
        <p:nvSpPr>
          <p:cNvPr id="4103" name="Slide Number Placeholder 9"/>
          <p:cNvSpPr txBox="1">
            <a:spLocks noGrp="1"/>
          </p:cNvSpPr>
          <p:nvPr/>
        </p:nvSpPr>
        <p:spPr bwMode="auto">
          <a:xfrm>
            <a:off x="7010400" y="6669088"/>
            <a:ext cx="21336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C944281-0B66-4C11-8392-3A63F9A5A9F6}" type="slidenum">
              <a:rPr lang="en-US" altLang="en-US" sz="1000"/>
              <a:pPr algn="r" eaLnBrk="1" hangingPunct="1"/>
              <a:t>3</a:t>
            </a:fld>
            <a:endParaRPr lang="en-US" altLang="en-US" sz="1000"/>
          </a:p>
        </p:txBody>
      </p:sp>
      <p:pic>
        <p:nvPicPr>
          <p:cNvPr id="4104" name="Picture 4" descr="BAR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1"/>
          <p:cNvGrpSpPr>
            <a:grpSpLocks/>
          </p:cNvGrpSpPr>
          <p:nvPr/>
        </p:nvGrpSpPr>
        <p:grpSpPr bwMode="auto">
          <a:xfrm>
            <a:off x="0" y="0"/>
            <a:ext cx="9144000" cy="1674813"/>
            <a:chOff x="0" y="0"/>
            <a:chExt cx="9144000" cy="1674813"/>
          </a:xfrm>
        </p:grpSpPr>
        <p:pic>
          <p:nvPicPr>
            <p:cNvPr id="4110"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6"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4"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6" descr="RBWDBL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8229600" cy="1066800"/>
          </a:xfrm>
        </p:spPr>
        <p:txBody>
          <a:bodyPr>
            <a:normAutofit fontScale="90000"/>
          </a:bodyPr>
          <a:lstStyle/>
          <a:p>
            <a:pPr eaLnBrk="1" hangingPunct="1">
              <a:defRPr/>
            </a:pPr>
            <a:r>
              <a:rPr lang="en-US" sz="4000" b="1" kern="0" dirty="0" err="1" smtClean="0">
                <a:solidFill>
                  <a:srgbClr val="0000CC"/>
                </a:solidFill>
              </a:rPr>
              <a:t>Trò</a:t>
            </a:r>
            <a:r>
              <a:rPr lang="en-US" sz="4000" b="1" kern="0" dirty="0" smtClean="0">
                <a:solidFill>
                  <a:srgbClr val="0000CC"/>
                </a:solidFill>
              </a:rPr>
              <a:t> </a:t>
            </a:r>
            <a:r>
              <a:rPr lang="en-US" sz="4000" b="1" kern="0" dirty="0" err="1" smtClean="0">
                <a:solidFill>
                  <a:srgbClr val="0000CC"/>
                </a:solidFill>
              </a:rPr>
              <a:t>chơi</a:t>
            </a:r>
            <a:r>
              <a:rPr lang="en-US" sz="4000" b="1" kern="0" dirty="0" smtClean="0">
                <a:solidFill>
                  <a:srgbClr val="0000CC"/>
                </a:solidFill>
              </a:rPr>
              <a:t>: </a:t>
            </a:r>
            <a:r>
              <a:rPr lang="en-US" sz="4000" b="1" kern="0" dirty="0" err="1" smtClean="0">
                <a:solidFill>
                  <a:srgbClr val="0000CC"/>
                </a:solidFill>
              </a:rPr>
              <a:t>Bí</a:t>
            </a:r>
            <a:r>
              <a:rPr lang="en-US" sz="4000" b="1" kern="0" dirty="0" smtClean="0">
                <a:solidFill>
                  <a:srgbClr val="0000CC"/>
                </a:solidFill>
              </a:rPr>
              <a:t> </a:t>
            </a:r>
            <a:r>
              <a:rPr lang="en-US" sz="4000" b="1" kern="0" dirty="0" err="1" smtClean="0">
                <a:solidFill>
                  <a:srgbClr val="0000CC"/>
                </a:solidFill>
              </a:rPr>
              <a:t>Mật</a:t>
            </a:r>
            <a:r>
              <a:rPr lang="en-US" sz="4000" b="1" kern="0" dirty="0" smtClean="0">
                <a:solidFill>
                  <a:srgbClr val="0000CC"/>
                </a:solidFill>
              </a:rPr>
              <a:t> </a:t>
            </a:r>
            <a:r>
              <a:rPr lang="en-US" sz="4000" b="1" kern="0" dirty="0" err="1" smtClean="0">
                <a:solidFill>
                  <a:srgbClr val="0000CC"/>
                </a:solidFill>
              </a:rPr>
              <a:t>quả</a:t>
            </a:r>
            <a:r>
              <a:rPr lang="en-US" sz="4000" b="1" kern="0" dirty="0" smtClean="0">
                <a:solidFill>
                  <a:srgbClr val="0000CC"/>
                </a:solidFill>
              </a:rPr>
              <a:t> </a:t>
            </a:r>
            <a:r>
              <a:rPr lang="en-US" sz="4000" b="1" kern="0" dirty="0" err="1" smtClean="0">
                <a:solidFill>
                  <a:srgbClr val="0000CC"/>
                </a:solidFill>
              </a:rPr>
              <a:t>bóng</a:t>
            </a:r>
            <a:r>
              <a:rPr lang="en-US" sz="4000" b="1" kern="0" dirty="0" smtClean="0">
                <a:solidFill>
                  <a:srgbClr val="0000CC"/>
                </a:solidFill>
              </a:rPr>
              <a:t/>
            </a:r>
            <a:br>
              <a:rPr lang="en-US" sz="4000" b="1" kern="0" dirty="0" smtClean="0">
                <a:solidFill>
                  <a:srgbClr val="0000CC"/>
                </a:solidFill>
              </a:rPr>
            </a:br>
            <a:endParaRPr lang="en-US" sz="4000" kern="0" dirty="0" smtClean="0">
              <a:solidFill>
                <a:srgbClr val="0000CC"/>
              </a:solidFill>
            </a:endParaRPr>
          </a:p>
        </p:txBody>
      </p:sp>
      <p:sp>
        <p:nvSpPr>
          <p:cNvPr id="4" name="Oval 3">
            <a:hlinkClick r:id="rId2" action="ppaction://hlinksldjump"/>
          </p:cNvPr>
          <p:cNvSpPr/>
          <p:nvPr/>
        </p:nvSpPr>
        <p:spPr>
          <a:xfrm>
            <a:off x="1617663" y="1457325"/>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FFFF00"/>
                </a:solidFill>
              </a:rPr>
              <a:t>1</a:t>
            </a:r>
          </a:p>
        </p:txBody>
      </p:sp>
      <p:sp>
        <p:nvSpPr>
          <p:cNvPr id="5" name="Oval 4">
            <a:hlinkClick r:id="rId2" action="ppaction://hlinksldjump"/>
          </p:cNvPr>
          <p:cNvSpPr/>
          <p:nvPr/>
        </p:nvSpPr>
        <p:spPr>
          <a:xfrm>
            <a:off x="5311775" y="1370013"/>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FFFF00"/>
                </a:solidFill>
              </a:rPr>
              <a:t>2</a:t>
            </a:r>
          </a:p>
        </p:txBody>
      </p:sp>
      <p:sp>
        <p:nvSpPr>
          <p:cNvPr id="7" name="Oval 6">
            <a:hlinkClick r:id="rId4" action="ppaction://hlinksldjump"/>
          </p:cNvPr>
          <p:cNvSpPr/>
          <p:nvPr/>
        </p:nvSpPr>
        <p:spPr>
          <a:xfrm>
            <a:off x="3830638" y="3082925"/>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FFFF00"/>
                </a:solidFill>
              </a:rPr>
              <a:t>3</a:t>
            </a:r>
          </a:p>
        </p:txBody>
      </p:sp>
      <p:sp>
        <p:nvSpPr>
          <p:cNvPr id="14" name="Up Arrow Callout 13"/>
          <p:cNvSpPr/>
          <p:nvPr/>
        </p:nvSpPr>
        <p:spPr>
          <a:xfrm>
            <a:off x="2884488" y="4492625"/>
            <a:ext cx="4191000" cy="1447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FFFFFF"/>
                </a:solidFill>
              </a:rPr>
              <a:t>Chọn</a:t>
            </a:r>
            <a:r>
              <a:rPr lang="en-US" sz="4400" b="1" dirty="0">
                <a:solidFill>
                  <a:srgbClr val="FFFFFF"/>
                </a:solidFill>
              </a:rPr>
              <a:t> </a:t>
            </a:r>
            <a:r>
              <a:rPr lang="en-US" sz="4400" b="1" dirty="0" err="1">
                <a:solidFill>
                  <a:srgbClr val="FFFFFF"/>
                </a:solidFill>
              </a:rPr>
              <a:t>bóng</a:t>
            </a:r>
            <a:endParaRPr lang="en-US" sz="4400" b="1" dirty="0">
              <a:solidFill>
                <a:srgbClr val="FFFFFF"/>
              </a:solidFill>
            </a:endParaRPr>
          </a:p>
        </p:txBody>
      </p:sp>
      <p:sp>
        <p:nvSpPr>
          <p:cNvPr id="5127" name="Slide Number Placeholder 9"/>
          <p:cNvSpPr txBox="1">
            <a:spLocks noGrp="1"/>
          </p:cNvSpPr>
          <p:nvPr/>
        </p:nvSpPr>
        <p:spPr bwMode="auto">
          <a:xfrm>
            <a:off x="7010400" y="6669088"/>
            <a:ext cx="21336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7BA2086-071F-45E7-85AD-013F1AF5DE2E}" type="slidenum">
              <a:rPr lang="en-US" altLang="en-US" sz="1000"/>
              <a:pPr algn="r" eaLnBrk="1" hangingPunct="1"/>
              <a:t>4</a:t>
            </a:fld>
            <a:endParaRPr lang="en-US" altLang="en-US" sz="1000"/>
          </a:p>
        </p:txBody>
      </p:sp>
      <p:sp>
        <p:nvSpPr>
          <p:cNvPr id="3" name="Right Arrow 2">
            <a:hlinkClick r:id="rId5" action="ppaction://hlinksldjump"/>
          </p:cNvPr>
          <p:cNvSpPr/>
          <p:nvPr/>
        </p:nvSpPr>
        <p:spPr>
          <a:xfrm>
            <a:off x="8229600" y="6248400"/>
            <a:ext cx="457200" cy="51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9" name="Picture 4" descr="BAR5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6013450"/>
            <a:ext cx="6665912"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6"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4"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6"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4"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6" descr="RBWDBL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1" nodeType="clickEffect">
                                  <p:stCondLst>
                                    <p:cond delay="0"/>
                                  </p:stCondLst>
                                  <p:childTnLst>
                                    <p:animEffect transition="out" filter="blinds(horizont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4" grpId="1" animBg="1"/>
      <p:bldP spid="5" grpId="0" animBg="1"/>
      <p:bldP spid="5"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p:cNvPr>
          <p:cNvSpPr/>
          <p:nvPr/>
        </p:nvSpPr>
        <p:spPr>
          <a:xfrm>
            <a:off x="3352800" y="304800"/>
            <a:ext cx="196720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a:t>
            </a:r>
          </a:p>
        </p:txBody>
      </p:sp>
      <p:sp>
        <p:nvSpPr>
          <p:cNvPr id="6147" name="AutoShape 2" descr="Kết quả hình ảnh cho hình ảnh cục tẩ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
        <p:nvSpPr>
          <p:cNvPr id="6148" name="AutoShape 4" descr="Kết quả hình ảnh cho hình ảnh cục tẩ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
        <p:nvSpPr>
          <p:cNvPr id="6149" name="AutoShape 6" descr="Kết quả hình ảnh cho hình ảnh cục tẩ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
        <p:nvSpPr>
          <p:cNvPr id="6150" name="AutoShape 2">
            <a:hlinkClick r:id="rId4" action="ppaction://hlinksldjump" highlightClick="1"/>
          </p:cNvPr>
          <p:cNvSpPr>
            <a:spLocks noChangeArrowheads="1"/>
          </p:cNvSpPr>
          <p:nvPr/>
        </p:nvSpPr>
        <p:spPr bwMode="auto">
          <a:xfrm>
            <a:off x="165100" y="5219700"/>
            <a:ext cx="1143000" cy="990600"/>
          </a:xfrm>
          <a:prstGeom prst="actionButtonHom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vi-VN" altLang="en-US" sz="2800"/>
          </a:p>
        </p:txBody>
      </p:sp>
      <p:sp>
        <p:nvSpPr>
          <p:cNvPr id="25" name="Oval 25"/>
          <p:cNvSpPr>
            <a:spLocks noChangeArrowheads="1"/>
          </p:cNvSpPr>
          <p:nvPr/>
        </p:nvSpPr>
        <p:spPr bwMode="auto">
          <a:xfrm>
            <a:off x="928688" y="3370263"/>
            <a:ext cx="412750" cy="404812"/>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vi-VN" altLang="en-US" sz="2800"/>
          </a:p>
        </p:txBody>
      </p:sp>
      <p:sp>
        <p:nvSpPr>
          <p:cNvPr id="24" name="Text Box 20"/>
          <p:cNvSpPr txBox="1">
            <a:spLocks noChangeArrowheads="1"/>
          </p:cNvSpPr>
          <p:nvPr/>
        </p:nvSpPr>
        <p:spPr bwMode="auto">
          <a:xfrm>
            <a:off x="307975" y="1646238"/>
            <a:ext cx="9144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a:solidFill>
                  <a:srgbClr val="FF0000"/>
                </a:solidFill>
                <a:latin typeface="Times New Roman" pitchFamily="18" charset="0"/>
              </a:rPr>
              <a:t>Để chèn hình vào văn bản em chọn thẻ nào? </a:t>
            </a:r>
          </a:p>
        </p:txBody>
      </p:sp>
      <p:sp>
        <p:nvSpPr>
          <p:cNvPr id="26" name="Text Box 20"/>
          <p:cNvSpPr txBox="1">
            <a:spLocks noChangeArrowheads="1"/>
          </p:cNvSpPr>
          <p:nvPr/>
        </p:nvSpPr>
        <p:spPr bwMode="auto">
          <a:xfrm>
            <a:off x="917575" y="2590800"/>
            <a:ext cx="20780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A</a:t>
            </a:r>
            <a:r>
              <a:rPr lang="en-US" altLang="en-US" sz="3200">
                <a:latin typeface="Times New Roman" pitchFamily="18" charset="0"/>
              </a:rPr>
              <a:t>. Home</a:t>
            </a:r>
          </a:p>
        </p:txBody>
      </p:sp>
      <p:sp>
        <p:nvSpPr>
          <p:cNvPr id="27" name="Text Box 20"/>
          <p:cNvSpPr txBox="1">
            <a:spLocks noChangeArrowheads="1"/>
          </p:cNvSpPr>
          <p:nvPr/>
        </p:nvSpPr>
        <p:spPr bwMode="auto">
          <a:xfrm>
            <a:off x="917575" y="3311525"/>
            <a:ext cx="1879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B.  Insert</a:t>
            </a:r>
            <a:endParaRPr lang="en-US" altLang="en-US" sz="3200">
              <a:latin typeface="Times New Roman" pitchFamily="18" charset="0"/>
            </a:endParaRPr>
          </a:p>
        </p:txBody>
      </p:sp>
      <p:sp>
        <p:nvSpPr>
          <p:cNvPr id="28" name="Text Box 20"/>
          <p:cNvSpPr txBox="1">
            <a:spLocks noChangeArrowheads="1"/>
          </p:cNvSpPr>
          <p:nvPr/>
        </p:nvSpPr>
        <p:spPr bwMode="auto">
          <a:xfrm>
            <a:off x="928688" y="3911600"/>
            <a:ext cx="218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C. </a:t>
            </a:r>
            <a:r>
              <a:rPr lang="en-US" altLang="en-US" sz="3200">
                <a:latin typeface="Times New Roman" pitchFamily="18" charset="0"/>
              </a:rPr>
              <a:t>File</a:t>
            </a:r>
          </a:p>
        </p:txBody>
      </p:sp>
      <p:pic>
        <p:nvPicPr>
          <p:cNvPr id="6156" name="Picture 4"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Kết quả hình ảnh cho hop q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1313" y="438308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63875" y="2290763"/>
            <a:ext cx="36766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p:tgtEl>
                                          <p:spTgt spid="27"/>
                                        </p:tgtEl>
                                        <p:attrNameLst>
                                          <p:attrName>ppt_y</p:attrName>
                                        </p:attrNameLst>
                                      </p:cBhvr>
                                      <p:tavLst>
                                        <p:tav tm="0">
                                          <p:val>
                                            <p:strVal val="#ppt_y+#ppt_h*1.125000"/>
                                          </p:val>
                                        </p:tav>
                                        <p:tav tm="100000">
                                          <p:val>
                                            <p:strVal val="#ppt_y"/>
                                          </p:val>
                                        </p:tav>
                                      </p:tavLst>
                                    </p:anim>
                                    <p:animEffect transition="in" filter="wipe(up)">
                                      <p:cBhvr>
                                        <p:cTn id="17" dur="500"/>
                                        <p:tgtEl>
                                          <p:spTgt spid="27"/>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32" fill="hold" nodeType="clickEffect">
                                  <p:stCondLst>
                                    <p:cond delay="0"/>
                                  </p:stCondLst>
                                  <p:childTnLst>
                                    <p:set>
                                      <p:cBhvr>
                                        <p:cTn id="30" dur="1" fill="hold">
                                          <p:stCondLst>
                                            <p:cond delay="0"/>
                                          </p:stCondLst>
                                        </p:cTn>
                                        <p:tgtEl>
                                          <p:spTgt spid="12309"/>
                                        </p:tgtEl>
                                        <p:attrNameLst>
                                          <p:attrName>style.visibility</p:attrName>
                                        </p:attrNameLst>
                                      </p:cBhvr>
                                      <p:to>
                                        <p:strVal val="visible"/>
                                      </p:to>
                                    </p:set>
                                    <p:animEffect transition="in" filter="circle(out)">
                                      <p:cBhvr>
                                        <p:cTn id="31" dur="2000"/>
                                        <p:tgtEl>
                                          <p:spTgt spid="12309"/>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30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6" presetClass="entr" presetSubtype="3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out)">
                                      <p:cBhvr>
                                        <p:cTn id="37" dur="2000"/>
                                        <p:tgtEl>
                                          <p:spTgt spid="2"/>
                                        </p:tgtEl>
                                      </p:cBhvr>
                                    </p:animEffect>
                                  </p:childTnLst>
                                </p:cTn>
                              </p:par>
                            </p:childTnLst>
                          </p:cTn>
                        </p:par>
                      </p:childTnLst>
                    </p:cTn>
                  </p:par>
                </p:childTnLst>
              </p:cTn>
              <p:nextCondLst>
                <p:cond evt="onClick" delay="0">
                  <p:tgtEl>
                    <p:spTgt spid="12309"/>
                  </p:tgtEl>
                </p:cond>
              </p:nextCondLst>
            </p:seq>
          </p:childTnLst>
        </p:cTn>
      </p:par>
    </p:tnLst>
    <p:bldLst>
      <p:bldP spid="25" grpId="0" animBg="1" autoUpdateAnimBg="0"/>
      <p:bldP spid="24" grpId="0" autoUpdateAnimBg="0"/>
      <p:bldP spid="26" grpId="0" autoUpdateAnimBg="0"/>
      <p:bldP spid="27" grpId="0" autoUpdateAnimBg="0"/>
      <p:bldP spid="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p:cNvPr>
          <p:cNvSpPr/>
          <p:nvPr/>
        </p:nvSpPr>
        <p:spPr>
          <a:xfrm>
            <a:off x="3276600" y="685800"/>
            <a:ext cx="196720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Câu 2</a:t>
            </a:r>
          </a:p>
        </p:txBody>
      </p:sp>
      <p:sp>
        <p:nvSpPr>
          <p:cNvPr id="7171" name="AutoShape 2">
            <a:hlinkClick r:id="rId4" action="ppaction://hlinksldjump" highlightClick="1"/>
          </p:cNvPr>
          <p:cNvSpPr>
            <a:spLocks noChangeArrowheads="1"/>
          </p:cNvSpPr>
          <p:nvPr/>
        </p:nvSpPr>
        <p:spPr bwMode="auto">
          <a:xfrm>
            <a:off x="203200" y="5432425"/>
            <a:ext cx="1143000" cy="990600"/>
          </a:xfrm>
          <a:prstGeom prst="actionButtonHom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vi-VN" altLang="en-US" sz="2800"/>
          </a:p>
        </p:txBody>
      </p:sp>
      <p:sp>
        <p:nvSpPr>
          <p:cNvPr id="21" name="Oval 25"/>
          <p:cNvSpPr>
            <a:spLocks noChangeArrowheads="1"/>
          </p:cNvSpPr>
          <p:nvPr/>
        </p:nvSpPr>
        <p:spPr bwMode="auto">
          <a:xfrm>
            <a:off x="1812925" y="2876550"/>
            <a:ext cx="622300" cy="568325"/>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vi-VN" altLang="en-US" sz="2800"/>
          </a:p>
        </p:txBody>
      </p:sp>
      <p:sp>
        <p:nvSpPr>
          <p:cNvPr id="26" name="Text Box 20"/>
          <p:cNvSpPr txBox="1">
            <a:spLocks noChangeArrowheads="1"/>
          </p:cNvSpPr>
          <p:nvPr/>
        </p:nvSpPr>
        <p:spPr bwMode="auto">
          <a:xfrm>
            <a:off x="407988" y="1670050"/>
            <a:ext cx="8110537"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b="1">
                <a:latin typeface="Times New Roman" pitchFamily="18" charset="0"/>
              </a:rPr>
              <a:t> </a:t>
            </a:r>
            <a:r>
              <a:rPr lang="en-US" altLang="en-US" sz="3200" b="1">
                <a:solidFill>
                  <a:srgbClr val="FF0000"/>
                </a:solidFill>
                <a:latin typeface="Times New Roman" pitchFamily="18" charset="0"/>
              </a:rPr>
              <a:t>Trong các lệnh sau, lệnh nào giúp em chèn hình vào văn bản</a:t>
            </a:r>
          </a:p>
        </p:txBody>
      </p:sp>
      <p:sp>
        <p:nvSpPr>
          <p:cNvPr id="27" name="Text Box 20"/>
          <p:cNvSpPr txBox="1">
            <a:spLocks noChangeArrowheads="1"/>
          </p:cNvSpPr>
          <p:nvPr/>
        </p:nvSpPr>
        <p:spPr bwMode="auto">
          <a:xfrm>
            <a:off x="1855788" y="2867025"/>
            <a:ext cx="53752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A.  </a:t>
            </a:r>
            <a:r>
              <a:rPr lang="en-US" altLang="en-US" sz="3200">
                <a:latin typeface="Times New Roman" pitchFamily="18" charset="0"/>
              </a:rPr>
              <a:t>Insert/Shapes.</a:t>
            </a:r>
          </a:p>
        </p:txBody>
      </p:sp>
      <p:sp>
        <p:nvSpPr>
          <p:cNvPr id="28" name="Text Box 20"/>
          <p:cNvSpPr txBox="1">
            <a:spLocks noChangeArrowheads="1"/>
          </p:cNvSpPr>
          <p:nvPr/>
        </p:nvSpPr>
        <p:spPr bwMode="auto">
          <a:xfrm>
            <a:off x="1892300" y="3602038"/>
            <a:ext cx="47894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B. </a:t>
            </a:r>
            <a:r>
              <a:rPr lang="en-US" altLang="en-US" sz="3200">
                <a:latin typeface="Times New Roman" pitchFamily="18" charset="0"/>
              </a:rPr>
              <a:t>Insert/Picture.</a:t>
            </a:r>
          </a:p>
        </p:txBody>
      </p:sp>
      <p:sp>
        <p:nvSpPr>
          <p:cNvPr id="29" name="Text Box 20"/>
          <p:cNvSpPr txBox="1">
            <a:spLocks noChangeArrowheads="1"/>
          </p:cNvSpPr>
          <p:nvPr/>
        </p:nvSpPr>
        <p:spPr bwMode="auto">
          <a:xfrm>
            <a:off x="1914525" y="4337050"/>
            <a:ext cx="5613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C. </a:t>
            </a:r>
            <a:r>
              <a:rPr lang="en-US" altLang="en-US" sz="3200">
                <a:latin typeface="Times New Roman" pitchFamily="18" charset="0"/>
              </a:rPr>
              <a:t>Insert/Table.</a:t>
            </a:r>
          </a:p>
        </p:txBody>
      </p:sp>
      <p:pic>
        <p:nvPicPr>
          <p:cNvPr id="7177" name="Picture 4"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80113" y="2528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rcRect l="11259" t="10880" r="3407" b="7343"/>
          <a:stretch>
            <a:fillRect/>
          </a:stretch>
        </p:blipFill>
        <p:spPr bwMode="auto">
          <a:xfrm>
            <a:off x="7029450" y="4556125"/>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ppt_y</p:attrName>
                                        </p:attrNameLst>
                                      </p:cBhvr>
                                      <p:tavLst>
                                        <p:tav tm="0">
                                          <p:val>
                                            <p:strVal val="#ppt_y+#ppt_h*1.125000"/>
                                          </p:val>
                                        </p:tav>
                                        <p:tav tm="100000">
                                          <p:val>
                                            <p:strVal val="#ppt_y"/>
                                          </p:val>
                                        </p:tav>
                                      </p:tavLst>
                                    </p:anim>
                                    <p:animEffect transition="in" filter="wipe(up)">
                                      <p:cBhvr>
                                        <p:cTn id="17" dur="500"/>
                                        <p:tgtEl>
                                          <p:spTgt spid="28"/>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6"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ircle(in)">
                                      <p:cBhvr>
                                        <p:cTn id="38" dur="2000"/>
                                        <p:tgtEl>
                                          <p:spTgt spid="2"/>
                                        </p:tgtEl>
                                      </p:cBhvr>
                                    </p:animEffect>
                                  </p:childTnLst>
                                </p:cTn>
                              </p:par>
                            </p:childTnLst>
                          </p:cTn>
                        </p:par>
                      </p:childTnLst>
                    </p:cTn>
                  </p:par>
                </p:childTnLst>
              </p:cTn>
              <p:nextCondLst>
                <p:cond evt="onClick" delay="0">
                  <p:tgtEl>
                    <p:spTgt spid="3"/>
                  </p:tgtEl>
                </p:cond>
              </p:nextCondLst>
            </p:seq>
          </p:childTnLst>
        </p:cTn>
      </p:par>
    </p:tnLst>
    <p:bldLst>
      <p:bldP spid="21" grpId="0"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p:cNvPr>
          <p:cNvSpPr/>
          <p:nvPr/>
        </p:nvSpPr>
        <p:spPr>
          <a:xfrm>
            <a:off x="3400925" y="318046"/>
            <a:ext cx="196720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3</a:t>
            </a:r>
          </a:p>
        </p:txBody>
      </p:sp>
      <p:sp>
        <p:nvSpPr>
          <p:cNvPr id="8195" name="AutoShape 2">
            <a:hlinkClick r:id="rId4" action="ppaction://hlinksldjump" highlightClick="1"/>
          </p:cNvPr>
          <p:cNvSpPr>
            <a:spLocks noChangeArrowheads="1"/>
          </p:cNvSpPr>
          <p:nvPr/>
        </p:nvSpPr>
        <p:spPr bwMode="auto">
          <a:xfrm>
            <a:off x="23813" y="5405438"/>
            <a:ext cx="1143000" cy="990600"/>
          </a:xfrm>
          <a:prstGeom prst="actionButtonHom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vi-VN" altLang="en-US" sz="2800"/>
          </a:p>
        </p:txBody>
      </p:sp>
      <p:sp>
        <p:nvSpPr>
          <p:cNvPr id="20" name="Oval 25"/>
          <p:cNvSpPr>
            <a:spLocks noChangeArrowheads="1"/>
          </p:cNvSpPr>
          <p:nvPr/>
        </p:nvSpPr>
        <p:spPr bwMode="auto">
          <a:xfrm>
            <a:off x="820738" y="4630738"/>
            <a:ext cx="438150" cy="4318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vi-VN" altLang="en-US" sz="2800"/>
          </a:p>
        </p:txBody>
      </p:sp>
      <p:sp>
        <p:nvSpPr>
          <p:cNvPr id="21" name="Text Box 20"/>
          <p:cNvSpPr txBox="1">
            <a:spLocks noChangeArrowheads="1"/>
          </p:cNvSpPr>
          <p:nvPr/>
        </p:nvSpPr>
        <p:spPr bwMode="auto">
          <a:xfrm>
            <a:off x="625475" y="1339850"/>
            <a:ext cx="81819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a:solidFill>
                  <a:srgbClr val="FF0000"/>
                </a:solidFill>
                <a:latin typeface="Times New Roman" pitchFamily="18" charset="0"/>
              </a:rPr>
              <a:t>Trong các biểu tượng sau, biểu tượng nào dung để chèn hình vào văn bản?</a:t>
            </a:r>
          </a:p>
        </p:txBody>
      </p:sp>
      <p:sp>
        <p:nvSpPr>
          <p:cNvPr id="13319" name="Text Box 20"/>
          <p:cNvSpPr txBox="1">
            <a:spLocks noChangeArrowheads="1"/>
          </p:cNvSpPr>
          <p:nvPr/>
        </p:nvSpPr>
        <p:spPr bwMode="auto">
          <a:xfrm>
            <a:off x="865188" y="2492375"/>
            <a:ext cx="619283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A. </a:t>
            </a:r>
          </a:p>
        </p:txBody>
      </p:sp>
      <p:sp>
        <p:nvSpPr>
          <p:cNvPr id="13320" name="Text Box 20"/>
          <p:cNvSpPr txBox="1">
            <a:spLocks noChangeArrowheads="1"/>
          </p:cNvSpPr>
          <p:nvPr/>
        </p:nvSpPr>
        <p:spPr bwMode="auto">
          <a:xfrm>
            <a:off x="865188" y="3567113"/>
            <a:ext cx="56673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B. </a:t>
            </a:r>
          </a:p>
        </p:txBody>
      </p:sp>
      <p:sp>
        <p:nvSpPr>
          <p:cNvPr id="13321" name="Text Box 20"/>
          <p:cNvSpPr txBox="1">
            <a:spLocks noChangeArrowheads="1"/>
          </p:cNvSpPr>
          <p:nvPr/>
        </p:nvSpPr>
        <p:spPr bwMode="auto">
          <a:xfrm>
            <a:off x="820738" y="4622800"/>
            <a:ext cx="61928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600">
                <a:latin typeface="Times New Roman" pitchFamily="18" charset="0"/>
              </a:rPr>
              <a:t>C. </a:t>
            </a:r>
          </a:p>
        </p:txBody>
      </p:sp>
      <p:pic>
        <p:nvPicPr>
          <p:cNvPr id="8201" name="Picture 4"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20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7303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43019" y="-81756"/>
            <a:ext cx="14192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357562"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1938" y="6738938"/>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4"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624513" y="3381375"/>
            <a:ext cx="6858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6" descr="RBWDBL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3200" y="0"/>
            <a:ext cx="8610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1463" y="4343400"/>
            <a:ext cx="219233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2700" y="23637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63688" y="2398713"/>
            <a:ext cx="79851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89088" y="3440113"/>
            <a:ext cx="8540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12913" y="4508500"/>
            <a:ext cx="7302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3319"/>
                                        </p:tgtEl>
                                        <p:attrNameLst>
                                          <p:attrName>style.visibility</p:attrName>
                                        </p:attrNameLst>
                                      </p:cBhvr>
                                      <p:to>
                                        <p:strVal val="visible"/>
                                      </p:to>
                                    </p:set>
                                    <p:animEffect transition="in" filter="circle(in)">
                                      <p:cBhvr>
                                        <p:cTn id="11" dur="2000"/>
                                        <p:tgtEl>
                                          <p:spTgt spid="13319"/>
                                        </p:tgtEl>
                                      </p:cBhvr>
                                    </p:animEffect>
                                  </p:childTnLst>
                                </p:cTn>
                              </p:par>
                            </p:childTnLst>
                          </p:cTn>
                        </p:par>
                        <p:par>
                          <p:cTn id="12" fill="hold" nodeType="afterGroup">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13320"/>
                                        </p:tgtEl>
                                        <p:attrNameLst>
                                          <p:attrName>style.visibility</p:attrName>
                                        </p:attrNameLst>
                                      </p:cBhvr>
                                      <p:to>
                                        <p:strVal val="visible"/>
                                      </p:to>
                                    </p:set>
                                    <p:animEffect transition="in" filter="circle(in)">
                                      <p:cBhvr>
                                        <p:cTn id="15" dur="2000"/>
                                        <p:tgtEl>
                                          <p:spTgt spid="13320"/>
                                        </p:tgtEl>
                                      </p:cBhvr>
                                    </p:animEffec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4500"/>
                            </p:stCondLst>
                            <p:childTnLst>
                              <p:par>
                                <p:cTn id="30" presetID="6" presetClass="entr" presetSubtype="16" fill="hold" grpId="0" nodeType="after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circle(in)">
                                      <p:cBhvr>
                                        <p:cTn id="32" dur="500"/>
                                        <p:tgtEl>
                                          <p:spTgt spid="133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3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out)">
                                      <p:cBhvr>
                                        <p:cTn id="42" dur="2000"/>
                                        <p:tgtEl>
                                          <p:spTgt spid="2"/>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20" grpId="0" animBg="1"/>
      <p:bldP spid="21" grpId="0"/>
      <p:bldP spid="13319" grpId="0"/>
      <p:bldP spid="13320" grpId="0"/>
      <p:bldP spid="13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5592763"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8100"/>
            <a:ext cx="91567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9"/>
          <p:cNvSpPr/>
          <p:nvPr/>
        </p:nvSpPr>
        <p:spPr>
          <a:xfrm rot="20718769">
            <a:off x="3590925" y="2162175"/>
            <a:ext cx="139700" cy="854075"/>
          </a:xfrm>
          <a:prstGeom prst="rect">
            <a:avLst/>
          </a:prstGeom>
        </p:spPr>
        <p:txBody>
          <a:bodyPr>
            <a:spAutoFit/>
          </a:bodyPr>
          <a:lstStyle/>
          <a:p>
            <a:pPr eaLnBrk="1" hangingPunct="1">
              <a:defRPr/>
            </a:pPr>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pic>
        <p:nvPicPr>
          <p:cNvPr id="10244" name="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876925"/>
            <a:ext cx="915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182563"/>
            <a:ext cx="8982076"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968625"/>
            <a:ext cx="18510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9"/>
          <p:cNvSpPr/>
          <p:nvPr/>
        </p:nvSpPr>
        <p:spPr>
          <a:xfrm rot="20718769">
            <a:off x="3979863" y="3235325"/>
            <a:ext cx="139700" cy="854075"/>
          </a:xfrm>
          <a:prstGeom prst="rect">
            <a:avLst/>
          </a:prstGeom>
        </p:spPr>
        <p:txBody>
          <a:bodyPr>
            <a:spAutoFit/>
          </a:bodyPr>
          <a:lstStyle/>
          <a:p>
            <a:pPr eaLnBrk="1" hangingPunct="1">
              <a:defRPr/>
            </a:pPr>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18" name="19"/>
          <p:cNvSpPr/>
          <p:nvPr/>
        </p:nvSpPr>
        <p:spPr>
          <a:xfrm rot="20718769">
            <a:off x="4116388" y="4498975"/>
            <a:ext cx="139700" cy="854075"/>
          </a:xfrm>
          <a:prstGeom prst="rect">
            <a:avLst/>
          </a:prstGeom>
        </p:spPr>
        <p:txBody>
          <a:bodyPr>
            <a:spAutoFit/>
          </a:bodyPr>
          <a:lstStyle/>
          <a:p>
            <a:pPr eaLnBrk="1" hangingPunct="1">
              <a:defRPr/>
            </a:pPr>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23" name="Rectangle 22"/>
          <p:cNvSpPr/>
          <p:nvPr/>
        </p:nvSpPr>
        <p:spPr>
          <a:xfrm>
            <a:off x="762000" y="1371600"/>
            <a:ext cx="746760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 2: Chỉnh sửa hình, viết chữa lên hình</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1140&quot;&gt;&lt;object type=&quot;3&quot; unique_id=&quot;11141&quot;&gt;&lt;property id=&quot;20148&quot; value=&quot;5&quot;/&gt;&lt;property id=&quot;20300&quot; value=&quot;Slide 1&quot;/&gt;&lt;property id=&quot;20307&quot; value=&quot;256&quot;/&gt;&lt;/object&gt;&lt;object type=&quot;3&quot; unique_id=&quot;12562&quot;&gt;&lt;property id=&quot;20148&quot; value=&quot;5&quot;/&gt;&lt;property id=&quot;20300&quot; value=&quot;Slide 5&quot;/&gt;&lt;property id=&quot;20307&quot; value=&quot;279&quot;/&gt;&lt;/object&gt;&lt;object type=&quot;3&quot; unique_id=&quot;12572&quot;&gt;&lt;property id=&quot;20148&quot; value=&quot;5&quot;/&gt;&lt;property id=&quot;20300&quot; value=&quot;Slide 3&quot;/&gt;&lt;property id=&quot;20307&quot; value=&quot;289&quot;/&gt;&lt;/object&gt;&lt;object type=&quot;3&quot; unique_id=&quot;12575&quot;&gt;&lt;property id=&quot;20148&quot; value=&quot;5&quot;/&gt;&lt;property id=&quot;20300&quot; value=&quot;Slide 6&quot;/&gt;&lt;property id=&quot;20307&quot; value=&quot;292&quot;/&gt;&lt;/object&gt;&lt;object type=&quot;3&quot; unique_id=&quot;12583&quot;&gt;&lt;property id=&quot;20148&quot; value=&quot;5&quot;/&gt;&lt;property id=&quot;20300&quot; value=&quot;Slide 18&quot;/&gt;&lt;property id=&quot;20307&quot; value=&quot;300&quot;/&gt;&lt;/object&gt;&lt;object type=&quot;3&quot; unique_id=&quot;12585&quot;&gt;&lt;property id=&quot;20148&quot; value=&quot;5&quot;/&gt;&lt;property id=&quot;20300&quot; value=&quot;Slide 2&quot;/&gt;&lt;property id=&quot;20307&quot; value=&quot;303&quot;/&gt;&lt;/object&gt;&lt;object type=&quot;3&quot; unique_id=&quot;12589&quot;&gt;&lt;property id=&quot;20148&quot; value=&quot;5&quot;/&gt;&lt;property id=&quot;20300&quot; value=&quot;Slide 7&quot;/&gt;&lt;property id=&quot;20307&quot; value=&quot;302&quot;/&gt;&lt;/object&gt;&lt;object type=&quot;3&quot; unique_id=&quot;12783&quot;&gt;&lt;property id=&quot;20148&quot; value=&quot;5&quot;/&gt;&lt;property id=&quot;20300&quot; value=&quot;Slide 4&quot;/&gt;&lt;property id=&quot;20307&quot; value=&quot;291&quot;/&gt;&lt;/object&gt;&lt;object type=&quot;3&quot; unique_id=&quot;12784&quot;&gt;&lt;property id=&quot;20148&quot; value=&quot;5&quot;/&gt;&lt;property id=&quot;20300&quot; value=&quot;Slide 8&quot;/&gt;&lt;property id=&quot;20307&quot; value=&quot;308&quot;/&gt;&lt;/object&gt;&lt;object type=&quot;3&quot; unique_id=&quot;12785&quot;&gt;&lt;property id=&quot;20148&quot; value=&quot;5&quot;/&gt;&lt;property id=&quot;20300&quot; value=&quot;Slide 9&quot;/&gt;&lt;property id=&quot;20307&quot; value=&quot;309&quot;/&gt;&lt;/object&gt;&lt;object type=&quot;3&quot; unique_id=&quot;12786&quot;&gt;&lt;property id=&quot;20148&quot; value=&quot;5&quot;/&gt;&lt;property id=&quot;20300&quot; value=&quot;Slide 10&quot;/&gt;&lt;property id=&quot;20307&quot; value=&quot;310&quot;/&gt;&lt;/object&gt;&lt;object type=&quot;3&quot; unique_id=&quot;12787&quot;&gt;&lt;property id=&quot;20148&quot; value=&quot;5&quot;/&gt;&lt;property id=&quot;20300&quot; value=&quot;Slide 11&quot;/&gt;&lt;property id=&quot;20307&quot; value=&quot;311&quot;/&gt;&lt;/object&gt;&lt;object type=&quot;3&quot; unique_id=&quot;12788&quot;&gt;&lt;property id=&quot;20148&quot; value=&quot;5&quot;/&gt;&lt;property id=&quot;20300&quot; value=&quot;Slide 12&quot;/&gt;&lt;property id=&quot;20307&quot; value=&quot;411&quot;/&gt;&lt;/object&gt;&lt;object type=&quot;3&quot; unique_id=&quot;12789&quot;&gt;&lt;property id=&quot;20148&quot; value=&quot;5&quot;/&gt;&lt;property id=&quot;20300&quot; value=&quot;Slide 13&quot;/&gt;&lt;property id=&quot;20307&quot; value=&quot;424&quot;/&gt;&lt;/object&gt;&lt;object type=&quot;3&quot; unique_id=&quot;12790&quot;&gt;&lt;property id=&quot;20148&quot; value=&quot;5&quot;/&gt;&lt;property id=&quot;20300&quot; value=&quot;Slide 14&quot;/&gt;&lt;property id=&quot;20307&quot; value=&quot;426&quot;/&gt;&lt;/object&gt;&lt;object type=&quot;3&quot; unique_id=&quot;12791&quot;&gt;&lt;property id=&quot;20148&quot; value=&quot;5&quot;/&gt;&lt;property id=&quot;20300&quot; value=&quot;Slide 15&quot;/&gt;&lt;property id=&quot;20307&quot; value=&quot;427&quot;/&gt;&lt;/object&gt;&lt;object type=&quot;3&quot; unique_id=&quot;12792&quot;&gt;&lt;property id=&quot;20148&quot; value=&quot;5&quot;/&gt;&lt;property id=&quot;20300&quot; value=&quot;Slide 16&quot;/&gt;&lt;property id=&quot;20307&quot; value=&quot;428&quot;/&gt;&lt;/object&gt;&lt;object type=&quot;3&quot; unique_id=&quot;12793&quot;&gt;&lt;property id=&quot;20148&quot; value=&quot;5&quot;/&gt;&lt;property id=&quot;20300&quot; value=&quot;Slide 17&quot;/&gt;&lt;property id=&quot;20307&quot; value=&quot;429&quot;/&gt;&lt;/object&gt;&lt;/object&gt;&lt;object type=&quot;8&quot; unique_id=&quot;1116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TotalTime>
  <Words>675</Words>
  <Application>Microsoft Office PowerPoint</Application>
  <PresentationFormat>On-screen Show (4:3)</PresentationFormat>
  <Paragraphs>98</Paragraphs>
  <Slides>21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.VnAristote</vt:lpstr>
      <vt:lpstr>Times New Roman</vt:lpstr>
      <vt:lpstr>方正少儿简体</vt:lpstr>
      <vt:lpstr>Office Theme</vt:lpstr>
      <vt:lpstr>PowerPoint Presentation</vt:lpstr>
      <vt:lpstr>PowerPoint Presentation</vt:lpstr>
      <vt:lpstr>PowerPoint Presentation</vt:lpstr>
      <vt:lpstr>Trò chơi: Bí Mật quả bóng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THƯ ĐIỆN TỬ</dc:title>
  <dc:creator>User</dc:creator>
  <cp:lastModifiedBy>PC</cp:lastModifiedBy>
  <cp:revision>117</cp:revision>
  <dcterms:created xsi:type="dcterms:W3CDTF">2017-09-12T01:40:07Z</dcterms:created>
  <dcterms:modified xsi:type="dcterms:W3CDTF">2021-12-24T03:09:52Z</dcterms:modified>
</cp:coreProperties>
</file>