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mf" ContentType="image/x-wmf"/>
  <Default Extension="gif" ContentType="image/gif"/>
  <Default Extension="emf" ContentType="image/x-em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5" r:id="rId5"/>
  </p:sldMasterIdLst>
  <p:notesMasterIdLst>
    <p:notesMasterId r:id="rId7"/>
  </p:notesMasterIdLst>
  <p:sldIdLst>
    <p:sldId id="358" r:id="rId6"/>
    <p:sldId id="304" r:id="rId8"/>
    <p:sldId id="333" r:id="rId9"/>
    <p:sldId id="404" r:id="rId10"/>
    <p:sldId id="360" r:id="rId11"/>
    <p:sldId id="361" r:id="rId12"/>
    <p:sldId id="363" r:id="rId13"/>
    <p:sldId id="436" r:id="rId14"/>
    <p:sldId id="405" r:id="rId15"/>
    <p:sldId id="433" r:id="rId16"/>
    <p:sldId id="368" r:id="rId17"/>
    <p:sldId id="369" r:id="rId18"/>
    <p:sldId id="371" r:id="rId19"/>
    <p:sldId id="372" r:id="rId20"/>
    <p:sldId id="373" r:id="rId21"/>
    <p:sldId id="406" r:id="rId22"/>
    <p:sldId id="407" r:id="rId23"/>
    <p:sldId id="408" r:id="rId24"/>
    <p:sldId id="374" r:id="rId25"/>
    <p:sldId id="375" r:id="rId26"/>
    <p:sldId id="376" r:id="rId27"/>
    <p:sldId id="377" r:id="rId28"/>
    <p:sldId id="390" r:id="rId29"/>
    <p:sldId id="393" r:id="rId30"/>
    <p:sldId id="396" r:id="rId31"/>
    <p:sldId id="410" r:id="rId32"/>
    <p:sldId id="411" r:id="rId33"/>
    <p:sldId id="412" r:id="rId34"/>
    <p:sldId id="413" r:id="rId35"/>
    <p:sldId id="357" r:id="rId36"/>
    <p:sldId id="378" r:id="rId37"/>
    <p:sldId id="409" r:id="rId38"/>
  </p:sldIdLst>
  <p:sldSz cx="9144000" cy="64008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FF3399"/>
    <a:srgbClr val="FF00FF"/>
    <a:srgbClr val="FF6600"/>
    <a:srgbClr val="FFFF99"/>
    <a:srgbClr val="FF66FF"/>
    <a:srgbClr val="FF7C80"/>
    <a:srgbClr val="00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8" autoAdjust="0"/>
    <p:restoredTop sz="93146" autoAdjust="0"/>
  </p:normalViewPr>
  <p:slideViewPr>
    <p:cSldViewPr>
      <p:cViewPr varScale="1">
        <p:scale>
          <a:sx n="74" d="100"/>
          <a:sy n="74" d="100"/>
        </p:scale>
        <p:origin x="1290" y="54"/>
      </p:cViewPr>
      <p:guideLst>
        <p:guide orient="horz" pos="2020"/>
        <p:guide pos="284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39" Type="http://schemas.openxmlformats.org/officeDocument/2006/relationships/presProps" Target="presProps.xml"/><Relationship Id="rId38" Type="http://schemas.openxmlformats.org/officeDocument/2006/relationships/slide" Target="slides/slide32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1075" y="685800"/>
            <a:ext cx="48958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 smtClean="0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D2D095E-565B-4D0B-ACF7-04E5641D8BA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099D5A-B91F-4E6C-83D0-8C17D2C1C71E}" type="slidenum">
              <a:rPr lang="en-US" smtClean="0"/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33F1A1E-2F1C-453B-8C5E-FA73D9B34FE9}" type="slidenum">
              <a:rPr lang="en-US" smtClean="0"/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33F1A1E-2F1C-453B-8C5E-FA73D9B34FE9}" type="slidenum">
              <a:rPr lang="en-US" smtClean="0"/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FFB3C0E-4307-4226-9726-43234E7A37C9}" type="slidenum">
              <a:rPr lang="en-US"/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33F1A1E-2F1C-453B-8C5E-FA73D9B34FE9}" type="slidenum">
              <a:rPr lang="en-US" smtClean="0"/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2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9141"/>
            <a:ext cx="77724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27438"/>
            <a:ext cx="6400800" cy="16351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54728-592C-4583-A6B9-38FB870B1488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F0D6F-77E5-4028-957C-3B8E0117C0AF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55591"/>
            <a:ext cx="2057400" cy="5462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5591"/>
            <a:ext cx="6019800" cy="5462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1B736-FADF-4DC2-BDA4-4B07364C8D76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55591"/>
            <a:ext cx="8229600" cy="5462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4682F-23EF-4DC8-B3BD-9344D584619B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1988399"/>
            <a:ext cx="4800600" cy="1372023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627120"/>
            <a:ext cx="4114800" cy="163576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099A121-AB90-4F2C-B421-4EFB6631E72E}" type="datetimeFigureOut">
              <a:rPr lang="en-US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284C1-9ACD-4F17-9D4F-2FA394875DE7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114091"/>
            <a:ext cx="7391399" cy="668231"/>
          </a:xfrm>
          <a:ln w="28575">
            <a:solidFill>
              <a:srgbClr val="FFC000"/>
            </a:solidFill>
          </a:ln>
        </p:spPr>
        <p:txBody>
          <a:bodyPr/>
          <a:lstStyle>
            <a:lvl1pPr algn="ctr">
              <a:defRPr sz="44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" y="1493521"/>
            <a:ext cx="9020175" cy="42242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634B82D-11D4-47CF-BE82-B2CE299681E8}" type="datetimeFigureOut">
              <a:rPr lang="en-US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CBEA3-2603-4746-8EE9-09587A738DF2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702" y="124155"/>
            <a:ext cx="7772400" cy="1271270"/>
          </a:xfrm>
        </p:spPr>
        <p:txBody>
          <a:bodyPr anchor="t"/>
          <a:lstStyle>
            <a:lvl1pPr algn="ctr">
              <a:defRPr sz="4000" b="1" cap="all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64640"/>
            <a:ext cx="7772400" cy="4053840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F39E6B2-EFA6-4F07-A463-2722AC0A8C88}" type="datetimeFigureOut">
              <a:rPr lang="en-US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73E00-1046-4DCE-9318-0E5472570D16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493521"/>
            <a:ext cx="3086100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93" y="1493521"/>
            <a:ext cx="3087687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A204CD-AE6A-4542-8DF8-7D15ED935BCA}" type="datetimeFigureOut">
              <a:rPr lang="en-US"/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4B455-F85B-44F3-9941-763F7D9487A6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329"/>
            <a:ext cx="82296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2772"/>
            <a:ext cx="4040188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9883"/>
            <a:ext cx="4040188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432772"/>
            <a:ext cx="4041775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029883"/>
            <a:ext cx="4041775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01D5749-7F40-49A4-AB32-5284D25417D8}" type="datetimeFigureOut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25C71-52A1-4AD1-8A30-8F696E51BCBA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11A541C-7F3E-4112-A3CC-FF5DB5539C1B}" type="datetimeFigureOut">
              <a:rPr lang="en-US"/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632A2-E3AD-4BB4-AE53-B57B0DF59D67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B7DE4C1-924C-4F87-8E8E-503AA55310E4}" type="datetimeFigureOut">
              <a:rPr lang="en-US"/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BE640-DDAE-482E-B8D3-282FD7720985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D65FD-D3F6-4E12-A5D4-DFA1D7A925F6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54847"/>
            <a:ext cx="3008313" cy="108458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54849"/>
            <a:ext cx="5111750" cy="54629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339429"/>
            <a:ext cx="3008313" cy="4378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6964C8-3B07-49A4-8A58-EE2E643204B8}" type="datetimeFigureOut">
              <a:rPr lang="en-US"/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19BB6-004D-4B02-A240-2CEB8CBD714A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0560"/>
            <a:ext cx="5486400" cy="52895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71923"/>
            <a:ext cx="5486400" cy="3840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09517"/>
            <a:ext cx="5486400" cy="751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CD1CE21-3358-456C-A131-6208E1E867A5}" type="datetimeFigureOut">
              <a:rPr lang="en-US"/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29CC2-8716-43E8-8463-703981B479D7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A95EE55-D045-49EC-942C-62351CA03AEC}" type="datetimeFigureOut">
              <a:rPr lang="en-US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3CF6B-E4FA-4D5C-AC8C-7D04E0C6E796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56331"/>
            <a:ext cx="1581150" cy="54614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93" y="256331"/>
            <a:ext cx="4592637" cy="54614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D6BE571-3B4A-4936-B888-ED3F93D1600A}" type="datetimeFigureOut">
              <a:rPr lang="en-US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ADE3C-744D-48EF-AB09-AC23215D8623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280160"/>
            <a:ext cx="7851648" cy="170688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013300"/>
            <a:ext cx="7854696" cy="163576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F947A31A-36C5-4A23-8856-32ACA01F8B74}" type="slidenum">
              <a:rPr lang="en-US"/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383A1-6D5C-46EE-910E-2A8BCBE8B173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228953"/>
            <a:ext cx="7772400" cy="127162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524354"/>
            <a:ext cx="7772400" cy="1409065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FE7BEB8B-9E58-45C5-81AA-45440BB672A7}" type="slidenum">
              <a:rPr lang="en-US"/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7149"/>
            <a:ext cx="8229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92079"/>
            <a:ext cx="4038600" cy="4139184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2079"/>
            <a:ext cx="4038600" cy="4139184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63D20-3B9E-4E1E-A873-38A172A61BA7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7149"/>
            <a:ext cx="82296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1566"/>
            <a:ext cx="4040188" cy="615395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8" y="1735775"/>
            <a:ext cx="4041775" cy="611187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46961"/>
            <a:ext cx="4040188" cy="3589339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346961"/>
            <a:ext cx="4041775" cy="3589339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A6098-4B25-4632-A116-E673C3D06A0F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7149"/>
            <a:ext cx="8305800" cy="10668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B567C-8E7F-4AFE-B1A0-30ED096C96DC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13216"/>
            <a:ext cx="7772400" cy="12715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13041"/>
            <a:ext cx="7772400" cy="1400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28480-0039-4658-AE35-07D117F713B8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9DFEE-F4C8-45E7-B243-F67C580835BB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0062"/>
            <a:ext cx="2743200" cy="108458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564640"/>
            <a:ext cx="2743200" cy="42672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564640"/>
            <a:ext cx="5111750" cy="42672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4B16F-9A66-4964-B40C-A458DD581F1E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033463"/>
            <a:ext cx="5257800" cy="384175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002213"/>
            <a:ext cx="155575" cy="146050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 flipV="1">
            <a:off x="-9525" y="5429250"/>
            <a:ext cx="9163050" cy="9715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 flipV="1">
            <a:off x="4381500" y="5805488"/>
            <a:ext cx="4762500" cy="59531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98531"/>
            <a:ext cx="2212848" cy="1477113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640199"/>
            <a:ext cx="2209800" cy="2034032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19549"/>
            <a:ext cx="4617720" cy="3669792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5932488"/>
            <a:ext cx="609600" cy="3413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50953-9772-47EB-AB9E-8AEA58C5AF58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3DEE4-8DF3-4596-BB6C-08B2DA723F3B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53441"/>
            <a:ext cx="2057400" cy="4864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3441"/>
            <a:ext cx="6019800" cy="4864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5EDBC-AE68-4ED0-BED2-56F70C9B3E47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2471738"/>
            <a:ext cx="3571875" cy="392906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-1588" y="-1588"/>
            <a:ext cx="9145588" cy="64023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3" y="1615043"/>
            <a:ext cx="5648623" cy="1124019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8" y="2306197"/>
            <a:ext cx="6511131" cy="307308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12510-FD2D-4578-B263-A008636EA2CA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51ED8-3E21-4B18-BE65-895CE41C7617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588" y="-1588"/>
            <a:ext cx="9145588" cy="64023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0" y="2471738"/>
            <a:ext cx="3571875" cy="3929062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611622"/>
            <a:ext cx="5650992" cy="1127008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303751"/>
            <a:ext cx="6510528" cy="307238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5FE0B-0E63-4014-8126-5B30151FDBD2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24128"/>
            <a:ext cx="3200400" cy="34649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24128"/>
            <a:ext cx="3200400" cy="34649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AD5B1-6E11-4AFC-9017-4062E6EC7E7A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24128"/>
            <a:ext cx="3200400" cy="512064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588391"/>
            <a:ext cx="3200400" cy="29016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24128"/>
            <a:ext cx="3200400" cy="512064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588391"/>
            <a:ext cx="3200400" cy="29016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6D572-94A7-4AA3-AF48-289EFEE85534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3841"/>
            <a:ext cx="4038600" cy="4224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3841"/>
            <a:ext cx="4038600" cy="4224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D143E-4033-4B8C-A406-660C190B4BFE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9E374-B575-45B3-8482-B5F8D027481C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78296-717F-472B-B0EC-1D9FC08211C2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471738"/>
            <a:ext cx="3571875" cy="392906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5400000">
            <a:off x="661988" y="-661988"/>
            <a:ext cx="64008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471030"/>
            <a:ext cx="5212080" cy="1016799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3" y="2444318"/>
            <a:ext cx="3807779" cy="31030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103159"/>
            <a:ext cx="5794760" cy="581760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AF9351B-C76A-4AEF-81E9-6E824E396D68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471738"/>
            <a:ext cx="3571875" cy="392906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4711700"/>
            <a:ext cx="3571875" cy="168910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1809750 h 1809750"/>
              <a:gd name="connsiteX1-3" fmla="*/ 1895475 w 3571875"/>
              <a:gd name="connsiteY1-4" fmla="*/ 0 h 1809750"/>
              <a:gd name="connsiteX2-5" fmla="*/ 3571875 w 3571875"/>
              <a:gd name="connsiteY2-6" fmla="*/ 1809750 h 1809750"/>
              <a:gd name="connsiteX3-7" fmla="*/ 0 w 3571875"/>
              <a:gd name="connsiteY3-8" fmla="*/ 1809750 h 1809750"/>
              <a:gd name="connsiteX0-9" fmla="*/ 0 w 3571875"/>
              <a:gd name="connsiteY0-10" fmla="*/ 1809750 h 1809750"/>
              <a:gd name="connsiteX1-11" fmla="*/ 2038350 w 3571875"/>
              <a:gd name="connsiteY1-12" fmla="*/ 0 h 1809750"/>
              <a:gd name="connsiteX2-13" fmla="*/ 3571875 w 3571875"/>
              <a:gd name="connsiteY2-14" fmla="*/ 1809750 h 1809750"/>
              <a:gd name="connsiteX3-15" fmla="*/ 0 w 3571875"/>
              <a:gd name="connsiteY3-16" fmla="*/ 1809750 h 18097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6" y="0"/>
            <a:ext cx="7115175" cy="64008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-1" fmla="*/ 0 w 7104888"/>
              <a:gd name="connsiteY0-2" fmla="*/ 0 h 6858000"/>
              <a:gd name="connsiteX1-3" fmla="*/ 5695188 w 7104888"/>
              <a:gd name="connsiteY1-4" fmla="*/ 0 h 6858000"/>
              <a:gd name="connsiteX2-5" fmla="*/ 7104888 w 7104888"/>
              <a:gd name="connsiteY2-6" fmla="*/ 0 h 6858000"/>
              <a:gd name="connsiteX3-7" fmla="*/ 7104888 w 7104888"/>
              <a:gd name="connsiteY3-8" fmla="*/ 6858000 h 6858000"/>
              <a:gd name="connsiteX4-9" fmla="*/ 0 w 7104888"/>
              <a:gd name="connsiteY4-10" fmla="*/ 6858000 h 6858000"/>
              <a:gd name="connsiteX5" fmla="*/ 0 w 7104888"/>
              <a:gd name="connsiteY5" fmla="*/ 0 h 6858000"/>
              <a:gd name="connsiteX0-11" fmla="*/ 10287 w 7115175"/>
              <a:gd name="connsiteY0-12" fmla="*/ 0 h 6858000"/>
              <a:gd name="connsiteX1-13" fmla="*/ 5705475 w 7115175"/>
              <a:gd name="connsiteY1-14" fmla="*/ 0 h 6858000"/>
              <a:gd name="connsiteX2-15" fmla="*/ 7115175 w 7115175"/>
              <a:gd name="connsiteY2-16" fmla="*/ 0 h 6858000"/>
              <a:gd name="connsiteX3-17" fmla="*/ 7115175 w 7115175"/>
              <a:gd name="connsiteY3-18" fmla="*/ 6858000 h 6858000"/>
              <a:gd name="connsiteX4-19" fmla="*/ 10287 w 7115175"/>
              <a:gd name="connsiteY4-20" fmla="*/ 6858000 h 6858000"/>
              <a:gd name="connsiteX5-21" fmla="*/ 0 w 7115175"/>
              <a:gd name="connsiteY5-22" fmla="*/ 5048250 h 6858000"/>
              <a:gd name="connsiteX6" fmla="*/ 10287 w 7115175"/>
              <a:gd name="connsiteY6" fmla="*/ 0 h 6858000"/>
              <a:gd name="connsiteX0-23" fmla="*/ 10287 w 7115175"/>
              <a:gd name="connsiteY0-24" fmla="*/ 0 h 6858000"/>
              <a:gd name="connsiteX1-25" fmla="*/ 5705475 w 7115175"/>
              <a:gd name="connsiteY1-26" fmla="*/ 0 h 6858000"/>
              <a:gd name="connsiteX2-27" fmla="*/ 7115175 w 7115175"/>
              <a:gd name="connsiteY2-28" fmla="*/ 0 h 6858000"/>
              <a:gd name="connsiteX3-29" fmla="*/ 7115175 w 7115175"/>
              <a:gd name="connsiteY3-30" fmla="*/ 6858000 h 6858000"/>
              <a:gd name="connsiteX4-31" fmla="*/ 1533526 w 7115175"/>
              <a:gd name="connsiteY4-32" fmla="*/ 6848475 h 6858000"/>
              <a:gd name="connsiteX5-33" fmla="*/ 10287 w 7115175"/>
              <a:gd name="connsiteY5-34" fmla="*/ 6858000 h 6858000"/>
              <a:gd name="connsiteX6-35" fmla="*/ 0 w 7115175"/>
              <a:gd name="connsiteY6-36" fmla="*/ 5048250 h 6858000"/>
              <a:gd name="connsiteX7" fmla="*/ 10287 w 7115175"/>
              <a:gd name="connsiteY7" fmla="*/ 0 h 6858000"/>
              <a:gd name="connsiteX0-37" fmla="*/ 10287 w 7115175"/>
              <a:gd name="connsiteY0-38" fmla="*/ 0 h 6858000"/>
              <a:gd name="connsiteX1-39" fmla="*/ 5705475 w 7115175"/>
              <a:gd name="connsiteY1-40" fmla="*/ 0 h 6858000"/>
              <a:gd name="connsiteX2-41" fmla="*/ 7115175 w 7115175"/>
              <a:gd name="connsiteY2-42" fmla="*/ 0 h 6858000"/>
              <a:gd name="connsiteX3-43" fmla="*/ 7115175 w 7115175"/>
              <a:gd name="connsiteY3-44" fmla="*/ 6858000 h 6858000"/>
              <a:gd name="connsiteX4-45" fmla="*/ 1533526 w 7115175"/>
              <a:gd name="connsiteY4-46" fmla="*/ 6848475 h 6858000"/>
              <a:gd name="connsiteX5-47" fmla="*/ 0 w 7115175"/>
              <a:gd name="connsiteY5-48" fmla="*/ 5048250 h 6858000"/>
              <a:gd name="connsiteX6-49" fmla="*/ 10287 w 7115175"/>
              <a:gd name="connsiteY6-50" fmla="*/ 0 h 6858000"/>
              <a:gd name="connsiteX0-51" fmla="*/ 0 w 7115175"/>
              <a:gd name="connsiteY0-52" fmla="*/ 5048250 h 6858000"/>
              <a:gd name="connsiteX1-53" fmla="*/ 5705475 w 7115175"/>
              <a:gd name="connsiteY1-54" fmla="*/ 0 h 6858000"/>
              <a:gd name="connsiteX2-55" fmla="*/ 7115175 w 7115175"/>
              <a:gd name="connsiteY2-56" fmla="*/ 0 h 6858000"/>
              <a:gd name="connsiteX3-57" fmla="*/ 7115175 w 7115175"/>
              <a:gd name="connsiteY3-58" fmla="*/ 6858000 h 6858000"/>
              <a:gd name="connsiteX4-59" fmla="*/ 1533526 w 7115175"/>
              <a:gd name="connsiteY4-60" fmla="*/ 6848475 h 6858000"/>
              <a:gd name="connsiteX5-61" fmla="*/ 0 w 7115175"/>
              <a:gd name="connsiteY5-62" fmla="*/ 504825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603001"/>
            <a:ext cx="5486400" cy="80961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0" y="2035161"/>
            <a:ext cx="6096545" cy="69128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53C22-88E5-472A-9779-1B48E0BD592F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A5DC9-B912-4BC9-BEC4-E6EE908A89C0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56330"/>
            <a:ext cx="2057400" cy="43664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330"/>
            <a:ext cx="6019800" cy="43664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B9C06-1ABD-4E3B-9F22-CCC4F7FF2F78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3513"/>
            <a:ext cx="4040188" cy="5969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0413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433513"/>
            <a:ext cx="4041775" cy="5969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030413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9FF4-128A-4963-9338-BCF7CCF56F10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111BF-6EA9-4738-B436-ED2581902F63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E459C-0240-491A-A9C4-B86BAC6C9E33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55588"/>
            <a:ext cx="3008313" cy="10842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55591"/>
            <a:ext cx="5111750" cy="54625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339853"/>
            <a:ext cx="3008313" cy="4378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BAAC9-B886-4A3A-8EA9-3BCFA164BCEE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79925"/>
            <a:ext cx="5486400" cy="5302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71500"/>
            <a:ext cx="5486400" cy="38401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10153"/>
            <a:ext cx="5486400" cy="750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85432-950D-4A22-9ADB-D1DBAF1D4E0A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4" Type="http://schemas.openxmlformats.org/officeDocument/2006/relationships/tags" Target="../tags/tag2.xml"/><Relationship Id="rId13" Type="http://schemas.openxmlformats.org/officeDocument/2006/relationships/tags" Target="../tags/tag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55588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93838"/>
            <a:ext cx="8229600" cy="42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829300"/>
            <a:ext cx="21336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29300"/>
            <a:ext cx="28956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829300"/>
            <a:ext cx="21336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8569FE4-1E87-4B16-AE52-10BE95C2EEA6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check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55588"/>
            <a:ext cx="63166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493838"/>
            <a:ext cx="6326187" cy="42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829300"/>
            <a:ext cx="2133600" cy="4445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C6BB98-2E0A-47E3-A6A9-874AAF5F943F}" type="datetimeFigureOut">
              <a:rPr lang="en-US"/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29300"/>
            <a:ext cx="2895600" cy="4445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829300"/>
            <a:ext cx="2133600" cy="4445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CBB32D3-ED67-48FA-8872-8E11FAA26532}" type="slidenum">
              <a:rPr lang="en-US"/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checker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6350"/>
            <a:ext cx="9163050" cy="9715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6350"/>
            <a:ext cx="4762500" cy="5953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657225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806575"/>
            <a:ext cx="82296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5932488"/>
            <a:ext cx="2133600" cy="34131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5932488"/>
            <a:ext cx="3352800" cy="34131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5932488"/>
            <a:ext cx="762000" cy="341312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18DFB1AB-190D-4AF2-8DF8-AF5F6B846764}" type="slidenum">
              <a:rPr lang="en-US"/>
            </a:fld>
            <a:endParaRPr lang="en-US"/>
          </a:p>
        </p:txBody>
      </p:sp>
      <p:grpSp>
        <p:nvGrpSpPr>
          <p:cNvPr id="3081" name="Group 1"/>
          <p:cNvGrpSpPr/>
          <p:nvPr/>
        </p:nvGrpSpPr>
        <p:grpSpPr bwMode="auto">
          <a:xfrm>
            <a:off x="-19050" y="188913"/>
            <a:ext cx="9180513" cy="606425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checker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3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3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405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4713288"/>
            <a:ext cx="3575050" cy="1687512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4210050 h 4210050"/>
              <a:gd name="connsiteX1-3" fmla="*/ 0 w 3571875"/>
              <a:gd name="connsiteY1-4" fmla="*/ 0 h 4210050"/>
              <a:gd name="connsiteX2-5" fmla="*/ 2028825 w 3571875"/>
              <a:gd name="connsiteY2-6" fmla="*/ 2388394 h 4210050"/>
              <a:gd name="connsiteX3-7" fmla="*/ 3571875 w 3571875"/>
              <a:gd name="connsiteY3-8" fmla="*/ 4210050 h 4210050"/>
              <a:gd name="connsiteX4" fmla="*/ 0 w 3571875"/>
              <a:gd name="connsiteY4" fmla="*/ 4210050 h 4210050"/>
              <a:gd name="connsiteX0-9" fmla="*/ 0 w 3571875"/>
              <a:gd name="connsiteY0-10" fmla="*/ 4210050 h 4210050"/>
              <a:gd name="connsiteX1-11" fmla="*/ 0 w 3571875"/>
              <a:gd name="connsiteY1-12" fmla="*/ 0 h 4210050"/>
              <a:gd name="connsiteX2-13" fmla="*/ 2028825 w 3571875"/>
              <a:gd name="connsiteY2-14" fmla="*/ 2205038 h 4210050"/>
              <a:gd name="connsiteX3-15" fmla="*/ 3571875 w 3571875"/>
              <a:gd name="connsiteY3-16" fmla="*/ 4210050 h 4210050"/>
              <a:gd name="connsiteX4-17" fmla="*/ 0 w 3571875"/>
              <a:gd name="connsiteY4-18" fmla="*/ 4210050 h 4210050"/>
              <a:gd name="connsiteX0-19" fmla="*/ 0 w 3571875"/>
              <a:gd name="connsiteY0-20" fmla="*/ 4210050 h 4210050"/>
              <a:gd name="connsiteX1-21" fmla="*/ 0 w 3571875"/>
              <a:gd name="connsiteY1-22" fmla="*/ 0 h 4210050"/>
              <a:gd name="connsiteX2-23" fmla="*/ 2028825 w 3571875"/>
              <a:gd name="connsiteY2-24" fmla="*/ 2393157 h 4210050"/>
              <a:gd name="connsiteX3-25" fmla="*/ 3571875 w 3571875"/>
              <a:gd name="connsiteY3-26" fmla="*/ 4210050 h 4210050"/>
              <a:gd name="connsiteX4-27" fmla="*/ 0 w 3571875"/>
              <a:gd name="connsiteY4-28" fmla="*/ 4210050 h 4210050"/>
              <a:gd name="connsiteX0-29" fmla="*/ 0 w 3571875"/>
              <a:gd name="connsiteY0-30" fmla="*/ 4210050 h 4210050"/>
              <a:gd name="connsiteX1-31" fmla="*/ 0 w 3571875"/>
              <a:gd name="connsiteY1-32" fmla="*/ 0 h 4210050"/>
              <a:gd name="connsiteX2-33" fmla="*/ 2028825 w 3571875"/>
              <a:gd name="connsiteY2-34" fmla="*/ 2393157 h 4210050"/>
              <a:gd name="connsiteX3-35" fmla="*/ 3571875 w 3571875"/>
              <a:gd name="connsiteY3-36" fmla="*/ 4210050 h 4210050"/>
              <a:gd name="connsiteX4-37" fmla="*/ 0 w 3571875"/>
              <a:gd name="connsiteY4-38" fmla="*/ 4210050 h 4210050"/>
              <a:gd name="connsiteX0-39" fmla="*/ 0 w 3571875"/>
              <a:gd name="connsiteY0-40" fmla="*/ 4210050 h 4210050"/>
              <a:gd name="connsiteX1-41" fmla="*/ 0 w 3571875"/>
              <a:gd name="connsiteY1-42" fmla="*/ 0 h 4210050"/>
              <a:gd name="connsiteX2-43" fmla="*/ 2028825 w 3571875"/>
              <a:gd name="connsiteY2-44" fmla="*/ 2281238 h 4210050"/>
              <a:gd name="connsiteX3-45" fmla="*/ 3571875 w 3571875"/>
              <a:gd name="connsiteY3-46" fmla="*/ 4210050 h 4210050"/>
              <a:gd name="connsiteX4-47" fmla="*/ 0 w 3571875"/>
              <a:gd name="connsiteY4-48" fmla="*/ 4210050 h 4210050"/>
              <a:gd name="connsiteX0-49" fmla="*/ 0 w 3571875"/>
              <a:gd name="connsiteY0-50" fmla="*/ 4210050 h 4210050"/>
              <a:gd name="connsiteX1-51" fmla="*/ 0 w 3571875"/>
              <a:gd name="connsiteY1-52" fmla="*/ 0 h 4210050"/>
              <a:gd name="connsiteX2-53" fmla="*/ 2028825 w 3571875"/>
              <a:gd name="connsiteY2-54" fmla="*/ 2393157 h 4210050"/>
              <a:gd name="connsiteX3-55" fmla="*/ 3571875 w 3571875"/>
              <a:gd name="connsiteY3-56" fmla="*/ 4210050 h 4210050"/>
              <a:gd name="connsiteX4-57" fmla="*/ 0 w 3571875"/>
              <a:gd name="connsiteY4-58" fmla="*/ 4210050 h 4210050"/>
              <a:gd name="connsiteX0-59" fmla="*/ 0 w 3571875"/>
              <a:gd name="connsiteY0-60" fmla="*/ 4210050 h 4210050"/>
              <a:gd name="connsiteX1-61" fmla="*/ 0 w 3571875"/>
              <a:gd name="connsiteY1-62" fmla="*/ 0 h 4210050"/>
              <a:gd name="connsiteX2-63" fmla="*/ 2028825 w 3571875"/>
              <a:gd name="connsiteY2-64" fmla="*/ 2393157 h 4210050"/>
              <a:gd name="connsiteX3-65" fmla="*/ 3571875 w 3571875"/>
              <a:gd name="connsiteY3-66" fmla="*/ 4210050 h 4210050"/>
              <a:gd name="connsiteX4-67" fmla="*/ 0 w 3571875"/>
              <a:gd name="connsiteY4-68" fmla="*/ 4210050 h 4210050"/>
              <a:gd name="connsiteX0-69" fmla="*/ 0 w 3571875"/>
              <a:gd name="connsiteY0-70" fmla="*/ 4210050 h 4210050"/>
              <a:gd name="connsiteX1-71" fmla="*/ 0 w 3571875"/>
              <a:gd name="connsiteY1-72" fmla="*/ 0 h 4210050"/>
              <a:gd name="connsiteX2-73" fmla="*/ 2076450 w 3571875"/>
              <a:gd name="connsiteY2-74" fmla="*/ 2274094 h 4210050"/>
              <a:gd name="connsiteX3-75" fmla="*/ 3571875 w 3571875"/>
              <a:gd name="connsiteY3-76" fmla="*/ 4210050 h 4210050"/>
              <a:gd name="connsiteX4-77" fmla="*/ 0 w 3571875"/>
              <a:gd name="connsiteY4-78" fmla="*/ 4210050 h 4210050"/>
              <a:gd name="connsiteX0-79" fmla="*/ 0 w 3571875"/>
              <a:gd name="connsiteY0-80" fmla="*/ 4210050 h 4210050"/>
              <a:gd name="connsiteX1-81" fmla="*/ 0 w 3571875"/>
              <a:gd name="connsiteY1-82" fmla="*/ 0 h 4210050"/>
              <a:gd name="connsiteX2-83" fmla="*/ 2245519 w 3571875"/>
              <a:gd name="connsiteY2-84" fmla="*/ 2405063 h 4210050"/>
              <a:gd name="connsiteX3-85" fmla="*/ 3571875 w 3571875"/>
              <a:gd name="connsiteY3-86" fmla="*/ 4210050 h 4210050"/>
              <a:gd name="connsiteX4-87" fmla="*/ 0 w 3571875"/>
              <a:gd name="connsiteY4-88" fmla="*/ 4210050 h 4210050"/>
              <a:gd name="connsiteX0-89" fmla="*/ 0 w 3571875"/>
              <a:gd name="connsiteY0-90" fmla="*/ 4210050 h 4210050"/>
              <a:gd name="connsiteX1-91" fmla="*/ 0 w 3571875"/>
              <a:gd name="connsiteY1-92" fmla="*/ 0 h 4210050"/>
              <a:gd name="connsiteX2-93" fmla="*/ 2038350 w 3571875"/>
              <a:gd name="connsiteY2-94" fmla="*/ 2405063 h 4210050"/>
              <a:gd name="connsiteX3-95" fmla="*/ 3571875 w 3571875"/>
              <a:gd name="connsiteY3-96" fmla="*/ 4210050 h 4210050"/>
              <a:gd name="connsiteX4-97" fmla="*/ 0 w 3571875"/>
              <a:gd name="connsiteY4-98" fmla="*/ 4210050 h 4210050"/>
              <a:gd name="connsiteX0-99" fmla="*/ 0 w 3571875"/>
              <a:gd name="connsiteY0-100" fmla="*/ 2433637 h 2433637"/>
              <a:gd name="connsiteX1-101" fmla="*/ 257175 w 3571875"/>
              <a:gd name="connsiteY1-102" fmla="*/ 0 h 2433637"/>
              <a:gd name="connsiteX2-103" fmla="*/ 2038350 w 3571875"/>
              <a:gd name="connsiteY2-104" fmla="*/ 628650 h 2433637"/>
              <a:gd name="connsiteX3-105" fmla="*/ 3571875 w 3571875"/>
              <a:gd name="connsiteY3-106" fmla="*/ 2433637 h 2433637"/>
              <a:gd name="connsiteX4-107" fmla="*/ 0 w 3571875"/>
              <a:gd name="connsiteY4-108" fmla="*/ 2433637 h 2433637"/>
              <a:gd name="connsiteX0-109" fmla="*/ 2382 w 3574257"/>
              <a:gd name="connsiteY0-110" fmla="*/ 1807368 h 1807368"/>
              <a:gd name="connsiteX1-111" fmla="*/ 0 w 3574257"/>
              <a:gd name="connsiteY1-112" fmla="*/ 0 h 1807368"/>
              <a:gd name="connsiteX2-113" fmla="*/ 2040732 w 3574257"/>
              <a:gd name="connsiteY2-114" fmla="*/ 2381 h 1807368"/>
              <a:gd name="connsiteX3-115" fmla="*/ 3574257 w 3574257"/>
              <a:gd name="connsiteY3-116" fmla="*/ 1807368 h 1807368"/>
              <a:gd name="connsiteX4-117" fmla="*/ 2382 w 3574257"/>
              <a:gd name="connsiteY4-118" fmla="*/ 1807368 h 1807368"/>
              <a:gd name="connsiteX0-119" fmla="*/ 2382 w 3574257"/>
              <a:gd name="connsiteY0-120" fmla="*/ 1807368 h 1807368"/>
              <a:gd name="connsiteX1-121" fmla="*/ 0 w 3574257"/>
              <a:gd name="connsiteY1-122" fmla="*/ 0 h 1807368"/>
              <a:gd name="connsiteX2-123" fmla="*/ 1924051 w 3574257"/>
              <a:gd name="connsiteY2-124" fmla="*/ 307181 h 1807368"/>
              <a:gd name="connsiteX3-125" fmla="*/ 3574257 w 3574257"/>
              <a:gd name="connsiteY3-126" fmla="*/ 1807368 h 1807368"/>
              <a:gd name="connsiteX4-127" fmla="*/ 2382 w 3574257"/>
              <a:gd name="connsiteY4-128" fmla="*/ 1807368 h 1807368"/>
              <a:gd name="connsiteX0-129" fmla="*/ 2382 w 3574257"/>
              <a:gd name="connsiteY0-130" fmla="*/ 1809749 h 1809749"/>
              <a:gd name="connsiteX1-131" fmla="*/ 0 w 3574257"/>
              <a:gd name="connsiteY1-132" fmla="*/ 2381 h 1809749"/>
              <a:gd name="connsiteX2-133" fmla="*/ 2038351 w 3574257"/>
              <a:gd name="connsiteY2-134" fmla="*/ 0 h 1809749"/>
              <a:gd name="connsiteX3-135" fmla="*/ 3574257 w 3574257"/>
              <a:gd name="connsiteY3-136" fmla="*/ 1809749 h 1809749"/>
              <a:gd name="connsiteX4-137" fmla="*/ 2382 w 3574257"/>
              <a:gd name="connsiteY4-138" fmla="*/ 1809749 h 1809749"/>
              <a:gd name="connsiteX0-139" fmla="*/ 2382 w 3574257"/>
              <a:gd name="connsiteY0-140" fmla="*/ 1807368 h 1807368"/>
              <a:gd name="connsiteX1-141" fmla="*/ 0 w 3574257"/>
              <a:gd name="connsiteY1-142" fmla="*/ 0 h 1807368"/>
              <a:gd name="connsiteX2-143" fmla="*/ 1640682 w 3574257"/>
              <a:gd name="connsiteY2-144" fmla="*/ 450057 h 1807368"/>
              <a:gd name="connsiteX3-145" fmla="*/ 3574257 w 3574257"/>
              <a:gd name="connsiteY3-146" fmla="*/ 1807368 h 1807368"/>
              <a:gd name="connsiteX4-147" fmla="*/ 2382 w 3574257"/>
              <a:gd name="connsiteY4-148" fmla="*/ 1807368 h 1807368"/>
              <a:gd name="connsiteX0-149" fmla="*/ 2382 w 3574257"/>
              <a:gd name="connsiteY0-150" fmla="*/ 1809749 h 1809749"/>
              <a:gd name="connsiteX1-151" fmla="*/ 0 w 3574257"/>
              <a:gd name="connsiteY1-152" fmla="*/ 2381 h 1809749"/>
              <a:gd name="connsiteX2-153" fmla="*/ 2038351 w 3574257"/>
              <a:gd name="connsiteY2-154" fmla="*/ 0 h 1809749"/>
              <a:gd name="connsiteX3-155" fmla="*/ 3574257 w 3574257"/>
              <a:gd name="connsiteY3-156" fmla="*/ 1809749 h 1809749"/>
              <a:gd name="connsiteX4-157" fmla="*/ 2382 w 3574257"/>
              <a:gd name="connsiteY4-158" fmla="*/ 1809749 h 1809749"/>
              <a:gd name="connsiteX0-159" fmla="*/ 2382 w 3574257"/>
              <a:gd name="connsiteY0-160" fmla="*/ 1807368 h 1807368"/>
              <a:gd name="connsiteX1-161" fmla="*/ 0 w 3574257"/>
              <a:gd name="connsiteY1-162" fmla="*/ 0 h 1807368"/>
              <a:gd name="connsiteX2-163" fmla="*/ 1657351 w 3574257"/>
              <a:gd name="connsiteY2-164" fmla="*/ 230982 h 1807368"/>
              <a:gd name="connsiteX3-165" fmla="*/ 3574257 w 3574257"/>
              <a:gd name="connsiteY3-166" fmla="*/ 1807368 h 1807368"/>
              <a:gd name="connsiteX4-167" fmla="*/ 2382 w 3574257"/>
              <a:gd name="connsiteY4-168" fmla="*/ 1807368 h 1807368"/>
              <a:gd name="connsiteX0-169" fmla="*/ 2382 w 3574257"/>
              <a:gd name="connsiteY0-170" fmla="*/ 1807368 h 1807368"/>
              <a:gd name="connsiteX1-171" fmla="*/ 0 w 3574257"/>
              <a:gd name="connsiteY1-172" fmla="*/ 0 h 1807368"/>
              <a:gd name="connsiteX2-173" fmla="*/ 2040732 w 3574257"/>
              <a:gd name="connsiteY2-174" fmla="*/ 2382 h 1807368"/>
              <a:gd name="connsiteX3-175" fmla="*/ 3574257 w 3574257"/>
              <a:gd name="connsiteY3-176" fmla="*/ 1807368 h 1807368"/>
              <a:gd name="connsiteX4-177" fmla="*/ 2382 w 3574257"/>
              <a:gd name="connsiteY4-178" fmla="*/ 1807368 h 1807368"/>
              <a:gd name="connsiteX0-179" fmla="*/ 2382 w 3574257"/>
              <a:gd name="connsiteY0-180" fmla="*/ 1807368 h 1807368"/>
              <a:gd name="connsiteX1-181" fmla="*/ 0 w 3574257"/>
              <a:gd name="connsiteY1-182" fmla="*/ 0 h 1807368"/>
              <a:gd name="connsiteX2-183" fmla="*/ 1774032 w 3574257"/>
              <a:gd name="connsiteY2-184" fmla="*/ 161925 h 1807368"/>
              <a:gd name="connsiteX3-185" fmla="*/ 3574257 w 3574257"/>
              <a:gd name="connsiteY3-186" fmla="*/ 1807368 h 1807368"/>
              <a:gd name="connsiteX4-187" fmla="*/ 2382 w 3574257"/>
              <a:gd name="connsiteY4-188" fmla="*/ 1807368 h 1807368"/>
              <a:gd name="connsiteX0-189" fmla="*/ 2382 w 3574257"/>
              <a:gd name="connsiteY0-190" fmla="*/ 1807368 h 1807368"/>
              <a:gd name="connsiteX1-191" fmla="*/ 0 w 3574257"/>
              <a:gd name="connsiteY1-192" fmla="*/ 0 h 1807368"/>
              <a:gd name="connsiteX2-193" fmla="*/ 1969294 w 3574257"/>
              <a:gd name="connsiteY2-194" fmla="*/ 21432 h 1807368"/>
              <a:gd name="connsiteX3-195" fmla="*/ 3574257 w 3574257"/>
              <a:gd name="connsiteY3-196" fmla="*/ 1807368 h 1807368"/>
              <a:gd name="connsiteX4-197" fmla="*/ 2382 w 3574257"/>
              <a:gd name="connsiteY4-198" fmla="*/ 1807368 h 1807368"/>
              <a:gd name="connsiteX0-199" fmla="*/ 2382 w 3574257"/>
              <a:gd name="connsiteY0-200" fmla="*/ 1807368 h 1807368"/>
              <a:gd name="connsiteX1-201" fmla="*/ 0 w 3574257"/>
              <a:gd name="connsiteY1-202" fmla="*/ 0 h 1807368"/>
              <a:gd name="connsiteX2-203" fmla="*/ 1819275 w 3574257"/>
              <a:gd name="connsiteY2-204" fmla="*/ 200026 h 1807368"/>
              <a:gd name="connsiteX3-205" fmla="*/ 3574257 w 3574257"/>
              <a:gd name="connsiteY3-206" fmla="*/ 1807368 h 1807368"/>
              <a:gd name="connsiteX4-207" fmla="*/ 2382 w 3574257"/>
              <a:gd name="connsiteY4-208" fmla="*/ 1807368 h 1807368"/>
              <a:gd name="connsiteX0-209" fmla="*/ 2382 w 3574257"/>
              <a:gd name="connsiteY0-210" fmla="*/ 1807368 h 1807368"/>
              <a:gd name="connsiteX1-211" fmla="*/ 0 w 3574257"/>
              <a:gd name="connsiteY1-212" fmla="*/ 0 h 1807368"/>
              <a:gd name="connsiteX2-213" fmla="*/ 2045494 w 3574257"/>
              <a:gd name="connsiteY2-214" fmla="*/ 1 h 1807368"/>
              <a:gd name="connsiteX3-215" fmla="*/ 3574257 w 3574257"/>
              <a:gd name="connsiteY3-216" fmla="*/ 1807368 h 1807368"/>
              <a:gd name="connsiteX4-217" fmla="*/ 2382 w 3574257"/>
              <a:gd name="connsiteY4-218" fmla="*/ 1807368 h 18073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4714875"/>
            <a:ext cx="9145588" cy="1685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  <a:gd name="connsiteX0-111" fmla="*/ 0 w 3352800"/>
              <a:gd name="connsiteY0-112" fmla="*/ 2002631 h 2002631"/>
              <a:gd name="connsiteX1-113" fmla="*/ 754045 w 3352800"/>
              <a:gd name="connsiteY1-114" fmla="*/ 1468326 h 2002631"/>
              <a:gd name="connsiteX2-115" fmla="*/ 3352800 w 3352800"/>
              <a:gd name="connsiteY2-116" fmla="*/ 0 h 2002631"/>
              <a:gd name="connsiteX3-117" fmla="*/ 3352800 w 3352800"/>
              <a:gd name="connsiteY3-118" fmla="*/ 2002631 h 2002631"/>
              <a:gd name="connsiteX4-119" fmla="*/ 0 w 3352800"/>
              <a:gd name="connsiteY4-120" fmla="*/ 2002631 h 2002631"/>
              <a:gd name="connsiteX0-121" fmla="*/ 0 w 3352800"/>
              <a:gd name="connsiteY0-122" fmla="*/ 534305 h 534305"/>
              <a:gd name="connsiteX1-123" fmla="*/ 754045 w 3352800"/>
              <a:gd name="connsiteY1-124" fmla="*/ 0 h 534305"/>
              <a:gd name="connsiteX2-125" fmla="*/ 3352800 w 3352800"/>
              <a:gd name="connsiteY2-126" fmla="*/ 7687 h 534305"/>
              <a:gd name="connsiteX3-127" fmla="*/ 3352800 w 3352800"/>
              <a:gd name="connsiteY3-128" fmla="*/ 534305 h 534305"/>
              <a:gd name="connsiteX4-129" fmla="*/ 0 w 3352800"/>
              <a:gd name="connsiteY4-130" fmla="*/ 534305 h 534305"/>
              <a:gd name="connsiteX0-131" fmla="*/ 0 w 3352800"/>
              <a:gd name="connsiteY0-132" fmla="*/ 534305 h 534305"/>
              <a:gd name="connsiteX1-133" fmla="*/ 754045 w 3352800"/>
              <a:gd name="connsiteY1-134" fmla="*/ 0 h 534305"/>
              <a:gd name="connsiteX2-135" fmla="*/ 3352800 w 3352800"/>
              <a:gd name="connsiteY2-136" fmla="*/ 7687 h 534305"/>
              <a:gd name="connsiteX3-137" fmla="*/ 3352800 w 3352800"/>
              <a:gd name="connsiteY3-138" fmla="*/ 534305 h 534305"/>
              <a:gd name="connsiteX4-139" fmla="*/ 0 w 3352800"/>
              <a:gd name="connsiteY4-140" fmla="*/ 534305 h 534305"/>
              <a:gd name="connsiteX0-141" fmla="*/ 0 w 3352800"/>
              <a:gd name="connsiteY0-142" fmla="*/ 526618 h 526618"/>
              <a:gd name="connsiteX1-143" fmla="*/ 980611 w 3352800"/>
              <a:gd name="connsiteY1-144" fmla="*/ 93681 h 526618"/>
              <a:gd name="connsiteX2-145" fmla="*/ 3352800 w 3352800"/>
              <a:gd name="connsiteY2-146" fmla="*/ 0 h 526618"/>
              <a:gd name="connsiteX3-147" fmla="*/ 3352800 w 3352800"/>
              <a:gd name="connsiteY3-148" fmla="*/ 526618 h 526618"/>
              <a:gd name="connsiteX4-149" fmla="*/ 0 w 3352800"/>
              <a:gd name="connsiteY4-150" fmla="*/ 526618 h 526618"/>
              <a:gd name="connsiteX0-151" fmla="*/ 0 w 3352800"/>
              <a:gd name="connsiteY0-152" fmla="*/ 526888 h 526888"/>
              <a:gd name="connsiteX1-153" fmla="*/ 744735 w 3352800"/>
              <a:gd name="connsiteY1-154" fmla="*/ 0 h 526888"/>
              <a:gd name="connsiteX2-155" fmla="*/ 3352800 w 3352800"/>
              <a:gd name="connsiteY2-156" fmla="*/ 270 h 526888"/>
              <a:gd name="connsiteX3-157" fmla="*/ 3352800 w 3352800"/>
              <a:gd name="connsiteY3-158" fmla="*/ 526888 h 526888"/>
              <a:gd name="connsiteX4-159" fmla="*/ 0 w 3352800"/>
              <a:gd name="connsiteY4-160" fmla="*/ 526888 h 526888"/>
              <a:gd name="connsiteX0-161" fmla="*/ 0 w 3352800"/>
              <a:gd name="connsiteY0-162" fmla="*/ 526618 h 526618"/>
              <a:gd name="connsiteX1-163" fmla="*/ 811948 w 3352800"/>
              <a:gd name="connsiteY1-164" fmla="*/ 60921 h 526618"/>
              <a:gd name="connsiteX2-165" fmla="*/ 3352800 w 3352800"/>
              <a:gd name="connsiteY2-166" fmla="*/ 0 h 526618"/>
              <a:gd name="connsiteX3-167" fmla="*/ 3352800 w 3352800"/>
              <a:gd name="connsiteY3-168" fmla="*/ 526618 h 526618"/>
              <a:gd name="connsiteX4-169" fmla="*/ 0 w 3352800"/>
              <a:gd name="connsiteY4-170" fmla="*/ 526618 h 526618"/>
              <a:gd name="connsiteX0-171" fmla="*/ 0 w 3352800"/>
              <a:gd name="connsiteY0-172" fmla="*/ 527584 h 527584"/>
              <a:gd name="connsiteX1-173" fmla="*/ 751718 w 3352800"/>
              <a:gd name="connsiteY1-174" fmla="*/ 0 h 527584"/>
              <a:gd name="connsiteX2-175" fmla="*/ 3352800 w 3352800"/>
              <a:gd name="connsiteY2-176" fmla="*/ 966 h 527584"/>
              <a:gd name="connsiteX3-177" fmla="*/ 3352800 w 3352800"/>
              <a:gd name="connsiteY3-178" fmla="*/ 527584 h 527584"/>
              <a:gd name="connsiteX4-179" fmla="*/ 0 w 3352800"/>
              <a:gd name="connsiteY4-180" fmla="*/ 527584 h 527584"/>
              <a:gd name="connsiteX0-181" fmla="*/ 0 w 3352800"/>
              <a:gd name="connsiteY0-182" fmla="*/ 527584 h 527584"/>
              <a:gd name="connsiteX1-183" fmla="*/ 751718 w 3352800"/>
              <a:gd name="connsiteY1-184" fmla="*/ 0 h 527584"/>
              <a:gd name="connsiteX2-185" fmla="*/ 3241069 w 3352800"/>
              <a:gd name="connsiteY2-186" fmla="*/ 94144 h 527584"/>
              <a:gd name="connsiteX3-187" fmla="*/ 3352800 w 3352800"/>
              <a:gd name="connsiteY3-188" fmla="*/ 527584 h 527584"/>
              <a:gd name="connsiteX4-189" fmla="*/ 0 w 3352800"/>
              <a:gd name="connsiteY4-190" fmla="*/ 527584 h 527584"/>
              <a:gd name="connsiteX0-191" fmla="*/ 0 w 3352800"/>
              <a:gd name="connsiteY0-192" fmla="*/ 527584 h 527584"/>
              <a:gd name="connsiteX1-193" fmla="*/ 751718 w 3352800"/>
              <a:gd name="connsiteY1-194" fmla="*/ 0 h 527584"/>
              <a:gd name="connsiteX2-195" fmla="*/ 3352800 w 3352800"/>
              <a:gd name="connsiteY2-196" fmla="*/ 271 h 527584"/>
              <a:gd name="connsiteX3-197" fmla="*/ 3352800 w 3352800"/>
              <a:gd name="connsiteY3-198" fmla="*/ 527584 h 527584"/>
              <a:gd name="connsiteX4-199" fmla="*/ 0 w 3352800"/>
              <a:gd name="connsiteY4-200" fmla="*/ 527584 h 527584"/>
              <a:gd name="connsiteX0-201" fmla="*/ 0 w 3352800"/>
              <a:gd name="connsiteY0-202" fmla="*/ 527313 h 527313"/>
              <a:gd name="connsiteX1-203" fmla="*/ 900984 w 3352800"/>
              <a:gd name="connsiteY1-204" fmla="*/ 97774 h 527313"/>
              <a:gd name="connsiteX2-205" fmla="*/ 3352800 w 3352800"/>
              <a:gd name="connsiteY2-206" fmla="*/ 0 h 527313"/>
              <a:gd name="connsiteX3-207" fmla="*/ 3352800 w 3352800"/>
              <a:gd name="connsiteY3-208" fmla="*/ 527313 h 527313"/>
              <a:gd name="connsiteX4-209" fmla="*/ 0 w 3352800"/>
              <a:gd name="connsiteY4-210" fmla="*/ 527313 h 527313"/>
              <a:gd name="connsiteX0-211" fmla="*/ 0 w 3352800"/>
              <a:gd name="connsiteY0-212" fmla="*/ 527584 h 527584"/>
              <a:gd name="connsiteX1-213" fmla="*/ 748227 w 3352800"/>
              <a:gd name="connsiteY1-214" fmla="*/ 0 h 527584"/>
              <a:gd name="connsiteX2-215" fmla="*/ 3352800 w 3352800"/>
              <a:gd name="connsiteY2-216" fmla="*/ 271 h 527584"/>
              <a:gd name="connsiteX3-217" fmla="*/ 3352800 w 3352800"/>
              <a:gd name="connsiteY3-218" fmla="*/ 527584 h 527584"/>
              <a:gd name="connsiteX4-219" fmla="*/ 0 w 3352800"/>
              <a:gd name="connsiteY4-220" fmla="*/ 527584 h 5275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41313"/>
            <a:ext cx="7521575" cy="512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4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027113"/>
            <a:ext cx="7521575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478463"/>
            <a:ext cx="2176462" cy="18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5865813"/>
            <a:ext cx="4724400" cy="2555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cap="all" spc="2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5759450"/>
            <a:ext cx="503238" cy="46990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normAutofit/>
          </a:bodyPr>
          <a:lstStyle>
            <a:lvl1pPr algn="ctr" eaLnBrk="1" hangingPunct="1">
              <a:defRPr sz="1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3ECBCA-ABBA-463C-9B56-26572F3806FB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checker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355" indent="-173355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955" indent="-16383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555" indent="-16383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155" indent="-173355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1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7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197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image" Target="../media/image13.wmf"/><Relationship Id="rId7" Type="http://schemas.openxmlformats.org/officeDocument/2006/relationships/image" Target="../media/image12.wmf"/><Relationship Id="rId6" Type="http://schemas.openxmlformats.org/officeDocument/2006/relationships/image" Target="../media/image11.wmf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5.xml"/><Relationship Id="rId6" Type="http://schemas.openxmlformats.org/officeDocument/2006/relationships/image" Target="../media/image14.GIF"/><Relationship Id="rId5" Type="http://schemas.openxmlformats.org/officeDocument/2006/relationships/slide" Target="slide6.xml"/><Relationship Id="rId4" Type="http://schemas.openxmlformats.org/officeDocument/2006/relationships/image" Target="../media/image9.png"/><Relationship Id="rId3" Type="http://schemas.openxmlformats.org/officeDocument/2006/relationships/slide" Target="slide11.xml"/><Relationship Id="rId2" Type="http://schemas.openxmlformats.org/officeDocument/2006/relationships/image" Target="../media/image6.wmf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5.xml"/><Relationship Id="rId6" Type="http://schemas.openxmlformats.org/officeDocument/2006/relationships/image" Target="../media/image14.GIF"/><Relationship Id="rId5" Type="http://schemas.openxmlformats.org/officeDocument/2006/relationships/slide" Target="slide6.xml"/><Relationship Id="rId4" Type="http://schemas.openxmlformats.org/officeDocument/2006/relationships/image" Target="../media/image9.png"/><Relationship Id="rId3" Type="http://schemas.openxmlformats.org/officeDocument/2006/relationships/slide" Target="slide11.xml"/><Relationship Id="rId2" Type="http://schemas.openxmlformats.org/officeDocument/2006/relationships/image" Target="../media/image6.wmf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image" Target="../media/image19.emf"/><Relationship Id="rId7" Type="http://schemas.openxmlformats.org/officeDocument/2006/relationships/oleObject" Target="../embeddings/oleObject1.bin"/><Relationship Id="rId6" Type="http://schemas.openxmlformats.org/officeDocument/2006/relationships/image" Target="../media/image14.GIF"/><Relationship Id="rId5" Type="http://schemas.openxmlformats.org/officeDocument/2006/relationships/slide" Target="slide6.xml"/><Relationship Id="rId4" Type="http://schemas.openxmlformats.org/officeDocument/2006/relationships/image" Target="../media/image9.png"/><Relationship Id="rId3" Type="http://schemas.openxmlformats.org/officeDocument/2006/relationships/slide" Target="slide11.xml"/><Relationship Id="rId2" Type="http://schemas.openxmlformats.org/officeDocument/2006/relationships/image" Target="../media/image6.wmf"/><Relationship Id="rId10" Type="http://schemas.openxmlformats.org/officeDocument/2006/relationships/vmlDrawing" Target="../drawings/vmlDrawing1.vml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GIF"/><Relationship Id="rId1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e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4.GIF"/><Relationship Id="rId1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e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14.GIF"/><Relationship Id="rId1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e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14.GIF"/><Relationship Id="rId1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e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14.GIF"/><Relationship Id="rId1" Type="http://schemas.openxmlformats.org/officeDocument/2006/relationships/slide" Target="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29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5.xml"/><Relationship Id="rId4" Type="http://schemas.openxmlformats.org/officeDocument/2006/relationships/image" Target="../media/image9.png"/><Relationship Id="rId3" Type="http://schemas.openxmlformats.org/officeDocument/2006/relationships/slide" Target="slide31.xml"/><Relationship Id="rId2" Type="http://schemas.openxmlformats.org/officeDocument/2006/relationships/image" Target="../media/image14.GIF"/><Relationship Id="rId1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6" Type="http://schemas.openxmlformats.org/officeDocument/2006/relationships/image" Target="../media/image14.GIF"/><Relationship Id="rId5" Type="http://schemas.openxmlformats.org/officeDocument/2006/relationships/slide" Target="slide6.xml"/><Relationship Id="rId4" Type="http://schemas.openxmlformats.org/officeDocument/2006/relationships/image" Target="../media/image9.png"/><Relationship Id="rId3" Type="http://schemas.openxmlformats.org/officeDocument/2006/relationships/slide" Target="slide11.xml"/><Relationship Id="rId2" Type="http://schemas.openxmlformats.org/officeDocument/2006/relationships/image" Target="../media/image6.wmf"/><Relationship Id="rId1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slide" Target="slide6.xml"/><Relationship Id="rId4" Type="http://schemas.openxmlformats.org/officeDocument/2006/relationships/image" Target="../media/image9.png"/><Relationship Id="rId3" Type="http://schemas.openxmlformats.org/officeDocument/2006/relationships/slide" Target="slide11.xml"/><Relationship Id="rId2" Type="http://schemas.openxmlformats.org/officeDocument/2006/relationships/image" Target="../media/image6.wmf"/><Relationship Id="rId1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4.GIF"/><Relationship Id="rId4" Type="http://schemas.openxmlformats.org/officeDocument/2006/relationships/image" Target="../media/image9.png"/><Relationship Id="rId3" Type="http://schemas.openxmlformats.org/officeDocument/2006/relationships/slide" Target="slide30.xml"/><Relationship Id="rId2" Type="http://schemas.openxmlformats.org/officeDocument/2006/relationships/image" Target="../media/image6.wmf"/><Relationship Id="rId1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wmf"/><Relationship Id="rId8" Type="http://schemas.openxmlformats.org/officeDocument/2006/relationships/image" Target="../media/image26.wmf"/><Relationship Id="rId7" Type="http://schemas.openxmlformats.org/officeDocument/2006/relationships/image" Target="../media/image25.GIF"/><Relationship Id="rId6" Type="http://schemas.openxmlformats.org/officeDocument/2006/relationships/image" Target="../media/image24.png"/><Relationship Id="rId5" Type="http://schemas.microsoft.com/office/2007/relationships/media" Target="file:///D:\GL%20HSG%20lop%205\Copy%20of%2002.MP3" TargetMode="External"/><Relationship Id="rId4" Type="http://schemas.openxmlformats.org/officeDocument/2006/relationships/audio" Target="file:///D:\GL%20HSG%20lop%205\Copy%20of%2002.MP3" TargetMode="External"/><Relationship Id="rId3" Type="http://schemas.openxmlformats.org/officeDocument/2006/relationships/image" Target="../media/image23.wmf"/><Relationship Id="rId2" Type="http://schemas.openxmlformats.org/officeDocument/2006/relationships/image" Target="../media/image22.GIF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28.GIF"/><Relationship Id="rId1" Type="http://schemas.openxmlformats.org/officeDocument/2006/relationships/image" Target="../media/image21.GIF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" Target="slide30.xml"/><Relationship Id="rId8" Type="http://schemas.openxmlformats.org/officeDocument/2006/relationships/slide" Target="slide25.xml"/><Relationship Id="rId7" Type="http://schemas.openxmlformats.org/officeDocument/2006/relationships/slide" Target="slide15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Relationship Id="rId3" Type="http://schemas.openxmlformats.org/officeDocument/2006/relationships/slide" Target="slide1.xml"/><Relationship Id="rId26" Type="http://schemas.openxmlformats.org/officeDocument/2006/relationships/slideLayout" Target="../slideLayouts/slideLayout2.xml"/><Relationship Id="rId25" Type="http://schemas.openxmlformats.org/officeDocument/2006/relationships/image" Target="../media/image24.png"/><Relationship Id="rId24" Type="http://schemas.microsoft.com/office/2007/relationships/media" Target="file:///E:\rungchuongvanglenanghai.wma" TargetMode="External"/><Relationship Id="rId23" Type="http://schemas.openxmlformats.org/officeDocument/2006/relationships/audio" Target="file:///E:\rungchuongvanglenanghai.wma" TargetMode="External"/><Relationship Id="rId22" Type="http://schemas.openxmlformats.org/officeDocument/2006/relationships/audio" Target="../media/audio1.wav"/><Relationship Id="rId21" Type="http://schemas.openxmlformats.org/officeDocument/2006/relationships/image" Target="../media/image35.png"/><Relationship Id="rId20" Type="http://schemas.openxmlformats.org/officeDocument/2006/relationships/hyperlink" Target="../l5/Rung%20chuong%20vang%20lop%205%20nam%20hoc%202009%20-%202010.rar" TargetMode="External"/><Relationship Id="rId2" Type="http://schemas.openxmlformats.org/officeDocument/2006/relationships/slide" Target="slide7.xml"/><Relationship Id="rId19" Type="http://schemas.openxmlformats.org/officeDocument/2006/relationships/image" Target="../media/image34.GIF"/><Relationship Id="rId18" Type="http://schemas.openxmlformats.org/officeDocument/2006/relationships/image" Target="../media/image28.GIF"/><Relationship Id="rId17" Type="http://schemas.openxmlformats.org/officeDocument/2006/relationships/image" Target="../media/image33.GIF"/><Relationship Id="rId16" Type="http://schemas.openxmlformats.org/officeDocument/2006/relationships/image" Target="../media/image32.GIF"/><Relationship Id="rId15" Type="http://schemas.openxmlformats.org/officeDocument/2006/relationships/image" Target="../media/image27.wmf"/><Relationship Id="rId14" Type="http://schemas.openxmlformats.org/officeDocument/2006/relationships/image" Target="../media/image26.wmf"/><Relationship Id="rId13" Type="http://schemas.openxmlformats.org/officeDocument/2006/relationships/image" Target="../media/image31.wmf"/><Relationship Id="rId12" Type="http://schemas.openxmlformats.org/officeDocument/2006/relationships/image" Target="../media/image30.wmf"/><Relationship Id="rId11" Type="http://schemas.openxmlformats.org/officeDocument/2006/relationships/image" Target="../media/image12.wmf"/><Relationship Id="rId10" Type="http://schemas.openxmlformats.org/officeDocument/2006/relationships/image" Target="../media/image22.GIF"/><Relationship Id="rId1" Type="http://schemas.openxmlformats.org/officeDocument/2006/relationships/image" Target="../media/image29.GIF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image" Target="../media/image37.jpeg"/><Relationship Id="rId1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image" Target="../media/image37.jpeg"/><Relationship Id="rId1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image" Target="../media/image37.jpeg"/><Relationship Id="rId1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image" Target="../media/image37.jpeg"/><Relationship Id="rId1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image" Target="../media/image37.jpeg"/><Relationship Id="rId1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5.xml"/><Relationship Id="rId4" Type="http://schemas.openxmlformats.org/officeDocument/2006/relationships/slide" Target="slide6.xml"/><Relationship Id="rId3" Type="http://schemas.openxmlformats.org/officeDocument/2006/relationships/image" Target="../media/image14.GIF"/><Relationship Id="rId2" Type="http://schemas.openxmlformats.org/officeDocument/2006/relationships/slide" Target="slide31.xml"/><Relationship Id="rId1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6.xml"/><Relationship Id="rId4" Type="http://schemas.openxmlformats.org/officeDocument/2006/relationships/image" Target="../media/image41.GIF"/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image" Target="../media/image38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1.xml"/><Relationship Id="rId1" Type="http://schemas.openxmlformats.org/officeDocument/2006/relationships/slide" Target="slide4.xml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41.xml"/><Relationship Id="rId4" Type="http://schemas.openxmlformats.org/officeDocument/2006/relationships/image" Target="../media/image42.jpeg"/><Relationship Id="rId3" Type="http://schemas.openxmlformats.org/officeDocument/2006/relationships/image" Target="../media/image17.jpeg"/><Relationship Id="rId2" Type="http://schemas.openxmlformats.org/officeDocument/2006/relationships/image" Target="../media/image14.GIF"/><Relationship Id="rId1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5.xml"/><Relationship Id="rId6" Type="http://schemas.openxmlformats.org/officeDocument/2006/relationships/image" Target="../media/image15.jpeg"/><Relationship Id="rId5" Type="http://schemas.openxmlformats.org/officeDocument/2006/relationships/slide" Target="slide2.xml"/><Relationship Id="rId4" Type="http://schemas.openxmlformats.org/officeDocument/2006/relationships/image" Target="../media/image14.GIF"/><Relationship Id="rId3" Type="http://schemas.openxmlformats.org/officeDocument/2006/relationships/slide" Target="slide6.xml"/><Relationship Id="rId2" Type="http://schemas.openxmlformats.org/officeDocument/2006/relationships/image" Target="../media/image9.png"/><Relationship Id="rId1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7" Type="http://schemas.openxmlformats.org/officeDocument/2006/relationships/image" Target="../media/image16.png"/><Relationship Id="rId6" Type="http://schemas.microsoft.com/office/2007/relationships/media" Target="../media/media1.mp4"/><Relationship Id="rId5" Type="http://schemas.openxmlformats.org/officeDocument/2006/relationships/video" Target="../media/media1.mp4"/><Relationship Id="rId4" Type="http://schemas.openxmlformats.org/officeDocument/2006/relationships/image" Target="../media/image14.GIF"/><Relationship Id="rId3" Type="http://schemas.openxmlformats.org/officeDocument/2006/relationships/slide" Target="slide6.xml"/><Relationship Id="rId2" Type="http://schemas.openxmlformats.org/officeDocument/2006/relationships/image" Target="../media/image9.png"/><Relationship Id="rId1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14.GIF"/><Relationship Id="rId1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" Target="slide6.xml"/><Relationship Id="rId1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0.xml"/><Relationship Id="rId2" Type="http://schemas.openxmlformats.org/officeDocument/2006/relationships/image" Target="../media/image17.jpeg"/><Relationship Id="rId1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0.xml"/><Relationship Id="rId2" Type="http://schemas.openxmlformats.org/officeDocument/2006/relationships/image" Target="../media/image14.GIF"/><Relationship Id="rId1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POINSET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0460">
            <a:off x="6972300" y="4765675"/>
            <a:ext cx="186690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Dove-02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119938" y="1955800"/>
            <a:ext cx="1328737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8" descr="2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9488" y="2193925"/>
            <a:ext cx="504983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40" descr="chu ti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590800"/>
            <a:ext cx="11382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22" descr="COMMLINE"/>
          <p:cNvPicPr>
            <a:picLocks noChangeAspect="1" noChangeArrowheads="1"/>
          </p:cNvPicPr>
          <p:nvPr/>
        </p:nvPicPr>
        <p:blipFill>
          <a:blip r:embed="rId5">
            <a:lum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6162675"/>
            <a:ext cx="5334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2" descr="FSTV1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35096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2" descr="FSTV1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42875"/>
            <a:ext cx="135096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5" descr="XMSTRER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725" y="1209675"/>
            <a:ext cx="214313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5" descr="XMSTRER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2725"/>
            <a:ext cx="21272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9" descr="OFFOB00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91125"/>
            <a:ext cx="14779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Picture 20" descr="Dove-02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648075" y="593725"/>
            <a:ext cx="1847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Dove-02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789613" y="3729038"/>
            <a:ext cx="1343025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8"/>
          <p:cNvSpPr>
            <a:spLocks noChangeArrowheads="1" noChangeShapeType="1" noTextEdit="1"/>
          </p:cNvSpPr>
          <p:nvPr/>
        </p:nvSpPr>
        <p:spPr bwMode="auto">
          <a:xfrm>
            <a:off x="705668" y="-355542"/>
            <a:ext cx="7833571" cy="302254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6870"/>
              </a:avLst>
            </a:prstTxWarp>
          </a:bodyPr>
          <a:lstStyle/>
          <a:p>
            <a:pPr algn="ctr">
              <a:defRPr/>
            </a:pPr>
            <a:r>
              <a:rPr lang="en-US" b="1" kern="10" dirty="0">
                <a:ln w="9525" cap="rnd">
                  <a:solidFill>
                    <a:srgbClr val="00FF00"/>
                  </a:solidFill>
                  <a:prstDash val="sysDot"/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</a:t>
            </a:r>
            <a:endParaRPr lang="en-US" b="1" kern="10" dirty="0">
              <a:ln w="9525" cap="rnd">
                <a:solidFill>
                  <a:srgbClr val="00FF00"/>
                </a:solidFill>
                <a:prstDash val="sysDot"/>
                <a:rou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kern="10" dirty="0">
                <a:ln w="9525" cap="rnd">
                  <a:solidFill>
                    <a:srgbClr val="00FF00"/>
                  </a:solidFill>
                  <a:prstDash val="sysDot"/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b="1" kern="10" dirty="0">
                <a:ln w="9525" cap="rnd">
                  <a:solidFill>
                    <a:srgbClr val="00FF00"/>
                  </a:solidFill>
                  <a:prstDash val="sysDot"/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b="1" kern="10" dirty="0">
                <a:ln w="9525" cap="rnd">
                  <a:solidFill>
                    <a:srgbClr val="00FF00"/>
                  </a:solidFill>
                  <a:prstDash val="sysDot"/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kern="10" dirty="0">
                <a:ln w="9525" cap="rnd">
                  <a:solidFill>
                    <a:srgbClr val="00FF00"/>
                  </a:solidFill>
                  <a:prstDash val="sysDot"/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kern="10" dirty="0">
                <a:ln w="9525" cap="rnd">
                  <a:solidFill>
                    <a:srgbClr val="00FF00"/>
                  </a:solidFill>
                  <a:prstDash val="sysDot"/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b="1" kern="10" dirty="0">
                <a:ln w="9525" cap="rnd">
                  <a:solidFill>
                    <a:srgbClr val="00FF00"/>
                  </a:solidFill>
                  <a:prstDash val="sysDot"/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b="1" kern="10" dirty="0">
                <a:ln w="9525" cap="rnd">
                  <a:solidFill>
                    <a:srgbClr val="00FF00"/>
                  </a:solidFill>
                  <a:prstDash val="sysDot"/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b="1" kern="10" dirty="0">
                <a:ln w="9525" cap="rnd">
                  <a:solidFill>
                    <a:srgbClr val="00FF00"/>
                  </a:solidFill>
                  <a:prstDash val="sysDot"/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kern="10" dirty="0">
                <a:ln w="9525" cap="rnd">
                  <a:solidFill>
                    <a:srgbClr val="00FF00"/>
                  </a:solidFill>
                  <a:prstDash val="sysDot"/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b="1" kern="10" dirty="0">
              <a:ln w="9525" cap="rnd">
                <a:solidFill>
                  <a:srgbClr val="00FF00"/>
                </a:solidFill>
                <a:prstDash val="sysDot"/>
                <a:rou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179388" y="5249863"/>
            <a:ext cx="1849437" cy="1066800"/>
          </a:xfrm>
          <a:prstGeom prst="star32">
            <a:avLst>
              <a:gd name="adj" fmla="val 0"/>
            </a:avLst>
          </a:prstGeom>
          <a:solidFill>
            <a:srgbClr val="FF3300"/>
          </a:solidFill>
          <a:ln w="28575" algn="ctr">
            <a:solidFill>
              <a:srgbClr val="008000"/>
            </a:solidFill>
            <a:miter lim="800000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auto">
          <a:xfrm>
            <a:off x="1746250" y="4873625"/>
            <a:ext cx="6102350" cy="1222375"/>
          </a:xfrm>
          <a:prstGeom prst="ribbon2">
            <a:avLst>
              <a:gd name="adj1" fmla="val 20961"/>
              <a:gd name="adj2" fmla="val 65668"/>
            </a:avLst>
          </a:prstGeom>
          <a:solidFill>
            <a:schemeClr val="accent1">
              <a:lumMod val="20000"/>
              <a:lumOff val="80000"/>
            </a:schemeClr>
          </a:solidFill>
          <a:ln w="12700" cap="sq">
            <a:solidFill>
              <a:srgbClr val="00011C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936875" y="4854575"/>
            <a:ext cx="4195763" cy="89662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sz="2615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GV:  </a:t>
            </a:r>
            <a:r>
              <a:rPr lang="en-US" sz="2615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Nguyễn</a:t>
            </a:r>
            <a:r>
              <a:rPr lang="en-US" sz="2615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615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Thị</a:t>
            </a:r>
            <a:r>
              <a:rPr lang="en-US" sz="2615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615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Lệ</a:t>
            </a:r>
            <a:r>
              <a:rPr lang="en-US" sz="2615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615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Hằng</a:t>
            </a:r>
            <a:endParaRPr lang="en-US" sz="2615" b="1" i="1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2615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Lớp</a:t>
            </a:r>
            <a:r>
              <a:rPr lang="en-US" sz="2615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: 4A6</a:t>
            </a:r>
            <a:endParaRPr lang="en-US" sz="2615" b="1" i="1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55" name="AutoShape 7"/>
          <p:cNvSpPr>
            <a:spLocks noChangeArrowheads="1"/>
          </p:cNvSpPr>
          <p:nvPr/>
        </p:nvSpPr>
        <p:spPr bwMode="auto">
          <a:xfrm>
            <a:off x="1073785" y="2794423"/>
            <a:ext cx="3800475" cy="503767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61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 hình ảnh so sánh</a:t>
            </a:r>
            <a:endParaRPr kumimoji="0" lang="en-US" sz="2615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8856" name="Rectangle 8"/>
          <p:cNvSpPr/>
          <p:nvPr/>
        </p:nvSpPr>
        <p:spPr>
          <a:xfrm>
            <a:off x="1999827" y="3425613"/>
            <a:ext cx="6959389" cy="8966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sz="2615" dirty="0">
                <a:solidFill>
                  <a:srgbClr val="000000"/>
                </a:solidFill>
                <a:latin typeface="Times New Roman" panose="02020603050405020304" pitchFamily="18" charset="0"/>
              </a:rPr>
              <a:t>- Chật </a:t>
            </a:r>
            <a:r>
              <a:rPr sz="2615" dirty="0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sz="2615" dirty="0">
                <a:solidFill>
                  <a:srgbClr val="000000"/>
                </a:solidFill>
                <a:latin typeface="Times New Roman" panose="02020603050405020304" pitchFamily="18" charset="0"/>
              </a:rPr>
              <a:t> nêm cối.</a:t>
            </a:r>
            <a:endParaRPr sz="2615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/>
            <a:r>
              <a:rPr sz="2615" dirty="0">
                <a:solidFill>
                  <a:srgbClr val="000000"/>
                </a:solidFill>
                <a:latin typeface="Times New Roman" panose="02020603050405020304" pitchFamily="18" charset="0"/>
              </a:rPr>
              <a:t>- Cái chốt bằng tre mà rắn </a:t>
            </a:r>
            <a:r>
              <a:rPr sz="2615" dirty="0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sz="2615" dirty="0">
                <a:solidFill>
                  <a:srgbClr val="000000"/>
                </a:solidFill>
                <a:latin typeface="Times New Roman" panose="02020603050405020304" pitchFamily="18" charset="0"/>
              </a:rPr>
              <a:t> đanh.</a:t>
            </a:r>
            <a:endParaRPr sz="2615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7" name="AutoShape 9"/>
          <p:cNvSpPr>
            <a:spLocks noChangeArrowheads="1"/>
          </p:cNvSpPr>
          <p:nvPr/>
        </p:nvSpPr>
        <p:spPr bwMode="auto">
          <a:xfrm>
            <a:off x="1075267" y="4511675"/>
            <a:ext cx="3967903" cy="503767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61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 hình ảnh nhân hóa</a:t>
            </a:r>
            <a:endParaRPr kumimoji="0" lang="en-US" sz="2615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8858" name="Rectangle 10"/>
          <p:cNvSpPr/>
          <p:nvPr/>
        </p:nvSpPr>
        <p:spPr>
          <a:xfrm>
            <a:off x="2038350" y="5148792"/>
            <a:ext cx="5274733" cy="8966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sz="2615" dirty="0">
                <a:solidFill>
                  <a:srgbClr val="000000"/>
                </a:solidFill>
                <a:latin typeface="Times New Roman" panose="02020603050405020304" pitchFamily="18" charset="0"/>
              </a:rPr>
              <a:t>- Tai cũng </a:t>
            </a:r>
            <a:r>
              <a:rPr sz="2615" dirty="0">
                <a:solidFill>
                  <a:srgbClr val="FF0000"/>
                </a:solidFill>
                <a:latin typeface="Times New Roman" panose="02020603050405020304" pitchFamily="18" charset="0"/>
              </a:rPr>
              <a:t>tỉnh táo để nghe ngóng.</a:t>
            </a:r>
            <a:endParaRPr sz="2615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l">
              <a:buChar char="-"/>
            </a:pPr>
            <a:r>
              <a:rPr sz="2615" dirty="0">
                <a:solidFill>
                  <a:srgbClr val="000000"/>
                </a:solidFill>
                <a:latin typeface="Times New Roman" panose="02020603050405020304" pitchFamily="18" charset="0"/>
              </a:rPr>
              <a:t> Tất cả chúng nó đều </a:t>
            </a:r>
            <a:r>
              <a:rPr sz="2615" dirty="0">
                <a:solidFill>
                  <a:srgbClr val="FF0000"/>
                </a:solidFill>
                <a:latin typeface="Times New Roman" panose="02020603050405020304" pitchFamily="18" charset="0"/>
              </a:rPr>
              <a:t>cất tiếng nói</a:t>
            </a:r>
            <a:r>
              <a:rPr sz="2615" b="0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sz="2615" b="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60" name="AutoShape 12"/>
          <p:cNvSpPr>
            <a:spLocks noChangeArrowheads="1"/>
          </p:cNvSpPr>
          <p:nvPr/>
        </p:nvSpPr>
        <p:spPr bwMode="auto">
          <a:xfrm>
            <a:off x="572982" y="1554269"/>
            <a:ext cx="8058785" cy="1009015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61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Để miêu tả cái cối tác giả đã sử dụng những biện pháp </a:t>
            </a:r>
            <a:endParaRPr kumimoji="0" lang="en-US" sz="2615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61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tu từ nào ?</a:t>
            </a:r>
            <a:endParaRPr kumimoji="0" lang="en-US" sz="2615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2057512" y="88733"/>
            <a:ext cx="521906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4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 sáu ngày 17 tháng 12 năm 2021</a:t>
            </a:r>
            <a:endParaRPr kumimoji="0" lang="en-US" sz="224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40" b="1" i="0" u="sng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 làm văn</a:t>
            </a:r>
            <a:endParaRPr kumimoji="0" lang="en-US" sz="224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40" b="1" i="0" u="none" strike="noStrike" kern="1200" cap="none" spc="0" normalizeH="0" baseline="0" noProof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CẤU TẠO BÀI VĂN MIÊU TẢ ĐỒ </a:t>
            </a:r>
            <a:r>
              <a:rPr kumimoji="0" lang="en-US" sz="2240" b="1" i="0" u="none" strike="noStrike" kern="1200" cap="none" spc="0" normalizeH="0" baseline="0" noProof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endParaRPr kumimoji="0" lang="vi-VN" sz="2240" b="1" i="0" u="none" strike="noStrike" kern="1200" cap="none" spc="0" normalizeH="0" baseline="0" noProof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296" name="Rectangle 9"/>
          <p:cNvSpPr/>
          <p:nvPr/>
        </p:nvSpPr>
        <p:spPr>
          <a:xfrm>
            <a:off x="375920" y="75565"/>
            <a:ext cx="8392160" cy="6187440"/>
          </a:xfrm>
          <a:prstGeom prst="rect">
            <a:avLst/>
          </a:prstGeom>
          <a:noFill/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2615" dirty="0">
              <a:latin typeface="Times New Roman" panose="02020603050405020304" pitchFamily="18" charset="0"/>
            </a:endParaRPr>
          </a:p>
        </p:txBody>
      </p:sp>
      <p:pic>
        <p:nvPicPr>
          <p:cNvPr id="12297" name="Picture 3" descr="POINSET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375920" y="120015"/>
            <a:ext cx="1054947" cy="8282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8" name="Picture 3" descr="POINSET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7627197" y="120015"/>
            <a:ext cx="1140883" cy="82084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5" grpId="0" bldLvl="0" animBg="1"/>
      <p:bldP spid="78856" grpId="0"/>
      <p:bldP spid="78857" grpId="0" bldLvl="0" animBg="1"/>
      <p:bldP spid="78858" grpId="0"/>
      <p:bldP spid="7886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7550" y="969963"/>
            <a:ext cx="7694613" cy="1227137"/>
          </a:xfrm>
        </p:spPr>
        <p:txBody>
          <a:bodyPr/>
          <a:lstStyle/>
          <a:p>
            <a:endParaRPr lang="en-US" smtClean="0">
              <a:solidFill>
                <a:srgbClr val="0000CC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2366963"/>
            <a:ext cx="7680325" cy="4159250"/>
          </a:xfrm>
        </p:spPr>
        <p:txBody>
          <a:bodyPr/>
          <a:lstStyle/>
          <a:p>
            <a:endParaRPr lang="en-US" smtClean="0">
              <a:solidFill>
                <a:srgbClr val="0000CC"/>
              </a:solidFill>
            </a:endParaRPr>
          </a:p>
        </p:txBody>
      </p:sp>
      <p:pic>
        <p:nvPicPr>
          <p:cNvPr id="54276" name="Picture 4" descr="spring-flower-backgroun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40238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AutoShape 6"/>
          <p:cNvSpPr>
            <a:spLocks noChangeArrowheads="1"/>
          </p:cNvSpPr>
          <p:nvPr/>
        </p:nvSpPr>
        <p:spPr bwMode="auto">
          <a:xfrm>
            <a:off x="903288" y="1485900"/>
            <a:ext cx="8207375" cy="941388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19405" indent="-31940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Theo em, khi tả một đồ vật, ta cần tả những gì ?</a:t>
            </a:r>
            <a:endParaRPr lang="en-US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20" name="Line 24"/>
          <p:cNvSpPr>
            <a:spLocks noChangeShapeType="1"/>
          </p:cNvSpPr>
          <p:nvPr/>
        </p:nvSpPr>
        <p:spPr bwMode="auto">
          <a:xfrm flipV="1">
            <a:off x="3125787" y="2667000"/>
            <a:ext cx="616721" cy="1119188"/>
          </a:xfrm>
          <a:prstGeom prst="line">
            <a:avLst/>
          </a:prstGeom>
          <a:noFill/>
          <a:ln w="57150" cmpd="dbl">
            <a:solidFill>
              <a:srgbClr val="00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1" name="Line 25"/>
          <p:cNvSpPr>
            <a:spLocks noChangeShapeType="1"/>
          </p:cNvSpPr>
          <p:nvPr/>
        </p:nvSpPr>
        <p:spPr bwMode="auto">
          <a:xfrm>
            <a:off x="3110359" y="3811588"/>
            <a:ext cx="699641" cy="987424"/>
          </a:xfrm>
          <a:prstGeom prst="line">
            <a:avLst/>
          </a:prstGeom>
          <a:noFill/>
          <a:ln w="57150" cmpd="dbl">
            <a:solidFill>
              <a:srgbClr val="00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2" name="Line 26"/>
          <p:cNvSpPr>
            <a:spLocks noChangeShapeType="1"/>
          </p:cNvSpPr>
          <p:nvPr/>
        </p:nvSpPr>
        <p:spPr bwMode="auto">
          <a:xfrm>
            <a:off x="3125787" y="3811699"/>
            <a:ext cx="684211" cy="49100"/>
          </a:xfrm>
          <a:prstGeom prst="line">
            <a:avLst/>
          </a:prstGeom>
          <a:noFill/>
          <a:ln w="57150" cmpd="dbl">
            <a:solidFill>
              <a:srgbClr val="00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3" name="Oval 27"/>
          <p:cNvSpPr>
            <a:spLocks noChangeArrowheads="1"/>
          </p:cNvSpPr>
          <p:nvPr/>
        </p:nvSpPr>
        <p:spPr bwMode="auto">
          <a:xfrm>
            <a:off x="1067248" y="3235324"/>
            <a:ext cx="1949450" cy="9064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24" name="AutoShape 28"/>
          <p:cNvSpPr>
            <a:spLocks noChangeArrowheads="1"/>
          </p:cNvSpPr>
          <p:nvPr/>
        </p:nvSpPr>
        <p:spPr bwMode="auto">
          <a:xfrm>
            <a:off x="3765426" y="2340770"/>
            <a:ext cx="5018088" cy="638175"/>
          </a:xfrm>
          <a:prstGeom prst="flowChartAlternateProcess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25" name="AutoShape 29"/>
          <p:cNvSpPr>
            <a:spLocks noChangeArrowheads="1"/>
          </p:cNvSpPr>
          <p:nvPr/>
        </p:nvSpPr>
        <p:spPr bwMode="auto">
          <a:xfrm>
            <a:off x="3832917" y="3324226"/>
            <a:ext cx="5018088" cy="1036637"/>
          </a:xfrm>
          <a:prstGeom prst="flowChartAlternateProcess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26" name="AutoShape 30"/>
          <p:cNvSpPr>
            <a:spLocks noChangeArrowheads="1"/>
          </p:cNvSpPr>
          <p:nvPr/>
        </p:nvSpPr>
        <p:spPr bwMode="auto">
          <a:xfrm>
            <a:off x="3832917" y="4724400"/>
            <a:ext cx="5018088" cy="638175"/>
          </a:xfrm>
          <a:prstGeom prst="flowChartAlternateProcess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1" name="Rectangle 9"/>
          <p:cNvSpPr>
            <a:spLocks noChangeArrowheads="1"/>
          </p:cNvSpPr>
          <p:nvPr/>
        </p:nvSpPr>
        <p:spPr bwMode="auto">
          <a:xfrm>
            <a:off x="0" y="76200"/>
            <a:ext cx="9144000" cy="63246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2615" smtClean="0">
              <a:latin typeface="Times New Roman" panose="02020603050405020304" pitchFamily="18" charset="0"/>
            </a:endParaRPr>
          </a:p>
        </p:txBody>
      </p:sp>
      <p:pic>
        <p:nvPicPr>
          <p:cNvPr id="54286" name="Picture 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76238" y="120650"/>
            <a:ext cx="10541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7" name="Picture 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27938" y="120650"/>
            <a:ext cx="113982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8" name="Title 1"/>
          <p:cNvSpPr txBox="1"/>
          <p:nvPr/>
        </p:nvSpPr>
        <p:spPr bwMode="auto">
          <a:xfrm>
            <a:off x="111125" y="1168400"/>
            <a:ext cx="24780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40080" indent="-24638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38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405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605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805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4005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1205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57935" y="909935"/>
            <a:ext cx="5631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BÀI VĂN MIÊU TẢ ĐỒ VẬT</a:t>
            </a:r>
            <a:endParaRPr lang="vi-VN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291" name="Picture 40" descr="chu tiu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3413"/>
            <a:ext cx="1138238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2" name="Picture 35" descr="smiley_1221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0" y="9525"/>
            <a:ext cx="12811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3" name="Picture 35" descr="smiley_1221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8" y="9525"/>
            <a:ext cx="12811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1937544" y="73025"/>
            <a:ext cx="547370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sáu, ngày 17 tháng 12 năm 2021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0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0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0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/>
      <p:bldP spid="80920" grpId="0" animBg="1"/>
      <p:bldP spid="80921" grpId="0" animBg="1"/>
      <p:bldP spid="80922" grpId="0" animBg="1"/>
      <p:bldP spid="80923" grpId="0"/>
      <p:bldP spid="80924" grpId="0" animBg="1"/>
      <p:bldP spid="80925" grpId="0" animBg="1"/>
      <p:bldP spid="809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7550" y="969963"/>
            <a:ext cx="7694613" cy="1227137"/>
          </a:xfrm>
        </p:spPr>
        <p:txBody>
          <a:bodyPr/>
          <a:lstStyle/>
          <a:p>
            <a:endParaRPr lang="en-US" smtClean="0">
              <a:solidFill>
                <a:srgbClr val="0000CC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2366963"/>
            <a:ext cx="7680325" cy="4159250"/>
          </a:xfrm>
        </p:spPr>
        <p:txBody>
          <a:bodyPr/>
          <a:lstStyle/>
          <a:p>
            <a:endParaRPr lang="en-US" smtClean="0">
              <a:solidFill>
                <a:srgbClr val="0000CC"/>
              </a:solidFill>
            </a:endParaRPr>
          </a:p>
        </p:txBody>
      </p:sp>
      <p:pic>
        <p:nvPicPr>
          <p:cNvPr id="55300" name="Picture 4" descr="spring-flower-backgroun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40238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1" name="Rectangle 9"/>
          <p:cNvSpPr>
            <a:spLocks noChangeArrowheads="1"/>
          </p:cNvSpPr>
          <p:nvPr/>
        </p:nvSpPr>
        <p:spPr bwMode="auto">
          <a:xfrm>
            <a:off x="0" y="76200"/>
            <a:ext cx="9144000" cy="63246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2615" smtClean="0">
              <a:latin typeface="Times New Roman" panose="02020603050405020304" pitchFamily="18" charset="0"/>
            </a:endParaRPr>
          </a:p>
        </p:txBody>
      </p:sp>
      <p:pic>
        <p:nvPicPr>
          <p:cNvPr id="55302" name="Picture 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76238" y="120650"/>
            <a:ext cx="10541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27938" y="120650"/>
            <a:ext cx="113982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857935" y="909935"/>
            <a:ext cx="5631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BÀI VĂN MIÊU TẢ ĐỒ VẬT</a:t>
            </a:r>
            <a:endParaRPr lang="vi-VN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306" name="Picture 40" descr="chu tiu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3413"/>
            <a:ext cx="1138238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7" name="Picture 35" descr="smiley_1221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0" y="9525"/>
            <a:ext cx="12811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8" name="Picture 35" descr="smiley_1221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8" y="9525"/>
            <a:ext cx="12811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AutoShape 5"/>
          <p:cNvSpPr>
            <a:spLocks noChangeArrowheads="1"/>
          </p:cNvSpPr>
          <p:nvPr/>
        </p:nvSpPr>
        <p:spPr bwMode="auto">
          <a:xfrm>
            <a:off x="1231900" y="2422525"/>
            <a:ext cx="1511300" cy="3167063"/>
          </a:xfrm>
          <a:prstGeom prst="roundRect">
            <a:avLst>
              <a:gd name="adj" fmla="val 16667"/>
            </a:avLst>
          </a:prstGeom>
          <a:noFill/>
          <a:ln w="53975" cmpd="dbl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</a:t>
            </a:r>
            <a:endParaRPr lang="en-US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endParaRPr lang="en-US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tả</a:t>
            </a:r>
            <a:endParaRPr lang="en-US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đồ vật</a:t>
            </a:r>
            <a:endParaRPr lang="en-US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6"/>
          <p:cNvSpPr>
            <a:spLocks noChangeArrowheads="1"/>
          </p:cNvSpPr>
          <p:nvPr/>
        </p:nvSpPr>
        <p:spPr bwMode="auto">
          <a:xfrm>
            <a:off x="3413125" y="1677988"/>
            <a:ext cx="1839913" cy="1081087"/>
          </a:xfrm>
          <a:prstGeom prst="ellipse">
            <a:avLst/>
          </a:prstGeom>
          <a:noFill/>
          <a:ln w="38100" cmpd="dbl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bài</a:t>
            </a:r>
            <a:endParaRPr lang="en-US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7"/>
          <p:cNvSpPr>
            <a:spLocks noChangeArrowheads="1"/>
          </p:cNvSpPr>
          <p:nvPr/>
        </p:nvSpPr>
        <p:spPr bwMode="auto">
          <a:xfrm>
            <a:off x="3295650" y="3197225"/>
            <a:ext cx="1839913" cy="1082675"/>
          </a:xfrm>
          <a:prstGeom prst="ellipse">
            <a:avLst/>
          </a:prstGeom>
          <a:noFill/>
          <a:ln w="38100" cmpd="dbl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bài</a:t>
            </a:r>
            <a:endParaRPr lang="en-US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8"/>
          <p:cNvSpPr>
            <a:spLocks noChangeArrowheads="1"/>
          </p:cNvSpPr>
          <p:nvPr/>
        </p:nvSpPr>
        <p:spPr bwMode="auto">
          <a:xfrm>
            <a:off x="3295650" y="4757738"/>
            <a:ext cx="1839913" cy="1084262"/>
          </a:xfrm>
          <a:prstGeom prst="ellipse">
            <a:avLst/>
          </a:prstGeom>
          <a:noFill/>
          <a:ln w="38100" cmpd="dbl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bài</a:t>
            </a:r>
            <a:endParaRPr lang="en-US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 flipV="1">
            <a:off x="2760663" y="2217738"/>
            <a:ext cx="652462" cy="1130300"/>
          </a:xfrm>
          <a:prstGeom prst="line">
            <a:avLst/>
          </a:prstGeom>
          <a:noFill/>
          <a:ln w="57150" cmpd="thickThin">
            <a:solidFill>
              <a:srgbClr val="00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 flipV="1">
            <a:off x="2720975" y="3730625"/>
            <a:ext cx="574675" cy="0"/>
          </a:xfrm>
          <a:prstGeom prst="line">
            <a:avLst/>
          </a:prstGeom>
          <a:noFill/>
          <a:ln w="57150" cmpd="thickThin">
            <a:solidFill>
              <a:srgbClr val="00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>
            <a:off x="2708275" y="4114800"/>
            <a:ext cx="587375" cy="1184275"/>
          </a:xfrm>
          <a:prstGeom prst="line">
            <a:avLst/>
          </a:prstGeom>
          <a:noFill/>
          <a:ln w="57150" cmpd="thickThin">
            <a:solidFill>
              <a:srgbClr val="00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utoShape 12"/>
          <p:cNvSpPr>
            <a:spLocks noChangeArrowheads="1"/>
          </p:cNvSpPr>
          <p:nvPr/>
        </p:nvSpPr>
        <p:spPr bwMode="auto">
          <a:xfrm>
            <a:off x="5967413" y="1406525"/>
            <a:ext cx="3024187" cy="1173163"/>
          </a:xfrm>
          <a:prstGeom prst="roundRect">
            <a:avLst>
              <a:gd name="adj" fmla="val 16667"/>
            </a:avLst>
          </a:prstGeom>
          <a:noFill/>
          <a:ln w="57150" cmpd="thickThin" algn="ctr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 tiếp hay</a:t>
            </a:r>
            <a:endParaRPr lang="en-US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 tiếp</a:t>
            </a:r>
            <a:endParaRPr lang="en-US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AutoShape 13"/>
          <p:cNvSpPr>
            <a:spLocks noChangeArrowheads="1"/>
          </p:cNvSpPr>
          <p:nvPr/>
        </p:nvSpPr>
        <p:spPr bwMode="auto">
          <a:xfrm>
            <a:off x="5926138" y="2736850"/>
            <a:ext cx="2986087" cy="776288"/>
          </a:xfrm>
          <a:prstGeom prst="roundRect">
            <a:avLst>
              <a:gd name="adj" fmla="val 16667"/>
            </a:avLst>
          </a:prstGeom>
          <a:noFill/>
          <a:ln w="57150" cmpd="thickThin" algn="ctr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 bao quát</a:t>
            </a:r>
            <a:endParaRPr lang="en-US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AutoShape 14"/>
          <p:cNvSpPr>
            <a:spLocks noChangeArrowheads="1"/>
          </p:cNvSpPr>
          <p:nvPr/>
        </p:nvSpPr>
        <p:spPr bwMode="auto">
          <a:xfrm>
            <a:off x="5949950" y="3730625"/>
            <a:ext cx="2979738" cy="1117600"/>
          </a:xfrm>
          <a:prstGeom prst="roundRect">
            <a:avLst>
              <a:gd name="adj" fmla="val 16667"/>
            </a:avLst>
          </a:prstGeom>
          <a:noFill/>
          <a:ln w="57150" cmpd="thickThin" algn="ctr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 bộ phận</a:t>
            </a:r>
            <a:endParaRPr lang="en-US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 bật</a:t>
            </a:r>
            <a:endParaRPr lang="en-US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5916613" y="5016500"/>
            <a:ext cx="2979737" cy="1293813"/>
          </a:xfrm>
          <a:prstGeom prst="roundRect">
            <a:avLst>
              <a:gd name="adj" fmla="val 16667"/>
            </a:avLst>
          </a:prstGeom>
          <a:noFill/>
          <a:ln w="57150" cmpd="thickThin" algn="ctr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hoặc</a:t>
            </a:r>
            <a:endParaRPr lang="en-US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mở rộng</a:t>
            </a:r>
            <a:endParaRPr lang="en-US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Line 16"/>
          <p:cNvSpPr>
            <a:spLocks noChangeShapeType="1"/>
          </p:cNvSpPr>
          <p:nvPr/>
        </p:nvSpPr>
        <p:spPr bwMode="auto">
          <a:xfrm flipV="1">
            <a:off x="5248275" y="1992313"/>
            <a:ext cx="677863" cy="98425"/>
          </a:xfrm>
          <a:prstGeom prst="line">
            <a:avLst/>
          </a:prstGeom>
          <a:noFill/>
          <a:ln w="57150" cmpd="thickThin">
            <a:solidFill>
              <a:srgbClr val="00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17"/>
          <p:cNvSpPr>
            <a:spLocks noChangeShapeType="1"/>
          </p:cNvSpPr>
          <p:nvPr/>
        </p:nvSpPr>
        <p:spPr bwMode="auto">
          <a:xfrm>
            <a:off x="5153025" y="5299075"/>
            <a:ext cx="763588" cy="363538"/>
          </a:xfrm>
          <a:prstGeom prst="line">
            <a:avLst/>
          </a:prstGeom>
          <a:noFill/>
          <a:ln w="57150" cmpd="thickThin">
            <a:solidFill>
              <a:srgbClr val="00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8"/>
          <p:cNvSpPr>
            <a:spLocks noChangeShapeType="1"/>
          </p:cNvSpPr>
          <p:nvPr/>
        </p:nvSpPr>
        <p:spPr bwMode="auto">
          <a:xfrm flipV="1">
            <a:off x="5170488" y="3124200"/>
            <a:ext cx="792162" cy="606425"/>
          </a:xfrm>
          <a:prstGeom prst="line">
            <a:avLst/>
          </a:prstGeom>
          <a:noFill/>
          <a:ln w="57150" cmpd="thickThin">
            <a:solidFill>
              <a:srgbClr val="00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9"/>
          <p:cNvSpPr>
            <a:spLocks noChangeShapeType="1"/>
          </p:cNvSpPr>
          <p:nvPr/>
        </p:nvSpPr>
        <p:spPr bwMode="auto">
          <a:xfrm>
            <a:off x="5170488" y="3738563"/>
            <a:ext cx="779462" cy="593725"/>
          </a:xfrm>
          <a:prstGeom prst="line">
            <a:avLst/>
          </a:prstGeom>
          <a:noFill/>
          <a:ln w="57150" cmpd="thickThin">
            <a:solidFill>
              <a:srgbClr val="00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1937544" y="73025"/>
            <a:ext cx="547370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sáu, ngày 17 tháng 12 năm 2021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spring-flower-backgroun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4023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0" y="76200"/>
            <a:ext cx="9144000" cy="63246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2615" smtClean="0">
              <a:latin typeface="Times New Roman" panose="02020603050405020304" pitchFamily="18" charset="0"/>
            </a:endParaRPr>
          </a:p>
        </p:txBody>
      </p:sp>
      <p:pic>
        <p:nvPicPr>
          <p:cNvPr id="56324" name="Picture 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76238" y="120650"/>
            <a:ext cx="10541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27938" y="120650"/>
            <a:ext cx="113982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1857935" y="909935"/>
            <a:ext cx="5631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BÀI VĂN MIÊU TẢ ĐỒ VẬT</a:t>
            </a:r>
            <a:endParaRPr lang="vi-VN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328" name="Picture 40" descr="chu tiu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3413"/>
            <a:ext cx="1138238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35" descr="smiley_1221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0" y="9525"/>
            <a:ext cx="12811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0" name="Picture 35" descr="smiley_1221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8" y="9525"/>
            <a:ext cx="12811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20"/>
          <p:cNvSpPr>
            <a:spLocks noChangeArrowheads="1"/>
          </p:cNvSpPr>
          <p:nvPr/>
        </p:nvSpPr>
        <p:spPr bwMode="auto">
          <a:xfrm>
            <a:off x="796925" y="1230313"/>
            <a:ext cx="21209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nhớ:</a:t>
            </a:r>
            <a:endParaRPr lang="en-US" sz="3200" u="sng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20"/>
          <p:cNvSpPr>
            <a:spLocks noChangeArrowheads="1"/>
          </p:cNvSpPr>
          <p:nvPr/>
        </p:nvSpPr>
        <p:spPr bwMode="auto">
          <a:xfrm>
            <a:off x="1349375" y="1795463"/>
            <a:ext cx="771048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20"/>
          <p:cNvSpPr>
            <a:spLocks noChangeArrowheads="1"/>
          </p:cNvSpPr>
          <p:nvPr/>
        </p:nvSpPr>
        <p:spPr bwMode="auto">
          <a:xfrm>
            <a:off x="1568450" y="1303338"/>
            <a:ext cx="7710488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ghê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3" name="Object 1"/>
          <p:cNvGraphicFramePr>
            <a:graphicFrameLocks noChangeAspect="1"/>
          </p:cNvGraphicFramePr>
          <p:nvPr/>
        </p:nvGraphicFramePr>
        <p:xfrm>
          <a:off x="2911230" y="1444625"/>
          <a:ext cx="6081712" cy="472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0" name="CorelDRAW" r:id="rId7" imgW="4064000" imgH="5613400" progId="">
                  <p:embed/>
                </p:oleObj>
              </mc:Choice>
              <mc:Fallback>
                <p:oleObj name="CorelDRAW" r:id="rId7" imgW="4064000" imgH="561340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1230" y="1444625"/>
                        <a:ext cx="6081712" cy="4727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1937544" y="73025"/>
            <a:ext cx="547370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sáu, ngày 17 tháng 12 năm 2021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51" grpId="0"/>
      <p:bldP spid="51" grpId="1"/>
      <p:bldP spid="52" grpId="0"/>
      <p:bldP spid="5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7788" y="1614488"/>
            <a:ext cx="9001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phần thân bài tả cái trống trường,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bạn học sinh đã viết:</a:t>
            </a:r>
            <a:endParaRPr lang="vi-VN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893888"/>
            <a:ext cx="9056688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Anh chàng tr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ố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ng này tròn như cái chum, lúc nào cũng chễm chệ trên một cái giá gỗ kê ở trước phòng bảo vệ. Mình anh ta được ghép bằng những mảnh gỗ đều chằn chặn, nở ở giữa, khum nhỏ lại ở hai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đầu.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Ngang lưng quấn hai vành đai to bằng con rắn cạp nong,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nom rất hùng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dũng.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Hai đầu trống bịt kín bằng da trâu thuộc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kĩ, căng rất phẳng.</a:t>
            </a:r>
            <a:endParaRPr lang="en-US" sz="2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Sáng sáng đi học tới gần trường, tôi nghe thấy tiếng ồm ồm giục giã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“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Tùng!Tùng!Tùng!” là chúng tôi rảo bước cho kịp giờ vào học. Vào những lúc tập thể dục, anh trống lại 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“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cầm càng” cho chúng tôi theo nhịp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“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Cắc,tùng! Cắc,tùng!” đều đặn.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Khi anh ta “xả hơi” một hồi dài là lúc chúng tôi cũng được “xả hơi” sau một buổi học.</a:t>
            </a:r>
            <a:endParaRPr lang="en-US" sz="2600" dirty="0">
              <a:solidFill>
                <a:srgbClr val="000000"/>
              </a:solidFill>
              <a:latin typeface="VNI-Helve" pitchFamily="2" charset="0"/>
            </a:endParaRPr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11113" y="53975"/>
            <a:ext cx="9056687" cy="6346825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2615" smtClean="0">
              <a:latin typeface="Times New Roman" panose="02020603050405020304" pitchFamily="18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1216025"/>
            <a:ext cx="2525713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2800" u="sng" dirty="0">
                <a:latin typeface="Times New Roman" panose="02020603050405020304" pitchFamily="18" charset="0"/>
              </a:rPr>
              <a:t>III. </a:t>
            </a:r>
            <a:r>
              <a:rPr lang="en-US" sz="2800" u="sng" dirty="0" err="1">
                <a:latin typeface="Times New Roman" panose="02020603050405020304" pitchFamily="18" charset="0"/>
              </a:rPr>
              <a:t>Luyện</a:t>
            </a:r>
            <a:r>
              <a:rPr lang="en-US" sz="2800" u="sng" dirty="0">
                <a:latin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</a:rPr>
              <a:t>tập</a:t>
            </a:r>
            <a:r>
              <a:rPr lang="en-US" sz="2800" u="sng" dirty="0">
                <a:latin typeface="Times New Roman" panose="02020603050405020304" pitchFamily="18" charset="0"/>
              </a:rPr>
              <a:t>:</a:t>
            </a:r>
            <a:endParaRPr lang="en-US" sz="2800" u="sng" dirty="0"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57935" y="909935"/>
            <a:ext cx="5631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BÀI VĂN MIÊU TẢ ĐỒ VẬT</a:t>
            </a:r>
            <a:endParaRPr lang="vi-VN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352" name="Picture 35" descr="smiley_1221">
            <a:hlinkClick r:id="rId1" action="ppaction://hlinksldjump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9525"/>
            <a:ext cx="12811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35" descr="smiley_1221">
            <a:hlinkClick r:id="rId1" action="ppaction://hlinksldjump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8" y="9525"/>
            <a:ext cx="12811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1937544" y="73025"/>
            <a:ext cx="547370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sáu, ngày 17 tháng 12 năm 2021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11113" y="53975"/>
            <a:ext cx="9056687" cy="6346825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2615" smtClean="0">
              <a:latin typeface="Times New Roman" panose="02020603050405020304" pitchFamily="18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1216025"/>
            <a:ext cx="2525713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2800" u="sng">
                <a:solidFill>
                  <a:srgbClr val="FF0000"/>
                </a:solidFill>
                <a:latin typeface="Times New Roman" panose="02020603050405020304" pitchFamily="18" charset="0"/>
              </a:rPr>
              <a:t>III. Luyện tập:</a:t>
            </a:r>
            <a:endParaRPr lang="en-US"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57935" y="909935"/>
            <a:ext cx="5631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BÀI VĂN MIÊU TẢ ĐỒ VẬT</a:t>
            </a:r>
            <a:endParaRPr lang="vi-VN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374" name="Picture 35" descr="smiley_1221">
            <a:hlinkClick r:id="rId1" action="ppaction://hlinksldjump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9525"/>
            <a:ext cx="12811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35" descr="smiley_1221">
            <a:hlinkClick r:id="rId1" action="ppaction://hlinksldjump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8" y="9525"/>
            <a:ext cx="12811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1"/>
          <p:cNvGraphicFramePr>
            <a:graphicFrameLocks noChangeAspect="1"/>
          </p:cNvGraphicFramePr>
          <p:nvPr/>
        </p:nvGraphicFramePr>
        <p:xfrm>
          <a:off x="5867400" y="1598613"/>
          <a:ext cx="3033713" cy="335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7" name="CorelDRAW" r:id="rId3" imgW="4064000" imgH="5613400" progId="">
                  <p:embed/>
                </p:oleObj>
              </mc:Choice>
              <mc:Fallback>
                <p:oleObj name="CorelDRAW" r:id="rId3" imgW="4064000" imgH="561340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598613"/>
                        <a:ext cx="3033713" cy="335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310356" y="1584283"/>
            <a:ext cx="554593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hãy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Tìm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văn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quát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trống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2418" y="3109080"/>
            <a:ext cx="56411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miêu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tả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449" y="4203760"/>
            <a:ext cx="60110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92513" y="3366626"/>
            <a:ext cx="4226845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Anh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chàng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trống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này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tròn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nh</a:t>
            </a:r>
            <a:r>
              <a:rPr lang="vi-VN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ư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cái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chum,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lúc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nào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cũng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chễm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chệ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trên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cái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giá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gỗ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kê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</a:t>
            </a:r>
            <a:r>
              <a:rPr lang="vi-VN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ước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phòng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bảo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vệ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971800" y="2590800"/>
            <a:ext cx="167639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243961" y="5312549"/>
            <a:ext cx="7453312" cy="1008063"/>
          </a:xfrm>
          <a:prstGeom prst="flowChartAlternateProcess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1937544" y="73025"/>
            <a:ext cx="547370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sáu, ngày 17 tháng 12 năm 2021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11113" y="53975"/>
            <a:ext cx="9056687" cy="6346825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2615" smtClean="0">
              <a:latin typeface="Times New Roman" panose="02020603050405020304" pitchFamily="18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1216025"/>
            <a:ext cx="2525713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2800" u="sng">
                <a:solidFill>
                  <a:srgbClr val="FF0000"/>
                </a:solidFill>
                <a:latin typeface="Times New Roman" panose="02020603050405020304" pitchFamily="18" charset="0"/>
              </a:rPr>
              <a:t>III. Luyện tập:</a:t>
            </a:r>
            <a:endParaRPr lang="en-US"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57935" y="909935"/>
            <a:ext cx="5631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BÀI VĂN MIÊU TẢ ĐỒ VẬT</a:t>
            </a:r>
            <a:endParaRPr lang="vi-VN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374" name="Picture 35" descr="smiley_1221">
            <a:hlinkClick r:id="rId1" action="ppaction://hlinksldjump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9525"/>
            <a:ext cx="12811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35" descr="smiley_1221">
            <a:hlinkClick r:id="rId1" action="ppaction://hlinksldjump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8" y="9525"/>
            <a:ext cx="12811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1"/>
          <p:cNvGraphicFramePr>
            <a:graphicFrameLocks noChangeAspect="1"/>
          </p:cNvGraphicFramePr>
          <p:nvPr/>
        </p:nvGraphicFramePr>
        <p:xfrm>
          <a:off x="4611686" y="1598613"/>
          <a:ext cx="4289427" cy="472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1" name="CorelDRAW" r:id="rId3" imgW="4064000" imgH="5613400" progId="">
                  <p:embed/>
                </p:oleObj>
              </mc:Choice>
              <mc:Fallback>
                <p:oleObj name="CorelDRAW" r:id="rId3" imgW="4064000" imgH="5613400" progId="">
                  <p:embed/>
                  <p:pic>
                    <p:nvPicPr>
                      <p:cNvPr id="0" name="Picture 604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1686" y="1598613"/>
                        <a:ext cx="4289427" cy="472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42888" y="173831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b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tả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35"/>
          <p:cNvSpPr>
            <a:spLocks noChangeArrowheads="1"/>
          </p:cNvSpPr>
          <p:nvPr/>
        </p:nvSpPr>
        <p:spPr bwMode="auto">
          <a:xfrm>
            <a:off x="6475412" y="1393031"/>
            <a:ext cx="2455863" cy="60325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</a:ln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Mình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trống</a:t>
            </a:r>
            <a:endParaRPr lang="en-US" sz="5400" dirty="0" smtClean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37"/>
          <p:cNvSpPr>
            <a:spLocks noChangeArrowheads="1"/>
          </p:cNvSpPr>
          <p:nvPr/>
        </p:nvSpPr>
        <p:spPr bwMode="auto">
          <a:xfrm>
            <a:off x="3551238" y="4050587"/>
            <a:ext cx="3114675" cy="633412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</a:ln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Ngang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lưng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trống</a:t>
            </a:r>
            <a:endParaRPr lang="en-US" sz="5400" dirty="0" smtClean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38"/>
          <p:cNvSpPr>
            <a:spLocks noChangeArrowheads="1"/>
          </p:cNvSpPr>
          <p:nvPr/>
        </p:nvSpPr>
        <p:spPr bwMode="auto">
          <a:xfrm>
            <a:off x="6781800" y="4252911"/>
            <a:ext cx="2149475" cy="547689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</a:ln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Đầu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trống</a:t>
            </a:r>
            <a:endParaRPr lang="en-US" sz="5400" dirty="0" smtClean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Line 33"/>
          <p:cNvSpPr>
            <a:spLocks noChangeShapeType="1"/>
          </p:cNvSpPr>
          <p:nvPr/>
        </p:nvSpPr>
        <p:spPr bwMode="auto">
          <a:xfrm flipV="1">
            <a:off x="5529358" y="2836240"/>
            <a:ext cx="761318" cy="1220786"/>
          </a:xfrm>
          <a:prstGeom prst="line">
            <a:avLst/>
          </a:prstGeom>
          <a:noFill/>
          <a:ln w="57150" cmpd="thickThin">
            <a:solidFill>
              <a:srgbClr val="0033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34"/>
          <p:cNvSpPr>
            <a:spLocks noChangeShapeType="1"/>
          </p:cNvSpPr>
          <p:nvPr/>
        </p:nvSpPr>
        <p:spPr bwMode="auto">
          <a:xfrm flipH="1">
            <a:off x="6962774" y="1958974"/>
            <a:ext cx="526958" cy="728664"/>
          </a:xfrm>
          <a:prstGeom prst="line">
            <a:avLst/>
          </a:prstGeom>
          <a:noFill/>
          <a:ln w="57150" cmpd="thickThin">
            <a:solidFill>
              <a:srgbClr val="0033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36"/>
          <p:cNvSpPr>
            <a:spLocks noChangeShapeType="1"/>
          </p:cNvSpPr>
          <p:nvPr/>
        </p:nvSpPr>
        <p:spPr bwMode="auto">
          <a:xfrm flipH="1" flipV="1">
            <a:off x="7653338" y="3070225"/>
            <a:ext cx="673100" cy="1143000"/>
          </a:xfrm>
          <a:prstGeom prst="line">
            <a:avLst/>
          </a:prstGeom>
          <a:noFill/>
          <a:ln w="57150" cmpd="thickThin">
            <a:solidFill>
              <a:srgbClr val="0033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209800" y="2209800"/>
            <a:ext cx="2286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1937544" y="73025"/>
            <a:ext cx="547370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sáu, ngày 17 tháng 12 năm 2021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11113" y="53975"/>
            <a:ext cx="9056687" cy="6346825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2615" smtClean="0">
              <a:latin typeface="Times New Roman" panose="02020603050405020304" pitchFamily="18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1216025"/>
            <a:ext cx="2525713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2800" u="sng">
                <a:solidFill>
                  <a:srgbClr val="FF0000"/>
                </a:solidFill>
                <a:latin typeface="Times New Roman" panose="02020603050405020304" pitchFamily="18" charset="0"/>
              </a:rPr>
              <a:t>III. Luyện tập:</a:t>
            </a:r>
            <a:endParaRPr lang="en-US"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57935" y="909935"/>
            <a:ext cx="5631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BÀI VĂN MIÊU TẢ ĐỒ VẬT</a:t>
            </a:r>
            <a:endParaRPr lang="vi-VN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374" name="Picture 35" descr="smiley_1221">
            <a:hlinkClick r:id="rId1" action="ppaction://hlinksldjump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9525"/>
            <a:ext cx="12811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35" descr="smiley_1221">
            <a:hlinkClick r:id="rId1" action="ppaction://hlinksldjump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8" y="9525"/>
            <a:ext cx="12811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1"/>
          <p:cNvGraphicFramePr>
            <a:graphicFrameLocks noChangeAspect="1"/>
          </p:cNvGraphicFramePr>
          <p:nvPr/>
        </p:nvGraphicFramePr>
        <p:xfrm>
          <a:off x="5248675" y="1347989"/>
          <a:ext cx="3800475" cy="3118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3" name="CorelDRAW" r:id="rId3" imgW="4064000" imgH="5613400" progId="">
                  <p:embed/>
                </p:oleObj>
              </mc:Choice>
              <mc:Fallback>
                <p:oleObj name="CorelDRAW" r:id="rId3" imgW="4064000" imgH="5613400" progId="">
                  <p:embed/>
                  <p:pic>
                    <p:nvPicPr>
                      <p:cNvPr id="0" name="Picture 614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8675" y="1347989"/>
                        <a:ext cx="3800475" cy="3118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210691" y="1597025"/>
            <a:ext cx="50292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thanh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ular Callout 21"/>
          <p:cNvSpPr>
            <a:spLocks noChangeArrowheads="1"/>
          </p:cNvSpPr>
          <p:nvPr/>
        </p:nvSpPr>
        <p:spPr bwMode="auto">
          <a:xfrm>
            <a:off x="121265" y="2598043"/>
            <a:ext cx="4886325" cy="588963"/>
          </a:xfrm>
          <a:prstGeom prst="wedgeRectCallout">
            <a:avLst>
              <a:gd name="adj1" fmla="val -29331"/>
              <a:gd name="adj2" fmla="val 33110"/>
            </a:avLst>
          </a:prstGeom>
          <a:solidFill>
            <a:schemeClr val="bg1"/>
          </a:solidFill>
          <a:ln w="19050" algn="ctr">
            <a:solidFill>
              <a:schemeClr val="tx1"/>
            </a:solidFill>
            <a:round/>
          </a:ln>
        </p:spPr>
        <p:txBody>
          <a:bodyPr lIns="95787" tIns="47894" rIns="95787" bIns="47894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chum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ular Callout 22"/>
          <p:cNvSpPr>
            <a:spLocks noChangeArrowheads="1"/>
          </p:cNvSpPr>
          <p:nvPr/>
        </p:nvSpPr>
        <p:spPr bwMode="auto">
          <a:xfrm>
            <a:off x="121265" y="3326929"/>
            <a:ext cx="8919548" cy="1081608"/>
          </a:xfrm>
          <a:prstGeom prst="wedgeRectCallout">
            <a:avLst>
              <a:gd name="adj1" fmla="val -49768"/>
              <a:gd name="adj2" fmla="val 25750"/>
            </a:avLst>
          </a:prstGeom>
          <a:solidFill>
            <a:schemeClr val="bg1"/>
          </a:solidFill>
          <a:ln w="19050" algn="ctr">
            <a:solidFill>
              <a:schemeClr val="tx1"/>
            </a:solidFill>
            <a:round/>
          </a:ln>
        </p:spPr>
        <p:txBody>
          <a:bodyPr wrap="square" lIns="95787" tIns="47894" rIns="95787" bIns="47894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chằn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ular Callout 23"/>
          <p:cNvSpPr>
            <a:spLocks noChangeArrowheads="1"/>
          </p:cNvSpPr>
          <p:nvPr/>
        </p:nvSpPr>
        <p:spPr bwMode="auto">
          <a:xfrm>
            <a:off x="131139" y="4548461"/>
            <a:ext cx="8909674" cy="1081608"/>
          </a:xfrm>
          <a:prstGeom prst="wedgeRectCallout">
            <a:avLst>
              <a:gd name="adj1" fmla="val -50143"/>
              <a:gd name="adj2" fmla="val -15140"/>
            </a:avLst>
          </a:prstGeom>
          <a:solidFill>
            <a:schemeClr val="bg1"/>
          </a:solidFill>
          <a:ln w="19050" algn="ctr">
            <a:solidFill>
              <a:schemeClr val="tx1"/>
            </a:solidFill>
            <a:round/>
          </a:ln>
        </p:spPr>
        <p:txBody>
          <a:bodyPr wrap="square" lIns="95787" tIns="47894" rIns="95787" bIns="47894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quấn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nom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ular Callout 24"/>
          <p:cNvSpPr>
            <a:spLocks noChangeArrowheads="1"/>
          </p:cNvSpPr>
          <p:nvPr/>
        </p:nvSpPr>
        <p:spPr bwMode="auto">
          <a:xfrm>
            <a:off x="139915" y="5729589"/>
            <a:ext cx="8927885" cy="589166"/>
          </a:xfrm>
          <a:prstGeom prst="wedgeRectCallout">
            <a:avLst>
              <a:gd name="adj1" fmla="val -50052"/>
              <a:gd name="adj2" fmla="val -23858"/>
            </a:avLst>
          </a:prstGeom>
          <a:solidFill>
            <a:schemeClr val="bg1"/>
          </a:solidFill>
          <a:ln w="19050" algn="ctr">
            <a:solidFill>
              <a:schemeClr val="tx1"/>
            </a:solidFill>
            <a:round/>
          </a:ln>
        </p:spPr>
        <p:txBody>
          <a:bodyPr wrap="square" lIns="95787" tIns="47894" rIns="95787" bIns="47894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667000" y="2133600"/>
            <a:ext cx="2133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392113" y="2580871"/>
            <a:ext cx="2351087" cy="1717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1937544" y="73025"/>
            <a:ext cx="547370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sáu, ngày 17 tháng 12 năm 2021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11113" y="53975"/>
            <a:ext cx="9056687" cy="6346825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2615" smtClean="0">
              <a:latin typeface="Times New Roman" panose="02020603050405020304" pitchFamily="18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1216025"/>
            <a:ext cx="2525713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2800" u="sng">
                <a:solidFill>
                  <a:srgbClr val="FF0000"/>
                </a:solidFill>
                <a:latin typeface="Times New Roman" panose="02020603050405020304" pitchFamily="18" charset="0"/>
              </a:rPr>
              <a:t>III. Luyện tập:</a:t>
            </a:r>
            <a:endParaRPr lang="en-US"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57935" y="909935"/>
            <a:ext cx="5631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BÀI VĂN MIÊU TẢ ĐỒ VẬT</a:t>
            </a:r>
            <a:endParaRPr lang="vi-VN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374" name="Picture 35" descr="smiley_1221">
            <a:hlinkClick r:id="rId1" action="ppaction://hlinksldjump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9525"/>
            <a:ext cx="12811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35" descr="smiley_1221">
            <a:hlinkClick r:id="rId1" action="ppaction://hlinksldjump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8" y="9525"/>
            <a:ext cx="12811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1"/>
          <p:cNvGraphicFramePr>
            <a:graphicFrameLocks noChangeAspect="1"/>
          </p:cNvGraphicFramePr>
          <p:nvPr/>
        </p:nvGraphicFramePr>
        <p:xfrm>
          <a:off x="5248675" y="1347989"/>
          <a:ext cx="3800475" cy="3118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8" name="CorelDRAW" r:id="rId3" imgW="4064000" imgH="5613400" progId="">
                  <p:embed/>
                </p:oleObj>
              </mc:Choice>
              <mc:Fallback>
                <p:oleObj name="CorelDRAW" r:id="rId3" imgW="4064000" imgH="5613400" progId="">
                  <p:embed/>
                  <p:pic>
                    <p:nvPicPr>
                      <p:cNvPr id="0" name="Picture 624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8675" y="1347989"/>
                        <a:ext cx="3800475" cy="3118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210691" y="1597025"/>
            <a:ext cx="50292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thanh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ular Callout 13"/>
          <p:cNvSpPr>
            <a:spLocks noChangeArrowheads="1"/>
          </p:cNvSpPr>
          <p:nvPr/>
        </p:nvSpPr>
        <p:spPr bwMode="auto">
          <a:xfrm>
            <a:off x="285158" y="2709478"/>
            <a:ext cx="4963517" cy="1081608"/>
          </a:xfrm>
          <a:prstGeom prst="wedgeRectCallout">
            <a:avLst>
              <a:gd name="adj1" fmla="val 16080"/>
              <a:gd name="adj2" fmla="val -49350"/>
            </a:avLst>
          </a:prstGeom>
          <a:noFill/>
          <a:ln w="19050" algn="ctr">
            <a:solidFill>
              <a:schemeClr val="tx1"/>
            </a:solidFill>
            <a:round/>
          </a:ln>
        </p:spPr>
        <p:txBody>
          <a:bodyPr wrap="square" lIns="95787" tIns="47894" rIns="95787" bIns="47894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b-NO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Tiếng </a:t>
            </a:r>
            <a:r>
              <a:rPr lang="nb-NO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 ồm ồm giục giã «Tùng ! Tùng ! Tùng!»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ular Callout 14"/>
          <p:cNvSpPr>
            <a:spLocks noChangeArrowheads="1"/>
          </p:cNvSpPr>
          <p:nvPr/>
        </p:nvSpPr>
        <p:spPr bwMode="auto">
          <a:xfrm>
            <a:off x="242888" y="3970062"/>
            <a:ext cx="5005787" cy="1081608"/>
          </a:xfrm>
          <a:prstGeom prst="wedgeRectCallout">
            <a:avLst>
              <a:gd name="adj1" fmla="val 22856"/>
              <a:gd name="adj2" fmla="val -48627"/>
            </a:avLst>
          </a:prstGeom>
          <a:noFill/>
          <a:ln w="19050" algn="ctr">
            <a:solidFill>
              <a:schemeClr val="tx1"/>
            </a:solidFill>
            <a:round/>
          </a:ln>
        </p:spPr>
        <p:txBody>
          <a:bodyPr wrap="square" lIns="95787" tIns="47894" rIns="95787" bIns="47894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b-NO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Trống </a:t>
            </a:r>
            <a:r>
              <a:rPr lang="nb-NO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 càng theo nhịp “Cắc, tùng ! Cắc, tùng !”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ular Callout 15"/>
          <p:cNvSpPr>
            <a:spLocks noChangeArrowheads="1"/>
          </p:cNvSpPr>
          <p:nvPr/>
        </p:nvSpPr>
        <p:spPr bwMode="auto">
          <a:xfrm>
            <a:off x="296864" y="5320268"/>
            <a:ext cx="4963517" cy="650721"/>
          </a:xfrm>
          <a:prstGeom prst="wedgeRectCallout">
            <a:avLst>
              <a:gd name="adj1" fmla="val -10878"/>
              <a:gd name="adj2" fmla="val -50395"/>
            </a:avLst>
          </a:prstGeom>
          <a:noFill/>
          <a:ln w="19050" algn="ctr">
            <a:solidFill>
              <a:schemeClr val="tx1"/>
            </a:solidFill>
            <a:round/>
          </a:ln>
        </p:spPr>
        <p:txBody>
          <a:bodyPr wrap="square" lIns="95787" tIns="47894" rIns="95787" bIns="47894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b-NO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 “xả hơi”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2667000" y="2133600"/>
            <a:ext cx="2133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392113" y="2580871"/>
            <a:ext cx="2351087" cy="1717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1937544" y="73025"/>
            <a:ext cx="547370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sáu, ngày 17 tháng 12 năm 2021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5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pic>
        <p:nvPicPr>
          <p:cNvPr id="59395" name="Picture 4" descr="spring-flower-backgroun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534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379663" y="1789113"/>
            <a:ext cx="6708775" cy="41544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indent="111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sz="2200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2200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dáng</a:t>
            </a:r>
            <a:r>
              <a:rPr lang="en-US" sz="2200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endParaRPr lang="en-US" sz="2200" u="sng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Tròn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nh</a:t>
            </a:r>
            <a:r>
              <a:rPr lang="vi-VN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ư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cái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chum.</a:t>
            </a:r>
            <a:endParaRPr lang="en-US" sz="2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Mình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anh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ta </a:t>
            </a:r>
            <a:r>
              <a:rPr lang="vi-VN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ghép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bằng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mảnh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gỗ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đều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chằn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chặn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nở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ở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giữa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khum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nhỏ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lại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ở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hai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đầu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2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Ngang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l</a:t>
            </a:r>
            <a:r>
              <a:rPr lang="vi-VN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ư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quấn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hai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vành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đa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to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bằng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con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rắn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cạp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nong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nom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rất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hùng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dũng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2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Hai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đầu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bịt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kín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bằng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da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trâu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thuộc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kĩ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c</a:t>
            </a:r>
            <a:r>
              <a:rPr lang="vi-VN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ă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rất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phẳng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2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sz="2200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Âm</a:t>
            </a:r>
            <a:r>
              <a:rPr lang="en-US" sz="2200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thanh</a:t>
            </a:r>
            <a:r>
              <a:rPr lang="en-US" sz="2200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endParaRPr lang="en-US" sz="2200" u="sng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Tiếng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trống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ồm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ồm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giục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giã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“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Tùng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!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Tùng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!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Tùng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!”.</a:t>
            </a:r>
            <a:endParaRPr lang="en-US" sz="2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Trống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“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cầm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càng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”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theo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nhịp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“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Cắc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tùng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!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Cắc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tùng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!” </a:t>
            </a:r>
            <a:r>
              <a:rPr lang="vi-VN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đều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đặn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2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Trống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“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xả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h</a:t>
            </a:r>
            <a:r>
              <a:rPr lang="vi-VN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ơi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”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một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hồi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dài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2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370138" y="762000"/>
            <a:ext cx="6718300" cy="11080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indent="3460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Mình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trống</a:t>
            </a:r>
            <a:endParaRPr lang="en-US" sz="2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Ngang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l</a:t>
            </a:r>
            <a:r>
              <a:rPr lang="vi-VN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ư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trống</a:t>
            </a:r>
            <a:endParaRPr lang="en-US" sz="2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Hai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đầu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trống</a:t>
            </a:r>
            <a:endParaRPr lang="en-US" sz="2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733425"/>
            <a:ext cx="2343150" cy="11080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b)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Tên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bộ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phận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cái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trống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miêu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tả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2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6988" y="14288"/>
            <a:ext cx="2316162" cy="7699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a)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Câu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v</a:t>
            </a:r>
            <a:r>
              <a:rPr lang="vi-VN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ă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tả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bao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quát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cái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trống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2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343150" y="9525"/>
            <a:ext cx="6773863" cy="7699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Anh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chàng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trống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này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tròn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nh</a:t>
            </a:r>
            <a:r>
              <a:rPr lang="vi-VN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ư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cái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chum,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lúc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cũng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chễm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chệ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trên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một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cái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giá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gỗ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kê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</a:t>
            </a:r>
            <a:r>
              <a:rPr lang="vi-VN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ước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phòng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bảo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vệ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2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527" y="1917700"/>
            <a:ext cx="2324100" cy="4025900"/>
            <a:chOff x="42527" y="1917700"/>
            <a:chExt cx="2324100" cy="4025900"/>
          </a:xfrm>
        </p:grpSpPr>
        <p:sp>
          <p:nvSpPr>
            <p:cNvPr id="2" name="Rectangle 1"/>
            <p:cNvSpPr/>
            <p:nvPr/>
          </p:nvSpPr>
          <p:spPr bwMode="auto">
            <a:xfrm>
              <a:off x="42527" y="1917700"/>
              <a:ext cx="2324100" cy="40259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5787" tIns="47894" rIns="95787" bIns="47894">
              <a:spAutoFit/>
            </a:bodyPr>
            <a:lstStyle/>
            <a:p>
              <a:pPr eaLnBrk="1" hangingPunct="1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407988" y="2687638"/>
              <a:ext cx="1608138" cy="1784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c) </a:t>
              </a:r>
              <a:r>
                <a:rPr lang="en-US" sz="22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Những</a:t>
              </a:r>
              <a:r>
                <a: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từ</a:t>
              </a:r>
              <a:r>
                <a: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ngữ</a:t>
              </a:r>
              <a:r>
                <a: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tả</a:t>
              </a:r>
              <a:r>
                <a: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hình</a:t>
              </a:r>
              <a:r>
                <a: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dáng</a:t>
              </a:r>
              <a:r>
                <a: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và</a:t>
              </a:r>
              <a:r>
                <a: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âm</a:t>
              </a:r>
              <a:r>
                <a: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thanh</a:t>
              </a:r>
              <a:r>
                <a: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trống</a:t>
              </a:r>
              <a:r>
                <a: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.</a:t>
              </a:r>
              <a:endParaRPr lang="en-US" sz="22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9" name="Action Button: Back or Previous 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3425" y="5915025"/>
            <a:ext cx="485775" cy="485775"/>
          </a:xfrm>
          <a:prstGeom prst="actionButtonBackPreviou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68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1937544" y="73025"/>
            <a:ext cx="547370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sáu, ngày 17 tháng 12 năm 2021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7935" y="986135"/>
            <a:ext cx="5631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BÀI VĂN MIÊU TẢ ĐỒ VẬT</a:t>
            </a:r>
            <a:endParaRPr lang="vi-VN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46038"/>
            <a:ext cx="9144000" cy="6278562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680" smtClean="0">
              <a:latin typeface="Times New Roman" panose="02020603050405020304" pitchFamily="18" charset="0"/>
            </a:endParaRPr>
          </a:p>
        </p:txBody>
      </p:sp>
      <p:pic>
        <p:nvPicPr>
          <p:cNvPr id="39942" name="Picture 35" descr="smiley_1221">
            <a:hlinkClick r:id="rId1" action="ppaction://hlinksldjump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688" y="76200"/>
            <a:ext cx="12811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35" descr="smiley_1221">
            <a:hlinkClick r:id="rId1" action="ppaction://hlinksldjump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12811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31256" y="1778000"/>
            <a:ext cx="4281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200" b="1" dirty="0">
                <a:latin typeface="+mn-lt"/>
              </a:rPr>
              <a:t>Anh bên kia </a:t>
            </a:r>
            <a:r>
              <a:rPr lang="vi-VN" sz="3200" b="1" dirty="0" smtClean="0">
                <a:latin typeface="+mn-lt"/>
              </a:rPr>
              <a:t>sông </a:t>
            </a:r>
            <a:endParaRPr lang="en-US" sz="3200" b="1" dirty="0" smtClean="0">
              <a:latin typeface="+mn-lt"/>
            </a:endParaRPr>
          </a:p>
          <a:p>
            <a:pPr algn="ctr">
              <a:defRPr/>
            </a:pPr>
            <a:r>
              <a:rPr lang="vi-VN" sz="3200" b="1" dirty="0" smtClean="0">
                <a:latin typeface="+mn-lt"/>
              </a:rPr>
              <a:t>Em bên </a:t>
            </a:r>
            <a:r>
              <a:rPr lang="vi-VN" sz="3200" b="1" dirty="0">
                <a:latin typeface="+mn-lt"/>
              </a:rPr>
              <a:t>này sông</a:t>
            </a:r>
            <a:br>
              <a:rPr lang="vi-VN" sz="3200" b="1" dirty="0">
                <a:latin typeface="+mn-lt"/>
              </a:rPr>
            </a:br>
            <a:r>
              <a:rPr lang="vi-VN" sz="3200" b="1" dirty="0">
                <a:latin typeface="+mn-lt"/>
              </a:rPr>
              <a:t>Anh đuổi cùng </a:t>
            </a:r>
            <a:r>
              <a:rPr lang="vi-VN" sz="3200" b="1" dirty="0" smtClean="0">
                <a:latin typeface="+mn-lt"/>
              </a:rPr>
              <a:t>vòng </a:t>
            </a:r>
            <a:endParaRPr lang="en-US" sz="3200" b="1" dirty="0" smtClean="0">
              <a:latin typeface="+mn-lt"/>
            </a:endParaRPr>
          </a:p>
          <a:p>
            <a:pPr algn="ctr">
              <a:defRPr/>
            </a:pPr>
            <a:r>
              <a:rPr lang="vi-VN" sz="3200" b="1" dirty="0" smtClean="0">
                <a:latin typeface="+mn-lt"/>
              </a:rPr>
              <a:t>Chẳng bắt </a:t>
            </a:r>
            <a:r>
              <a:rPr lang="vi-VN" sz="3200" b="1" dirty="0">
                <a:latin typeface="+mn-lt"/>
              </a:rPr>
              <a:t>được em.</a:t>
            </a:r>
            <a:br>
              <a:rPr lang="vi-VN" sz="3200" b="1" dirty="0">
                <a:latin typeface="+mn-lt"/>
              </a:rPr>
            </a:br>
            <a:r>
              <a:rPr lang="vi-VN" sz="3200" b="1" dirty="0">
                <a:latin typeface="+mn-lt"/>
              </a:rPr>
              <a:t>Là cái gì? </a:t>
            </a:r>
            <a:endParaRPr lang="en-US" sz="3200" b="1" dirty="0">
              <a:latin typeface="+mn-lt"/>
            </a:endParaRPr>
          </a:p>
        </p:txBody>
      </p:sp>
      <p:pic>
        <p:nvPicPr>
          <p:cNvPr id="11" name="Picture 40" descr="chu tiu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78000"/>
            <a:ext cx="1138238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spring-flower-backgroun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4023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0" y="76200"/>
            <a:ext cx="9144000" cy="63246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2615" smtClean="0">
              <a:latin typeface="Times New Roman" panose="02020603050405020304" pitchFamily="18" charset="0"/>
            </a:endParaRPr>
          </a:p>
        </p:txBody>
      </p:sp>
      <p:pic>
        <p:nvPicPr>
          <p:cNvPr id="60420" name="Picture 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76238" y="120650"/>
            <a:ext cx="10541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27938" y="120650"/>
            <a:ext cx="113982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1857935" y="909935"/>
            <a:ext cx="5631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BÀI VĂN MIÊU TẢ ĐỒ VẬT</a:t>
            </a:r>
            <a:endParaRPr lang="vi-VN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424" name="Picture 40" descr="chu tiu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3413"/>
            <a:ext cx="1138238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5" name="Picture 35" descr="smiley_1221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0" y="9525"/>
            <a:ext cx="12811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6" name="Picture 35" descr="smiley_1221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8" y="9525"/>
            <a:ext cx="12811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1157288" y="1870075"/>
            <a:ext cx="7453312" cy="1008063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346200" y="3100388"/>
            <a:ext cx="5995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i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bài: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Giới thiệu về cái trống.</a:t>
            </a: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287463" y="3800475"/>
            <a:ext cx="68230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i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bài: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Nêu tình cảm của em với cái trống.</a:t>
            </a: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3" descr="caubee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4324350"/>
            <a:ext cx="2362200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4267200" y="2362200"/>
            <a:ext cx="1143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6019800" y="2362200"/>
            <a:ext cx="1143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1937544" y="73025"/>
            <a:ext cx="547370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sáu, ngày 17 tháng 12 năm 2021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spring-flower-backgroun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4023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0" y="76200"/>
            <a:ext cx="9144000" cy="63246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2615" smtClean="0">
              <a:latin typeface="Times New Roman" panose="02020603050405020304" pitchFamily="18" charset="0"/>
            </a:endParaRPr>
          </a:p>
        </p:txBody>
      </p:sp>
      <p:pic>
        <p:nvPicPr>
          <p:cNvPr id="61444" name="Picture 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76238" y="120650"/>
            <a:ext cx="10541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27938" y="120650"/>
            <a:ext cx="113982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1857935" y="909935"/>
            <a:ext cx="5631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BÀI VĂN MIÊU TẢ ĐỒ VẬT</a:t>
            </a:r>
            <a:endParaRPr lang="vi-VN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48" name="Picture 40" descr="chu tiu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3413"/>
            <a:ext cx="903288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9" name="Picture 35" descr="smiley_1221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0" y="9525"/>
            <a:ext cx="12811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0" name="Picture 35" descr="smiley_1221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8" y="9525"/>
            <a:ext cx="12811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212850" y="1862138"/>
            <a:ext cx="73104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bài: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về cái trống.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157288" y="2381250"/>
            <a:ext cx="76104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193800" y="3632200"/>
            <a:ext cx="77724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...?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2690813" y="1300163"/>
            <a:ext cx="4657725" cy="522287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BÀI THAM KHẢO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1937544" y="73025"/>
            <a:ext cx="547370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sáu, ngày 17 tháng 12 năm 2021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spring-flower-backgroun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4023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0" y="76200"/>
            <a:ext cx="9144000" cy="63246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2615" smtClean="0">
              <a:latin typeface="Times New Roman" panose="02020603050405020304" pitchFamily="18" charset="0"/>
            </a:endParaRPr>
          </a:p>
        </p:txBody>
      </p:sp>
      <p:pic>
        <p:nvPicPr>
          <p:cNvPr id="62468" name="Picture 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76238" y="120650"/>
            <a:ext cx="10541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27938" y="120650"/>
            <a:ext cx="113982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1857935" y="909935"/>
            <a:ext cx="5631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BÀI VĂN MIÊU TẢ ĐỒ VẬT</a:t>
            </a:r>
            <a:endParaRPr lang="vi-VN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472" name="Picture 40" descr="chu tiu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3413"/>
            <a:ext cx="1138238" cy="43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3" name="Picture 35" descr="smiley_1221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9525"/>
            <a:ext cx="12811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4" name="Picture 35" descr="smiley_1221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8" y="9525"/>
            <a:ext cx="12811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2690813" y="1300163"/>
            <a:ext cx="4657725" cy="522287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BÀI THAM KHẢO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455737" y="4173874"/>
            <a:ext cx="7764463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mở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rộng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rộn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ràng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thưở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ấu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vọng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430338" y="2730299"/>
            <a:ext cx="7593012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mở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rộng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Tạm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..."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!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528763" y="2041525"/>
            <a:ext cx="723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u="sng">
                <a:solidFill>
                  <a:srgbClr val="FF0000"/>
                </a:solidFill>
                <a:latin typeface="Times New Roman" panose="02020603050405020304" pitchFamily="18" charset="0"/>
              </a:rPr>
              <a:t>Kết bài: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Nêu tình cảm của em với cái trống...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1937544" y="73025"/>
            <a:ext cx="547370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sáu, ngày 17 tháng 12 năm 2021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60" name="AutoShape 24"/>
          <p:cNvSpPr>
            <a:spLocks noChangeArrowheads="1"/>
          </p:cNvSpPr>
          <p:nvPr/>
        </p:nvSpPr>
        <p:spPr bwMode="auto">
          <a:xfrm>
            <a:off x="7061200" y="4830234"/>
            <a:ext cx="400050" cy="382270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1" name="AutoShape 25"/>
          <p:cNvSpPr>
            <a:spLocks noChangeArrowheads="1"/>
          </p:cNvSpPr>
          <p:nvPr/>
        </p:nvSpPr>
        <p:spPr bwMode="auto">
          <a:xfrm>
            <a:off x="233681" y="3550074"/>
            <a:ext cx="342265" cy="403013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9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2" name="AutoShape 26"/>
          <p:cNvSpPr>
            <a:spLocks noChangeArrowheads="1"/>
          </p:cNvSpPr>
          <p:nvPr/>
        </p:nvSpPr>
        <p:spPr bwMode="auto">
          <a:xfrm>
            <a:off x="392219" y="5422901"/>
            <a:ext cx="376343" cy="36597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3" name="AutoShape 27"/>
          <p:cNvSpPr>
            <a:spLocks noChangeArrowheads="1"/>
          </p:cNvSpPr>
          <p:nvPr/>
        </p:nvSpPr>
        <p:spPr bwMode="auto">
          <a:xfrm>
            <a:off x="7701280" y="634153"/>
            <a:ext cx="568960" cy="64008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4" name="AutoShape 28"/>
          <p:cNvSpPr>
            <a:spLocks noChangeArrowheads="1"/>
          </p:cNvSpPr>
          <p:nvPr/>
        </p:nvSpPr>
        <p:spPr bwMode="auto">
          <a:xfrm>
            <a:off x="2330239" y="287443"/>
            <a:ext cx="426720" cy="64008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5" name="AutoShape 29"/>
          <p:cNvSpPr>
            <a:spLocks noChangeArrowheads="1"/>
          </p:cNvSpPr>
          <p:nvPr/>
        </p:nvSpPr>
        <p:spPr bwMode="auto">
          <a:xfrm>
            <a:off x="4572001" y="634154"/>
            <a:ext cx="376343" cy="36597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6" name="AutoShape 30"/>
          <p:cNvSpPr>
            <a:spLocks noChangeArrowheads="1"/>
          </p:cNvSpPr>
          <p:nvPr/>
        </p:nvSpPr>
        <p:spPr bwMode="auto">
          <a:xfrm>
            <a:off x="518160" y="2554393"/>
            <a:ext cx="640080" cy="56896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7" name="AutoShape 31"/>
          <p:cNvSpPr>
            <a:spLocks noChangeArrowheads="1"/>
          </p:cNvSpPr>
          <p:nvPr/>
        </p:nvSpPr>
        <p:spPr bwMode="auto">
          <a:xfrm>
            <a:off x="5496561" y="491913"/>
            <a:ext cx="342265" cy="37338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8000"/>
                </a:srgbClr>
              </a:gs>
              <a:gs pos="100000">
                <a:srgbClr val="FF0000">
                  <a:alpha val="58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8" name="AutoShape 32"/>
          <p:cNvSpPr>
            <a:spLocks noChangeArrowheads="1"/>
          </p:cNvSpPr>
          <p:nvPr/>
        </p:nvSpPr>
        <p:spPr bwMode="auto">
          <a:xfrm>
            <a:off x="3078481" y="776394"/>
            <a:ext cx="342265" cy="403013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9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70" name="AutoShape 34"/>
          <p:cNvSpPr>
            <a:spLocks noChangeArrowheads="1"/>
          </p:cNvSpPr>
          <p:nvPr/>
        </p:nvSpPr>
        <p:spPr bwMode="auto">
          <a:xfrm>
            <a:off x="1656080" y="1416474"/>
            <a:ext cx="474133" cy="376343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71" name="AutoShape 35"/>
          <p:cNvSpPr>
            <a:spLocks noChangeArrowheads="1"/>
          </p:cNvSpPr>
          <p:nvPr/>
        </p:nvSpPr>
        <p:spPr bwMode="auto">
          <a:xfrm>
            <a:off x="8347356" y="1522070"/>
            <a:ext cx="360045" cy="410422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72" name="AutoShape 36"/>
          <p:cNvSpPr>
            <a:spLocks noChangeArrowheads="1"/>
          </p:cNvSpPr>
          <p:nvPr/>
        </p:nvSpPr>
        <p:spPr bwMode="auto">
          <a:xfrm>
            <a:off x="3434081" y="5897033"/>
            <a:ext cx="342265" cy="37338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8000"/>
                </a:srgbClr>
              </a:gs>
              <a:gs pos="100000">
                <a:srgbClr val="FF0000">
                  <a:alpha val="58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73" name="AutoShape 37"/>
          <p:cNvSpPr>
            <a:spLocks noChangeArrowheads="1"/>
          </p:cNvSpPr>
          <p:nvPr/>
        </p:nvSpPr>
        <p:spPr bwMode="auto">
          <a:xfrm>
            <a:off x="7985760" y="4047913"/>
            <a:ext cx="460799" cy="503767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74" name="AutoShape 38"/>
          <p:cNvSpPr>
            <a:spLocks noChangeArrowheads="1"/>
          </p:cNvSpPr>
          <p:nvPr/>
        </p:nvSpPr>
        <p:spPr bwMode="auto">
          <a:xfrm>
            <a:off x="2367280" y="5114713"/>
            <a:ext cx="568960" cy="64008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75" name="AutoShape 39"/>
          <p:cNvSpPr>
            <a:spLocks noChangeArrowheads="1"/>
          </p:cNvSpPr>
          <p:nvPr/>
        </p:nvSpPr>
        <p:spPr bwMode="auto">
          <a:xfrm>
            <a:off x="5425440" y="5671820"/>
            <a:ext cx="426720" cy="64008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76" name="AutoShape 40"/>
          <p:cNvSpPr>
            <a:spLocks noChangeArrowheads="1"/>
          </p:cNvSpPr>
          <p:nvPr/>
        </p:nvSpPr>
        <p:spPr bwMode="auto">
          <a:xfrm>
            <a:off x="7416800" y="5825913"/>
            <a:ext cx="497840" cy="49784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77" name="AutoShape 41"/>
          <p:cNvSpPr>
            <a:spLocks noChangeArrowheads="1"/>
          </p:cNvSpPr>
          <p:nvPr/>
        </p:nvSpPr>
        <p:spPr bwMode="auto">
          <a:xfrm>
            <a:off x="1584960" y="5825913"/>
            <a:ext cx="460799" cy="503767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78" name="AutoShape 42"/>
          <p:cNvSpPr>
            <a:spLocks noChangeArrowheads="1"/>
          </p:cNvSpPr>
          <p:nvPr/>
        </p:nvSpPr>
        <p:spPr bwMode="auto">
          <a:xfrm>
            <a:off x="6207760" y="5897033"/>
            <a:ext cx="460799" cy="503767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79" name="AutoShape 43"/>
          <p:cNvSpPr>
            <a:spLocks noChangeArrowheads="1"/>
          </p:cNvSpPr>
          <p:nvPr/>
        </p:nvSpPr>
        <p:spPr bwMode="auto">
          <a:xfrm>
            <a:off x="8056881" y="5114714"/>
            <a:ext cx="376343" cy="36597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180" name="Picture 44" descr="BAR"/>
          <p:cNvPicPr preferRelativeResize="0"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04800" y="38638"/>
            <a:ext cx="8534400" cy="9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81" name="Picture 45" descr="BAR"/>
          <p:cNvPicPr preferRelativeResize="0"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04800" y="6269892"/>
            <a:ext cx="8534400" cy="9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82" name="Picture 46" descr="BAR"/>
          <p:cNvPicPr preferRelativeResize="0"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6200000" flipV="1">
            <a:off x="-3162299" y="3162303"/>
            <a:ext cx="6400800" cy="7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83" name="Picture 47" descr="BAR"/>
          <p:cNvPicPr preferRelativeResize="0"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6200000">
            <a:off x="5908781" y="3165581"/>
            <a:ext cx="6400800" cy="6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84" name="Picture 48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2880" y="1498600"/>
            <a:ext cx="366268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1187" name="Group 51"/>
          <p:cNvGrpSpPr/>
          <p:nvPr/>
        </p:nvGrpSpPr>
        <p:grpSpPr bwMode="auto">
          <a:xfrm>
            <a:off x="376659" y="512657"/>
            <a:ext cx="8207694" cy="5405120"/>
            <a:chOff x="409" y="336"/>
            <a:chExt cx="5063" cy="3648"/>
          </a:xfrm>
        </p:grpSpPr>
        <p:pic>
          <p:nvPicPr>
            <p:cNvPr id="91188" name="Picture 52" descr="BALLOON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768"/>
              <a:ext cx="843" cy="1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189" name="AutoShape 53"/>
            <p:cNvSpPr>
              <a:spLocks noChangeArrowheads="1"/>
            </p:cNvSpPr>
            <p:nvPr/>
          </p:nvSpPr>
          <p:spPr bwMode="auto">
            <a:xfrm>
              <a:off x="4800" y="1504"/>
              <a:ext cx="641" cy="768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90" name="AutoShape 54"/>
            <p:cNvSpPr>
              <a:spLocks noChangeArrowheads="1"/>
            </p:cNvSpPr>
            <p:nvPr/>
          </p:nvSpPr>
          <p:spPr bwMode="auto">
            <a:xfrm>
              <a:off x="801" y="1091"/>
              <a:ext cx="576" cy="528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91" name="AutoShape 55"/>
            <p:cNvSpPr>
              <a:spLocks noChangeArrowheads="1"/>
            </p:cNvSpPr>
            <p:nvPr/>
          </p:nvSpPr>
          <p:spPr bwMode="auto">
            <a:xfrm>
              <a:off x="4944" y="2688"/>
              <a:ext cx="528" cy="576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92" name="AutoShape 56"/>
            <p:cNvSpPr>
              <a:spLocks noChangeArrowheads="1"/>
            </p:cNvSpPr>
            <p:nvPr/>
          </p:nvSpPr>
          <p:spPr bwMode="auto">
            <a:xfrm>
              <a:off x="2160" y="3168"/>
              <a:ext cx="528" cy="576"/>
            </a:xfrm>
            <a:prstGeom prst="star5">
              <a:avLst/>
            </a:prstGeom>
            <a:solidFill>
              <a:srgbClr val="66FF33"/>
            </a:solidFill>
            <a:ln w="38100">
              <a:solidFill>
                <a:schemeClr val="accent2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93" name="AutoShape 57"/>
            <p:cNvSpPr>
              <a:spLocks noChangeArrowheads="1"/>
            </p:cNvSpPr>
            <p:nvPr/>
          </p:nvSpPr>
          <p:spPr bwMode="auto">
            <a:xfrm>
              <a:off x="4608" y="336"/>
              <a:ext cx="528" cy="576"/>
            </a:xfrm>
            <a:prstGeom prst="star5">
              <a:avLst/>
            </a:prstGeom>
            <a:solidFill>
              <a:schemeClr val="accent2"/>
            </a:solidFill>
            <a:ln w="57150">
              <a:solidFill>
                <a:srgbClr val="66FF33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1194" name="Picture 58" descr="BALLOON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5" y="2787"/>
              <a:ext cx="843" cy="1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95" name="Picture 59" descr="BALLOON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0" y="664"/>
              <a:ext cx="1006" cy="1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96" name="Picture 60" descr="BALLOON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" y="2508"/>
              <a:ext cx="1014" cy="1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1197" name="Copy of 02.MP3">
            <a:hlinkClick r:id="" action="ppaction://media"/>
          </p:cNvPr>
          <p:cNvPicPr>
            <a:picLocks noGrp="1" noRot="1" noChangeAspect="1" noChangeArrowheads="1"/>
          </p:cNvPicPr>
          <p:nvPr>
            <p:ph/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54720" y="6089650"/>
            <a:ext cx="284480" cy="3111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198" name="Picture 62" descr="ABARBLYL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V="1">
            <a:off x="304800" y="38637"/>
            <a:ext cx="8036560" cy="21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99" name="Picture 63" descr="ABARBLYL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V="1">
            <a:off x="447040" y="6058437"/>
            <a:ext cx="8107680" cy="26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200" name="Picture 64" descr="ABARBLYL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 flipH="1">
            <a:off x="4813935" y="4124961"/>
            <a:ext cx="8378825" cy="12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201" name="Picture 65" descr="ABARBLYL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-3957637" y="4033838"/>
            <a:ext cx="8193617" cy="12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WordArt 7" descr="catanim[1]"/>
          <p:cNvSpPr>
            <a:spLocks noChangeArrowheads="1" noChangeShapeType="1" noTextEdit="1"/>
          </p:cNvSpPr>
          <p:nvPr/>
        </p:nvSpPr>
        <p:spPr bwMode="auto">
          <a:xfrm>
            <a:off x="799678" y="311150"/>
            <a:ext cx="7646881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60" b="1" kern="10" dirty="0">
                <a:ln w="22225">
                  <a:solidFill>
                    <a:schemeClr val="accent2"/>
                  </a:solidFill>
                  <a:rou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3360" b="1" kern="10" dirty="0" err="1">
                <a:ln w="22225">
                  <a:solidFill>
                    <a:schemeClr val="accent2"/>
                  </a:solidFill>
                  <a:rou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3360" b="1" kern="10" dirty="0">
                <a:ln w="22225">
                  <a:solidFill>
                    <a:schemeClr val="accent2"/>
                  </a:solidFill>
                  <a:rou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b="1" kern="10" dirty="0" err="1">
                <a:ln w="22225">
                  <a:solidFill>
                    <a:schemeClr val="accent2"/>
                  </a:solidFill>
                  <a:rou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360" b="1" kern="10" dirty="0">
              <a:ln w="22225">
                <a:solidFill>
                  <a:schemeClr val="accent2"/>
                </a:solidFill>
                <a:rou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" name="Picture 9" descr="CRNRC40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731" y="4929303"/>
            <a:ext cx="1422238" cy="99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10" descr="CRNRC40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22" y="5183134"/>
            <a:ext cx="1493349" cy="85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2" descr="Math-04-june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304855">
            <a:off x="3986969" y="1252538"/>
            <a:ext cx="10112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1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1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1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1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1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1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1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1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1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1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1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1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1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1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1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1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1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1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1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1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1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1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1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1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1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1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1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1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1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1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1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1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1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1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1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1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1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1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1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1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1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1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1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1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1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1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1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1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1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1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1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1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1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1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1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1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1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1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1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1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1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1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1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1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1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1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7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0" fill="hold"/>
                                        <p:tgtEl>
                                          <p:spTgt spid="91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0" fill="hold"/>
                                        <p:tgtEl>
                                          <p:spTgt spid="91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500"/>
                            </p:stCondLst>
                            <p:childTnLst>
                              <p:par>
                                <p:cTn id="1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1" fill="hold"/>
                                        <p:tgtEl>
                                          <p:spTgt spid="91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197"/>
                </p:tgtEl>
              </p:cMediaNode>
            </p:audio>
          </p:childTnLst>
        </p:cTn>
      </p:par>
    </p:tnLst>
    <p:bldLst>
      <p:bldP spid="91160" grpId="0" animBg="1"/>
      <p:bldP spid="91161" grpId="0" animBg="1"/>
      <p:bldP spid="91162" grpId="0" animBg="1"/>
      <p:bldP spid="91163" grpId="0" animBg="1"/>
      <p:bldP spid="91164" grpId="0" animBg="1"/>
      <p:bldP spid="91165" grpId="0" animBg="1"/>
      <p:bldP spid="91166" grpId="0" animBg="1"/>
      <p:bldP spid="91167" grpId="0" animBg="1"/>
      <p:bldP spid="91168" grpId="0" animBg="1"/>
      <p:bldP spid="91170" grpId="0" animBg="1"/>
      <p:bldP spid="91171" grpId="0" animBg="1"/>
      <p:bldP spid="91172" grpId="0" animBg="1"/>
      <p:bldP spid="91173" grpId="0" animBg="1"/>
      <p:bldP spid="91174" grpId="0" animBg="1"/>
      <p:bldP spid="91175" grpId="0" animBg="1"/>
      <p:bldP spid="91176" grpId="0" animBg="1"/>
      <p:bldP spid="91177" grpId="0" animBg="1"/>
      <p:bldP spid="91178" grpId="0" animBg="1"/>
      <p:bldP spid="9117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5069840" y="6258560"/>
            <a:ext cx="12801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33" name="Group 17"/>
          <p:cNvGrpSpPr/>
          <p:nvPr/>
        </p:nvGrpSpPr>
        <p:grpSpPr bwMode="auto">
          <a:xfrm>
            <a:off x="304800" y="0"/>
            <a:ext cx="8534400" cy="6400800"/>
            <a:chOff x="0" y="192"/>
            <a:chExt cx="5760" cy="3936"/>
          </a:xfrm>
        </p:grpSpPr>
        <p:grpSp>
          <p:nvGrpSpPr>
            <p:cNvPr id="9234" name="Group 18"/>
            <p:cNvGrpSpPr/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9235" name="Picture 19" descr="n3"/>
              <p:cNvPicPr>
                <a:picLocks noChangeAspect="1" noChangeArrowheads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36" name="Picture 20" descr="n3"/>
              <p:cNvPicPr>
                <a:picLocks noChangeAspect="1" noChangeArrowheads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9237" name="Picture 21" descr="n3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38" name="Picture 22" descr="n3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239" name="Group 23"/>
          <p:cNvGrpSpPr/>
          <p:nvPr/>
        </p:nvGrpSpPr>
        <p:grpSpPr bwMode="auto">
          <a:xfrm>
            <a:off x="304800" y="0"/>
            <a:ext cx="8534400" cy="6400800"/>
            <a:chOff x="0" y="192"/>
            <a:chExt cx="5760" cy="3936"/>
          </a:xfrm>
        </p:grpSpPr>
        <p:grpSp>
          <p:nvGrpSpPr>
            <p:cNvPr id="9240" name="Group 24"/>
            <p:cNvGrpSpPr/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9241" name="Picture 25" descr="n3"/>
              <p:cNvPicPr>
                <a:picLocks noChangeAspect="1" noChangeArrowheads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42" name="Picture 26" descr="n3"/>
              <p:cNvPicPr>
                <a:picLocks noChangeAspect="1" noChangeArrowheads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9243" name="Picture 27" descr="n3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44" name="Picture 28" descr="n3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245" name="Group 29"/>
          <p:cNvGrpSpPr/>
          <p:nvPr/>
        </p:nvGrpSpPr>
        <p:grpSpPr bwMode="auto">
          <a:xfrm>
            <a:off x="304800" y="0"/>
            <a:ext cx="8534400" cy="6400800"/>
            <a:chOff x="0" y="192"/>
            <a:chExt cx="5760" cy="3936"/>
          </a:xfrm>
        </p:grpSpPr>
        <p:grpSp>
          <p:nvGrpSpPr>
            <p:cNvPr id="9246" name="Group 30"/>
            <p:cNvGrpSpPr/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9247" name="Picture 31" descr="n3"/>
              <p:cNvPicPr>
                <a:picLocks noChangeAspect="1" noChangeArrowheads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48" name="Picture 32" descr="n3"/>
              <p:cNvPicPr>
                <a:picLocks noChangeAspect="1" noChangeArrowheads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9249" name="Picture 33" descr="n3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50" name="Picture 34" descr="n3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251" name="Group 35"/>
          <p:cNvGrpSpPr/>
          <p:nvPr/>
        </p:nvGrpSpPr>
        <p:grpSpPr bwMode="auto">
          <a:xfrm>
            <a:off x="447040" y="142240"/>
            <a:ext cx="8534400" cy="6400800"/>
            <a:chOff x="0" y="192"/>
            <a:chExt cx="5760" cy="3936"/>
          </a:xfrm>
        </p:grpSpPr>
        <p:grpSp>
          <p:nvGrpSpPr>
            <p:cNvPr id="9252" name="Group 36"/>
            <p:cNvGrpSpPr/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9253" name="Picture 37" descr="n3"/>
              <p:cNvPicPr>
                <a:picLocks noChangeAspect="1" noChangeArrowheads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54" name="Picture 38" descr="n3"/>
              <p:cNvPicPr>
                <a:picLocks noChangeAspect="1" noChangeArrowheads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9255" name="Picture 39" descr="n3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56" name="Picture 40" descr="n3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266" name="AutoShape 50"/>
          <p:cNvSpPr>
            <a:spLocks noChangeArrowheads="1"/>
          </p:cNvSpPr>
          <p:nvPr/>
        </p:nvSpPr>
        <p:spPr bwMode="auto">
          <a:xfrm>
            <a:off x="2823494" y="1681728"/>
            <a:ext cx="1280160" cy="85344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36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72" name="AutoShape 56"/>
          <p:cNvSpPr>
            <a:spLocks noChangeArrowheads="1"/>
          </p:cNvSpPr>
          <p:nvPr/>
        </p:nvSpPr>
        <p:spPr bwMode="auto">
          <a:xfrm>
            <a:off x="3602424" y="3549471"/>
            <a:ext cx="1066800" cy="853440"/>
          </a:xfrm>
          <a:prstGeom prst="star32">
            <a:avLst>
              <a:gd name="adj" fmla="val 37500"/>
            </a:avLst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endParaRPr lang="vi-VN" sz="3360" b="1">
              <a:solidFill>
                <a:srgbClr val="003300"/>
              </a:solidFill>
              <a:latin typeface="Tahoma" panose="020B0604030504040204" pitchFamily="34" charset="0"/>
            </a:endParaRPr>
          </a:p>
        </p:txBody>
      </p:sp>
      <p:sp>
        <p:nvSpPr>
          <p:cNvPr id="9275" name="AutoShape 59"/>
          <p:cNvSpPr>
            <a:spLocks noChangeArrowheads="1"/>
          </p:cNvSpPr>
          <p:nvPr/>
        </p:nvSpPr>
        <p:spPr bwMode="auto">
          <a:xfrm>
            <a:off x="5527519" y="2404772"/>
            <a:ext cx="1066800" cy="853440"/>
          </a:xfrm>
          <a:prstGeom prst="star32">
            <a:avLst>
              <a:gd name="adj" fmla="val 37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83" name="AutoShape 6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794000" y="711200"/>
            <a:ext cx="853440" cy="56896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4" name="AutoShape 6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07360" y="853440"/>
            <a:ext cx="640080" cy="49784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5" name="AutoShape 6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6514" y="960120"/>
            <a:ext cx="782320" cy="49784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86" name="AutoShape 7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25359" y="2475892"/>
            <a:ext cx="853440" cy="56896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7" name="AutoShape 7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95607" y="3662680"/>
            <a:ext cx="640080" cy="64008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89" name="AutoShape 7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03957" y="1510867"/>
            <a:ext cx="853440" cy="49784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92" name="AutoShape 7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640" y="2631440"/>
            <a:ext cx="782320" cy="64008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5" name="AutoShape 7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52160" y="3058160"/>
            <a:ext cx="924560" cy="711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3" name="AutoShape 87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29360" y="5334000"/>
            <a:ext cx="640080" cy="64008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7" name="AutoShape 101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89680" y="5689600"/>
            <a:ext cx="711200" cy="711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33" name="Rectangle 117"/>
          <p:cNvSpPr>
            <a:spLocks noChangeArrowheads="1"/>
          </p:cNvSpPr>
          <p:nvPr/>
        </p:nvSpPr>
        <p:spPr bwMode="auto">
          <a:xfrm>
            <a:off x="1158240" y="3058160"/>
            <a:ext cx="184731" cy="78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vi-VN" sz="4480" b="1">
              <a:solidFill>
                <a:srgbClr val="003300"/>
              </a:solidFill>
              <a:latin typeface=".VnTime" panose="020B7200000000000000" pitchFamily="34" charset="0"/>
            </a:endParaRPr>
          </a:p>
        </p:txBody>
      </p:sp>
      <p:sp>
        <p:nvSpPr>
          <p:cNvPr id="89" name="WordArt 7" descr="catanim[1]"/>
          <p:cNvSpPr>
            <a:spLocks noChangeArrowheads="1" noChangeShapeType="1" noTextEdit="1"/>
          </p:cNvSpPr>
          <p:nvPr/>
        </p:nvSpPr>
        <p:spPr bwMode="auto">
          <a:xfrm>
            <a:off x="2922588" y="311150"/>
            <a:ext cx="3698875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60" b="1" kern="10" dirty="0">
                <a:ln w="22225">
                  <a:solidFill>
                    <a:schemeClr val="accent2"/>
                  </a:solidFill>
                  <a:rou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3360" b="1" kern="10" dirty="0" err="1">
                <a:ln w="22225">
                  <a:solidFill>
                    <a:schemeClr val="accent2"/>
                  </a:solidFill>
                  <a:rou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3360" b="1" kern="10" dirty="0">
                <a:ln w="22225">
                  <a:solidFill>
                    <a:schemeClr val="accent2"/>
                  </a:solidFill>
                  <a:rou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b="1" kern="10" dirty="0" err="1">
                <a:ln w="22225">
                  <a:solidFill>
                    <a:schemeClr val="accent2"/>
                  </a:solidFill>
                  <a:rou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360" b="1" kern="10" dirty="0">
              <a:ln w="22225">
                <a:solidFill>
                  <a:schemeClr val="accent2"/>
                </a:solidFill>
                <a:rou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0" name="Picture 8" descr="Bellcoll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73125" y="5049838"/>
            <a:ext cx="889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9" descr="Bellcoll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10438" y="5049838"/>
            <a:ext cx="889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" name="Group 10"/>
          <p:cNvGrpSpPr/>
          <p:nvPr/>
        </p:nvGrpSpPr>
        <p:grpSpPr bwMode="auto">
          <a:xfrm>
            <a:off x="376238" y="73025"/>
            <a:ext cx="8342312" cy="5983288"/>
            <a:chOff x="48" y="-6"/>
            <a:chExt cx="5631" cy="4271"/>
          </a:xfrm>
        </p:grpSpPr>
        <p:pic>
          <p:nvPicPr>
            <p:cNvPr id="93" name="Picture 15" descr="XMSTRER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4" y="672"/>
              <a:ext cx="139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" name="Picture 15" descr="XMSTRER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" y="480"/>
              <a:ext cx="143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Picture 15" descr="XMSTRER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39" y="-1769"/>
              <a:ext cx="177" cy="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" name="Picture 7" descr="CRNRC40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" y="-6"/>
              <a:ext cx="951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" name="Picture 8" descr="CRNRC40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" y="0"/>
              <a:ext cx="876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9" descr="CRNRC408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" y="3552"/>
              <a:ext cx="96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10" descr="CRNRC407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614"/>
              <a:ext cx="1008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15" descr="XMSTRER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813" y="2264"/>
              <a:ext cx="176" cy="3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1" name="Picture 19" descr="Book-03-june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513388" y="4611688"/>
            <a:ext cx="1477962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20" descr="!bell_0l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919416" y="229127"/>
            <a:ext cx="1727200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21" descr="!bell_0l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flipH="1">
            <a:off x="646748" y="445997"/>
            <a:ext cx="17478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2" descr="Math-04-june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 rot="1304855">
            <a:off x="4437063" y="1252538"/>
            <a:ext cx="10112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47" descr="3d butterfly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824663" y="4779963"/>
            <a:ext cx="74612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Rectangle 62"/>
          <p:cNvSpPr>
            <a:spLocks noChangeArrowheads="1"/>
          </p:cNvSpPr>
          <p:nvPr/>
        </p:nvSpPr>
        <p:spPr bwMode="auto">
          <a:xfrm>
            <a:off x="2690813" y="5014913"/>
            <a:ext cx="2822575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/>
          </a:p>
        </p:txBody>
      </p:sp>
      <p:pic>
        <p:nvPicPr>
          <p:cNvPr id="117" name="Picture 63" descr="14">
            <a:hlinkClick r:id="rId20" action="ppaction://hlinkfile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65548">
            <a:off x="3084512" y="3810001"/>
            <a:ext cx="14319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AutoShape 67">
            <a:hlinkClick r:id="" action="ppaction://hlinkshowjump?jump=nextslide" highlightClick="1">
              <a:snd r:embed="rId22" name="applause.wav"/>
            </a:hlinkClick>
          </p:cNvPr>
          <p:cNvSpPr>
            <a:spLocks noChangeArrowheads="1"/>
          </p:cNvSpPr>
          <p:nvPr/>
        </p:nvSpPr>
        <p:spPr bwMode="auto">
          <a:xfrm>
            <a:off x="874713" y="4879975"/>
            <a:ext cx="604837" cy="604838"/>
          </a:xfrm>
          <a:prstGeom prst="actionButtonSound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19" name="AutoShape 7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211263" y="4813300"/>
            <a:ext cx="739775" cy="671513"/>
          </a:xfrm>
          <a:prstGeom prst="actionButtonBeginning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20" name="Text Box 73"/>
          <p:cNvSpPr txBox="1">
            <a:spLocks noChangeArrowheads="1"/>
          </p:cNvSpPr>
          <p:nvPr/>
        </p:nvSpPr>
        <p:spPr bwMode="auto">
          <a:xfrm>
            <a:off x="5715000" y="4879975"/>
            <a:ext cx="13430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615">
                <a:solidFill>
                  <a:srgbClr val="FF3399"/>
                </a:solidFill>
              </a:rPr>
              <a:t>tự   tin</a:t>
            </a:r>
            <a:endParaRPr lang="en-US" sz="2615">
              <a:solidFill>
                <a:srgbClr val="FF3399"/>
              </a:solidFill>
            </a:endParaRPr>
          </a:p>
        </p:txBody>
      </p:sp>
      <p:pic>
        <p:nvPicPr>
          <p:cNvPr id="121" name="rungchuongvanglenanghai.wma">
            <a:hlinkClick r:id="" action="ppaction://media"/>
          </p:cNvPr>
          <p:cNvPicPr>
            <a:picLocks noRot="1" noChangeAspect="1" noChangeArrowheads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link="rId24"/>
              </p:ext>
            </p:ext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5484813"/>
            <a:ext cx="284163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AutoShape 50"/>
          <p:cNvSpPr>
            <a:spLocks noChangeArrowheads="1"/>
          </p:cNvSpPr>
          <p:nvPr/>
        </p:nvSpPr>
        <p:spPr bwMode="auto">
          <a:xfrm>
            <a:off x="6288298" y="3614910"/>
            <a:ext cx="1280160" cy="853440"/>
          </a:xfrm>
          <a:prstGeom prst="star32">
            <a:avLst>
              <a:gd name="adj" fmla="val 37500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36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AutoShape 56"/>
          <p:cNvSpPr>
            <a:spLocks noChangeArrowheads="1"/>
          </p:cNvSpPr>
          <p:nvPr/>
        </p:nvSpPr>
        <p:spPr bwMode="auto">
          <a:xfrm>
            <a:off x="1349036" y="2826682"/>
            <a:ext cx="1066800" cy="853440"/>
          </a:xfrm>
          <a:prstGeom prst="star32">
            <a:avLst>
              <a:gd name="adj" fmla="val 375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3360" b="1">
              <a:solidFill>
                <a:srgbClr val="003300"/>
              </a:solidFill>
              <a:latin typeface="Tahoma" panose="020B0604030504040204" pitchFamily="34" charset="0"/>
            </a:endParaRPr>
          </a:p>
        </p:txBody>
      </p:sp>
      <p:sp>
        <p:nvSpPr>
          <p:cNvPr id="71" name="AutoShape 7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42219" y="2939891"/>
            <a:ext cx="640080" cy="64008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3004" fill="hold"/>
                                        <p:tgtEl>
                                          <p:spTgt spid="1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1"/>
                </p:tgtEl>
              </p:cMediaNode>
            </p:audio>
          </p:childTnLst>
        </p:cTn>
      </p:par>
    </p:tnLst>
    <p:bldLst>
      <p:bldP spid="1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icture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1471704" y="692412"/>
            <a:ext cx="5973763" cy="538163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rgbClr val="FF3300"/>
            </a:solidFill>
            <a:miter lim="800000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985" dirty="0" err="1" smtClean="0"/>
              <a:t>Chọn</a:t>
            </a:r>
            <a:r>
              <a:rPr lang="en-US" sz="2985" dirty="0" smtClean="0"/>
              <a:t> </a:t>
            </a:r>
            <a:r>
              <a:rPr lang="en-US" sz="2985" dirty="0" smtClean="0">
                <a:solidFill>
                  <a:srgbClr val="C00000"/>
                </a:solidFill>
              </a:rPr>
              <a:t>A</a:t>
            </a:r>
            <a:r>
              <a:rPr lang="en-US" sz="2985" dirty="0" smtClean="0"/>
              <a:t>, </a:t>
            </a:r>
            <a:r>
              <a:rPr lang="en-US" sz="2985" dirty="0" smtClean="0">
                <a:solidFill>
                  <a:srgbClr val="C00000"/>
                </a:solidFill>
              </a:rPr>
              <a:t>B, C,</a:t>
            </a:r>
            <a:r>
              <a:rPr lang="en-US" sz="2985" dirty="0" smtClean="0"/>
              <a:t> </a:t>
            </a:r>
            <a:r>
              <a:rPr lang="en-US" sz="2985" dirty="0" err="1" smtClean="0"/>
              <a:t>hoặc</a:t>
            </a:r>
            <a:r>
              <a:rPr lang="en-US" sz="2985" dirty="0" smtClean="0"/>
              <a:t> </a:t>
            </a:r>
            <a:r>
              <a:rPr lang="en-US" sz="2985" dirty="0" smtClean="0">
                <a:solidFill>
                  <a:srgbClr val="C00000"/>
                </a:solidFill>
              </a:rPr>
              <a:t>D</a:t>
            </a:r>
            <a:endParaRPr lang="en-US" sz="2985" dirty="0" smtClean="0">
              <a:solidFill>
                <a:srgbClr val="C00000"/>
              </a:solidFill>
            </a:endParaRPr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auto">
          <a:xfrm>
            <a:off x="2286000" y="1345036"/>
            <a:ext cx="2743200" cy="46284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33CC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23"/>
          <p:cNvSpPr>
            <a:spLocks noChangeArrowheads="1"/>
          </p:cNvSpPr>
          <p:nvPr/>
        </p:nvSpPr>
        <p:spPr bwMode="auto">
          <a:xfrm>
            <a:off x="413438" y="1186436"/>
            <a:ext cx="1292225" cy="609171"/>
          </a:xfrm>
          <a:prstGeom prst="ellipse">
            <a:avLst/>
          </a:prstGeom>
          <a:solidFill>
            <a:srgbClr val="CCFF99"/>
          </a:solidFill>
          <a:ln w="12700">
            <a:solidFill>
              <a:srgbClr val="0033CC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615" dirty="0" err="1" smtClean="0"/>
              <a:t>Câu</a:t>
            </a:r>
            <a:r>
              <a:rPr lang="en-US" sz="2615" dirty="0" smtClean="0"/>
              <a:t> 1 </a:t>
            </a:r>
            <a:endParaRPr lang="en-US" sz="2615" dirty="0" smtClean="0"/>
          </a:p>
        </p:txBody>
      </p:sp>
      <p:sp>
        <p:nvSpPr>
          <p:cNvPr id="16" name="AutoShape 33" descr="5%"/>
          <p:cNvSpPr>
            <a:spLocks noChangeArrowheads="1"/>
          </p:cNvSpPr>
          <p:nvPr/>
        </p:nvSpPr>
        <p:spPr bwMode="auto">
          <a:xfrm>
            <a:off x="304150" y="2848290"/>
            <a:ext cx="8698506" cy="96171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34" descr="5%"/>
          <p:cNvSpPr>
            <a:spLocks noChangeArrowheads="1"/>
          </p:cNvSpPr>
          <p:nvPr/>
        </p:nvSpPr>
        <p:spPr bwMode="auto">
          <a:xfrm>
            <a:off x="337344" y="3900997"/>
            <a:ext cx="8655415" cy="11035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C.Vẽ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AutoShape 35" descr="5%"/>
          <p:cNvSpPr>
            <a:spLocks noChangeArrowheads="1"/>
          </p:cNvSpPr>
          <p:nvPr/>
        </p:nvSpPr>
        <p:spPr bwMode="auto">
          <a:xfrm>
            <a:off x="337344" y="5081327"/>
            <a:ext cx="8691819" cy="93847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AutoShape 36" descr="5%"/>
          <p:cNvSpPr>
            <a:spLocks noChangeArrowheads="1"/>
          </p:cNvSpPr>
          <p:nvPr/>
        </p:nvSpPr>
        <p:spPr bwMode="auto">
          <a:xfrm>
            <a:off x="218703" y="1886188"/>
            <a:ext cx="8774056" cy="8570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 eaLnBrk="1" hangingPunct="1">
              <a:buAutoNum type="alphaUcPeriod"/>
              <a:defRPr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WordArt 39"/>
          <p:cNvSpPr>
            <a:spLocks noChangeArrowheads="1" noChangeShapeType="1" noTextEdit="1"/>
          </p:cNvSpPr>
          <p:nvPr/>
        </p:nvSpPr>
        <p:spPr bwMode="auto">
          <a:xfrm>
            <a:off x="1760774" y="5757813"/>
            <a:ext cx="4365625" cy="57004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360" kern="10" dirty="0">
                <a:ln w="9525">
                  <a:solidFill>
                    <a:srgbClr val="FF3300"/>
                  </a:solidFill>
                  <a:rou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  <a:endParaRPr lang="en-US" sz="3360" kern="10" dirty="0">
              <a:ln w="9525">
                <a:solidFill>
                  <a:srgbClr val="FF3300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WordArt 51" descr="Narrow vertical"/>
          <p:cNvSpPr>
            <a:spLocks noChangeArrowheads="1" noChangeShapeType="1" noTextEdit="1"/>
          </p:cNvSpPr>
          <p:nvPr/>
        </p:nvSpPr>
        <p:spPr bwMode="auto">
          <a:xfrm rot="-128454">
            <a:off x="2520950" y="-46038"/>
            <a:ext cx="4400550" cy="81597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360" kern="10" dirty="0">
                <a:ln w="12700">
                  <a:solidFill>
                    <a:srgbClr val="FF33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Rung </a:t>
            </a:r>
            <a:r>
              <a:rPr lang="en-US" sz="3360" kern="10" dirty="0" err="1">
                <a:ln w="12700">
                  <a:solidFill>
                    <a:srgbClr val="FF33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Chuông</a:t>
            </a:r>
            <a:r>
              <a:rPr lang="en-US" sz="3360" kern="10" dirty="0">
                <a:ln w="12700">
                  <a:solidFill>
                    <a:srgbClr val="FF33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360" kern="10" dirty="0" err="1">
                <a:ln w="12700">
                  <a:solidFill>
                    <a:srgbClr val="FF33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Vàng</a:t>
            </a:r>
            <a:endParaRPr lang="en-US" sz="3360" kern="10" dirty="0">
              <a:ln w="12700">
                <a:solidFill>
                  <a:srgbClr val="FF33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990080" y="497841"/>
            <a:ext cx="12801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Tahoma" panose="020B0604030504040204" pitchFamily="34" charset="0"/>
            </a:endParaRPr>
          </a:p>
        </p:txBody>
      </p:sp>
      <p:sp>
        <p:nvSpPr>
          <p:cNvPr id="57" name="Oval 108"/>
          <p:cNvSpPr>
            <a:spLocks noChangeArrowheads="1"/>
          </p:cNvSpPr>
          <p:nvPr/>
        </p:nvSpPr>
        <p:spPr bwMode="auto">
          <a:xfrm>
            <a:off x="7452936" y="69883"/>
            <a:ext cx="1456479" cy="117051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7465" b="1" dirty="0">
                <a:latin typeface=".VnTimeH" pitchFamily="34" charset="0"/>
              </a:rPr>
              <a:t>5</a:t>
            </a:r>
            <a:endParaRPr lang="en-US" sz="7465" b="1" dirty="0">
              <a:latin typeface=".VnTimeH" pitchFamily="34" charset="0"/>
            </a:endParaRPr>
          </a:p>
        </p:txBody>
      </p:sp>
      <p:sp>
        <p:nvSpPr>
          <p:cNvPr id="58" name="Oval 109"/>
          <p:cNvSpPr>
            <a:spLocks noChangeArrowheads="1"/>
          </p:cNvSpPr>
          <p:nvPr/>
        </p:nvSpPr>
        <p:spPr bwMode="auto">
          <a:xfrm>
            <a:off x="7546177" y="86632"/>
            <a:ext cx="1456479" cy="117051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7465" b="1" dirty="0">
                <a:latin typeface=".VnTimeH" pitchFamily="34" charset="0"/>
              </a:rPr>
              <a:t>4</a:t>
            </a:r>
            <a:endParaRPr lang="en-US" sz="7465" b="1" dirty="0">
              <a:latin typeface=".VnTimeH" pitchFamily="34" charset="0"/>
            </a:endParaRPr>
          </a:p>
        </p:txBody>
      </p:sp>
      <p:sp>
        <p:nvSpPr>
          <p:cNvPr id="59" name="Oval 110"/>
          <p:cNvSpPr>
            <a:spLocks noChangeArrowheads="1"/>
          </p:cNvSpPr>
          <p:nvPr/>
        </p:nvSpPr>
        <p:spPr bwMode="auto">
          <a:xfrm>
            <a:off x="7510000" y="139521"/>
            <a:ext cx="1456479" cy="117051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7465" b="1">
                <a:latin typeface=".VnTimeH" pitchFamily="34" charset="0"/>
              </a:rPr>
              <a:t>3</a:t>
            </a:r>
            <a:endParaRPr lang="en-US" sz="7465" b="1">
              <a:latin typeface=".VnTimeH" pitchFamily="34" charset="0"/>
            </a:endParaRPr>
          </a:p>
        </p:txBody>
      </p:sp>
      <p:sp>
        <p:nvSpPr>
          <p:cNvPr id="60" name="Oval 111"/>
          <p:cNvSpPr>
            <a:spLocks noChangeArrowheads="1"/>
          </p:cNvSpPr>
          <p:nvPr/>
        </p:nvSpPr>
        <p:spPr bwMode="auto">
          <a:xfrm>
            <a:off x="7438982" y="127919"/>
            <a:ext cx="1456479" cy="117051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7465" b="1" dirty="0">
                <a:latin typeface=".VnTimeH" pitchFamily="34" charset="0"/>
              </a:rPr>
              <a:t>2</a:t>
            </a:r>
            <a:endParaRPr lang="en-US" sz="7465" b="1" dirty="0">
              <a:latin typeface=".VnTimeH" pitchFamily="34" charset="0"/>
            </a:endParaRPr>
          </a:p>
        </p:txBody>
      </p:sp>
      <p:sp>
        <p:nvSpPr>
          <p:cNvPr id="61" name="Oval 112"/>
          <p:cNvSpPr>
            <a:spLocks noChangeArrowheads="1"/>
          </p:cNvSpPr>
          <p:nvPr/>
        </p:nvSpPr>
        <p:spPr bwMode="auto">
          <a:xfrm>
            <a:off x="7546177" y="53134"/>
            <a:ext cx="1456479" cy="1170517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7465" b="1" dirty="0">
                <a:latin typeface=".VnTimeH" pitchFamily="34" charset="0"/>
              </a:rPr>
              <a:t>1</a:t>
            </a:r>
            <a:endParaRPr lang="en-US" sz="7465" b="1" dirty="0">
              <a:latin typeface=".VnTimeH" pitchFamily="34" charset="0"/>
            </a:endParaRPr>
          </a:p>
        </p:txBody>
      </p:sp>
      <p:sp>
        <p:nvSpPr>
          <p:cNvPr id="62" name="Oval 113"/>
          <p:cNvSpPr>
            <a:spLocks noChangeArrowheads="1"/>
          </p:cNvSpPr>
          <p:nvPr/>
        </p:nvSpPr>
        <p:spPr bwMode="auto">
          <a:xfrm>
            <a:off x="7464523" y="47837"/>
            <a:ext cx="1564640" cy="1247563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7465" b="1" dirty="0">
                <a:latin typeface=".VnTimeH" pitchFamily="34" charset="0"/>
              </a:rPr>
              <a:t>0</a:t>
            </a:r>
            <a:endParaRPr lang="en-US" sz="7465" b="1" dirty="0">
              <a:latin typeface=".VnTimeH" pitchFamily="34" charset="0"/>
            </a:endParaRPr>
          </a:p>
        </p:txBody>
      </p:sp>
      <p:sp>
        <p:nvSpPr>
          <p:cNvPr id="63" name="Text Box 114"/>
          <p:cNvSpPr txBox="1">
            <a:spLocks noChangeArrowheads="1"/>
          </p:cNvSpPr>
          <p:nvPr/>
        </p:nvSpPr>
        <p:spPr bwMode="auto">
          <a:xfrm>
            <a:off x="6935206" y="5757813"/>
            <a:ext cx="184912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09 -0.18526 C -0.18889 -0.17733 -0.19791 -0.16914 -0.20191 -0.15922 C -0.2059 -0.14831 -0.20798 -0.13517 -0.20989 -0.12227 C -0.21198 -0.10937 -0.20989 -0.09821 -0.20798 -0.08631 C -0.2059 -0.07515 -0.20295 -0.06324 -0.19583 -0.05332 C -0.18993 -0.04315 -0.17986 -0.03521 -0.16892 -0.02926 C -0.15885 -0.02331 -0.14687 -0.01934 -0.13489 -0.01736 C -0.12291 -0.01537 -0.11093 -0.01537 -0.09982 -0.01736 C -0.08784 -0.01934 -0.07691 -0.0243 -0.06788 -0.03224 C -0.05902 -0.03918 -0.05104 -0.04836 -0.04705 -0.05927 C -0.04201 -0.06919 -0.0401 -0.08333 -0.0401 -0.09424 C -0.03906 -0.10516 -0.0401 -0.1183 -0.04514 -0.12921 C -0.05 -0.13938 -0.05902 -0.14732 -0.07083 -0.15129 C -0.08298 -0.15426 -0.09496 -0.15029 -0.10295 -0.14335 C -0.10989 -0.13616 -0.11493 -0.12524 -0.11597 -0.11235 C -0.11597 -0.0992 -0.11493 -0.0873 -0.10989 -0.07738 C -0.10486 -0.06721 -0.1059 -0.06522 -0.08593 -0.05233 C -0.06788 -0.03819 -0.05 -0.04216 -0.03906 -0.04117 C -0.02795 -0.04117 -0.01892 -0.04538 -0.00798 -0.04935 C 0.00417 -0.05431 0.01407 -0.06324 0.02118 -0.07118 C 0.02795 -0.07936 0.03108 -0.08928 0.03507 -0.10516 C 0.03785 -0.12128 0.03785 -0.12921 0.03785 -0.14137 C 0.03785 -0.15327 0.03785 -0.16518 0.03785 -0.17733 " pathEditMode="relative" rAng="0" ptsTypes="AAAAAAAAAAAAAAAAAAAAAAA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845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6" grpId="1" animBg="1"/>
      <p:bldP spid="24" grpId="0" animBg="1"/>
      <p:bldP spid="24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icture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1471704" y="692412"/>
            <a:ext cx="5973763" cy="538163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rgbClr val="FF3300"/>
            </a:solidFill>
            <a:miter lim="800000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985" dirty="0" err="1" smtClean="0"/>
              <a:t>Chọn</a:t>
            </a:r>
            <a:r>
              <a:rPr lang="en-US" sz="2985" dirty="0" smtClean="0"/>
              <a:t> </a:t>
            </a:r>
            <a:r>
              <a:rPr lang="en-US" sz="2985" dirty="0" smtClean="0">
                <a:solidFill>
                  <a:srgbClr val="C00000"/>
                </a:solidFill>
              </a:rPr>
              <a:t>A</a:t>
            </a:r>
            <a:r>
              <a:rPr lang="en-US" sz="2985" dirty="0" smtClean="0"/>
              <a:t>, </a:t>
            </a:r>
            <a:r>
              <a:rPr lang="en-US" sz="2985" dirty="0" smtClean="0">
                <a:solidFill>
                  <a:srgbClr val="C00000"/>
                </a:solidFill>
              </a:rPr>
              <a:t>B, C,</a:t>
            </a:r>
            <a:r>
              <a:rPr lang="en-US" sz="2985" dirty="0" smtClean="0"/>
              <a:t> </a:t>
            </a:r>
            <a:r>
              <a:rPr lang="en-US" sz="2985" dirty="0" err="1" smtClean="0"/>
              <a:t>hoặc</a:t>
            </a:r>
            <a:r>
              <a:rPr lang="en-US" sz="2985" dirty="0" smtClean="0"/>
              <a:t> </a:t>
            </a:r>
            <a:r>
              <a:rPr lang="en-US" sz="2985" dirty="0" smtClean="0">
                <a:solidFill>
                  <a:srgbClr val="C00000"/>
                </a:solidFill>
              </a:rPr>
              <a:t>D</a:t>
            </a:r>
            <a:endParaRPr lang="en-US" sz="2985" dirty="0" smtClean="0">
              <a:solidFill>
                <a:srgbClr val="C00000"/>
              </a:solidFill>
            </a:endParaRPr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auto">
          <a:xfrm>
            <a:off x="413438" y="1852802"/>
            <a:ext cx="8193987" cy="58559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33CC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23"/>
          <p:cNvSpPr>
            <a:spLocks noChangeArrowheads="1"/>
          </p:cNvSpPr>
          <p:nvPr/>
        </p:nvSpPr>
        <p:spPr bwMode="auto">
          <a:xfrm>
            <a:off x="413438" y="1186436"/>
            <a:ext cx="1292225" cy="609171"/>
          </a:xfrm>
          <a:prstGeom prst="ellipse">
            <a:avLst/>
          </a:prstGeom>
          <a:solidFill>
            <a:srgbClr val="CCFF99"/>
          </a:solidFill>
          <a:ln w="12700">
            <a:solidFill>
              <a:srgbClr val="0033CC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615" dirty="0" err="1" smtClean="0"/>
              <a:t>Câu</a:t>
            </a:r>
            <a:r>
              <a:rPr lang="en-US" sz="2615" dirty="0" smtClean="0"/>
              <a:t> 2 </a:t>
            </a:r>
            <a:endParaRPr lang="en-US" sz="2615" dirty="0" smtClean="0"/>
          </a:p>
        </p:txBody>
      </p:sp>
      <p:sp>
        <p:nvSpPr>
          <p:cNvPr id="16" name="AutoShape 33" descr="5%"/>
          <p:cNvSpPr>
            <a:spLocks noChangeArrowheads="1"/>
          </p:cNvSpPr>
          <p:nvPr/>
        </p:nvSpPr>
        <p:spPr bwMode="auto">
          <a:xfrm>
            <a:off x="5849421" y="2695890"/>
            <a:ext cx="2171569" cy="96171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3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34" descr="5%"/>
          <p:cNvSpPr>
            <a:spLocks noChangeArrowheads="1"/>
          </p:cNvSpPr>
          <p:nvPr/>
        </p:nvSpPr>
        <p:spPr bwMode="auto">
          <a:xfrm>
            <a:off x="1540548" y="4025625"/>
            <a:ext cx="2160812" cy="11035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3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3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AutoShape 35" descr="5%"/>
          <p:cNvSpPr>
            <a:spLocks noChangeArrowheads="1"/>
          </p:cNvSpPr>
          <p:nvPr/>
        </p:nvSpPr>
        <p:spPr bwMode="auto">
          <a:xfrm>
            <a:off x="5880907" y="4034491"/>
            <a:ext cx="2169900" cy="93847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3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4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AutoShape 36" descr="5%"/>
          <p:cNvSpPr>
            <a:spLocks noChangeArrowheads="1"/>
          </p:cNvSpPr>
          <p:nvPr/>
        </p:nvSpPr>
        <p:spPr bwMode="auto">
          <a:xfrm>
            <a:off x="1540548" y="2652070"/>
            <a:ext cx="2190430" cy="8570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 eaLnBrk="1" hangingPunct="1">
              <a:buAutoNum type="alphaUcPeriod"/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WordArt 39"/>
          <p:cNvSpPr>
            <a:spLocks noChangeArrowheads="1" noChangeShapeType="1" noTextEdit="1"/>
          </p:cNvSpPr>
          <p:nvPr/>
        </p:nvSpPr>
        <p:spPr bwMode="auto">
          <a:xfrm>
            <a:off x="1760774" y="5645687"/>
            <a:ext cx="4365625" cy="68216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360" kern="10" dirty="0">
                <a:ln w="9525">
                  <a:solidFill>
                    <a:srgbClr val="FF3300"/>
                  </a:solidFill>
                  <a:rou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  <a:endParaRPr lang="en-US" sz="3360" kern="10" dirty="0">
              <a:ln w="9525">
                <a:solidFill>
                  <a:srgbClr val="FF3300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WordArt 51" descr="Narrow vertical"/>
          <p:cNvSpPr>
            <a:spLocks noChangeArrowheads="1" noChangeShapeType="1" noTextEdit="1"/>
          </p:cNvSpPr>
          <p:nvPr/>
        </p:nvSpPr>
        <p:spPr bwMode="auto">
          <a:xfrm rot="-128454">
            <a:off x="2520950" y="-46038"/>
            <a:ext cx="4400550" cy="81597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360" kern="10" dirty="0">
                <a:ln w="12700">
                  <a:solidFill>
                    <a:srgbClr val="FF33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Rung </a:t>
            </a:r>
            <a:r>
              <a:rPr lang="en-US" sz="3360" kern="10" dirty="0" err="1">
                <a:ln w="12700">
                  <a:solidFill>
                    <a:srgbClr val="FF33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Chuông</a:t>
            </a:r>
            <a:r>
              <a:rPr lang="en-US" sz="3360" kern="10" dirty="0">
                <a:ln w="12700">
                  <a:solidFill>
                    <a:srgbClr val="FF33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360" kern="10" dirty="0" err="1">
                <a:ln w="12700">
                  <a:solidFill>
                    <a:srgbClr val="FF33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Vàng</a:t>
            </a:r>
            <a:endParaRPr lang="en-US" sz="3360" kern="10" dirty="0">
              <a:ln w="12700">
                <a:solidFill>
                  <a:srgbClr val="FF33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990080" y="497841"/>
            <a:ext cx="12801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Tahoma" panose="020B0604030504040204" pitchFamily="34" charset="0"/>
            </a:endParaRPr>
          </a:p>
        </p:txBody>
      </p:sp>
      <p:sp>
        <p:nvSpPr>
          <p:cNvPr id="57" name="Oval 108"/>
          <p:cNvSpPr>
            <a:spLocks noChangeArrowheads="1"/>
          </p:cNvSpPr>
          <p:nvPr/>
        </p:nvSpPr>
        <p:spPr bwMode="auto">
          <a:xfrm>
            <a:off x="7452936" y="69883"/>
            <a:ext cx="1456479" cy="117051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7465" b="1" dirty="0">
                <a:latin typeface=".VnTimeH" pitchFamily="34" charset="0"/>
              </a:rPr>
              <a:t>5</a:t>
            </a:r>
            <a:endParaRPr lang="en-US" sz="7465" b="1" dirty="0">
              <a:latin typeface=".VnTimeH" pitchFamily="34" charset="0"/>
            </a:endParaRPr>
          </a:p>
        </p:txBody>
      </p:sp>
      <p:sp>
        <p:nvSpPr>
          <p:cNvPr id="58" name="Oval 109"/>
          <p:cNvSpPr>
            <a:spLocks noChangeArrowheads="1"/>
          </p:cNvSpPr>
          <p:nvPr/>
        </p:nvSpPr>
        <p:spPr bwMode="auto">
          <a:xfrm>
            <a:off x="7546177" y="86632"/>
            <a:ext cx="1456479" cy="117051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7465" b="1" dirty="0">
                <a:latin typeface=".VnTimeH" pitchFamily="34" charset="0"/>
              </a:rPr>
              <a:t>4</a:t>
            </a:r>
            <a:endParaRPr lang="en-US" sz="7465" b="1" dirty="0">
              <a:latin typeface=".VnTimeH" pitchFamily="34" charset="0"/>
            </a:endParaRPr>
          </a:p>
        </p:txBody>
      </p:sp>
      <p:sp>
        <p:nvSpPr>
          <p:cNvPr id="59" name="Oval 110"/>
          <p:cNvSpPr>
            <a:spLocks noChangeArrowheads="1"/>
          </p:cNvSpPr>
          <p:nvPr/>
        </p:nvSpPr>
        <p:spPr bwMode="auto">
          <a:xfrm>
            <a:off x="7510000" y="139521"/>
            <a:ext cx="1456479" cy="117051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7465" b="1">
                <a:latin typeface=".VnTimeH" pitchFamily="34" charset="0"/>
              </a:rPr>
              <a:t>3</a:t>
            </a:r>
            <a:endParaRPr lang="en-US" sz="7465" b="1">
              <a:latin typeface=".VnTimeH" pitchFamily="34" charset="0"/>
            </a:endParaRPr>
          </a:p>
        </p:txBody>
      </p:sp>
      <p:sp>
        <p:nvSpPr>
          <p:cNvPr id="60" name="Oval 111"/>
          <p:cNvSpPr>
            <a:spLocks noChangeArrowheads="1"/>
          </p:cNvSpPr>
          <p:nvPr/>
        </p:nvSpPr>
        <p:spPr bwMode="auto">
          <a:xfrm>
            <a:off x="7438982" y="127919"/>
            <a:ext cx="1456479" cy="117051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7465" b="1" dirty="0">
                <a:latin typeface=".VnTimeH" pitchFamily="34" charset="0"/>
              </a:rPr>
              <a:t>2</a:t>
            </a:r>
            <a:endParaRPr lang="en-US" sz="7465" b="1" dirty="0">
              <a:latin typeface=".VnTimeH" pitchFamily="34" charset="0"/>
            </a:endParaRPr>
          </a:p>
        </p:txBody>
      </p:sp>
      <p:sp>
        <p:nvSpPr>
          <p:cNvPr id="61" name="Oval 112"/>
          <p:cNvSpPr>
            <a:spLocks noChangeArrowheads="1"/>
          </p:cNvSpPr>
          <p:nvPr/>
        </p:nvSpPr>
        <p:spPr bwMode="auto">
          <a:xfrm>
            <a:off x="7546177" y="53134"/>
            <a:ext cx="1456479" cy="1170517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7465" b="1" dirty="0">
                <a:latin typeface=".VnTimeH" pitchFamily="34" charset="0"/>
              </a:rPr>
              <a:t>1</a:t>
            </a:r>
            <a:endParaRPr lang="en-US" sz="7465" b="1" dirty="0">
              <a:latin typeface=".VnTimeH" pitchFamily="34" charset="0"/>
            </a:endParaRPr>
          </a:p>
        </p:txBody>
      </p:sp>
      <p:sp>
        <p:nvSpPr>
          <p:cNvPr id="62" name="Oval 113"/>
          <p:cNvSpPr>
            <a:spLocks noChangeArrowheads="1"/>
          </p:cNvSpPr>
          <p:nvPr/>
        </p:nvSpPr>
        <p:spPr bwMode="auto">
          <a:xfrm>
            <a:off x="7464523" y="47837"/>
            <a:ext cx="1564640" cy="1247563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7465" b="1" dirty="0">
                <a:latin typeface=".VnTimeH" pitchFamily="34" charset="0"/>
              </a:rPr>
              <a:t>0</a:t>
            </a:r>
            <a:endParaRPr lang="en-US" sz="7465" b="1" dirty="0">
              <a:latin typeface=".VnTimeH" pitchFamily="34" charset="0"/>
            </a:endParaRPr>
          </a:p>
        </p:txBody>
      </p:sp>
      <p:sp>
        <p:nvSpPr>
          <p:cNvPr id="63" name="Text Box 114"/>
          <p:cNvSpPr txBox="1">
            <a:spLocks noChangeArrowheads="1"/>
          </p:cNvSpPr>
          <p:nvPr/>
        </p:nvSpPr>
        <p:spPr bwMode="auto">
          <a:xfrm>
            <a:off x="6717265" y="5597610"/>
            <a:ext cx="184912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DCDE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  <p:bldP spid="27" grpId="0" animBg="1"/>
      <p:bldP spid="28" grpId="0" animBg="1"/>
      <p:bldP spid="29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icture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1471704" y="692412"/>
            <a:ext cx="5973763" cy="538163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rgbClr val="FF3300"/>
            </a:solidFill>
            <a:miter lim="800000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985" dirty="0" err="1" smtClean="0"/>
              <a:t>Chọn</a:t>
            </a:r>
            <a:r>
              <a:rPr lang="en-US" sz="2985" dirty="0" smtClean="0"/>
              <a:t> </a:t>
            </a:r>
            <a:r>
              <a:rPr lang="en-US" sz="2985" dirty="0" smtClean="0">
                <a:solidFill>
                  <a:srgbClr val="C00000"/>
                </a:solidFill>
              </a:rPr>
              <a:t>A</a:t>
            </a:r>
            <a:r>
              <a:rPr lang="en-US" sz="2985" dirty="0" smtClean="0"/>
              <a:t>, </a:t>
            </a:r>
            <a:r>
              <a:rPr lang="en-US" sz="2985" dirty="0" smtClean="0">
                <a:solidFill>
                  <a:srgbClr val="C00000"/>
                </a:solidFill>
              </a:rPr>
              <a:t>B, C,</a:t>
            </a:r>
            <a:r>
              <a:rPr lang="en-US" sz="2985" dirty="0" smtClean="0"/>
              <a:t> </a:t>
            </a:r>
            <a:r>
              <a:rPr lang="en-US" sz="2985" dirty="0" err="1" smtClean="0"/>
              <a:t>hoặc</a:t>
            </a:r>
            <a:r>
              <a:rPr lang="en-US" sz="2985" dirty="0" smtClean="0"/>
              <a:t> </a:t>
            </a:r>
            <a:r>
              <a:rPr lang="en-US" sz="2985" dirty="0" smtClean="0">
                <a:solidFill>
                  <a:srgbClr val="C00000"/>
                </a:solidFill>
              </a:rPr>
              <a:t>D</a:t>
            </a:r>
            <a:endParaRPr lang="en-US" sz="2985" dirty="0" smtClean="0">
              <a:solidFill>
                <a:srgbClr val="C00000"/>
              </a:solidFill>
            </a:endParaRPr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auto">
          <a:xfrm>
            <a:off x="1760774" y="1345036"/>
            <a:ext cx="5678207" cy="46284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33CC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23"/>
          <p:cNvSpPr>
            <a:spLocks noChangeArrowheads="1"/>
          </p:cNvSpPr>
          <p:nvPr/>
        </p:nvSpPr>
        <p:spPr bwMode="auto">
          <a:xfrm>
            <a:off x="413438" y="1186436"/>
            <a:ext cx="1292225" cy="609171"/>
          </a:xfrm>
          <a:prstGeom prst="ellipse">
            <a:avLst/>
          </a:prstGeom>
          <a:solidFill>
            <a:srgbClr val="CCFF99"/>
          </a:solidFill>
          <a:ln w="12700">
            <a:solidFill>
              <a:srgbClr val="0033CC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615" dirty="0" err="1" smtClean="0"/>
              <a:t>Câu</a:t>
            </a:r>
            <a:r>
              <a:rPr lang="en-US" sz="2615" dirty="0" smtClean="0"/>
              <a:t> 3 </a:t>
            </a:r>
            <a:endParaRPr lang="en-US" sz="2615" dirty="0" smtClean="0"/>
          </a:p>
        </p:txBody>
      </p:sp>
      <p:sp>
        <p:nvSpPr>
          <p:cNvPr id="16" name="AutoShape 33" descr="5%"/>
          <p:cNvSpPr>
            <a:spLocks noChangeArrowheads="1"/>
          </p:cNvSpPr>
          <p:nvPr/>
        </p:nvSpPr>
        <p:spPr bwMode="auto">
          <a:xfrm>
            <a:off x="304149" y="2924785"/>
            <a:ext cx="7488655" cy="7328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3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36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3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3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3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3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3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3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3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34" descr="5%"/>
          <p:cNvSpPr>
            <a:spLocks noChangeArrowheads="1"/>
          </p:cNvSpPr>
          <p:nvPr/>
        </p:nvSpPr>
        <p:spPr bwMode="auto">
          <a:xfrm>
            <a:off x="337344" y="3883528"/>
            <a:ext cx="7451558" cy="8408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3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AutoShape 35" descr="5%"/>
          <p:cNvSpPr>
            <a:spLocks noChangeArrowheads="1"/>
          </p:cNvSpPr>
          <p:nvPr/>
        </p:nvSpPr>
        <p:spPr bwMode="auto">
          <a:xfrm>
            <a:off x="337345" y="4953000"/>
            <a:ext cx="7482898" cy="71510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3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AutoShape 36" descr="5%"/>
          <p:cNvSpPr>
            <a:spLocks noChangeArrowheads="1"/>
          </p:cNvSpPr>
          <p:nvPr/>
        </p:nvSpPr>
        <p:spPr bwMode="auto">
          <a:xfrm>
            <a:off x="218702" y="2013964"/>
            <a:ext cx="7553697" cy="65303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 eaLnBrk="1" hangingPunct="1">
              <a:buAutoNum type="alphaUcPeriod"/>
              <a:defRPr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WordArt 39"/>
          <p:cNvSpPr>
            <a:spLocks noChangeArrowheads="1" noChangeShapeType="1" noTextEdit="1"/>
          </p:cNvSpPr>
          <p:nvPr/>
        </p:nvSpPr>
        <p:spPr bwMode="auto">
          <a:xfrm>
            <a:off x="1760774" y="5796059"/>
            <a:ext cx="4365625" cy="53179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360" kern="10" dirty="0">
                <a:ln w="9525">
                  <a:solidFill>
                    <a:srgbClr val="FF3300"/>
                  </a:solidFill>
                  <a:rou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  <a:endParaRPr lang="en-US" sz="3360" kern="10" dirty="0">
              <a:ln w="9525">
                <a:solidFill>
                  <a:srgbClr val="FF3300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WordArt 51" descr="Narrow vertical"/>
          <p:cNvSpPr>
            <a:spLocks noChangeArrowheads="1" noChangeShapeType="1" noTextEdit="1"/>
          </p:cNvSpPr>
          <p:nvPr/>
        </p:nvSpPr>
        <p:spPr bwMode="auto">
          <a:xfrm rot="-128454">
            <a:off x="2520950" y="-46038"/>
            <a:ext cx="4400550" cy="81597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360" kern="10" dirty="0">
                <a:ln w="12700">
                  <a:solidFill>
                    <a:srgbClr val="FF33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Rung </a:t>
            </a:r>
            <a:r>
              <a:rPr lang="en-US" sz="3360" kern="10" dirty="0" err="1">
                <a:ln w="12700">
                  <a:solidFill>
                    <a:srgbClr val="FF33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Chuông</a:t>
            </a:r>
            <a:r>
              <a:rPr lang="en-US" sz="3360" kern="10" dirty="0">
                <a:ln w="12700">
                  <a:solidFill>
                    <a:srgbClr val="FF33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360" kern="10" dirty="0" err="1">
                <a:ln w="12700">
                  <a:solidFill>
                    <a:srgbClr val="FF33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Vàng</a:t>
            </a:r>
            <a:endParaRPr lang="en-US" sz="3360" kern="10" dirty="0">
              <a:ln w="12700">
                <a:solidFill>
                  <a:srgbClr val="FF33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990080" y="497841"/>
            <a:ext cx="12801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Tahoma" panose="020B0604030504040204" pitchFamily="34" charset="0"/>
            </a:endParaRPr>
          </a:p>
        </p:txBody>
      </p:sp>
      <p:sp>
        <p:nvSpPr>
          <p:cNvPr id="57" name="Oval 108"/>
          <p:cNvSpPr>
            <a:spLocks noChangeArrowheads="1"/>
          </p:cNvSpPr>
          <p:nvPr/>
        </p:nvSpPr>
        <p:spPr bwMode="auto">
          <a:xfrm>
            <a:off x="7452936" y="69883"/>
            <a:ext cx="1456479" cy="117051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7465" b="1" dirty="0">
                <a:latin typeface=".VnTimeH" pitchFamily="34" charset="0"/>
              </a:rPr>
              <a:t>5</a:t>
            </a:r>
            <a:endParaRPr lang="en-US" sz="7465" b="1" dirty="0">
              <a:latin typeface=".VnTimeH" pitchFamily="34" charset="0"/>
            </a:endParaRPr>
          </a:p>
        </p:txBody>
      </p:sp>
      <p:sp>
        <p:nvSpPr>
          <p:cNvPr id="58" name="Oval 109"/>
          <p:cNvSpPr>
            <a:spLocks noChangeArrowheads="1"/>
          </p:cNvSpPr>
          <p:nvPr/>
        </p:nvSpPr>
        <p:spPr bwMode="auto">
          <a:xfrm>
            <a:off x="7546177" y="86632"/>
            <a:ext cx="1456479" cy="117051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7465" b="1" dirty="0">
                <a:latin typeface=".VnTimeH" pitchFamily="34" charset="0"/>
              </a:rPr>
              <a:t>4</a:t>
            </a:r>
            <a:endParaRPr lang="en-US" sz="7465" b="1" dirty="0">
              <a:latin typeface=".VnTimeH" pitchFamily="34" charset="0"/>
            </a:endParaRPr>
          </a:p>
        </p:txBody>
      </p:sp>
      <p:sp>
        <p:nvSpPr>
          <p:cNvPr id="59" name="Oval 110"/>
          <p:cNvSpPr>
            <a:spLocks noChangeArrowheads="1"/>
          </p:cNvSpPr>
          <p:nvPr/>
        </p:nvSpPr>
        <p:spPr bwMode="auto">
          <a:xfrm>
            <a:off x="7510000" y="139521"/>
            <a:ext cx="1456479" cy="117051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7465" b="1">
                <a:latin typeface=".VnTimeH" pitchFamily="34" charset="0"/>
              </a:rPr>
              <a:t>3</a:t>
            </a:r>
            <a:endParaRPr lang="en-US" sz="7465" b="1">
              <a:latin typeface=".VnTimeH" pitchFamily="34" charset="0"/>
            </a:endParaRPr>
          </a:p>
        </p:txBody>
      </p:sp>
      <p:sp>
        <p:nvSpPr>
          <p:cNvPr id="60" name="Oval 111"/>
          <p:cNvSpPr>
            <a:spLocks noChangeArrowheads="1"/>
          </p:cNvSpPr>
          <p:nvPr/>
        </p:nvSpPr>
        <p:spPr bwMode="auto">
          <a:xfrm>
            <a:off x="7438982" y="127919"/>
            <a:ext cx="1456479" cy="117051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7465" b="1" dirty="0">
                <a:latin typeface=".VnTimeH" pitchFamily="34" charset="0"/>
              </a:rPr>
              <a:t>2</a:t>
            </a:r>
            <a:endParaRPr lang="en-US" sz="7465" b="1" dirty="0">
              <a:latin typeface=".VnTimeH" pitchFamily="34" charset="0"/>
            </a:endParaRPr>
          </a:p>
        </p:txBody>
      </p:sp>
      <p:sp>
        <p:nvSpPr>
          <p:cNvPr id="61" name="Oval 112"/>
          <p:cNvSpPr>
            <a:spLocks noChangeArrowheads="1"/>
          </p:cNvSpPr>
          <p:nvPr/>
        </p:nvSpPr>
        <p:spPr bwMode="auto">
          <a:xfrm>
            <a:off x="7546177" y="53134"/>
            <a:ext cx="1456479" cy="1170517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7465" b="1" dirty="0">
                <a:latin typeface=".VnTimeH" pitchFamily="34" charset="0"/>
              </a:rPr>
              <a:t>1</a:t>
            </a:r>
            <a:endParaRPr lang="en-US" sz="7465" b="1" dirty="0">
              <a:latin typeface=".VnTimeH" pitchFamily="34" charset="0"/>
            </a:endParaRPr>
          </a:p>
        </p:txBody>
      </p:sp>
      <p:sp>
        <p:nvSpPr>
          <p:cNvPr id="62" name="Oval 113"/>
          <p:cNvSpPr>
            <a:spLocks noChangeArrowheads="1"/>
          </p:cNvSpPr>
          <p:nvPr/>
        </p:nvSpPr>
        <p:spPr bwMode="auto">
          <a:xfrm>
            <a:off x="7464523" y="47837"/>
            <a:ext cx="1564640" cy="1247563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7465" b="1" dirty="0">
                <a:latin typeface=".VnTimeH" pitchFamily="34" charset="0"/>
              </a:rPr>
              <a:t>0</a:t>
            </a:r>
            <a:endParaRPr lang="en-US" sz="7465" b="1" dirty="0">
              <a:latin typeface=".VnTimeH" pitchFamily="34" charset="0"/>
            </a:endParaRPr>
          </a:p>
        </p:txBody>
      </p:sp>
      <p:sp>
        <p:nvSpPr>
          <p:cNvPr id="63" name="Text Box 114"/>
          <p:cNvSpPr txBox="1">
            <a:spLocks noChangeArrowheads="1"/>
          </p:cNvSpPr>
          <p:nvPr/>
        </p:nvSpPr>
        <p:spPr bwMode="auto">
          <a:xfrm>
            <a:off x="6717265" y="5597610"/>
            <a:ext cx="184912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CC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03175E-6 L 0.08073 -0.16543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" y="-8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4" grpId="0" animBg="1"/>
      <p:bldP spid="24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icture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1471704" y="692412"/>
            <a:ext cx="5973763" cy="538163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rgbClr val="FF3300"/>
            </a:solidFill>
            <a:miter lim="800000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985" dirty="0" err="1" smtClean="0"/>
              <a:t>Chọn</a:t>
            </a:r>
            <a:r>
              <a:rPr lang="en-US" sz="2985" dirty="0" smtClean="0"/>
              <a:t> </a:t>
            </a:r>
            <a:r>
              <a:rPr lang="en-US" sz="2985" dirty="0" smtClean="0">
                <a:solidFill>
                  <a:srgbClr val="C00000"/>
                </a:solidFill>
              </a:rPr>
              <a:t>A</a:t>
            </a:r>
            <a:r>
              <a:rPr lang="en-US" sz="2985" dirty="0" smtClean="0"/>
              <a:t>, </a:t>
            </a:r>
            <a:r>
              <a:rPr lang="en-US" sz="2985" dirty="0" smtClean="0">
                <a:solidFill>
                  <a:srgbClr val="C00000"/>
                </a:solidFill>
              </a:rPr>
              <a:t>B, C,</a:t>
            </a:r>
            <a:r>
              <a:rPr lang="en-US" sz="2985" dirty="0" smtClean="0"/>
              <a:t> </a:t>
            </a:r>
            <a:r>
              <a:rPr lang="en-US" sz="2985" dirty="0" err="1" smtClean="0"/>
              <a:t>hoặc</a:t>
            </a:r>
            <a:r>
              <a:rPr lang="en-US" sz="2985" dirty="0" smtClean="0"/>
              <a:t> </a:t>
            </a:r>
            <a:r>
              <a:rPr lang="en-US" sz="2985" dirty="0" smtClean="0">
                <a:solidFill>
                  <a:srgbClr val="C00000"/>
                </a:solidFill>
              </a:rPr>
              <a:t>D</a:t>
            </a:r>
            <a:endParaRPr lang="en-US" sz="2985" dirty="0" smtClean="0">
              <a:solidFill>
                <a:srgbClr val="C00000"/>
              </a:solidFill>
            </a:endParaRPr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auto">
          <a:xfrm>
            <a:off x="2285999" y="1345036"/>
            <a:ext cx="5152983" cy="46284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33CC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23"/>
          <p:cNvSpPr>
            <a:spLocks noChangeArrowheads="1"/>
          </p:cNvSpPr>
          <p:nvPr/>
        </p:nvSpPr>
        <p:spPr bwMode="auto">
          <a:xfrm>
            <a:off x="413438" y="1186436"/>
            <a:ext cx="1292225" cy="609171"/>
          </a:xfrm>
          <a:prstGeom prst="ellipse">
            <a:avLst/>
          </a:prstGeom>
          <a:solidFill>
            <a:srgbClr val="CCFF99"/>
          </a:solidFill>
          <a:ln w="12700">
            <a:solidFill>
              <a:srgbClr val="0033CC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615" dirty="0" err="1" smtClean="0"/>
              <a:t>Câu</a:t>
            </a:r>
            <a:r>
              <a:rPr lang="en-US" sz="2615" dirty="0" smtClean="0"/>
              <a:t> </a:t>
            </a:r>
            <a:r>
              <a:rPr lang="en-US" sz="2615" dirty="0"/>
              <a:t>4</a:t>
            </a:r>
            <a:r>
              <a:rPr lang="en-US" sz="2615" dirty="0" smtClean="0"/>
              <a:t> </a:t>
            </a:r>
            <a:endParaRPr lang="en-US" sz="2615" dirty="0" smtClean="0"/>
          </a:p>
        </p:txBody>
      </p:sp>
      <p:sp>
        <p:nvSpPr>
          <p:cNvPr id="16" name="AutoShape 33" descr="5%"/>
          <p:cNvSpPr>
            <a:spLocks noChangeArrowheads="1"/>
          </p:cNvSpPr>
          <p:nvPr/>
        </p:nvSpPr>
        <p:spPr bwMode="auto">
          <a:xfrm>
            <a:off x="304149" y="3000985"/>
            <a:ext cx="8154051" cy="7328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34" descr="5%"/>
          <p:cNvSpPr>
            <a:spLocks noChangeArrowheads="1"/>
          </p:cNvSpPr>
          <p:nvPr/>
        </p:nvSpPr>
        <p:spPr bwMode="auto">
          <a:xfrm>
            <a:off x="337344" y="3959728"/>
            <a:ext cx="8120856" cy="8408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3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AutoShape 35" descr="5%"/>
          <p:cNvSpPr>
            <a:spLocks noChangeArrowheads="1"/>
          </p:cNvSpPr>
          <p:nvPr/>
        </p:nvSpPr>
        <p:spPr bwMode="auto">
          <a:xfrm>
            <a:off x="337344" y="4953000"/>
            <a:ext cx="8120855" cy="71510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AutoShape 36" descr="5%"/>
          <p:cNvSpPr>
            <a:spLocks noChangeArrowheads="1"/>
          </p:cNvSpPr>
          <p:nvPr/>
        </p:nvSpPr>
        <p:spPr bwMode="auto">
          <a:xfrm>
            <a:off x="218702" y="2090164"/>
            <a:ext cx="8239498" cy="65303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 eaLnBrk="1" hangingPunct="1">
              <a:buAutoNum type="alphaUcPeriod"/>
              <a:defRPr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WordArt 39"/>
          <p:cNvSpPr>
            <a:spLocks noChangeArrowheads="1" noChangeShapeType="1" noTextEdit="1"/>
          </p:cNvSpPr>
          <p:nvPr/>
        </p:nvSpPr>
        <p:spPr bwMode="auto">
          <a:xfrm>
            <a:off x="1760774" y="5796059"/>
            <a:ext cx="4365625" cy="53179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360" kern="10" dirty="0">
                <a:ln w="9525">
                  <a:solidFill>
                    <a:srgbClr val="FF3300"/>
                  </a:solidFill>
                  <a:rou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  <a:endParaRPr lang="en-US" sz="3360" kern="10" dirty="0">
              <a:ln w="9525">
                <a:solidFill>
                  <a:srgbClr val="FF3300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WordArt 51" descr="Narrow vertical"/>
          <p:cNvSpPr>
            <a:spLocks noChangeArrowheads="1" noChangeShapeType="1" noTextEdit="1"/>
          </p:cNvSpPr>
          <p:nvPr/>
        </p:nvSpPr>
        <p:spPr bwMode="auto">
          <a:xfrm rot="-128454">
            <a:off x="2520950" y="-46038"/>
            <a:ext cx="4400550" cy="81597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360" kern="10" dirty="0">
                <a:ln w="12700">
                  <a:solidFill>
                    <a:srgbClr val="FF33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Rung </a:t>
            </a:r>
            <a:r>
              <a:rPr lang="en-US" sz="3360" kern="10" dirty="0" err="1">
                <a:ln w="12700">
                  <a:solidFill>
                    <a:srgbClr val="FF33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Chuông</a:t>
            </a:r>
            <a:r>
              <a:rPr lang="en-US" sz="3360" kern="10" dirty="0">
                <a:ln w="12700">
                  <a:solidFill>
                    <a:srgbClr val="FF33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360" kern="10" dirty="0" err="1">
                <a:ln w="12700">
                  <a:solidFill>
                    <a:srgbClr val="FF33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Vàng</a:t>
            </a:r>
            <a:endParaRPr lang="en-US" sz="3360" kern="10" dirty="0">
              <a:ln w="12700">
                <a:solidFill>
                  <a:srgbClr val="FF33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990080" y="497841"/>
            <a:ext cx="12801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Tahoma" panose="020B0604030504040204" pitchFamily="34" charset="0"/>
            </a:endParaRPr>
          </a:p>
        </p:txBody>
      </p:sp>
      <p:sp>
        <p:nvSpPr>
          <p:cNvPr id="57" name="Oval 108"/>
          <p:cNvSpPr>
            <a:spLocks noChangeArrowheads="1"/>
          </p:cNvSpPr>
          <p:nvPr/>
        </p:nvSpPr>
        <p:spPr bwMode="auto">
          <a:xfrm>
            <a:off x="7452936" y="69883"/>
            <a:ext cx="1456479" cy="117051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7465" b="1" dirty="0">
                <a:latin typeface=".VnTimeH" pitchFamily="34" charset="0"/>
              </a:rPr>
              <a:t>5</a:t>
            </a:r>
            <a:endParaRPr lang="en-US" sz="7465" b="1" dirty="0">
              <a:latin typeface=".VnTimeH" pitchFamily="34" charset="0"/>
            </a:endParaRPr>
          </a:p>
        </p:txBody>
      </p:sp>
      <p:sp>
        <p:nvSpPr>
          <p:cNvPr id="58" name="Oval 109"/>
          <p:cNvSpPr>
            <a:spLocks noChangeArrowheads="1"/>
          </p:cNvSpPr>
          <p:nvPr/>
        </p:nvSpPr>
        <p:spPr bwMode="auto">
          <a:xfrm>
            <a:off x="7546177" y="86632"/>
            <a:ext cx="1456479" cy="117051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7465" b="1" dirty="0">
                <a:latin typeface=".VnTimeH" pitchFamily="34" charset="0"/>
              </a:rPr>
              <a:t>4</a:t>
            </a:r>
            <a:endParaRPr lang="en-US" sz="7465" b="1" dirty="0">
              <a:latin typeface=".VnTimeH" pitchFamily="34" charset="0"/>
            </a:endParaRPr>
          </a:p>
        </p:txBody>
      </p:sp>
      <p:sp>
        <p:nvSpPr>
          <p:cNvPr id="59" name="Oval 110"/>
          <p:cNvSpPr>
            <a:spLocks noChangeArrowheads="1"/>
          </p:cNvSpPr>
          <p:nvPr/>
        </p:nvSpPr>
        <p:spPr bwMode="auto">
          <a:xfrm>
            <a:off x="7510000" y="139521"/>
            <a:ext cx="1456479" cy="117051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7465" b="1">
                <a:latin typeface=".VnTimeH" pitchFamily="34" charset="0"/>
              </a:rPr>
              <a:t>3</a:t>
            </a:r>
            <a:endParaRPr lang="en-US" sz="7465" b="1">
              <a:latin typeface=".VnTimeH" pitchFamily="34" charset="0"/>
            </a:endParaRPr>
          </a:p>
        </p:txBody>
      </p:sp>
      <p:sp>
        <p:nvSpPr>
          <p:cNvPr id="60" name="Oval 111"/>
          <p:cNvSpPr>
            <a:spLocks noChangeArrowheads="1"/>
          </p:cNvSpPr>
          <p:nvPr/>
        </p:nvSpPr>
        <p:spPr bwMode="auto">
          <a:xfrm>
            <a:off x="7438982" y="127919"/>
            <a:ext cx="1456479" cy="117051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7465" b="1" dirty="0">
                <a:latin typeface=".VnTimeH" pitchFamily="34" charset="0"/>
              </a:rPr>
              <a:t>2</a:t>
            </a:r>
            <a:endParaRPr lang="en-US" sz="7465" b="1" dirty="0">
              <a:latin typeface=".VnTimeH" pitchFamily="34" charset="0"/>
            </a:endParaRPr>
          </a:p>
        </p:txBody>
      </p:sp>
      <p:sp>
        <p:nvSpPr>
          <p:cNvPr id="61" name="Oval 112"/>
          <p:cNvSpPr>
            <a:spLocks noChangeArrowheads="1"/>
          </p:cNvSpPr>
          <p:nvPr/>
        </p:nvSpPr>
        <p:spPr bwMode="auto">
          <a:xfrm>
            <a:off x="7546177" y="53134"/>
            <a:ext cx="1456479" cy="1170517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7465" b="1" dirty="0">
                <a:latin typeface=".VnTimeH" pitchFamily="34" charset="0"/>
              </a:rPr>
              <a:t>1</a:t>
            </a:r>
            <a:endParaRPr lang="en-US" sz="7465" b="1" dirty="0">
              <a:latin typeface=".VnTimeH" pitchFamily="34" charset="0"/>
            </a:endParaRPr>
          </a:p>
        </p:txBody>
      </p:sp>
      <p:sp>
        <p:nvSpPr>
          <p:cNvPr id="62" name="Oval 113"/>
          <p:cNvSpPr>
            <a:spLocks noChangeArrowheads="1"/>
          </p:cNvSpPr>
          <p:nvPr/>
        </p:nvSpPr>
        <p:spPr bwMode="auto">
          <a:xfrm>
            <a:off x="7464523" y="47837"/>
            <a:ext cx="1564640" cy="1247563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7465" b="1" dirty="0">
                <a:latin typeface=".VnTimeH" pitchFamily="34" charset="0"/>
              </a:rPr>
              <a:t>0</a:t>
            </a:r>
            <a:endParaRPr lang="en-US" sz="7465" b="1" dirty="0">
              <a:latin typeface=".VnTimeH" pitchFamily="34" charset="0"/>
            </a:endParaRPr>
          </a:p>
        </p:txBody>
      </p:sp>
      <p:sp>
        <p:nvSpPr>
          <p:cNvPr id="63" name="Text Box 114"/>
          <p:cNvSpPr txBox="1">
            <a:spLocks noChangeArrowheads="1"/>
          </p:cNvSpPr>
          <p:nvPr/>
        </p:nvSpPr>
        <p:spPr bwMode="auto">
          <a:xfrm>
            <a:off x="6717265" y="5597610"/>
            <a:ext cx="184912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  <p:bldP spid="24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icture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1471704" y="692412"/>
            <a:ext cx="5973763" cy="538163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rgbClr val="FF3300"/>
            </a:solidFill>
            <a:miter lim="800000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985" dirty="0" err="1" smtClean="0"/>
              <a:t>Chọn</a:t>
            </a:r>
            <a:r>
              <a:rPr lang="en-US" sz="2985" dirty="0" smtClean="0"/>
              <a:t> </a:t>
            </a:r>
            <a:r>
              <a:rPr lang="en-US" sz="2985" dirty="0" smtClean="0">
                <a:solidFill>
                  <a:srgbClr val="C00000"/>
                </a:solidFill>
              </a:rPr>
              <a:t>A</a:t>
            </a:r>
            <a:r>
              <a:rPr lang="en-US" sz="2985" dirty="0" smtClean="0"/>
              <a:t>, </a:t>
            </a:r>
            <a:r>
              <a:rPr lang="en-US" sz="2985" dirty="0" smtClean="0">
                <a:solidFill>
                  <a:srgbClr val="C00000"/>
                </a:solidFill>
              </a:rPr>
              <a:t>B, C,</a:t>
            </a:r>
            <a:r>
              <a:rPr lang="en-US" sz="2985" dirty="0" smtClean="0"/>
              <a:t> </a:t>
            </a:r>
            <a:r>
              <a:rPr lang="en-US" sz="2985" dirty="0" err="1" smtClean="0"/>
              <a:t>hoặc</a:t>
            </a:r>
            <a:r>
              <a:rPr lang="en-US" sz="2985" dirty="0" smtClean="0"/>
              <a:t> </a:t>
            </a:r>
            <a:r>
              <a:rPr lang="en-US" sz="2985" dirty="0" smtClean="0">
                <a:solidFill>
                  <a:srgbClr val="C00000"/>
                </a:solidFill>
              </a:rPr>
              <a:t>D</a:t>
            </a:r>
            <a:endParaRPr lang="en-US" sz="2985" dirty="0" smtClean="0">
              <a:solidFill>
                <a:srgbClr val="C00000"/>
              </a:solidFill>
            </a:endParaRPr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auto">
          <a:xfrm>
            <a:off x="2285999" y="1345036"/>
            <a:ext cx="5152983" cy="46284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33CC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23"/>
          <p:cNvSpPr>
            <a:spLocks noChangeArrowheads="1"/>
          </p:cNvSpPr>
          <p:nvPr/>
        </p:nvSpPr>
        <p:spPr bwMode="auto">
          <a:xfrm>
            <a:off x="413438" y="1186436"/>
            <a:ext cx="1292225" cy="609171"/>
          </a:xfrm>
          <a:prstGeom prst="ellipse">
            <a:avLst/>
          </a:prstGeom>
          <a:solidFill>
            <a:srgbClr val="CCFF99"/>
          </a:solidFill>
          <a:ln w="12700">
            <a:solidFill>
              <a:srgbClr val="0033CC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615" dirty="0" err="1" smtClean="0"/>
              <a:t>Câu</a:t>
            </a:r>
            <a:r>
              <a:rPr lang="en-US" sz="2615" dirty="0" smtClean="0"/>
              <a:t> 5 </a:t>
            </a:r>
            <a:endParaRPr lang="en-US" sz="2615" dirty="0" smtClean="0"/>
          </a:p>
        </p:txBody>
      </p:sp>
      <p:sp>
        <p:nvSpPr>
          <p:cNvPr id="16" name="AutoShape 33" descr="5%"/>
          <p:cNvSpPr>
            <a:spLocks noChangeArrowheads="1"/>
          </p:cNvSpPr>
          <p:nvPr/>
        </p:nvSpPr>
        <p:spPr bwMode="auto">
          <a:xfrm>
            <a:off x="304149" y="3000985"/>
            <a:ext cx="8154051" cy="7328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34" descr="5%"/>
          <p:cNvSpPr>
            <a:spLocks noChangeArrowheads="1"/>
          </p:cNvSpPr>
          <p:nvPr/>
        </p:nvSpPr>
        <p:spPr bwMode="auto">
          <a:xfrm>
            <a:off x="337344" y="3959728"/>
            <a:ext cx="8120856" cy="8408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AutoShape 35" descr="5%"/>
          <p:cNvSpPr>
            <a:spLocks noChangeArrowheads="1"/>
          </p:cNvSpPr>
          <p:nvPr/>
        </p:nvSpPr>
        <p:spPr bwMode="auto">
          <a:xfrm>
            <a:off x="337344" y="4953000"/>
            <a:ext cx="8120855" cy="71510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AutoShape 36" descr="5%"/>
          <p:cNvSpPr>
            <a:spLocks noChangeArrowheads="1"/>
          </p:cNvSpPr>
          <p:nvPr/>
        </p:nvSpPr>
        <p:spPr bwMode="auto">
          <a:xfrm>
            <a:off x="218702" y="2090164"/>
            <a:ext cx="8239498" cy="65303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 eaLnBrk="1" hangingPunct="1">
              <a:buAutoNum type="alphaUcPeriod"/>
              <a:defRPr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WordArt 39"/>
          <p:cNvSpPr>
            <a:spLocks noChangeArrowheads="1" noChangeShapeType="1" noTextEdit="1"/>
          </p:cNvSpPr>
          <p:nvPr/>
        </p:nvSpPr>
        <p:spPr bwMode="auto">
          <a:xfrm>
            <a:off x="1760774" y="5820509"/>
            <a:ext cx="4365625" cy="50734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360" kern="10" dirty="0">
                <a:ln w="9525">
                  <a:solidFill>
                    <a:srgbClr val="FF3300"/>
                  </a:solidFill>
                  <a:rou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  <a:endParaRPr lang="en-US" sz="3360" kern="10" dirty="0">
              <a:ln w="9525">
                <a:solidFill>
                  <a:srgbClr val="FF3300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WordArt 51" descr="Narrow vertical"/>
          <p:cNvSpPr>
            <a:spLocks noChangeArrowheads="1" noChangeShapeType="1" noTextEdit="1"/>
          </p:cNvSpPr>
          <p:nvPr/>
        </p:nvSpPr>
        <p:spPr bwMode="auto">
          <a:xfrm rot="-128454">
            <a:off x="2520950" y="-46038"/>
            <a:ext cx="4400550" cy="81597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360" kern="10" dirty="0">
                <a:ln w="12700">
                  <a:solidFill>
                    <a:srgbClr val="FF33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Rung </a:t>
            </a:r>
            <a:r>
              <a:rPr lang="en-US" sz="3360" kern="10" dirty="0" err="1">
                <a:ln w="12700">
                  <a:solidFill>
                    <a:srgbClr val="FF33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Chuông</a:t>
            </a:r>
            <a:r>
              <a:rPr lang="en-US" sz="3360" kern="10" dirty="0">
                <a:ln w="12700">
                  <a:solidFill>
                    <a:srgbClr val="FF33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360" kern="10" dirty="0" err="1">
                <a:ln w="12700">
                  <a:solidFill>
                    <a:srgbClr val="FF33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Vàng</a:t>
            </a:r>
            <a:endParaRPr lang="en-US" sz="3360" kern="10" dirty="0">
              <a:ln w="12700">
                <a:solidFill>
                  <a:srgbClr val="FF33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990080" y="497841"/>
            <a:ext cx="12801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Tahoma" panose="020B0604030504040204" pitchFamily="34" charset="0"/>
            </a:endParaRPr>
          </a:p>
        </p:txBody>
      </p:sp>
      <p:sp>
        <p:nvSpPr>
          <p:cNvPr id="57" name="Oval 108"/>
          <p:cNvSpPr>
            <a:spLocks noChangeArrowheads="1"/>
          </p:cNvSpPr>
          <p:nvPr/>
        </p:nvSpPr>
        <p:spPr bwMode="auto">
          <a:xfrm>
            <a:off x="7452936" y="69883"/>
            <a:ext cx="1456479" cy="117051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7465" b="1" dirty="0">
                <a:latin typeface=".VnTimeH" pitchFamily="34" charset="0"/>
              </a:rPr>
              <a:t>5</a:t>
            </a:r>
            <a:endParaRPr lang="en-US" sz="7465" b="1" dirty="0">
              <a:latin typeface=".VnTimeH" pitchFamily="34" charset="0"/>
            </a:endParaRPr>
          </a:p>
        </p:txBody>
      </p:sp>
      <p:sp>
        <p:nvSpPr>
          <p:cNvPr id="58" name="Oval 109"/>
          <p:cNvSpPr>
            <a:spLocks noChangeArrowheads="1"/>
          </p:cNvSpPr>
          <p:nvPr/>
        </p:nvSpPr>
        <p:spPr bwMode="auto">
          <a:xfrm>
            <a:off x="7546177" y="86632"/>
            <a:ext cx="1456479" cy="117051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7465" b="1" dirty="0">
                <a:latin typeface=".VnTimeH" pitchFamily="34" charset="0"/>
              </a:rPr>
              <a:t>4</a:t>
            </a:r>
            <a:endParaRPr lang="en-US" sz="7465" b="1" dirty="0">
              <a:latin typeface=".VnTimeH" pitchFamily="34" charset="0"/>
            </a:endParaRPr>
          </a:p>
        </p:txBody>
      </p:sp>
      <p:sp>
        <p:nvSpPr>
          <p:cNvPr id="59" name="Oval 110"/>
          <p:cNvSpPr>
            <a:spLocks noChangeArrowheads="1"/>
          </p:cNvSpPr>
          <p:nvPr/>
        </p:nvSpPr>
        <p:spPr bwMode="auto">
          <a:xfrm>
            <a:off x="7510000" y="139521"/>
            <a:ext cx="1456479" cy="117051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7465" b="1">
                <a:latin typeface=".VnTimeH" pitchFamily="34" charset="0"/>
              </a:rPr>
              <a:t>3</a:t>
            </a:r>
            <a:endParaRPr lang="en-US" sz="7465" b="1">
              <a:latin typeface=".VnTimeH" pitchFamily="34" charset="0"/>
            </a:endParaRPr>
          </a:p>
        </p:txBody>
      </p:sp>
      <p:sp>
        <p:nvSpPr>
          <p:cNvPr id="60" name="Oval 111"/>
          <p:cNvSpPr>
            <a:spLocks noChangeArrowheads="1"/>
          </p:cNvSpPr>
          <p:nvPr/>
        </p:nvSpPr>
        <p:spPr bwMode="auto">
          <a:xfrm>
            <a:off x="7438982" y="127919"/>
            <a:ext cx="1456479" cy="117051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7465" b="1" dirty="0">
                <a:latin typeface=".VnTimeH" pitchFamily="34" charset="0"/>
              </a:rPr>
              <a:t>2</a:t>
            </a:r>
            <a:endParaRPr lang="en-US" sz="7465" b="1" dirty="0">
              <a:latin typeface=".VnTimeH" pitchFamily="34" charset="0"/>
            </a:endParaRPr>
          </a:p>
        </p:txBody>
      </p:sp>
      <p:sp>
        <p:nvSpPr>
          <p:cNvPr id="61" name="Oval 112"/>
          <p:cNvSpPr>
            <a:spLocks noChangeArrowheads="1"/>
          </p:cNvSpPr>
          <p:nvPr/>
        </p:nvSpPr>
        <p:spPr bwMode="auto">
          <a:xfrm>
            <a:off x="7546177" y="53134"/>
            <a:ext cx="1456479" cy="1170517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7465" b="1" dirty="0">
                <a:latin typeface=".VnTimeH" pitchFamily="34" charset="0"/>
              </a:rPr>
              <a:t>1</a:t>
            </a:r>
            <a:endParaRPr lang="en-US" sz="7465" b="1" dirty="0">
              <a:latin typeface=".VnTimeH" pitchFamily="34" charset="0"/>
            </a:endParaRPr>
          </a:p>
        </p:txBody>
      </p:sp>
      <p:sp>
        <p:nvSpPr>
          <p:cNvPr id="62" name="Oval 113"/>
          <p:cNvSpPr>
            <a:spLocks noChangeArrowheads="1"/>
          </p:cNvSpPr>
          <p:nvPr/>
        </p:nvSpPr>
        <p:spPr bwMode="auto">
          <a:xfrm>
            <a:off x="7464523" y="47837"/>
            <a:ext cx="1564640" cy="1247563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7465" b="1" dirty="0">
                <a:latin typeface=".VnTimeH" pitchFamily="34" charset="0"/>
              </a:rPr>
              <a:t>0</a:t>
            </a:r>
            <a:endParaRPr lang="en-US" sz="7465" b="1" dirty="0">
              <a:latin typeface=".VnTimeH" pitchFamily="34" charset="0"/>
            </a:endParaRPr>
          </a:p>
        </p:txBody>
      </p:sp>
      <p:sp>
        <p:nvSpPr>
          <p:cNvPr id="63" name="Text Box 114"/>
          <p:cNvSpPr txBox="1">
            <a:spLocks noChangeArrowheads="1"/>
          </p:cNvSpPr>
          <p:nvPr/>
        </p:nvSpPr>
        <p:spPr bwMode="auto">
          <a:xfrm>
            <a:off x="6717265" y="5597610"/>
            <a:ext cx="184912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D2D6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257 -0.3058 L -0.53038 -0.53596 C -0.4901 -0.58879 -0.43003 -0.61731 -0.36736 -0.61731 C -0.29566 -0.61731 -0.23837 -0.58879 -0.19809 -0.53596 L -0.0059 -0.3058 " pathEditMode="relative" rAng="0" ptsTypes="AAAAA">
                                      <p:cBhvr>
                                        <p:cTn id="6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33" y="-15575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4" grpId="0" animBg="1"/>
      <p:bldP spid="24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12713" y="1184275"/>
            <a:ext cx="2097087" cy="5334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85799" y="2194552"/>
            <a:ext cx="8001001" cy="498475"/>
          </a:xfrm>
          <a:prstGeom prst="wedgeRoundRectCallout">
            <a:avLst>
              <a:gd name="adj1" fmla="val -20255"/>
              <a:gd name="adj2" fmla="val 46218"/>
              <a:gd name="adj3" fmla="val 16667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6858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85799" y="2746699"/>
            <a:ext cx="8001001" cy="953764"/>
          </a:xfrm>
          <a:prstGeom prst="wedgeRoundRectCallout">
            <a:avLst>
              <a:gd name="adj1" fmla="val -50299"/>
              <a:gd name="adj2" fmla="val -15655"/>
              <a:gd name="adj3" fmla="val 16667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6858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28742" y="3733800"/>
            <a:ext cx="7958058" cy="998103"/>
          </a:xfrm>
          <a:prstGeom prst="wedgeRoundRectCallout">
            <a:avLst>
              <a:gd name="adj1" fmla="val -50587"/>
              <a:gd name="adj2" fmla="val 25051"/>
              <a:gd name="adj3" fmla="val 16667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6858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57935" y="986135"/>
            <a:ext cx="5631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BÀI VĂN MIÊU TẢ ĐỒ VẬT</a:t>
            </a:r>
            <a:endParaRPr lang="vi-VN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55637" y="4800600"/>
            <a:ext cx="8001001" cy="1092703"/>
          </a:xfrm>
          <a:prstGeom prst="wedgeRoundRectCallout">
            <a:avLst>
              <a:gd name="adj1" fmla="val -50299"/>
              <a:gd name="adj2" fmla="val -15655"/>
              <a:gd name="adj3" fmla="val 16667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6858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066800" y="1660525"/>
            <a:ext cx="7394575" cy="498475"/>
          </a:xfrm>
          <a:prstGeom prst="wedgeRoundRectCallout">
            <a:avLst>
              <a:gd name="adj1" fmla="val -20255"/>
              <a:gd name="adj2" fmla="val 46218"/>
              <a:gd name="adj3" fmla="val 16667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6858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71" name="Picture 3" descr="POINSET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48586" flipV="1">
            <a:off x="42863" y="5529263"/>
            <a:ext cx="12223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0" y="46038"/>
            <a:ext cx="9144000" cy="6278562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680" smtClean="0">
              <a:latin typeface="Times New Roman" panose="02020603050405020304" pitchFamily="18" charset="0"/>
            </a:endParaRPr>
          </a:p>
        </p:txBody>
      </p:sp>
      <p:pic>
        <p:nvPicPr>
          <p:cNvPr id="40973" name="Picture 35" descr="smiley_1221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76200"/>
            <a:ext cx="12811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Picture 35" descr="smiley_1221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"/>
            <a:ext cx="12811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557270" y="2138386"/>
            <a:ext cx="8382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76800" y="2159000"/>
            <a:ext cx="2286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1937544" y="73025"/>
            <a:ext cx="547370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sáu, ngày 17 tháng 12 năm 2021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2" name="Action Button: Back or Previous 1">
            <a:hlinkClick r:id="rId2" tooltip="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5421630"/>
            <a:ext cx="485775" cy="485775"/>
          </a:xfrm>
          <a:prstGeom prst="actionButtonBackPreviou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68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WordArt 4"/>
          <p:cNvSpPr>
            <a:spLocks noChangeArrowheads="1" noChangeShapeType="1" noTextEdit="1"/>
          </p:cNvSpPr>
          <p:nvPr/>
        </p:nvSpPr>
        <p:spPr bwMode="auto">
          <a:xfrm>
            <a:off x="660400" y="304800"/>
            <a:ext cx="7966075" cy="11382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360" b="1" kern="10">
                <a:ln w="9525">
                  <a:solidFill>
                    <a:srgbClr val="CCCC00"/>
                  </a:solidFill>
                  <a:rou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QUÍ THẦY CÔ VUI KHOẺ,  HẠNH PHÚC! </a:t>
            </a:r>
            <a:endParaRPr lang="en-US" sz="3360" b="1" kern="10">
              <a:ln w="9525">
                <a:solidFill>
                  <a:srgbClr val="CCCC00"/>
                </a:solidFill>
                <a:round/>
              </a:ln>
              <a:solidFill>
                <a:srgbClr val="FF33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59" name="WordArt 5"/>
          <p:cNvSpPr>
            <a:spLocks noChangeArrowheads="1" noChangeShapeType="1" noTextEdit="1"/>
          </p:cNvSpPr>
          <p:nvPr/>
        </p:nvSpPr>
        <p:spPr bwMode="auto">
          <a:xfrm>
            <a:off x="1228725" y="3714750"/>
            <a:ext cx="6615113" cy="9255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360" b="1" kern="10">
                <a:gradFill rotWithShape="1">
                  <a:gsLst>
                    <a:gs pos="0">
                      <a:srgbClr val="FF00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</a:t>
            </a:r>
            <a:endParaRPr lang="en-US" sz="3360" b="1" kern="10">
              <a:gradFill rotWithShape="1">
                <a:gsLst>
                  <a:gs pos="0">
                    <a:srgbClr val="FF0000"/>
                  </a:gs>
                  <a:gs pos="100000">
                    <a:srgbClr val="0000FF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660" name="Picture 5" descr="003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00425" y="1528763"/>
            <a:ext cx="2417763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7" descr="flower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476875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8" descr="flower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5275" y="5476875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46725"/>
            <a:ext cx="8534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Picture 10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525" y="711200"/>
            <a:ext cx="220503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5" name="Picture 11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525" y="2916238"/>
            <a:ext cx="25606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6" name="Picture 12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2475" y="1138238"/>
            <a:ext cx="9461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7" name="Picture 13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4638" y="1635125"/>
            <a:ext cx="9461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8" name="Picture 14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1525" y="2346325"/>
            <a:ext cx="2276475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9" name="Picture 15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25813" y="3027363"/>
            <a:ext cx="9461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0" name="Picture 16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3050" y="3271838"/>
            <a:ext cx="9461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1" name="Picture 17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4054475"/>
            <a:ext cx="9461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2" name="Picture 18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51125" y="4551363"/>
            <a:ext cx="9477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3063"/>
            <a:ext cx="9220200" cy="60277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201295" indent="232410" algn="just">
              <a:defRPr/>
            </a:pP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chễm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chệ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3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535" indent="210185" algn="just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U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vành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nan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xoe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tai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ngóng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R</a:t>
            </a:r>
            <a:r>
              <a:rPr lang="vi-VN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ken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chật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nêm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thừng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ù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3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535" indent="210185" algn="just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vi-VN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gánh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</a:t>
            </a:r>
            <a:r>
              <a:rPr lang="vi-VN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trấu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vành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U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vốc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vốc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gật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“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chửa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!”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vi-VN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vi-VN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u.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ù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3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535" indent="210185" algn="just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y,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chạn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…-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“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  <a:endParaRPr lang="en-US" sz="203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535" indent="210185" algn="just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Theo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0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</a:t>
            </a:r>
            <a:endParaRPr lang="en-US" sz="203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4928" y="18364"/>
            <a:ext cx="2465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1295" indent="232410" algn="ctr">
              <a:defRPr/>
            </a:pPr>
            <a:r>
              <a:rPr lang="en-US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CỐI TÂN</a:t>
            </a:r>
            <a:endParaRPr lang="en-US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2" name="Action Button: Back or Previous 1">
            <a:hlinkClick r:id="rId1" tooltip="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3425" y="5915025"/>
            <a:ext cx="485775" cy="485775"/>
          </a:xfrm>
          <a:prstGeom prst="actionButtonBackPreviou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68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-30957" y="46038"/>
            <a:ext cx="9144000" cy="6278562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680" smtClean="0">
              <a:latin typeface="Times New Roman" panose="02020603050405020304" pitchFamily="18" charset="0"/>
            </a:endParaRPr>
          </a:p>
        </p:txBody>
      </p:sp>
      <p:sp>
        <p:nvSpPr>
          <p:cNvPr id="47108" name="Title 1"/>
          <p:cNvSpPr txBox="1"/>
          <p:nvPr/>
        </p:nvSpPr>
        <p:spPr bwMode="auto">
          <a:xfrm>
            <a:off x="111125" y="1168400"/>
            <a:ext cx="24780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40080" indent="-24638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38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405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605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805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4005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1205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09" name="TextBox 2"/>
          <p:cNvSpPr txBox="1">
            <a:spLocks noChangeArrowheads="1"/>
          </p:cNvSpPr>
          <p:nvPr/>
        </p:nvSpPr>
        <p:spPr bwMode="auto">
          <a:xfrm>
            <a:off x="1920875" y="36513"/>
            <a:ext cx="55070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sáu, ngày 24 tháng 11 năm 2017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57935" y="909935"/>
            <a:ext cx="5631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BÀI VĂN MIÊU TẢ ĐỒ VẬT</a:t>
            </a:r>
            <a:endParaRPr lang="vi-VN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11" name="Picture 35" descr="smiley_1221">
            <a:hlinkClick r:id="rId1" action="ppaction://hlinksldjump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76200"/>
            <a:ext cx="12811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35" descr="smiley_1221">
            <a:hlinkClick r:id="rId1" action="ppaction://hlinksldjump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811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3" name="AutoShape 5"/>
          <p:cNvSpPr>
            <a:spLocks noChangeArrowheads="1"/>
          </p:cNvSpPr>
          <p:nvPr/>
        </p:nvSpPr>
        <p:spPr bwMode="auto">
          <a:xfrm>
            <a:off x="350043" y="1466850"/>
            <a:ext cx="7546975" cy="830263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765300" y="5761469"/>
            <a:ext cx="2044700" cy="486931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dây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thừng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1830388" y="2743200"/>
            <a:ext cx="684212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1830388" y="3327400"/>
            <a:ext cx="684212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1351941" y="4474007"/>
            <a:ext cx="853936" cy="598487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 flipV="1">
            <a:off x="1320027" y="4450192"/>
            <a:ext cx="892763" cy="23814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320027" y="4450193"/>
            <a:ext cx="434161" cy="1538024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50184" y="2474913"/>
            <a:ext cx="1854816" cy="48895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vành</a:t>
            </a:r>
            <a:endParaRPr lang="en-US" sz="5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2416175" y="2432050"/>
            <a:ext cx="1393825" cy="51435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áo</a:t>
            </a:r>
            <a:endParaRPr lang="en-US" sz="5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45422" y="2947988"/>
            <a:ext cx="1859578" cy="5445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tai</a:t>
            </a:r>
            <a:endParaRPr lang="en-US" sz="5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2416175" y="2997558"/>
            <a:ext cx="1393825" cy="5318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lỗ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tai</a:t>
            </a:r>
            <a:endParaRPr lang="en-US" sz="5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Rectangle 21"/>
          <p:cNvSpPr>
            <a:spLocks noChangeArrowheads="1"/>
          </p:cNvSpPr>
          <p:nvPr/>
        </p:nvSpPr>
        <p:spPr bwMode="auto">
          <a:xfrm>
            <a:off x="31493" y="3533775"/>
            <a:ext cx="2369344" cy="5048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răng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cối</a:t>
            </a:r>
            <a:endParaRPr lang="en-US" sz="5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Rectangle 23"/>
          <p:cNvSpPr>
            <a:spLocks noChangeArrowheads="1"/>
          </p:cNvSpPr>
          <p:nvPr/>
        </p:nvSpPr>
        <p:spPr bwMode="auto">
          <a:xfrm>
            <a:off x="5868" y="4193019"/>
            <a:ext cx="1474788" cy="4318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cối</a:t>
            </a:r>
            <a:endParaRPr lang="en-US" sz="5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2212406" y="4094594"/>
            <a:ext cx="1597594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cần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Rectangle 26"/>
          <p:cNvSpPr>
            <a:spLocks noChangeArrowheads="1"/>
          </p:cNvSpPr>
          <p:nvPr/>
        </p:nvSpPr>
        <p:spPr bwMode="auto">
          <a:xfrm>
            <a:off x="2259013" y="4816112"/>
            <a:ext cx="1474787" cy="585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chốt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31" name="Rectangle 45"/>
          <p:cNvSpPr>
            <a:spLocks noChangeArrowheads="1"/>
          </p:cNvSpPr>
          <p:nvPr/>
        </p:nvSpPr>
        <p:spPr bwMode="auto">
          <a:xfrm>
            <a:off x="350043" y="2011363"/>
            <a:ext cx="31130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Euclid Symbol" pitchFamily="18" charset="2"/>
              </a:rPr>
              <a:t>Tả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Euclid Symbol" pitchFamily="18" charset="2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Euclid Symbol" pitchFamily="18" charset="2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Euclid Symbol" pitchFamily="18" charset="2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Euclid Symbol" pitchFamily="18" charset="2"/>
              </a:rPr>
              <a:t>dáng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Euclid Symbol" pitchFamily="18" charset="2"/>
              </a:rPr>
              <a:t> 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Euclid Symbol" pitchFamily="18" charset="2"/>
            </a:endParaRPr>
          </a:p>
        </p:txBody>
      </p:sp>
      <p:pic>
        <p:nvPicPr>
          <p:cNvPr id="62" name="Picture 4" descr="h"/>
          <p:cNvPicPr>
            <a:picLocks noChangeAspect="1" noChangeArrowheads="1"/>
          </p:cNvPicPr>
          <p:nvPr/>
        </p:nvPicPr>
        <p:blipFill rotWithShape="1">
          <a:blip r:embed="rId3"/>
          <a:srcRect l="26713" t="10714" r="14852" b="5953"/>
          <a:stretch>
            <a:fillRect/>
          </a:stretch>
        </p:blipFill>
        <p:spPr bwMode="auto">
          <a:xfrm>
            <a:off x="3790025" y="2149494"/>
            <a:ext cx="5298896" cy="41455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64" name="AutoShape 12"/>
          <p:cNvSpPr>
            <a:spLocks noChangeArrowheads="1"/>
          </p:cNvSpPr>
          <p:nvPr/>
        </p:nvSpPr>
        <p:spPr bwMode="auto">
          <a:xfrm>
            <a:off x="5853112" y="4576006"/>
            <a:ext cx="533400" cy="124829"/>
          </a:xfrm>
          <a:prstGeom prst="rightArrow">
            <a:avLst>
              <a:gd name="adj1" fmla="val 50000"/>
              <a:gd name="adj2" fmla="val 580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AutoShape 13"/>
          <p:cNvSpPr>
            <a:spLocks noChangeArrowheads="1"/>
          </p:cNvSpPr>
          <p:nvPr/>
        </p:nvSpPr>
        <p:spPr bwMode="auto">
          <a:xfrm rot="13780200">
            <a:off x="7403008" y="4935899"/>
            <a:ext cx="762000" cy="134577"/>
          </a:xfrm>
          <a:prstGeom prst="rightArrow">
            <a:avLst>
              <a:gd name="adj1" fmla="val 50000"/>
              <a:gd name="adj2" fmla="val 580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AutoShape 17"/>
          <p:cNvSpPr>
            <a:spLocks noChangeArrowheads="1"/>
          </p:cNvSpPr>
          <p:nvPr/>
        </p:nvSpPr>
        <p:spPr bwMode="auto">
          <a:xfrm rot="-8884747">
            <a:off x="7210689" y="5447068"/>
            <a:ext cx="1481946" cy="179662"/>
          </a:xfrm>
          <a:prstGeom prst="rightArrow">
            <a:avLst>
              <a:gd name="adj1" fmla="val 50000"/>
              <a:gd name="adj2" fmla="val 585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AutoShape 18"/>
          <p:cNvSpPr>
            <a:spLocks noChangeArrowheads="1"/>
          </p:cNvSpPr>
          <p:nvPr/>
        </p:nvSpPr>
        <p:spPr bwMode="auto">
          <a:xfrm rot="5876385">
            <a:off x="6269940" y="3843603"/>
            <a:ext cx="555109" cy="148467"/>
          </a:xfrm>
          <a:prstGeom prst="rightArrow">
            <a:avLst>
              <a:gd name="adj1" fmla="val 50000"/>
              <a:gd name="adj2" fmla="val 400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AutoShape 19"/>
          <p:cNvSpPr>
            <a:spLocks noChangeArrowheads="1"/>
          </p:cNvSpPr>
          <p:nvPr/>
        </p:nvSpPr>
        <p:spPr bwMode="auto">
          <a:xfrm rot="20559230">
            <a:off x="5731826" y="4838478"/>
            <a:ext cx="1072756" cy="174053"/>
          </a:xfrm>
          <a:prstGeom prst="rightArrow">
            <a:avLst>
              <a:gd name="adj1" fmla="val 50000"/>
              <a:gd name="adj2" fmla="val 873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AutoShape 21"/>
          <p:cNvSpPr>
            <a:spLocks noChangeArrowheads="1"/>
          </p:cNvSpPr>
          <p:nvPr/>
        </p:nvSpPr>
        <p:spPr bwMode="auto">
          <a:xfrm rot="7736759" flipV="1">
            <a:off x="7365508" y="4133821"/>
            <a:ext cx="1091266" cy="110548"/>
          </a:xfrm>
          <a:prstGeom prst="rightArrow">
            <a:avLst>
              <a:gd name="adj1" fmla="val 50000"/>
              <a:gd name="adj2" fmla="val 500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AutoShape 18"/>
          <p:cNvSpPr>
            <a:spLocks noChangeArrowheads="1"/>
          </p:cNvSpPr>
          <p:nvPr/>
        </p:nvSpPr>
        <p:spPr bwMode="auto">
          <a:xfrm rot="6080239">
            <a:off x="6944840" y="3487397"/>
            <a:ext cx="1201169" cy="124914"/>
          </a:xfrm>
          <a:prstGeom prst="rightArrow">
            <a:avLst>
              <a:gd name="adj1" fmla="val 50000"/>
              <a:gd name="adj2" fmla="val 400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AutoShape 19"/>
          <p:cNvSpPr>
            <a:spLocks noChangeArrowheads="1"/>
          </p:cNvSpPr>
          <p:nvPr/>
        </p:nvSpPr>
        <p:spPr bwMode="auto">
          <a:xfrm rot="20559230">
            <a:off x="5843514" y="5603851"/>
            <a:ext cx="1072756" cy="174053"/>
          </a:xfrm>
          <a:prstGeom prst="rightArrow">
            <a:avLst>
              <a:gd name="adj1" fmla="val 50000"/>
              <a:gd name="adj2" fmla="val 873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Rectangle 6"/>
          <p:cNvSpPr>
            <a:spLocks noChangeArrowheads="1"/>
          </p:cNvSpPr>
          <p:nvPr/>
        </p:nvSpPr>
        <p:spPr bwMode="auto">
          <a:xfrm>
            <a:off x="5383213" y="2146294"/>
            <a:ext cx="2044700" cy="477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dây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thừng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" name="Rectangle 17"/>
          <p:cNvSpPr>
            <a:spLocks noChangeArrowheads="1"/>
          </p:cNvSpPr>
          <p:nvPr/>
        </p:nvSpPr>
        <p:spPr bwMode="auto">
          <a:xfrm>
            <a:off x="3836277" y="4988241"/>
            <a:ext cx="1854816" cy="389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vành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" name="Rectangle 18"/>
          <p:cNvSpPr>
            <a:spLocks noChangeArrowheads="1"/>
          </p:cNvSpPr>
          <p:nvPr/>
        </p:nvSpPr>
        <p:spPr bwMode="auto">
          <a:xfrm>
            <a:off x="4522000" y="5649307"/>
            <a:ext cx="1393825" cy="409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áo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" name="Rectangle 19"/>
          <p:cNvSpPr>
            <a:spLocks noChangeArrowheads="1"/>
          </p:cNvSpPr>
          <p:nvPr/>
        </p:nvSpPr>
        <p:spPr bwMode="auto">
          <a:xfrm>
            <a:off x="3973944" y="4370841"/>
            <a:ext cx="1859578" cy="43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 tai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" name="Rectangle 20"/>
          <p:cNvSpPr>
            <a:spLocks noChangeArrowheads="1"/>
          </p:cNvSpPr>
          <p:nvPr/>
        </p:nvSpPr>
        <p:spPr bwMode="auto">
          <a:xfrm>
            <a:off x="7993936" y="5109006"/>
            <a:ext cx="1094985" cy="514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lỗ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 tai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" name="Rectangle 21"/>
          <p:cNvSpPr>
            <a:spLocks noChangeArrowheads="1"/>
          </p:cNvSpPr>
          <p:nvPr/>
        </p:nvSpPr>
        <p:spPr bwMode="auto">
          <a:xfrm>
            <a:off x="6729747" y="5949801"/>
            <a:ext cx="2369344" cy="401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hàm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răng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cối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" name="Rectangle 23"/>
          <p:cNvSpPr>
            <a:spLocks noChangeArrowheads="1"/>
          </p:cNvSpPr>
          <p:nvPr/>
        </p:nvSpPr>
        <p:spPr bwMode="auto">
          <a:xfrm>
            <a:off x="5546894" y="3063936"/>
            <a:ext cx="1474788" cy="469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cần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cối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" name="Rectangle 25"/>
          <p:cNvSpPr>
            <a:spLocks noChangeArrowheads="1"/>
          </p:cNvSpPr>
          <p:nvPr/>
        </p:nvSpPr>
        <p:spPr bwMode="auto">
          <a:xfrm>
            <a:off x="7470206" y="2428508"/>
            <a:ext cx="1597594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đầu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cần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" name="Rectangle 26"/>
          <p:cNvSpPr>
            <a:spLocks noChangeArrowheads="1"/>
          </p:cNvSpPr>
          <p:nvPr/>
        </p:nvSpPr>
        <p:spPr bwMode="auto">
          <a:xfrm>
            <a:off x="7651222" y="3179828"/>
            <a:ext cx="1394933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chốt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" name="AutoShape 20"/>
          <p:cNvSpPr>
            <a:spLocks noChangeArrowheads="1"/>
          </p:cNvSpPr>
          <p:nvPr/>
        </p:nvSpPr>
        <p:spPr bwMode="auto">
          <a:xfrm rot="8256055" flipV="1">
            <a:off x="5820202" y="2760598"/>
            <a:ext cx="606694" cy="95322"/>
          </a:xfrm>
          <a:prstGeom prst="rightArrow">
            <a:avLst>
              <a:gd name="adj1" fmla="val 50000"/>
              <a:gd name="adj2" fmla="val 668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622148" y="1422050"/>
            <a:ext cx="24063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n-lt"/>
              </a:rPr>
              <a:t> </a:t>
            </a:r>
            <a:r>
              <a:rPr lang="vi-VN" sz="2800" dirty="0" smtClean="0">
                <a:latin typeface="+mn-lt"/>
              </a:rPr>
              <a:t>Tre đực </a:t>
            </a:r>
            <a:r>
              <a:rPr lang="en-US" sz="2800" dirty="0" err="1" smtClean="0">
                <a:latin typeface="+mn-lt"/>
              </a:rPr>
              <a:t>là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loại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tre</a:t>
            </a:r>
            <a:r>
              <a:rPr lang="en-US" sz="2800" dirty="0" smtClean="0">
                <a:latin typeface="+mn-lt"/>
              </a:rPr>
              <a:t> </a:t>
            </a:r>
            <a:r>
              <a:rPr lang="vi-VN" sz="2800" dirty="0" smtClean="0">
                <a:latin typeface="+mn-lt"/>
              </a:rPr>
              <a:t>cao </a:t>
            </a:r>
            <a:r>
              <a:rPr lang="vi-VN" sz="2800" dirty="0">
                <a:latin typeface="+mn-lt"/>
              </a:rPr>
              <a:t>to, nhưng lại nhiều mắt và ruột </a:t>
            </a:r>
            <a:r>
              <a:rPr lang="vi-VN" sz="2800" dirty="0" smtClean="0">
                <a:latin typeface="+mn-lt"/>
              </a:rPr>
              <a:t>đặc</a:t>
            </a:r>
            <a:r>
              <a:rPr lang="en-US" sz="2800" dirty="0" smtClean="0">
                <a:latin typeface="+mn-lt"/>
              </a:rPr>
              <a:t>.</a:t>
            </a:r>
            <a:endParaRPr lang="en-US" sz="2800" dirty="0">
              <a:latin typeface="+mn-lt"/>
            </a:endParaRPr>
          </a:p>
        </p:txBody>
      </p:sp>
      <p:pic>
        <p:nvPicPr>
          <p:cNvPr id="63490" name="Picture 2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2200" y="-1549870"/>
            <a:ext cx="2245262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6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0" dur="1" fill="hold"/>
                                        <p:tgtEl>
                                          <p:spTgt spid="7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5" dur="1" fill="hold"/>
                                        <p:tgtEl>
                                          <p:spTgt spid="6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2" dur="1" fill="hold"/>
                                        <p:tgtEl>
                                          <p:spTgt spid="6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5" dur="1" fill="hold"/>
                                        <p:tgtEl>
                                          <p:spTgt spid="6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4" dur="1" fill="hold"/>
                                        <p:tgtEl>
                                          <p:spTgt spid="6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5" presetID="22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9" dur="1" fill="hold"/>
                                        <p:tgtEl>
                                          <p:spTgt spid="7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2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6" dur="1" fill="hold"/>
                                        <p:tgtEl>
                                          <p:spTgt spid="6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9" dur="1" fill="hold"/>
                                        <p:tgtEl>
                                          <p:spTgt spid="8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0" presetID="22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1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4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30" grpId="0"/>
      <p:bldP spid="30" grpId="1"/>
      <p:bldP spid="31" grpId="0"/>
      <p:bldP spid="31" grpId="1"/>
      <p:bldP spid="32" grpId="0"/>
      <p:bldP spid="32" grpId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12713" y="1184275"/>
            <a:ext cx="2097087" cy="5334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676400" y="1676400"/>
            <a:ext cx="3657600" cy="498475"/>
          </a:xfrm>
          <a:prstGeom prst="wedgeRoundRectCallout">
            <a:avLst>
              <a:gd name="adj1" fmla="val -20255"/>
              <a:gd name="adj2" fmla="val 46218"/>
              <a:gd name="adj3" fmla="val 16667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6858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012" name="Picture 40" descr="chu tiu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78000"/>
            <a:ext cx="1138238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857935" y="909935"/>
            <a:ext cx="5631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BÀI VĂN MIÊU TẢ ĐỒ VẬT</a:t>
            </a:r>
            <a:endParaRPr lang="vi-VN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360170" y="2509520"/>
            <a:ext cx="1015365" cy="3451225"/>
          </a:xfrm>
          <a:prstGeom prst="wedgeRoundRectCallout">
            <a:avLst>
              <a:gd name="adj1" fmla="val -119076"/>
              <a:gd name="adj2" fmla="val -4307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68580" algn="l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46038"/>
            <a:ext cx="9144000" cy="6278562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680" smtClean="0">
              <a:latin typeface="Times New Roman" panose="02020603050405020304" pitchFamily="18" charset="0"/>
            </a:endParaRPr>
          </a:p>
        </p:txBody>
      </p:sp>
      <p:pic>
        <p:nvPicPr>
          <p:cNvPr id="43020" name="Picture 35" descr="smiley_1221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688" y="76200"/>
            <a:ext cx="12811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Picture 35" descr="smiley_1221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6200"/>
            <a:ext cx="12811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4" descr="Kết quả hình ảnh cho hinh anh cai coi xay lua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460" y="2174874"/>
            <a:ext cx="6692340" cy="414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1937544" y="73025"/>
            <a:ext cx="547370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sáu, ngày 17 tháng 12 năm 2021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12713" y="1184275"/>
            <a:ext cx="2097087" cy="5334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012" name="Picture 40" descr="chu tiu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78000"/>
            <a:ext cx="1138238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857935" y="909935"/>
            <a:ext cx="5631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BÀI VĂN MIÊU TẢ ĐỒ VẬT</a:t>
            </a:r>
            <a:endParaRPr lang="vi-VN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46038"/>
            <a:ext cx="9144000" cy="6278562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680" smtClean="0">
              <a:latin typeface="Times New Roman" panose="02020603050405020304" pitchFamily="18" charset="0"/>
            </a:endParaRPr>
          </a:p>
        </p:txBody>
      </p:sp>
      <p:pic>
        <p:nvPicPr>
          <p:cNvPr id="43020" name="Picture 35" descr="smiley_1221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688" y="76200"/>
            <a:ext cx="12811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Picture 35" descr="smiley_1221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6200"/>
            <a:ext cx="12811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ối xay">
            <a:hlinkClick r:id="" action="ppaction://media"/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200" y="1717674"/>
            <a:ext cx="8991600" cy="457646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62779" y="2477553"/>
            <a:ext cx="464661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Anh bên kia </a:t>
            </a:r>
            <a:r>
              <a:rPr lang="vi-VN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sông</a:t>
            </a:r>
            <a:endParaRPr lang="en-US" sz="32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vi-VN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Em bên </a:t>
            </a:r>
            <a:r>
              <a:rPr lang="vi-VN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này sông</a:t>
            </a:r>
            <a:br>
              <a:rPr lang="vi-VN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vi-VN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Anh đuổi cùng </a:t>
            </a:r>
            <a:r>
              <a:rPr lang="vi-VN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vòng</a:t>
            </a:r>
            <a:endParaRPr lang="en-US" sz="32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vi-VN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chẳng </a:t>
            </a:r>
            <a:r>
              <a:rPr lang="vi-VN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bắt được em.</a:t>
            </a:r>
            <a:br>
              <a:rPr lang="vi-VN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vi-VN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Là cái gì? </a:t>
            </a:r>
            <a:endParaRPr lang="en-US" sz="3200" b="1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1937544" y="73025"/>
            <a:ext cx="547370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sáu, ngày 17 tháng 12 năm 2021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12713" y="1184275"/>
            <a:ext cx="2097087" cy="5334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57935" y="986135"/>
            <a:ext cx="5631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BÀI VĂN MIÊU TẢ ĐỒ VẬT</a:t>
            </a:r>
            <a:endParaRPr lang="vi-VN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89102" y="2078037"/>
            <a:ext cx="7448550" cy="588963"/>
          </a:xfrm>
          <a:prstGeom prst="rect">
            <a:avLst/>
          </a:prstGeom>
          <a:noFill/>
          <a:ln>
            <a:noFill/>
          </a:ln>
        </p:spPr>
        <p:txBody>
          <a:bodyPr lIns="95787" tIns="47894" rIns="95787" bIns="47894">
            <a:spAutoFit/>
          </a:bodyPr>
          <a:lstStyle>
            <a:lvl1pPr defTabSz="95885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9588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95885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9588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9588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187327" y="2587922"/>
            <a:ext cx="8804273" cy="10200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5787" tIns="47894" rIns="95787" bIns="47894">
            <a:spAutoFit/>
          </a:bodyPr>
          <a:lstStyle>
            <a:lvl1pPr defTabSz="95885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9588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95885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9588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9588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3000" dirty="0" smtClean="0">
                <a:latin typeface="+mn-lt"/>
              </a:rPr>
              <a:t>  	     </a:t>
            </a:r>
            <a:r>
              <a:rPr lang="vi-VN" sz="3000" dirty="0" smtClean="0">
                <a:latin typeface="+mn-lt"/>
              </a:rPr>
              <a:t>Cái cối xinh xinh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000" dirty="0" smtClean="0">
                <a:latin typeface="+mn-lt"/>
              </a:rPr>
              <a:t> </a:t>
            </a:r>
            <a:r>
              <a:rPr lang="en-US" sz="3000" dirty="0" err="1" smtClean="0">
                <a:latin typeface="+mn-lt"/>
              </a:rPr>
              <a:t>ngồi</a:t>
            </a:r>
            <a:r>
              <a:rPr lang="en-US" sz="3000" dirty="0" smtClean="0">
                <a:latin typeface="+mn-lt"/>
              </a:rPr>
              <a:t> </a:t>
            </a:r>
            <a:r>
              <a:rPr lang="vi-VN" sz="3000" dirty="0" smtClean="0">
                <a:latin typeface="+mn-lt"/>
              </a:rPr>
              <a:t>chễm chệ giữa gian nhà trống</a:t>
            </a:r>
            <a:r>
              <a:rPr lang="en-US" sz="3000" dirty="0" smtClean="0">
                <a:latin typeface="+mn-lt"/>
              </a:rPr>
              <a:t>.</a:t>
            </a:r>
            <a:endParaRPr lang="en-US" sz="3000" dirty="0" smtClean="0">
              <a:latin typeface="+mn-lt"/>
            </a:endParaRP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1582738" y="3404012"/>
            <a:ext cx="7678737" cy="55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7" tIns="47894" rIns="95787" bIns="47894">
            <a:spAutoFit/>
          </a:bodyPr>
          <a:lstStyle>
            <a:lvl1pPr defTabSz="95885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9588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95885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9588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9588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buClrTx/>
              <a:buSzTx/>
              <a:buFontTx/>
              <a:buNone/>
              <a:defRPr/>
            </a:pPr>
            <a:r>
              <a:rPr lang="en-US" sz="30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0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0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0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smtClean="0">
                <a:solidFill>
                  <a:schemeClr val="accent1"/>
                </a:solidFill>
                <a:latin typeface="+mn-lt"/>
              </a:rPr>
              <a:t>- </a:t>
            </a:r>
            <a:r>
              <a:rPr lang="vi-VN" sz="3000" i="1" dirty="0" smtClean="0">
                <a:solidFill>
                  <a:schemeClr val="accent1"/>
                </a:solidFill>
                <a:latin typeface="+mn-lt"/>
              </a:rPr>
              <a:t>đồ vật được</a:t>
            </a:r>
            <a:r>
              <a:rPr lang="en-US" sz="3000" i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vi-VN" sz="3000" i="1" dirty="0" smtClean="0">
                <a:solidFill>
                  <a:schemeClr val="accent1"/>
                </a:solidFill>
                <a:latin typeface="+mn-lt"/>
              </a:rPr>
              <a:t>miêu tả</a:t>
            </a:r>
            <a:r>
              <a:rPr lang="en-US" sz="3000" i="1" dirty="0" smtClean="0">
                <a:solidFill>
                  <a:schemeClr val="accent1"/>
                </a:solidFill>
                <a:latin typeface="+mn-lt"/>
              </a:rPr>
              <a:t>).</a:t>
            </a:r>
            <a:endParaRPr lang="en-US" sz="3000" i="1" dirty="0" smtClean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422275" y="3981450"/>
            <a:ext cx="17176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52" tIns="48227" rIns="96452" bIns="48227">
            <a:spAutoFit/>
          </a:bodyPr>
          <a:lstStyle>
            <a:lvl1pPr defTabSz="95885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9588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95885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9588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9588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89102" y="4495800"/>
            <a:ext cx="8841836" cy="10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452" tIns="48227" rIns="96452" bIns="48227">
            <a:spAutoFit/>
          </a:bodyPr>
          <a:lstStyle>
            <a:lvl1pPr defTabSz="95885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9588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95885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9588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9588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3000" dirty="0" smtClean="0">
                <a:latin typeface="+mn-lt"/>
              </a:rPr>
              <a:t>                  </a:t>
            </a:r>
            <a:r>
              <a:rPr lang="vi-VN" sz="3000" dirty="0" smtClean="0">
                <a:latin typeface="+mn-lt"/>
              </a:rPr>
              <a:t>Cái cối xay cũng như những đồ dùng đã sống cùng tôi </a:t>
            </a:r>
            <a:r>
              <a:rPr lang="en-US" sz="3000" dirty="0" smtClean="0">
                <a:latin typeface="+mn-lt"/>
              </a:rPr>
              <a:t>…</a:t>
            </a:r>
            <a:r>
              <a:rPr lang="vi-VN" sz="3000" dirty="0" smtClean="0">
                <a:latin typeface="+mn-lt"/>
              </a:rPr>
              <a:t> chỉ muốn theo dõi từng bước anh đi</a:t>
            </a:r>
            <a:r>
              <a:rPr lang="en-US" sz="3000" dirty="0" smtClean="0">
                <a:latin typeface="+mn-lt"/>
              </a:rPr>
              <a:t>”</a:t>
            </a:r>
            <a:r>
              <a:rPr lang="vi-VN" sz="3000" dirty="0" smtClean="0">
                <a:latin typeface="+mn-lt"/>
              </a:rPr>
              <a:t>.</a:t>
            </a:r>
            <a:endParaRPr lang="en-US" sz="3000" dirty="0" smtClean="0"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338138" y="5380074"/>
            <a:ext cx="8707437" cy="1020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6452" tIns="48227" rIns="96452" bIns="48227">
            <a:spAutoFit/>
          </a:bodyPr>
          <a:lstStyle/>
          <a:p>
            <a:pPr algn="just" defTabSz="958850" eaLnBrk="1" hangingPunct="1">
              <a:defRPr/>
            </a:pPr>
            <a:r>
              <a:rPr lang="en-US" sz="3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3000" i="1" dirty="0">
                <a:solidFill>
                  <a:schemeClr val="accent1"/>
                </a:solidFill>
                <a:cs typeface="Times New Roman" panose="02020603050405020304" pitchFamily="18" charset="0"/>
              </a:rPr>
              <a:t>Nêu kết thúc của bài</a:t>
            </a:r>
            <a:r>
              <a:rPr lang="en-US" sz="3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sz="3000" i="1" dirty="0">
                <a:solidFill>
                  <a:schemeClr val="accent1"/>
                </a:solidFill>
                <a:cs typeface="Times New Roman" panose="02020603050405020304" pitchFamily="18" charset="0"/>
              </a:rPr>
              <a:t>Tình cảm thân thiết giữa các đồ vật trong nhà với bạn nhỏ</a:t>
            </a:r>
            <a:r>
              <a:rPr lang="en-US" sz="30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000" i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44044" name="Rectangle 1"/>
          <p:cNvSpPr>
            <a:spLocks noChangeArrowheads="1"/>
          </p:cNvSpPr>
          <p:nvPr/>
        </p:nvSpPr>
        <p:spPr bwMode="auto">
          <a:xfrm>
            <a:off x="150814" y="1600200"/>
            <a:ext cx="8840786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n-US" sz="29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9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9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9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9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9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9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9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9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9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9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9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9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9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0" y="0"/>
            <a:ext cx="9144000" cy="6357938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680" smtClean="0">
              <a:latin typeface="Times New Roman" panose="02020603050405020304" pitchFamily="18" charset="0"/>
            </a:endParaRPr>
          </a:p>
        </p:txBody>
      </p:sp>
      <p:pic>
        <p:nvPicPr>
          <p:cNvPr id="44046" name="Picture 35" descr="smiley_1221">
            <a:hlinkClick r:id="rId1" action="ppaction://hlinksldjump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688" y="76200"/>
            <a:ext cx="12811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7" name="Picture 35" descr="smiley_1221">
            <a:hlinkClick r:id="rId1" action="ppaction://hlinksldjump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12811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819400" y="2057400"/>
            <a:ext cx="21336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4000" y="2018209"/>
            <a:ext cx="12192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937644" y="2082109"/>
            <a:ext cx="2171441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1125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C00000"/>
                </a:solidFill>
              </a:rPr>
              <a:t>Trực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tiếp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162488" y="3915895"/>
            <a:ext cx="1835759" cy="5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1111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1937544" y="73025"/>
            <a:ext cx="547370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sáu, ngày 17 tháng 12 năm 2021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6"/>
          <p:cNvSpPr>
            <a:spLocks noChangeArrowheads="1"/>
          </p:cNvSpPr>
          <p:nvPr/>
        </p:nvSpPr>
        <p:spPr bwMode="auto">
          <a:xfrm>
            <a:off x="192087" y="1778000"/>
            <a:ext cx="9104313" cy="854075"/>
          </a:xfrm>
          <a:prstGeom prst="flowChartAlternateProcess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19405" indent="-31940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228600" y="2862510"/>
            <a:ext cx="8686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457200" indent="-457200">
              <a:spcBef>
                <a:spcPts val="0"/>
              </a:spcBef>
              <a:buClrTx/>
              <a:buSzTx/>
              <a:buFontTx/>
              <a:buChar char="-"/>
            </a:pP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sym typeface="Euclid Symbol"/>
              </a:rPr>
              <a:t>Giống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sym typeface="Euclid Symbol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sym typeface="Euclid Symbol"/>
              </a:rPr>
              <a:t>kiểu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sym typeface="Euclid Symbol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sym typeface="Euclid Symbol"/>
              </a:rPr>
              <a:t>mở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sym typeface="Euclid Symbol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sym typeface="Euclid Symbol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sym typeface="Euclid Symbol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sym typeface="Euclid Symbol"/>
              </a:rPr>
              <a:t>trực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sym typeface="Euclid Symbol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sym typeface="Euclid Symbol"/>
              </a:rPr>
              <a:t>tiếp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sym typeface="Euclid Symbol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sym typeface="Euclid Symbol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sym typeface="Euclid Symbol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sym typeface="Euclid Symbol"/>
              </a:rPr>
              <a:t>kết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sym typeface="Euclid Symbol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sym typeface="Euclid Symbol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sym typeface="Euclid Symbol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sym typeface="Euclid Symbol"/>
              </a:rPr>
              <a:t>mở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sym typeface="Euclid Symbol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sym typeface="Euclid Symbol"/>
              </a:rPr>
              <a:t>rộng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sym typeface="Euclid Symbol"/>
            </a:endParaRPr>
          </a:p>
          <a:p>
            <a:pPr>
              <a:spcBef>
                <a:spcPts val="0"/>
              </a:spcBef>
              <a:buClrTx/>
              <a:buSzTx/>
              <a:buNone/>
            </a:pP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sym typeface="Euclid Symbol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sym typeface="Euclid Symbol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sym typeface="Euclid Symbol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sym typeface="Euclid Symbol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sym typeface="Euclid Symbol"/>
              </a:rPr>
              <a:t>kể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sym typeface="Euclid Symbol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sym typeface="Euclid Symbol"/>
              </a:rPr>
              <a:t>chuyện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sym typeface="Euclid Symbol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sym typeface="Euclid Symbol"/>
            </a:endParaRPr>
          </a:p>
        </p:txBody>
      </p:sp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0" y="46038"/>
            <a:ext cx="9144000" cy="6278562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680" smtClean="0">
              <a:latin typeface="Times New Roman" panose="02020603050405020304" pitchFamily="18" charset="0"/>
            </a:endParaRPr>
          </a:p>
        </p:txBody>
      </p:sp>
      <p:sp>
        <p:nvSpPr>
          <p:cNvPr id="46088" name="Title 1"/>
          <p:cNvSpPr txBox="1"/>
          <p:nvPr/>
        </p:nvSpPr>
        <p:spPr bwMode="auto">
          <a:xfrm>
            <a:off x="111125" y="1168400"/>
            <a:ext cx="24780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40080" indent="-24638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38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405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605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805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4005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1205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57935" y="909935"/>
            <a:ext cx="5631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BÀI VĂN MIÊU TẢ ĐỒ VẬT</a:t>
            </a:r>
            <a:endParaRPr lang="vi-VN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091" name="Picture 35" descr="smiley_122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786688" y="76200"/>
            <a:ext cx="12811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Picture 35" descr="smiley_1221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76200"/>
            <a:ext cx="12811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1937544" y="73025"/>
            <a:ext cx="547370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sáu, ngày 17 tháng 12 năm 2021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-30957" y="46038"/>
            <a:ext cx="9144000" cy="6278562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680" smtClean="0">
              <a:latin typeface="Times New Roman" panose="02020603050405020304" pitchFamily="18" charset="0"/>
            </a:endParaRPr>
          </a:p>
        </p:txBody>
      </p:sp>
      <p:sp>
        <p:nvSpPr>
          <p:cNvPr id="47108" name="Title 1"/>
          <p:cNvSpPr txBox="1"/>
          <p:nvPr/>
        </p:nvSpPr>
        <p:spPr bwMode="auto">
          <a:xfrm>
            <a:off x="111125" y="1168400"/>
            <a:ext cx="24780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40080" indent="-24638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38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405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605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805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4005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1205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57935" y="909935"/>
            <a:ext cx="5631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BÀI VĂN MIÊU TẢ ĐỒ VẬT</a:t>
            </a:r>
            <a:endParaRPr lang="vi-VN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11" name="Picture 35" descr="smiley_1221">
            <a:hlinkClick r:id=""/>
          </p:cNvPr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786688" y="76200"/>
            <a:ext cx="12811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35" descr="smiley_1221">
            <a:hlinkClick r:id=""/>
          </p:cNvPr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76200"/>
            <a:ext cx="12811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3" name="AutoShape 5"/>
          <p:cNvSpPr>
            <a:spLocks noChangeArrowheads="1"/>
          </p:cNvSpPr>
          <p:nvPr/>
        </p:nvSpPr>
        <p:spPr bwMode="auto">
          <a:xfrm>
            <a:off x="350043" y="1466850"/>
            <a:ext cx="7546975" cy="830263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" name="Picture 4" descr="h"/>
          <p:cNvPicPr>
            <a:picLocks noChangeAspect="1" noChangeArrowheads="1"/>
          </p:cNvPicPr>
          <p:nvPr/>
        </p:nvPicPr>
        <p:blipFill rotWithShape="1">
          <a:blip r:embed="rId2"/>
          <a:srcRect l="27203" t="11925" r="15477" b="6890"/>
          <a:stretch>
            <a:fillRect/>
          </a:stretch>
        </p:blipFill>
        <p:spPr bwMode="auto">
          <a:xfrm>
            <a:off x="0" y="2111375"/>
            <a:ext cx="9067800" cy="41302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64" name="AutoShape 12"/>
          <p:cNvSpPr>
            <a:spLocks noChangeArrowheads="1"/>
          </p:cNvSpPr>
          <p:nvPr/>
        </p:nvSpPr>
        <p:spPr bwMode="auto">
          <a:xfrm>
            <a:off x="4036135" y="4664242"/>
            <a:ext cx="533400" cy="124829"/>
          </a:xfrm>
          <a:prstGeom prst="rightArrow">
            <a:avLst>
              <a:gd name="adj1" fmla="val 50000"/>
              <a:gd name="adj2" fmla="val 580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AutoShape 13"/>
          <p:cNvSpPr>
            <a:spLocks noChangeArrowheads="1"/>
          </p:cNvSpPr>
          <p:nvPr/>
        </p:nvSpPr>
        <p:spPr bwMode="auto">
          <a:xfrm rot="11478705">
            <a:off x="6440456" y="4806902"/>
            <a:ext cx="1068483" cy="90025"/>
          </a:xfrm>
          <a:prstGeom prst="rightArrow">
            <a:avLst>
              <a:gd name="adj1" fmla="val 50000"/>
              <a:gd name="adj2" fmla="val 580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AutoShape 17"/>
          <p:cNvSpPr>
            <a:spLocks noChangeArrowheads="1"/>
          </p:cNvSpPr>
          <p:nvPr/>
        </p:nvSpPr>
        <p:spPr bwMode="auto">
          <a:xfrm rot="-8884747">
            <a:off x="6074782" y="5424355"/>
            <a:ext cx="1481946" cy="179662"/>
          </a:xfrm>
          <a:prstGeom prst="rightArrow">
            <a:avLst>
              <a:gd name="adj1" fmla="val 50000"/>
              <a:gd name="adj2" fmla="val 585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AutoShape 18"/>
          <p:cNvSpPr>
            <a:spLocks noChangeArrowheads="1"/>
          </p:cNvSpPr>
          <p:nvPr/>
        </p:nvSpPr>
        <p:spPr bwMode="auto">
          <a:xfrm rot="5876385">
            <a:off x="4673998" y="3891631"/>
            <a:ext cx="555109" cy="107132"/>
          </a:xfrm>
          <a:prstGeom prst="rightArrow">
            <a:avLst>
              <a:gd name="adj1" fmla="val 50000"/>
              <a:gd name="adj2" fmla="val 400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AutoShape 19"/>
          <p:cNvSpPr>
            <a:spLocks noChangeArrowheads="1"/>
          </p:cNvSpPr>
          <p:nvPr/>
        </p:nvSpPr>
        <p:spPr bwMode="auto">
          <a:xfrm rot="20559230">
            <a:off x="4497353" y="4880361"/>
            <a:ext cx="1072756" cy="174053"/>
          </a:xfrm>
          <a:prstGeom prst="rightArrow">
            <a:avLst>
              <a:gd name="adj1" fmla="val 50000"/>
              <a:gd name="adj2" fmla="val 873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AutoShape 21"/>
          <p:cNvSpPr>
            <a:spLocks noChangeArrowheads="1"/>
          </p:cNvSpPr>
          <p:nvPr/>
        </p:nvSpPr>
        <p:spPr bwMode="auto">
          <a:xfrm rot="7736759" flipV="1">
            <a:off x="6241746" y="4172673"/>
            <a:ext cx="1091266" cy="110548"/>
          </a:xfrm>
          <a:prstGeom prst="rightArrow">
            <a:avLst>
              <a:gd name="adj1" fmla="val 50000"/>
              <a:gd name="adj2" fmla="val 500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AutoShape 18"/>
          <p:cNvSpPr>
            <a:spLocks noChangeArrowheads="1"/>
          </p:cNvSpPr>
          <p:nvPr/>
        </p:nvSpPr>
        <p:spPr bwMode="auto">
          <a:xfrm rot="6080239">
            <a:off x="5920822" y="3551479"/>
            <a:ext cx="1201169" cy="124914"/>
          </a:xfrm>
          <a:prstGeom prst="rightArrow">
            <a:avLst>
              <a:gd name="adj1" fmla="val 50000"/>
              <a:gd name="adj2" fmla="val 400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AutoShape 19"/>
          <p:cNvSpPr>
            <a:spLocks noChangeArrowheads="1"/>
          </p:cNvSpPr>
          <p:nvPr/>
        </p:nvSpPr>
        <p:spPr bwMode="auto">
          <a:xfrm rot="20559230">
            <a:off x="4930024" y="5656540"/>
            <a:ext cx="1072756" cy="174053"/>
          </a:xfrm>
          <a:prstGeom prst="rightArrow">
            <a:avLst>
              <a:gd name="adj1" fmla="val 50000"/>
              <a:gd name="adj2" fmla="val 873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Rectangle 6"/>
          <p:cNvSpPr>
            <a:spLocks noChangeArrowheads="1"/>
          </p:cNvSpPr>
          <p:nvPr/>
        </p:nvSpPr>
        <p:spPr bwMode="auto">
          <a:xfrm>
            <a:off x="3720217" y="2146659"/>
            <a:ext cx="2044700" cy="477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dây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thừng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" name="Rectangle 17"/>
          <p:cNvSpPr>
            <a:spLocks noChangeArrowheads="1"/>
          </p:cNvSpPr>
          <p:nvPr/>
        </p:nvSpPr>
        <p:spPr bwMode="auto">
          <a:xfrm>
            <a:off x="2673389" y="5116860"/>
            <a:ext cx="1854816" cy="389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vành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" name="Rectangle 18"/>
          <p:cNvSpPr>
            <a:spLocks noChangeArrowheads="1"/>
          </p:cNvSpPr>
          <p:nvPr/>
        </p:nvSpPr>
        <p:spPr bwMode="auto">
          <a:xfrm>
            <a:off x="3608510" y="5701996"/>
            <a:ext cx="1393825" cy="409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áo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" name="Rectangle 19"/>
          <p:cNvSpPr>
            <a:spLocks noChangeArrowheads="1"/>
          </p:cNvSpPr>
          <p:nvPr/>
        </p:nvSpPr>
        <p:spPr bwMode="auto">
          <a:xfrm>
            <a:off x="2188624" y="4626360"/>
            <a:ext cx="1859578" cy="43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 tai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" name="Rectangle 20"/>
          <p:cNvSpPr>
            <a:spLocks noChangeArrowheads="1"/>
          </p:cNvSpPr>
          <p:nvPr/>
        </p:nvSpPr>
        <p:spPr bwMode="auto">
          <a:xfrm>
            <a:off x="7467479" y="4470177"/>
            <a:ext cx="1094985" cy="514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lỗ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 tai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" name="Rectangle 21"/>
          <p:cNvSpPr>
            <a:spLocks noChangeArrowheads="1"/>
          </p:cNvSpPr>
          <p:nvPr/>
        </p:nvSpPr>
        <p:spPr bwMode="auto">
          <a:xfrm>
            <a:off x="6370624" y="5927283"/>
            <a:ext cx="2369344" cy="401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hàm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răng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cối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" name="Rectangle 23"/>
          <p:cNvSpPr>
            <a:spLocks noChangeArrowheads="1"/>
          </p:cNvSpPr>
          <p:nvPr/>
        </p:nvSpPr>
        <p:spPr bwMode="auto">
          <a:xfrm>
            <a:off x="3971422" y="3094150"/>
            <a:ext cx="1474788" cy="469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cần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cối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" name="Rectangle 25"/>
          <p:cNvSpPr>
            <a:spLocks noChangeArrowheads="1"/>
          </p:cNvSpPr>
          <p:nvPr/>
        </p:nvSpPr>
        <p:spPr bwMode="auto">
          <a:xfrm>
            <a:off x="6446188" y="2492590"/>
            <a:ext cx="1597594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đầu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cần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" name="Rectangle 26"/>
          <p:cNvSpPr>
            <a:spLocks noChangeArrowheads="1"/>
          </p:cNvSpPr>
          <p:nvPr/>
        </p:nvSpPr>
        <p:spPr bwMode="auto">
          <a:xfrm>
            <a:off x="6786692" y="3205914"/>
            <a:ext cx="1394933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chốt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" name="AutoShape 20"/>
          <p:cNvSpPr>
            <a:spLocks noChangeArrowheads="1"/>
          </p:cNvSpPr>
          <p:nvPr/>
        </p:nvSpPr>
        <p:spPr bwMode="auto">
          <a:xfrm rot="8256055">
            <a:off x="3384775" y="2957195"/>
            <a:ext cx="1138229" cy="84287"/>
          </a:xfrm>
          <a:prstGeom prst="rightArrow">
            <a:avLst>
              <a:gd name="adj1" fmla="val 50000"/>
              <a:gd name="adj2" fmla="val 668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5"/>
          <p:cNvSpPr>
            <a:spLocks noChangeArrowheads="1"/>
          </p:cNvSpPr>
          <p:nvPr/>
        </p:nvSpPr>
        <p:spPr bwMode="auto">
          <a:xfrm>
            <a:off x="-129788" y="2054244"/>
            <a:ext cx="31130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Euclid Symbol" pitchFamily="18" charset="2"/>
              </a:rPr>
              <a:t>Tả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Euclid Symbol" pitchFamily="18" charset="2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Euclid Symbol" pitchFamily="18" charset="2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Euclid Symbol" pitchFamily="18" charset="2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Euclid Symbol" pitchFamily="18" charset="2"/>
              </a:rPr>
              <a:t>dáng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Euclid Symbol" pitchFamily="18" charset="2"/>
              </a:rPr>
              <a:t> 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Euclid Symbol" pitchFamily="18" charset="2"/>
            </a:endParaRPr>
          </a:p>
        </p:txBody>
      </p:sp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1937544" y="73025"/>
            <a:ext cx="547370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sáu, ngày 17 tháng 12 năm 2021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6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6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6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1" fill="hold"/>
                                        <p:tgtEl>
                                          <p:spTgt spid="7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2" presetID="22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6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5" dur="1" fill="hold"/>
                                        <p:tgtEl>
                                          <p:spTgt spid="8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6" presetID="22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0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bldLvl="0" animBg="1"/>
      <p:bldP spid="64" grpId="1" bldLvl="0" animBg="1"/>
      <p:bldP spid="65" grpId="0" bldLvl="0" animBg="1"/>
      <p:bldP spid="65" grpId="1" bldLvl="0" animBg="1"/>
      <p:bldP spid="66" grpId="0" bldLvl="0" animBg="1"/>
      <p:bldP spid="66" grpId="1" bldLvl="0" animBg="1"/>
      <p:bldP spid="67" grpId="0" bldLvl="0" animBg="1"/>
      <p:bldP spid="67" grpId="1" bldLvl="0" animBg="1"/>
      <p:bldP spid="68" grpId="0" bldLvl="0" animBg="1"/>
      <p:bldP spid="68" grpId="1" bldLvl="0" animBg="1"/>
      <p:bldP spid="69" grpId="0" bldLvl="0" animBg="1"/>
      <p:bldP spid="69" grpId="1" bldLvl="0" animBg="1"/>
      <p:bldP spid="70" grpId="0" bldLvl="0" animBg="1"/>
      <p:bldP spid="70" grpId="1" bldLvl="0" animBg="1"/>
      <p:bldP spid="71" grpId="0" bldLvl="0" animBg="1"/>
      <p:bldP spid="71" grpId="1" bldLvl="0" animBg="1"/>
      <p:bldP spid="72" grpId="0" bldLvl="0" animBg="1"/>
      <p:bldP spid="73" grpId="0" bldLvl="0" animBg="1"/>
      <p:bldP spid="74" grpId="0" bldLvl="0" animBg="1"/>
      <p:bldP spid="75" grpId="0" bldLvl="0" animBg="1"/>
      <p:bldP spid="76" grpId="0" bldLvl="0" animBg="1"/>
      <p:bldP spid="77" grpId="0" bldLvl="0" animBg="1"/>
      <p:bldP spid="78" grpId="0" bldLvl="0" animBg="1"/>
      <p:bldP spid="79" grpId="0" bldLvl="0" animBg="1"/>
      <p:bldP spid="80" grpId="0" bldLvl="0" animBg="1"/>
      <p:bldP spid="81" grpId="0" bldLvl="0" animBg="1"/>
      <p:bldP spid="81" grpId="1" bldLvl="0" animBg="1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-30957" y="46038"/>
            <a:ext cx="9144000" cy="6278562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680" smtClean="0">
              <a:latin typeface="Times New Roman" panose="02020603050405020304" pitchFamily="18" charset="0"/>
            </a:endParaRPr>
          </a:p>
        </p:txBody>
      </p:sp>
      <p:sp>
        <p:nvSpPr>
          <p:cNvPr id="47108" name="Title 1"/>
          <p:cNvSpPr txBox="1"/>
          <p:nvPr/>
        </p:nvSpPr>
        <p:spPr bwMode="auto">
          <a:xfrm>
            <a:off x="111125" y="1168400"/>
            <a:ext cx="24780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40080" indent="-24638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38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405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605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805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4005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1205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57935" y="909935"/>
            <a:ext cx="5631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BÀI VĂN MIÊU TẢ ĐỒ VẬT</a:t>
            </a:r>
            <a:endParaRPr lang="vi-VN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11" name="Picture 35" descr="smiley_1221">
            <a:hlinkClick r:id="rId1" action="ppaction://hlinksldjump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688" y="76200"/>
            <a:ext cx="12811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35" descr="smiley_1221">
            <a:hlinkClick r:id="rId1" action="ppaction://hlinksldjump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12811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3" name="AutoShape 5"/>
          <p:cNvSpPr>
            <a:spLocks noChangeArrowheads="1"/>
          </p:cNvSpPr>
          <p:nvPr/>
        </p:nvSpPr>
        <p:spPr bwMode="auto">
          <a:xfrm>
            <a:off x="350043" y="1466850"/>
            <a:ext cx="7546975" cy="830263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Phần thân bài tả cái cối theo trình tự như thế nào ?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3"/>
          <p:cNvSpPr>
            <a:spLocks noChangeArrowheads="1"/>
          </p:cNvSpPr>
          <p:nvPr/>
        </p:nvSpPr>
        <p:spPr bwMode="auto">
          <a:xfrm>
            <a:off x="1531937" y="3886200"/>
            <a:ext cx="5394325" cy="584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None/>
            </a:pP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sym typeface="Euclid Symbol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sym typeface="Euclid Symbol"/>
              </a:rPr>
              <a:t>Tả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sym typeface="Euclid Symbol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sym typeface="Euclid Symbol"/>
              </a:rPr>
              <a:t>công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sym typeface="Euclid Symbol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sym typeface="Euclid Symbol"/>
              </a:rPr>
              <a:t>dụng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sym typeface="Euclid Symbol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sym typeface="Euclid Symbol"/>
              </a:rPr>
              <a:t>của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sym typeface="Euclid Symbol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sym typeface="Euclid Symbol"/>
              </a:rPr>
              <a:t>cái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sym typeface="Euclid Symbol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sym typeface="Euclid Symbol"/>
              </a:rPr>
              <a:t>cối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sym typeface="Euclid Symbol"/>
              </a:rPr>
              <a:t>.</a:t>
            </a:r>
            <a:endParaRPr lang="en-US" sz="3200" dirty="0">
              <a:solidFill>
                <a:srgbClr val="006600"/>
              </a:solidFill>
              <a:latin typeface="Times New Roman" panose="02020603050405020304" pitchFamily="18" charset="0"/>
              <a:sym typeface="Euclid Symbol"/>
            </a:endParaRPr>
          </a:p>
        </p:txBody>
      </p:sp>
      <p:sp>
        <p:nvSpPr>
          <p:cNvPr id="48" name="Rectangle 44"/>
          <p:cNvSpPr>
            <a:spLocks noChangeArrowheads="1"/>
          </p:cNvSpPr>
          <p:nvPr/>
        </p:nvSpPr>
        <p:spPr bwMode="auto">
          <a:xfrm>
            <a:off x="1944066" y="2295250"/>
            <a:ext cx="5508625" cy="57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xay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lúa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9543" y="3070669"/>
            <a:ext cx="4479111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xóm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1937544" y="73025"/>
            <a:ext cx="547370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sáu, ngày 17 tháng 12 năm 2021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2" grpId="0"/>
    </p:bldLst>
  </p:timing>
</p:sld>
</file>

<file path=ppt/tags/tag1.xml><?xml version="1.0" encoding="utf-8"?>
<p:tagLst xmlns:p="http://schemas.openxmlformats.org/presentationml/2006/main">
  <p:tag name="RNRSTYLE" val="Indezine_SM_Title"/>
</p:tagLst>
</file>

<file path=ppt/tags/tag2.xml><?xml version="1.0" encoding="utf-8"?>
<p:tagLst xmlns:p="http://schemas.openxmlformats.org/presentationml/2006/main">
  <p:tag name="RNRSTYLE" val="Indezine_SM_Text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5787" tIns="47894" rIns="95787" bIns="47894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5787" tIns="47894" rIns="95787" bIns="47894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35">
  <a:themeElements>
    <a:clrScheme name="Office Theme 2">
      <a:dk1>
        <a:srgbClr val="333333"/>
      </a:dk1>
      <a:lt1>
        <a:srgbClr val="FFFFFF"/>
      </a:lt1>
      <a:dk2>
        <a:srgbClr val="996600"/>
      </a:dk2>
      <a:lt2>
        <a:srgbClr val="FFFFFF"/>
      </a:lt2>
      <a:accent1>
        <a:srgbClr val="F7A863"/>
      </a:accent1>
      <a:accent2>
        <a:srgbClr val="D9C541"/>
      </a:accent2>
      <a:accent3>
        <a:srgbClr val="CAB8AA"/>
      </a:accent3>
      <a:accent4>
        <a:srgbClr val="DADADA"/>
      </a:accent4>
      <a:accent5>
        <a:srgbClr val="FAD1B7"/>
      </a:accent5>
      <a:accent6>
        <a:srgbClr val="C4B23A"/>
      </a:accent6>
      <a:hlink>
        <a:srgbClr val="F7CA6F"/>
      </a:hlink>
      <a:folHlink>
        <a:srgbClr val="F7CCC3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Office Theme 1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DEAE4E"/>
        </a:accent1>
        <a:accent2>
          <a:srgbClr val="E6B85C"/>
        </a:accent2>
        <a:accent3>
          <a:srgbClr val="CAB8AA"/>
        </a:accent3>
        <a:accent4>
          <a:srgbClr val="DADADA"/>
        </a:accent4>
        <a:accent5>
          <a:srgbClr val="ECD3B2"/>
        </a:accent5>
        <a:accent6>
          <a:srgbClr val="D0A653"/>
        </a:accent6>
        <a:hlink>
          <a:srgbClr val="EDC26B"/>
        </a:hlink>
        <a:folHlink>
          <a:srgbClr val="F7CA6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F7A863"/>
        </a:accent1>
        <a:accent2>
          <a:srgbClr val="D9C541"/>
        </a:accent2>
        <a:accent3>
          <a:srgbClr val="CAB8AA"/>
        </a:accent3>
        <a:accent4>
          <a:srgbClr val="DADADA"/>
        </a:accent4>
        <a:accent5>
          <a:srgbClr val="FAD1B7"/>
        </a:accent5>
        <a:accent6>
          <a:srgbClr val="C4B23A"/>
        </a:accent6>
        <a:hlink>
          <a:srgbClr val="F7CA6F"/>
        </a:hlink>
        <a:folHlink>
          <a:srgbClr val="F7CCC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91D4F2"/>
        </a:accent1>
        <a:accent2>
          <a:srgbClr val="EDBE5F"/>
        </a:accent2>
        <a:accent3>
          <a:srgbClr val="CAB8AA"/>
        </a:accent3>
        <a:accent4>
          <a:srgbClr val="DADADA"/>
        </a:accent4>
        <a:accent5>
          <a:srgbClr val="C7E6F7"/>
        </a:accent5>
        <a:accent6>
          <a:srgbClr val="D7AC55"/>
        </a:accent6>
        <a:hlink>
          <a:srgbClr val="D1BFFF"/>
        </a:hlink>
        <a:folHlink>
          <a:srgbClr val="A4EB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A4E667"/>
        </a:accent1>
        <a:accent2>
          <a:srgbClr val="B2C3FF"/>
        </a:accent2>
        <a:accent3>
          <a:srgbClr val="CAB8AA"/>
        </a:accent3>
        <a:accent4>
          <a:srgbClr val="DADADA"/>
        </a:accent4>
        <a:accent5>
          <a:srgbClr val="CFF0B8"/>
        </a:accent5>
        <a:accent6>
          <a:srgbClr val="A1B0E7"/>
        </a:accent6>
        <a:hlink>
          <a:srgbClr val="FFCCDB"/>
        </a:hlink>
        <a:folHlink>
          <a:srgbClr val="F5C86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EAE4E"/>
        </a:accent1>
        <a:accent2>
          <a:srgbClr val="E6B85C"/>
        </a:accent2>
        <a:accent3>
          <a:srgbClr val="FFFFFF"/>
        </a:accent3>
        <a:accent4>
          <a:srgbClr val="000000"/>
        </a:accent4>
        <a:accent5>
          <a:srgbClr val="ECD3B2"/>
        </a:accent5>
        <a:accent6>
          <a:srgbClr val="D0A653"/>
        </a:accent6>
        <a:hlink>
          <a:srgbClr val="EDC26B"/>
        </a:hlink>
        <a:folHlink>
          <a:srgbClr val="F7CA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7A863"/>
        </a:accent1>
        <a:accent2>
          <a:srgbClr val="D9C541"/>
        </a:accent2>
        <a:accent3>
          <a:srgbClr val="FFFFFF"/>
        </a:accent3>
        <a:accent4>
          <a:srgbClr val="000000"/>
        </a:accent4>
        <a:accent5>
          <a:srgbClr val="FAD1B7"/>
        </a:accent5>
        <a:accent6>
          <a:srgbClr val="C4B23A"/>
        </a:accent6>
        <a:hlink>
          <a:srgbClr val="F7CA6F"/>
        </a:hlink>
        <a:folHlink>
          <a:srgbClr val="F7CCC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1D4F2"/>
        </a:accent1>
        <a:accent2>
          <a:srgbClr val="EDBE5F"/>
        </a:accent2>
        <a:accent3>
          <a:srgbClr val="FFFFFF"/>
        </a:accent3>
        <a:accent4>
          <a:srgbClr val="000000"/>
        </a:accent4>
        <a:accent5>
          <a:srgbClr val="C7E6F7"/>
        </a:accent5>
        <a:accent6>
          <a:srgbClr val="D7AC55"/>
        </a:accent6>
        <a:hlink>
          <a:srgbClr val="D1BFFF"/>
        </a:hlink>
        <a:folHlink>
          <a:srgbClr val="A4EB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4E667"/>
        </a:accent1>
        <a:accent2>
          <a:srgbClr val="B2C3FF"/>
        </a:accent2>
        <a:accent3>
          <a:srgbClr val="FFFFFF"/>
        </a:accent3>
        <a:accent4>
          <a:srgbClr val="000000"/>
        </a:accent4>
        <a:accent5>
          <a:srgbClr val="CFF0B8"/>
        </a:accent5>
        <a:accent6>
          <a:srgbClr val="A1B0E7"/>
        </a:accent6>
        <a:hlink>
          <a:srgbClr val="FFCCDB"/>
        </a:hlink>
        <a:folHlink>
          <a:srgbClr val="F5C8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10390</Words>
  <Application>WPS Presentation</Application>
  <PresentationFormat>Custom</PresentationFormat>
  <Paragraphs>597</Paragraphs>
  <Slides>32</Slides>
  <Notes>5</Notes>
  <HiddenSlides>0</HiddenSlides>
  <MMClips>3</MMClips>
  <ScaleCrop>false</ScaleCrop>
  <HeadingPairs>
    <vt:vector size="8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32</vt:i4>
      </vt:variant>
    </vt:vector>
  </HeadingPairs>
  <TitlesOfParts>
    <vt:vector size="61" baseType="lpstr">
      <vt:lpstr>Arial</vt:lpstr>
      <vt:lpstr>SimSun</vt:lpstr>
      <vt:lpstr>Wingdings</vt:lpstr>
      <vt:lpstr>Times New Roman</vt:lpstr>
      <vt:lpstr>Calibri</vt:lpstr>
      <vt:lpstr>Wingdings 2</vt:lpstr>
      <vt:lpstr>Wingdings 2</vt:lpstr>
      <vt:lpstr>Franklin Gothic Medium</vt:lpstr>
      <vt:lpstr>Tunga</vt:lpstr>
      <vt:lpstr>Segoe Print</vt:lpstr>
      <vt:lpstr>VNI-Times</vt:lpstr>
      <vt:lpstr>Constantia</vt:lpstr>
      <vt:lpstr>Verdana</vt:lpstr>
      <vt:lpstr>Euclid Symbol</vt:lpstr>
      <vt:lpstr>Symbol</vt:lpstr>
      <vt:lpstr>Euclid Symbol</vt:lpstr>
      <vt:lpstr>Microsoft YaHei</vt:lpstr>
      <vt:lpstr>Arial Unicode MS</vt:lpstr>
      <vt:lpstr>VNI-Helve</vt:lpstr>
      <vt:lpstr>Century Gothic</vt:lpstr>
      <vt:lpstr>Tahoma</vt:lpstr>
      <vt:lpstr>.VnTime</vt:lpstr>
      <vt:lpstr>Arial Black</vt:lpstr>
      <vt:lpstr>.VnTimeH</vt:lpstr>
      <vt:lpstr>Franklin Gothic Book</vt:lpstr>
      <vt:lpstr>Default Design</vt:lpstr>
      <vt:lpstr>Theme35</vt:lpstr>
      <vt:lpstr>Flow</vt:lpstr>
      <vt:lpstr>Angles</vt:lpstr>
      <vt:lpstr>PowerPoint 演示文稿</vt:lpstr>
      <vt:lpstr>PowerPoint 演示文稿</vt:lpstr>
      <vt:lpstr>I. Nhận xét:</vt:lpstr>
      <vt:lpstr>I. Nhận xét:</vt:lpstr>
      <vt:lpstr>I. Nhận xét:</vt:lpstr>
      <vt:lpstr>I. Nhận xét: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</dc:creator>
  <cp:lastModifiedBy>LENOVO</cp:lastModifiedBy>
  <cp:revision>248</cp:revision>
  <cp:lastPrinted>2113-01-01T00:00:00Z</cp:lastPrinted>
  <dcterms:created xsi:type="dcterms:W3CDTF">2113-01-01T00:00:00Z</dcterms:created>
  <dcterms:modified xsi:type="dcterms:W3CDTF">2021-12-16T13:15:49Z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18CF94A198CC4A8885F47678317E9287</vt:lpwstr>
  </property>
  <property fmtid="{D5CDD505-2E9C-101B-9397-08002B2CF9AE}" pid="4" name="KSOProductBuildVer">
    <vt:lpwstr>1033-11.2.0.10382</vt:lpwstr>
  </property>
</Properties>
</file>