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1"/>
  </p:notesMasterIdLst>
  <p:sldIdLst>
    <p:sldId id="276" r:id="rId2"/>
    <p:sldId id="256" r:id="rId3"/>
    <p:sldId id="278" r:id="rId4"/>
    <p:sldId id="259" r:id="rId5"/>
    <p:sldId id="272" r:id="rId6"/>
    <p:sldId id="260" r:id="rId7"/>
    <p:sldId id="300" r:id="rId8"/>
    <p:sldId id="265" r:id="rId9"/>
    <p:sldId id="279" r:id="rId10"/>
    <p:sldId id="280" r:id="rId11"/>
    <p:sldId id="281" r:id="rId12"/>
    <p:sldId id="282" r:id="rId13"/>
    <p:sldId id="283" r:id="rId14"/>
    <p:sldId id="284" r:id="rId15"/>
    <p:sldId id="287" r:id="rId16"/>
    <p:sldId id="299" r:id="rId17"/>
    <p:sldId id="301" r:id="rId18"/>
    <p:sldId id="296" r:id="rId19"/>
    <p:sldId id="29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00"/>
    <a:srgbClr val="CC0099"/>
    <a:srgbClr val="FFCC00"/>
    <a:srgbClr val="800080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0973E0-50E7-4D89-B01E-A40DDF20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4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05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5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9F71-5065-49BF-9259-2F6F68C3E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DA57-9419-43A0-B286-F825036D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5419-2125-41AA-B80F-D78DF7E3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36249-7111-4C14-9B51-36393CA42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3FE3A-C7B6-4A33-B27F-D5B757035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67CB-C7B3-490F-A0E2-BAE594120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9E49-5379-4631-8CAA-0CDCA731B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6A16-0AAD-4298-919C-BBB221EDB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3516-FE6D-4A47-A0F3-4C2AA1708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F10D-99F6-4A2F-8698-902A6D2E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5830-154F-4555-9C67-1DABC0DF4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A29D-936B-4C2B-9E2C-241CC2DEA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CCCC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41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41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41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8D0A6BF-892B-42F6-8989-1928D4D89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2819400" y="2971800"/>
            <a:ext cx="4495800" cy="1323975"/>
            <a:chOff x="1968" y="1998"/>
            <a:chExt cx="2016" cy="834"/>
          </a:xfrm>
        </p:grpSpPr>
        <p:sp>
          <p:nvSpPr>
            <p:cNvPr id="307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68" y="1998"/>
              <a:ext cx="2016" cy="7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Môn: Tập đọc - Kể chuyện</a:t>
              </a:r>
              <a:endPara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Line 8"/>
            <p:cNvSpPr>
              <a:spLocks noChangeShapeType="1"/>
            </p:cNvSpPr>
            <p:nvPr/>
          </p:nvSpPr>
          <p:spPr bwMode="auto">
            <a:xfrm>
              <a:off x="2016" y="2832"/>
              <a:ext cx="1968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1143000" y="4800600"/>
            <a:ext cx="7343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kern="10" dirty="0">
              <a:ln w="19050">
                <a:solidFill>
                  <a:srgbClr val="FFCC00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2" name="Picture 12" descr="hoa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954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" y="762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33400" y="2133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3400" y="3733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286000"/>
            <a:ext cx="9144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" y="3200400"/>
            <a:ext cx="8839200" cy="1905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" name="Rectangle 41"/>
          <p:cNvSpPr>
            <a:spLocks noChangeArrowheads="1"/>
          </p:cNvSpPr>
          <p:nvPr/>
        </p:nvSpPr>
        <p:spPr bwMode="auto">
          <a:xfrm>
            <a:off x="0" y="2057400"/>
            <a:ext cx="9144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77" name="Rectangle 42"/>
          <p:cNvSpPr>
            <a:spLocks noChangeArrowheads="1"/>
          </p:cNvSpPr>
          <p:nvPr/>
        </p:nvSpPr>
        <p:spPr bwMode="auto">
          <a:xfrm>
            <a:off x="0" y="3581400"/>
            <a:ext cx="9144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/>
      <p:bldP spid="143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1905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143000" y="3733800"/>
            <a:ext cx="6477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73380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1"/>
                </a:solidFill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b="1" dirty="0">
                <a:solidFill>
                  <a:srgbClr val="0000F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2057400"/>
            <a:ext cx="9144000" cy="1981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     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657600"/>
            <a:ext cx="9144000" cy="2133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057400"/>
            <a:ext cx="9144000" cy="2514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3600" dirty="0">
                <a:cs typeface="Times New Roman" pitchFamily="18" charset="0"/>
              </a:rPr>
              <a:t>     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24003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124200" y="5706533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latin typeface="VNI-Times" pitchFamily="2" charset="0"/>
            </a:endParaRPr>
          </a:p>
        </p:txBody>
      </p:sp>
      <p:pic>
        <p:nvPicPr>
          <p:cNvPr id="12291" name="Picture 4" descr="695059t4d7nfe8k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477933"/>
            <a:ext cx="762000" cy="13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1064982z6po9vz2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67250" y="4476750"/>
            <a:ext cx="762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234"/>
            <a:ext cx="1257300" cy="164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-228600" y="266700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762000" y="3579285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981200" y="2292351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sz="2800" b="1" dirty="0">
                <a:solidFill>
                  <a:srgbClr val="800000"/>
                </a:solidFill>
                <a:latin typeface="Times New Roman" pitchFamily="18" charset="0"/>
              </a:rPr>
              <a:t>Ý nghĩa của câu chuyện</a:t>
            </a:r>
            <a:endParaRPr lang="en-US" altLang="en-US" sz="28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-381000" y="142028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-76200" y="8630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0" y="320886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c</a:t>
            </a:r>
            <a:r>
              <a:rPr lang="nl-NL" altLang="en-US" sz="2800" b="1" dirty="0">
                <a:solidFill>
                  <a:srgbClr val="0000CC"/>
                </a:solidFill>
                <a:latin typeface="Times New Roman" pitchFamily="18" charset="0"/>
              </a:rPr>
              <a:t>a ngợi phẩm chất tốt đẹp của người ở nông thôn và tình cảm thuỷ chung của người thành phố với những người đã giúp đỡ mình lúc gian khổ, khó khăn.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253425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7999220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2"/>
          <p:cNvSpPr txBox="1">
            <a:spLocks noChangeArrowheads="1"/>
          </p:cNvSpPr>
          <p:nvPr/>
        </p:nvSpPr>
        <p:spPr bwMode="auto">
          <a:xfrm>
            <a:off x="6400800" y="64008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600">
              <a:cs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" y="1905000"/>
            <a:ext cx="2743994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44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1981200"/>
            <a:ext cx="41910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4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54388" y="2287588"/>
            <a:ext cx="1" cy="42822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838200" y="2895600"/>
            <a:ext cx="2514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6594" y="3657600"/>
            <a:ext cx="2514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/>
                <a:cs typeface="Times New Roman" pitchFamily="18" charset="0"/>
              </a:rPr>
              <a:t>sát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" y="4343400"/>
            <a:ext cx="3201194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thướt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648200" y="2514600"/>
            <a:ext cx="38862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dirty="0">
              <a:solidFill>
                <a:schemeClr val="accent5">
                  <a:lumMod val="50000"/>
                </a:schemeClr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202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3125212"/>
            <a:ext cx="56007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 -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c</a:t>
            </a:r>
            <a:r>
              <a:rPr lang="nl-NL" altLang="en-US" b="1" dirty="0">
                <a:solidFill>
                  <a:srgbClr val="0000CC"/>
                </a:solidFill>
                <a:latin typeface="Times New Roman" pitchFamily="18" charset="0"/>
              </a:rPr>
              <a:t>a ngợi phẩm chất tốt đẹp của người ở nông thôn và tình cảm thuỷ chung của người thành phố với những người đã giúp đỡ mình lúc gian khổ, khó khăn.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90900" y="2743200"/>
            <a:ext cx="17907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698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124200" y="513715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latin typeface="VNI-Times" pitchFamily="2" charset="0"/>
              <a:cs typeface="Arial" charset="0"/>
            </a:endParaRPr>
          </a:p>
        </p:txBody>
      </p:sp>
      <p:pic>
        <p:nvPicPr>
          <p:cNvPr id="80899" name="Picture 4" descr="695059t4d7nfe8k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65700"/>
            <a:ext cx="1143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5" descr="1064982z6po9vz2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1500" y="4381500"/>
            <a:ext cx="571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6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0" y="2628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     </a:t>
            </a:r>
            <a:endParaRPr lang="en-US" altLang="en-US" sz="1800">
              <a:latin typeface="Times New Roman" pitchFamily="18" charset="0"/>
              <a:cs typeface="Arial" charset="0"/>
            </a:endParaRPr>
          </a:p>
        </p:txBody>
      </p:sp>
      <p:sp>
        <p:nvSpPr>
          <p:cNvPr id="80905" name="WordArt 15"/>
          <p:cNvSpPr>
            <a:spLocks noChangeArrowheads="1" noChangeShapeType="1" noTextEdit="1"/>
          </p:cNvSpPr>
          <p:nvPr/>
        </p:nvSpPr>
        <p:spPr bwMode="auto">
          <a:xfrm>
            <a:off x="1747837" y="1528547"/>
            <a:ext cx="5648325" cy="30289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KỂ CHUYỆN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28650" y="466356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CÁC EM XEM VIDEO VÀ TỰ KỂ CHUYỆN Ở NHÀ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310475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 descr="iHay.Net--- (3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WordArt 5"/>
          <p:cNvSpPr>
            <a:spLocks noChangeArrowheads="1" noChangeShapeType="1" noTextEdit="1"/>
          </p:cNvSpPr>
          <p:nvPr/>
        </p:nvSpPr>
        <p:spPr bwMode="auto">
          <a:xfrm>
            <a:off x="990600" y="1657350"/>
            <a:ext cx="7239000" cy="3143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CHÀO CÁC EM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02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9" name="AutoShape 11"/>
          <p:cNvSpPr>
            <a:spLocks noChangeArrowheads="1"/>
          </p:cNvSpPr>
          <p:nvPr/>
        </p:nvSpPr>
        <p:spPr bwMode="auto">
          <a:xfrm>
            <a:off x="2286000" y="1295400"/>
            <a:ext cx="4419600" cy="1371600"/>
          </a:xfrm>
          <a:prstGeom prst="wedgeEllipseCallout">
            <a:avLst>
              <a:gd name="adj1" fmla="val -47412"/>
              <a:gd name="adj2" fmla="val 80324"/>
            </a:avLst>
          </a:prstGeom>
          <a:gradFill rotWithShape="1">
            <a:gsLst>
              <a:gs pos="0">
                <a:srgbClr val="141AFC"/>
              </a:gs>
              <a:gs pos="50000">
                <a:schemeClr val="bg1"/>
              </a:gs>
              <a:gs pos="100000">
                <a:srgbClr val="141AFC"/>
              </a:gs>
            </a:gsLst>
            <a:lin ang="189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400"/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400"/>
          </a:p>
        </p:txBody>
      </p:sp>
      <p:sp>
        <p:nvSpPr>
          <p:cNvPr id="273443" name="Text Box 35"/>
          <p:cNvSpPr txBox="1">
            <a:spLocks noChangeArrowheads="1"/>
          </p:cNvSpPr>
          <p:nvPr/>
        </p:nvSpPr>
        <p:spPr bwMode="auto">
          <a:xfrm>
            <a:off x="304800" y="27432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8F3B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3429000"/>
            <a:ext cx="1752600" cy="76200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32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1676400" y="1905000"/>
            <a:ext cx="7010400" cy="1981200"/>
          </a:xfrm>
          <a:prstGeom prst="cloud">
            <a:avLst/>
          </a:prstGeom>
          <a:noFill/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3200" b="1" dirty="0" smtClean="0">
              <a:solidFill>
                <a:srgbClr val="141AF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141AF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26"/>
          <p:cNvSpPr/>
          <p:nvPr/>
        </p:nvSpPr>
        <p:spPr bwMode="auto">
          <a:xfrm>
            <a:off x="1676400" y="2667000"/>
            <a:ext cx="7620000" cy="2438400"/>
          </a:xfrm>
          <a:prstGeom prst="cloud">
            <a:avLst/>
          </a:prstGeom>
          <a:noFill/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b="1" dirty="0" smtClean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150" y="123825"/>
            <a:ext cx="8807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73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9" grpId="0" animBg="1"/>
      <p:bldP spid="273443" grpId="0"/>
      <p:bldP spid="273443" grpId="1"/>
      <p:bldP spid="25" grpId="0"/>
      <p:bldP spid="26" grpId="0" animBg="1"/>
      <p:bldP spid="26" grpId="1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52600" y="76200"/>
            <a:ext cx="5638800" cy="6724650"/>
            <a:chOff x="1828800" y="57150"/>
            <a:chExt cx="5638800" cy="6724650"/>
          </a:xfrm>
        </p:grpSpPr>
        <p:pic>
          <p:nvPicPr>
            <p:cNvPr id="5124" name="Picture 2" descr="H:\hinh scan\HINH SCAN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57150"/>
              <a:ext cx="5638800" cy="672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133600" y="209550"/>
              <a:ext cx="53340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800" dirty="0">
                <a:solidFill>
                  <a:schemeClr val="accent5">
                    <a:lumMod val="50000"/>
                  </a:schemeClr>
                </a:solidFill>
                <a:latin typeface="Arial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76400" y="152400"/>
            <a:ext cx="5486400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THỊ VÀ NÔNG THÔN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6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cs typeface="Arial" charset="0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7223125" y="483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cs typeface="Arial" charset="0"/>
            </a:endParaRPr>
          </a:p>
        </p:txBody>
      </p:sp>
      <p:sp>
        <p:nvSpPr>
          <p:cNvPr id="6148" name="Rectangle 140"/>
          <p:cNvSpPr>
            <a:spLocks noChangeArrowheads="1"/>
          </p:cNvSpPr>
          <p:nvPr/>
        </p:nvSpPr>
        <p:spPr bwMode="auto">
          <a:xfrm>
            <a:off x="0" y="3049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Rectangle 156"/>
          <p:cNvSpPr>
            <a:spLocks noChangeArrowheads="1"/>
          </p:cNvSpPr>
          <p:nvPr/>
        </p:nvSpPr>
        <p:spPr bwMode="auto">
          <a:xfrm>
            <a:off x="0" y="3049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165"/>
          <p:cNvSpPr>
            <a:spLocks noChangeArrowheads="1"/>
          </p:cNvSpPr>
          <p:nvPr/>
        </p:nvSpPr>
        <p:spPr bwMode="auto">
          <a:xfrm>
            <a:off x="0" y="3049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151" name="Group 36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pic>
          <p:nvPicPr>
            <p:cNvPr id="6153" name="Picture 6" descr="BD2053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86200"/>
              <a:ext cx="175260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7" descr="A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6096000"/>
              <a:ext cx="5943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7" descr="724608s7aonrbep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0"/>
              <a:ext cx="1066800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3" descr="0425_2j_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53400" y="3657600"/>
              <a:ext cx="7620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7" name="Picture 13" descr="H:\hinh scan\HINH SCAN1.ps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0" y="3049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" name="Rectangle 23"/>
          <p:cNvSpPr>
            <a:spLocks noChangeArrowheads="1"/>
          </p:cNvSpPr>
          <p:nvPr/>
        </p:nvSpPr>
        <p:spPr bwMode="auto">
          <a:xfrm>
            <a:off x="0" y="3049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" name="WordArt 31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286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 cap="rnd">
                  <a:solidFill>
                    <a:srgbClr val="FF9900"/>
                  </a:solidFill>
                  <a:prstDash val="sysDot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Trò chơi:</a:t>
            </a:r>
            <a:endParaRPr lang="en-US" sz="3600" b="1" kern="10">
              <a:ln w="19050" cap="rnd">
                <a:solidFill>
                  <a:srgbClr val="FF9900"/>
                </a:solidFill>
                <a:prstDash val="sysDot"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3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057400" y="889575"/>
            <a:ext cx="5867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4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48000" y="1421725"/>
            <a:ext cx="3886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286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2"/>
          <p:cNvSpPr txBox="1">
            <a:spLocks noChangeArrowheads="1"/>
          </p:cNvSpPr>
          <p:nvPr/>
        </p:nvSpPr>
        <p:spPr bwMode="auto">
          <a:xfrm>
            <a:off x="6400800" y="64008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600">
              <a:cs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38200" y="1905000"/>
            <a:ext cx="3124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44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1981200"/>
            <a:ext cx="41910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4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5400000">
            <a:off x="2897188" y="3733800"/>
            <a:ext cx="289401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838200" y="2895600"/>
            <a:ext cx="2514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6594" y="3657600"/>
            <a:ext cx="2514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/>
                <a:cs typeface="Times New Roman" pitchFamily="18" charset="0"/>
              </a:rPr>
              <a:t>sát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62000" y="43434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thướt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648200" y="2514600"/>
            <a:ext cx="38862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dirty="0">
              <a:solidFill>
                <a:schemeClr val="accent5">
                  <a:lumMod val="50000"/>
                </a:schemeClr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202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81000" y="1396425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990600" y="786825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19050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itchFamily="18" charset="0"/>
              </a:rPr>
              <a:t>Ngắt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 :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2438400"/>
            <a:ext cx="929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nhưng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trồng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sen.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//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gợn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đứa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nhắc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hồi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thuyền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.//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0" y="388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4394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0" y="4775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515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- công viên: 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0" y="5613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tuyệt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vọng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606223" name="Picture 15" descr="Nuocbientrongnhuvien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58733"/>
            <a:ext cx="5410200" cy="25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0" y="6083301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- Thuyền thúng: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37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8" grpId="0"/>
      <p:bldP spid="6160" grpId="0"/>
      <p:bldP spid="6161" grpId="0"/>
      <p:bldP spid="6162" grpId="0"/>
      <p:bldP spid="6163" grpId="0"/>
      <p:bldP spid="6164" grpId="0"/>
      <p:bldP spid="6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0"/>
          <p:cNvSpPr>
            <a:spLocks noChangeArrowheads="1"/>
          </p:cNvSpPr>
          <p:nvPr/>
        </p:nvSpPr>
        <p:spPr bwMode="auto">
          <a:xfrm>
            <a:off x="0" y="30162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0" y="21780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0" y="3197225"/>
            <a:ext cx="9220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   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4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1143000" y="1981200"/>
            <a:ext cx="80010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600" b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i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0" y="2819400"/>
            <a:ext cx="9144000" cy="3581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3600" dirty="0">
                <a:solidFill>
                  <a:srgbClr val="0000E5"/>
                </a:solidFill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nườm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88573" y="709761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527" y="176362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5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62&quot;/&gt;&lt;/object&gt;&lt;object type=&quot;3&quot; unique_id=&quot;10010&quot;&gt;&lt;property id=&quot;20148&quot; value=&quot;5&quot;/&gt;&lt;property id=&quot;20300&quot; value=&quot;Slide 10&quot;/&gt;&lt;property id=&quot;20307&quot; value=&quot;265&quot;/&gt;&lt;/object&gt;&lt;object type=&quot;3&quot; unique_id=&quot;10011&quot;&gt;&lt;property id=&quot;20148&quot; value=&quot;5&quot;/&gt;&lt;property id=&quot;20300&quot; value=&quot;Slide 6&quot;/&gt;&lt;property id=&quot;20307&quot; value=&quot;272&quot;/&gt;&lt;/object&gt;&lt;object type=&quot;3&quot; unique_id=&quot;10012&quot;&gt;&lt;property id=&quot;20148&quot; value=&quot;5&quot;/&gt;&lt;property id=&quot;20300&quot; value=&quot;Slide 19&quot;/&gt;&lt;property id=&quot;20307&quot; value=&quot;277&quot;/&gt;&lt;/object&gt;&lt;object type=&quot;3&quot; unique_id=&quot;10057&quot;&gt;&lt;property id=&quot;20148&quot; value=&quot;5&quot;/&gt;&lt;property id=&quot;20300&quot; value=&quot;Slide 4&quot;/&gt;&lt;property id=&quot;20307&quot; value=&quot;278&quot;/&gt;&lt;/object&gt;&lt;object type=&quot;3&quot; unique_id=&quot;10166&quot;&gt;&lt;property id=&quot;20148&quot; value=&quot;5&quot;/&gt;&lt;property id=&quot;20300&quot; value=&quot;Slide 11&quot;/&gt;&lt;property id=&quot;20307&quot; value=&quot;279&quot;/&gt;&lt;/object&gt;&lt;object type=&quot;3&quot; unique_id=&quot;10362&quot;&gt;&lt;property id=&quot;20148&quot; value=&quot;5&quot;/&gt;&lt;property id=&quot;20300&quot; value=&quot;Slide 12&quot;/&gt;&lt;property id=&quot;20307&quot; value=&quot;280&quot;/&gt;&lt;/object&gt;&lt;object type=&quot;3&quot; unique_id=&quot;10363&quot;&gt;&lt;property id=&quot;20148&quot; value=&quot;5&quot;/&gt;&lt;property id=&quot;20300&quot; value=&quot;Slide 13&quot;/&gt;&lt;property id=&quot;20307&quot; value=&quot;281&quot;/&gt;&lt;/object&gt;&lt;object type=&quot;3&quot; unique_id=&quot;10424&quot;&gt;&lt;property id=&quot;20148&quot; value=&quot;5&quot;/&gt;&lt;property id=&quot;20300&quot; value=&quot;Slide 14&quot;/&gt;&lt;property id=&quot;20307&quot; value=&quot;282&quot;/&gt;&lt;/object&gt;&lt;object type=&quot;3&quot; unique_id=&quot;10473&quot;&gt;&lt;property id=&quot;20148&quot; value=&quot;5&quot;/&gt;&lt;property id=&quot;20300&quot; value=&quot;Slide 15&quot;/&gt;&lt;property id=&quot;20307&quot; value=&quot;283&quot;/&gt;&lt;/object&gt;&lt;object type=&quot;3&quot; unique_id=&quot;10542&quot;&gt;&lt;property id=&quot;20148&quot; value=&quot;5&quot;/&gt;&lt;property id=&quot;20300&quot; value=&quot;Slide 17&quot;/&gt;&lt;property id=&quot;20307&quot; value=&quot;284&quot;/&gt;&lt;/object&gt;&lt;object type=&quot;3&quot; unique_id=&quot;10639&quot;&gt;&lt;property id=&quot;20148&quot; value=&quot;5&quot;/&gt;&lt;property id=&quot;20300&quot; value=&quot;Slide 20&quot;/&gt;&lt;property id=&quot;20307&quot; value=&quot;286&quot;/&gt;&lt;/object&gt;&lt;object type=&quot;3&quot; unique_id=&quot;10640&quot;&gt;&lt;property id=&quot;20148&quot; value=&quot;5&quot;/&gt;&lt;property id=&quot;20300&quot; value=&quot;Slide 18&quot;/&gt;&lt;property id=&quot;20307&quot; value=&quot;287&quot;/&gt;&lt;/object&gt;&lt;object type=&quot;3&quot; unique_id=&quot;11060&quot;&gt;&lt;property id=&quot;20148&quot; value=&quot;5&quot;/&gt;&lt;property id=&quot;20300&quot; value=&quot;Slide 16&quot;/&gt;&lt;property id=&quot;20307&quot; value=&quot;289&quot;/&gt;&lt;/object&gt;&lt;object type=&quot;3&quot; unique_id=&quot;11061&quot;&gt;&lt;property id=&quot;20148&quot; value=&quot;5&quot;/&gt;&lt;property id=&quot;20300&quot; value=&quot;Slide 7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945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DAK LAK</dc:creator>
  <cp:lastModifiedBy>DELL</cp:lastModifiedBy>
  <cp:revision>231</cp:revision>
  <cp:lastPrinted>1601-01-01T00:00:00Z</cp:lastPrinted>
  <dcterms:created xsi:type="dcterms:W3CDTF">2009-12-24T14:17:45Z</dcterms:created>
  <dcterms:modified xsi:type="dcterms:W3CDTF">2021-12-29T06:23:26Z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