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84" r:id="rId3"/>
    <p:sldId id="257" r:id="rId4"/>
    <p:sldId id="273" r:id="rId5"/>
    <p:sldId id="274" r:id="rId6"/>
    <p:sldId id="285" r:id="rId7"/>
    <p:sldId id="286" r:id="rId8"/>
    <p:sldId id="288" r:id="rId9"/>
    <p:sldId id="287" r:id="rId10"/>
    <p:sldId id="260" r:id="rId11"/>
    <p:sldId id="267" r:id="rId12"/>
    <p:sldId id="261" r:id="rId13"/>
    <p:sldId id="289" r:id="rId14"/>
    <p:sldId id="280" r:id="rId15"/>
    <p:sldId id="290" r:id="rId16"/>
    <p:sldId id="262" r:id="rId17"/>
    <p:sldId id="270" r:id="rId18"/>
    <p:sldId id="271" r:id="rId19"/>
    <p:sldId id="282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408D5-4DB7-498D-A061-F063D950DDD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AF83E-866A-4395-9C61-34C2497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251973-7007-4E2F-94E9-A1DF46D83C54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91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pPr/>
              <a:t>20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8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1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1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F22B-A181-43C3-80E7-312ACB2D1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1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1.xml"/><Relationship Id="rId9" Type="http://schemas.openxmlformats.org/officeDocument/2006/relationships/hyperlink" Target="T&#7853;p%20&#272;&#7871;m%20-%20Nh&#7841;c%20Thi&#7871;u%20Nhi%20B&#7843;o%20Ng&#7885;c%20-%20Skids%20Nh&#7841;c%20Thi&#7871;u%20Nhi%20Vui%20Nh&#7897;n%20Hay%20Nh&#7845;t%202017%20(online-video-cutter.com)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audio" Target="../media/audio2.wav"/><Relationship Id="rId9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5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30" y="5308600"/>
            <a:ext cx="508381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459990" y="793752"/>
            <a:ext cx="4123690" cy="8048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0070C0"/>
              </a:contourClr>
            </a:sp3d>
          </a:bodyPr>
          <a:lstStyle/>
          <a:p>
            <a:pPr algn="ctr"/>
            <a:r>
              <a:rPr lang="en-US" sz="1350" b="1" kern="10">
                <a:ln w="9525">
                  <a:round/>
                  <a:headEnd/>
                  <a:tailEnd/>
                </a:ln>
                <a:solidFill>
                  <a:srgbClr val="0070C0"/>
                </a:solidFill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768601" y="2314577"/>
            <a:ext cx="335153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01"/>
              </a:avLst>
            </a:prstTxWarp>
          </a:bodyPr>
          <a:lstStyle/>
          <a:p>
            <a:pPr algn="ctr"/>
            <a:r>
              <a:rPr lang="en-US" sz="2700" i="1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 pitchFamily="2" charset="0"/>
              </a:rPr>
              <a:t>Moân: Tieáng Vieät</a:t>
            </a:r>
          </a:p>
        </p:txBody>
      </p:sp>
      <p:pic>
        <p:nvPicPr>
          <p:cNvPr id="8" name="~PP3339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10" y="5635625"/>
            <a:ext cx="2438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16860" y="3781425"/>
            <a:ext cx="3409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Lôùp: 1A1</a:t>
            </a:r>
            <a:r>
              <a:rPr lang="en-US" altLang="en-US" sz="2400" b="1">
                <a:latin typeface="VNI-Times" pitchFamily="2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333FF"/>
                </a:solidFill>
                <a:latin typeface="VNI-Avo" pitchFamily="2" charset="0"/>
                <a:cs typeface="Arial" panose="020B0604020202020204" pitchFamily="34" charset="0"/>
                <a:sym typeface="Wingdings" panose="05000000000000000000" pitchFamily="2" charset="2"/>
              </a:rPr>
              <a:t>Giaùo vieân: Phaïm Thò Hoa</a:t>
            </a:r>
            <a:endParaRPr lang="en-US" altLang="en-US" sz="2400" b="1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103" name="Picture 7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2865"/>
            <a:ext cx="18288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POINSET2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6680" y="44768"/>
            <a:ext cx="1714500" cy="172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9960" y="5058094"/>
            <a:ext cx="1714500" cy="172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99530" y="5172077"/>
            <a:ext cx="18288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0">
            <a:extLst>
              <a:ext uri="{FF2B5EF4-FFF2-40B4-BE49-F238E27FC236}">
                <a16:creationId xmlns:a16="http://schemas.microsoft.com/office/drawing/2014/main" xmlns="" id="{CFC076FE-F39A-4730-9683-AEC9D0014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2000"/>
            <a:ext cx="18288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cs typeface="Arial" charset="0"/>
            </a:endParaRP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xmlns="" id="{E7E0BFBC-3FF3-4CDB-8D6C-1B1E1AD2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143250"/>
            <a:ext cx="18288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xmlns="" id="{6DFF239D-75F9-411D-B93C-C03BA292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143250"/>
            <a:ext cx="18288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xmlns="" id="{41E390D2-D5A7-435B-88D4-3A08E98A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840" y="5372100"/>
            <a:ext cx="18288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cs typeface="Arial" charset="0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9FE26D30-EF6F-4B42-9137-422C94E2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629150"/>
            <a:ext cx="18288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cs typeface="Arial" charset="0"/>
            </a:endParaRPr>
          </a:p>
        </p:txBody>
      </p:sp>
      <p:sp>
        <p:nvSpPr>
          <p:cNvPr id="19" name="AutoShape 11">
            <a:extLst>
              <a:ext uri="{FF2B5EF4-FFF2-40B4-BE49-F238E27FC236}">
                <a16:creationId xmlns:a16="http://schemas.microsoft.com/office/drawing/2014/main" xmlns="" id="{12A327B3-A542-4E59-AE06-3D7304AA3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840" y="3371850"/>
            <a:ext cx="18288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cs typeface="Arial" charset="0"/>
            </a:endParaRPr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xmlns="" id="{D8C9C6FD-95C6-43E5-A79D-5D7EB7DD2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840" y="2114550"/>
            <a:ext cx="18288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cs typeface="Arial" charset="0"/>
            </a:endParaRPr>
          </a:p>
        </p:txBody>
      </p:sp>
      <p:sp>
        <p:nvSpPr>
          <p:cNvPr id="21" name="AutoShape 12">
            <a:extLst>
              <a:ext uri="{FF2B5EF4-FFF2-40B4-BE49-F238E27FC236}">
                <a16:creationId xmlns:a16="http://schemas.microsoft.com/office/drawing/2014/main" xmlns="" id="{B1EFB501-DB48-4F3E-8CBE-AC5E62BF8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360" y="2000250"/>
            <a:ext cx="18288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cs typeface="Arial" charset="0"/>
            </a:endParaRPr>
          </a:p>
        </p:txBody>
      </p:sp>
      <p:sp>
        <p:nvSpPr>
          <p:cNvPr id="22" name="AutoShape 12">
            <a:extLst>
              <a:ext uri="{FF2B5EF4-FFF2-40B4-BE49-F238E27FC236}">
                <a16:creationId xmlns:a16="http://schemas.microsoft.com/office/drawing/2014/main" xmlns="" id="{57DF2264-C73F-431D-99C6-D0FF1C6B5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920" y="3314700"/>
            <a:ext cx="18288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29516"/>
      </p:ext>
    </p:extLst>
  </p:cSld>
  <p:clrMapOvr>
    <a:masterClrMapping/>
  </p:clrMapOvr>
  <p:transition advTm="1490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486" grpId="0"/>
      <p:bldP spid="20486" grpId="1"/>
      <p:bldP spid="20487" grpId="0"/>
      <p:bldP spid="6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74139" r="75425" b="20632"/>
          <a:stretch/>
        </p:blipFill>
        <p:spPr>
          <a:xfrm>
            <a:off x="381000" y="1371600"/>
            <a:ext cx="15240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78302" r="4631" b="5842"/>
          <a:stretch/>
        </p:blipFill>
        <p:spPr>
          <a:xfrm>
            <a:off x="381000" y="2469571"/>
            <a:ext cx="8257670" cy="220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78302" r="33041" b="14043"/>
          <a:stretch/>
        </p:blipFill>
        <p:spPr>
          <a:xfrm>
            <a:off x="990600" y="2845923"/>
            <a:ext cx="7493000" cy="1457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85410" r="55399" b="5842"/>
          <a:stretch/>
        </p:blipFill>
        <p:spPr>
          <a:xfrm>
            <a:off x="1877291" y="2669870"/>
            <a:ext cx="4957009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01" t="85410" r="16347" b="5842"/>
          <a:stretch/>
        </p:blipFill>
        <p:spPr>
          <a:xfrm>
            <a:off x="1820718" y="2758738"/>
            <a:ext cx="5715000" cy="1828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79375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</a:rPr>
              <a:t>61: </a:t>
            </a:r>
            <a:r>
              <a:rPr lang="vi-VN" altLang="en-US" sz="3200" dirty="0" smtClean="0"/>
              <a:t> 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iêu đề 1"/>
          <p:cNvSpPr txBox="1">
            <a:spLocks/>
          </p:cNvSpPr>
          <p:nvPr/>
        </p:nvSpPr>
        <p:spPr bwMode="auto">
          <a:xfrm>
            <a:off x="2057400" y="87313"/>
            <a:ext cx="47291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36000" cy="5244737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486818" y="2264229"/>
            <a:ext cx="4119563" cy="21637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784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6369"/>
            <a:ext cx="8915400" cy="50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êu đề 1"/>
          <p:cNvSpPr txBox="1">
            <a:spLocks/>
          </p:cNvSpPr>
          <p:nvPr/>
        </p:nvSpPr>
        <p:spPr bwMode="auto">
          <a:xfrm>
            <a:off x="2057400" y="87313"/>
            <a:ext cx="47291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79375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</a:rPr>
              <a:t>61: </a:t>
            </a:r>
            <a:r>
              <a:rPr lang="vi-VN" altLang="en-US" sz="3200" dirty="0" smtClean="0"/>
              <a:t> 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450" y="126768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304800" y="79375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</a:rPr>
              <a:t>61: </a:t>
            </a:r>
            <a:r>
              <a:rPr lang="vi-VN" altLang="en-US" sz="3200" dirty="0" smtClean="0"/>
              <a:t> 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147" name="Tiêu đề 1"/>
          <p:cNvSpPr txBox="1">
            <a:spLocks/>
          </p:cNvSpPr>
          <p:nvPr/>
        </p:nvSpPr>
        <p:spPr bwMode="auto">
          <a:xfrm>
            <a:off x="2057400" y="87313"/>
            <a:ext cx="47291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76200"/>
            <a:ext cx="1905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 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</a:rPr>
              <a:t>Đọc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5650" y="126076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3050" y="126076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2850" y="126076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7375" y="2008900"/>
            <a:ext cx="131445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VNI-Avo" pitchFamily="2" charset="0"/>
              </a:rPr>
              <a:t>tr</a:t>
            </a:r>
            <a:endParaRPr lang="en-US" sz="48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2775" y="2008900"/>
            <a:ext cx="1676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7375" y="2770900"/>
            <a:ext cx="29718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VNI-Avo" pitchFamily="2" charset="0"/>
              </a:rPr>
              <a:t>tr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468" y="3358923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latin typeface="VNI-Avo" pitchFamily="2" charset="0"/>
              </a:rPr>
              <a:t>doøng</a:t>
            </a:r>
            <a:r>
              <a:rPr lang="en-US" altLang="en-US" sz="3600" b="1" dirty="0" smtClean="0">
                <a:latin typeface="VNI-Avo" pitchFamily="2" charset="0"/>
              </a:rPr>
              <a:t>     </a:t>
            </a:r>
            <a:r>
              <a:rPr lang="en-US" altLang="en-US" sz="3600" b="1" dirty="0" err="1" smtClean="0">
                <a:latin typeface="VNI-Avo" pitchFamily="2" charset="0"/>
              </a:rPr>
              <a:t>voõng</a:t>
            </a:r>
            <a:endParaRPr lang="en-US" altLang="en-US" sz="36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38800" y="3365839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latin typeface="VNI-Avo" pitchFamily="2" charset="0"/>
              </a:rPr>
              <a:t>boång</a:t>
            </a:r>
            <a:r>
              <a:rPr lang="en-US" altLang="en-US" sz="3600" b="1" dirty="0" smtClean="0">
                <a:latin typeface="VNI-Avo" pitchFamily="2" charset="0"/>
              </a:rPr>
              <a:t>     </a:t>
            </a:r>
            <a:r>
              <a:rPr lang="en-US" altLang="en-US" sz="3600" b="1" dirty="0" err="1" smtClean="0">
                <a:latin typeface="VNI-Avo" pitchFamily="2" charset="0"/>
              </a:rPr>
              <a:t>coäng</a:t>
            </a:r>
            <a:endParaRPr lang="en-US" altLang="en-US" sz="3600" b="1" dirty="0">
              <a:latin typeface="VNI-Avo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541" y="3946437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latin typeface="VNI-Avo" pitchFamily="2" charset="0"/>
              </a:rPr>
              <a:t>thuùng</a:t>
            </a:r>
            <a:r>
              <a:rPr lang="en-US" altLang="en-US" sz="3600" b="1" dirty="0" smtClean="0">
                <a:latin typeface="VNI-Avo" pitchFamily="2" charset="0"/>
              </a:rPr>
              <a:t>     </a:t>
            </a:r>
            <a:r>
              <a:rPr lang="en-US" altLang="en-US" sz="3600" b="1" dirty="0" err="1" smtClean="0">
                <a:latin typeface="VNI-Avo" pitchFamily="2" charset="0"/>
              </a:rPr>
              <a:t>vuõng</a:t>
            </a:r>
            <a:endParaRPr lang="en-US" altLang="en-US" sz="3600" b="1" dirty="0">
              <a:latin typeface="VNI-Avo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15000" y="3904871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latin typeface="VNI-Avo" pitchFamily="2" charset="0"/>
              </a:rPr>
              <a:t>ñöïng</a:t>
            </a:r>
            <a:r>
              <a:rPr lang="en-US" altLang="en-US" sz="3600" b="1" dirty="0" smtClean="0">
                <a:latin typeface="VNI-Avo" pitchFamily="2" charset="0"/>
              </a:rPr>
              <a:t>     </a:t>
            </a:r>
            <a:r>
              <a:rPr lang="en-US" altLang="en-US" sz="3600" b="1" dirty="0" err="1" smtClean="0">
                <a:latin typeface="VNI-Avo" pitchFamily="2" charset="0"/>
              </a:rPr>
              <a:t>höûng</a:t>
            </a:r>
            <a:endParaRPr lang="en-US" altLang="en-US" sz="3600" b="1" dirty="0">
              <a:latin typeface="VNI-Avo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8" y="4724400"/>
            <a:ext cx="2124941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28" y="4724400"/>
            <a:ext cx="2276593" cy="136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2" y="4724400"/>
            <a:ext cx="23193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90456" y="6045096"/>
            <a:ext cx="28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b</a:t>
            </a:r>
            <a:r>
              <a:rPr lang="en-US" sz="3600" b="1" dirty="0" err="1" smtClean="0">
                <a:latin typeface="VNI-Avo" pitchFamily="2" charset="0"/>
              </a:rPr>
              <a:t>oâng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suùng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27174" y="6096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baùnh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chöng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55916" y="6087015"/>
            <a:ext cx="361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c</a:t>
            </a:r>
            <a:r>
              <a:rPr lang="en-US" sz="3600" b="1" dirty="0" err="1" smtClean="0">
                <a:latin typeface="VNI-Avo" pitchFamily="2" charset="0"/>
              </a:rPr>
              <a:t>hong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choùng</a:t>
            </a:r>
            <a:endParaRPr lang="en-US" sz="36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041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9050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VNI-Avo" pitchFamily="2" charset="0"/>
              </a:rPr>
              <a:t>    Nam </a:t>
            </a:r>
            <a:r>
              <a:rPr lang="en-US" sz="4400" dirty="0" err="1" smtClean="0">
                <a:latin typeface="VNI-Avo" pitchFamily="2" charset="0"/>
              </a:rPr>
              <a:t>theo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meï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ñi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chôï</a:t>
            </a:r>
            <a:r>
              <a:rPr lang="en-US" sz="4400" dirty="0" smtClean="0">
                <a:latin typeface="VNI-Avo" pitchFamily="2" charset="0"/>
              </a:rPr>
              <a:t>. </a:t>
            </a:r>
            <a:r>
              <a:rPr lang="en-US" sz="4400" dirty="0" err="1" smtClean="0">
                <a:latin typeface="VNI-Avo" pitchFamily="2" charset="0"/>
              </a:rPr>
              <a:t>Chôï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ñoâng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vui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vaø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baùn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ñuû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thöù</a:t>
            </a:r>
            <a:r>
              <a:rPr lang="en-US" sz="4400" dirty="0" smtClean="0">
                <a:latin typeface="VNI-Avo" pitchFamily="2" charset="0"/>
              </a:rPr>
              <a:t>. </a:t>
            </a:r>
            <a:r>
              <a:rPr lang="en-US" sz="4400" dirty="0" err="1" smtClean="0">
                <a:latin typeface="VNI-Avo" pitchFamily="2" charset="0"/>
              </a:rPr>
              <a:t>Ngay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töø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coång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laø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nhöõng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daõy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haøng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gia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ñình</a:t>
            </a:r>
            <a:r>
              <a:rPr lang="en-US" sz="4400" dirty="0" smtClean="0">
                <a:latin typeface="VNI-Avo" pitchFamily="2" charset="0"/>
              </a:rPr>
              <a:t>. </a:t>
            </a:r>
            <a:r>
              <a:rPr lang="en-US" sz="4400" dirty="0" err="1" smtClean="0">
                <a:latin typeface="VNI-Avo" pitchFamily="2" charset="0"/>
              </a:rPr>
              <a:t>Beân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trong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laø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haøng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rau</a:t>
            </a:r>
            <a:r>
              <a:rPr lang="en-US" sz="4400" dirty="0" smtClean="0">
                <a:latin typeface="VNI-Avo" pitchFamily="2" charset="0"/>
              </a:rPr>
              <a:t>, </a:t>
            </a:r>
            <a:r>
              <a:rPr lang="en-US" sz="4400" dirty="0" err="1" smtClean="0">
                <a:latin typeface="VNI-Avo" pitchFamily="2" charset="0"/>
              </a:rPr>
              <a:t>thòt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vaø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caù</a:t>
            </a:r>
            <a:r>
              <a:rPr lang="en-US" sz="4400" dirty="0" smtClean="0">
                <a:latin typeface="VNI-Avo" pitchFamily="2" charset="0"/>
              </a:rPr>
              <a:t>. Nam </a:t>
            </a:r>
            <a:r>
              <a:rPr lang="en-US" sz="4400" dirty="0" err="1" smtClean="0">
                <a:latin typeface="VNI-Avo" pitchFamily="2" charset="0"/>
              </a:rPr>
              <a:t>thích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laém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vì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laàn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ñaàu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cuøng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meï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ñi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chôï</a:t>
            </a:r>
            <a:r>
              <a:rPr lang="en-US" sz="4400" dirty="0" smtClean="0">
                <a:latin typeface="VNI-Avo" pitchFamily="2" charset="0"/>
              </a:rPr>
              <a:t>.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7" name="Tiêu đề 1"/>
          <p:cNvSpPr txBox="1">
            <a:spLocks/>
          </p:cNvSpPr>
          <p:nvPr/>
        </p:nvSpPr>
        <p:spPr bwMode="auto">
          <a:xfrm>
            <a:off x="2057400" y="87313"/>
            <a:ext cx="47291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239000" y="21336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315200" y="21336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686800" y="28194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763000" y="28194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24400" y="41910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00600" y="41910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10400" y="48768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86600" y="48768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362200" y="61722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438400" y="61722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29000" y="48768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1294" y="2570355"/>
            <a:ext cx="1633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alt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351057" y="3243154"/>
            <a:ext cx="1633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alt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745676" y="3914023"/>
            <a:ext cx="16335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alt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465849" y="5246649"/>
            <a:ext cx="16335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altLang="en-US" sz="4400" dirty="0" err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alt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50013" y="3246857"/>
            <a:ext cx="1633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dirty="0" err="1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altLang="en-US" sz="4400" dirty="0" err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alt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618537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</a:rPr>
              <a:t>61: </a:t>
            </a:r>
            <a:r>
              <a:rPr lang="vi-VN" altLang="en-US" sz="3200" dirty="0" smtClean="0"/>
              <a:t> 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438400" y="851321"/>
            <a:ext cx="3276600" cy="8465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 pitchFamily="2" charset="0"/>
                <a:cs typeface="Arial"/>
              </a:rPr>
              <a:t>Vieát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 pitchFamily="2" charset="0"/>
                <a:cs typeface="Arial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 pitchFamily="2" charset="0"/>
                <a:cs typeface="Arial"/>
              </a:rPr>
              <a:t>vôû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Avo" pitchFamily="2" charset="0"/>
              <a:cs typeface="Arial"/>
            </a:endParaRPr>
          </a:p>
        </p:txBody>
      </p:sp>
      <p:pic>
        <p:nvPicPr>
          <p:cNvPr id="4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981200"/>
            <a:ext cx="4878388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5041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38535"/>
            <a:ext cx="7810150" cy="587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447800"/>
            <a:ext cx="26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3378" y="1258669"/>
            <a:ext cx="44618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C00000"/>
                </a:solidFill>
                <a:latin typeface="VNI-Avo" pitchFamily="2" charset="0"/>
              </a:rPr>
              <a:t>Chôï</a:t>
            </a:r>
            <a:r>
              <a:rPr lang="en-US" altLang="en-US" sz="3600" b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VNI-Avo" pitchFamily="2" charset="0"/>
              </a:rPr>
              <a:t>vaø</a:t>
            </a:r>
            <a:r>
              <a:rPr lang="en-US" altLang="en-US" sz="3600" b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VNI-Avo" pitchFamily="2" charset="0"/>
              </a:rPr>
              <a:t>sieâu</a:t>
            </a:r>
            <a:r>
              <a:rPr lang="en-US" altLang="en-US" sz="3600" b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VNI-Avo" pitchFamily="2" charset="0"/>
              </a:rPr>
              <a:t>thò</a:t>
            </a:r>
            <a:endParaRPr lang="en-US" altLang="en-US" sz="36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9" name="Tiêu đề 1"/>
          <p:cNvSpPr txBox="1">
            <a:spLocks/>
          </p:cNvSpPr>
          <p:nvPr/>
        </p:nvSpPr>
        <p:spPr bwMode="auto">
          <a:xfrm>
            <a:off x="2286000" y="76200"/>
            <a:ext cx="4417595" cy="44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9875" y="650226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</a:rPr>
              <a:t>61: </a:t>
            </a:r>
            <a:r>
              <a:rPr lang="vi-VN" altLang="en-US" sz="3200" dirty="0" smtClean="0"/>
              <a:t> 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6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Moät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aûnh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veà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chôï</a:t>
            </a:r>
            <a:endParaRPr lang="en-US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:\lớp 1 năm 2020 -2021 knttvcs\ảnh tiếng việt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23" y="1219200"/>
            <a:ext cx="4066573" cy="25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lớp 1 năm 2020 -2021 knttvcs\ảnh tiếng việt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12229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lớp 1 năm 2020 -2021 knttvcs\ảnh tiếng việt\tải xuống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" y="4114800"/>
            <a:ext cx="3858765" cy="26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lớp 1 năm 2020 -2021 knttvcs\ảnh tiếng việt\unnam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879546" cy="25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aûnh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moät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sieâu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thò</a:t>
            </a:r>
            <a:endParaRPr lang="en-US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lớp 1 năm 2020 -2021 knttvcs\ảnh tiếng việt\sieu-thi-1583378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142508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lớp 1 năm 2020 -2021 knttvcs\ảnh tiếng việt\tải xuống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66" y="1143000"/>
            <a:ext cx="4227742" cy="25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lớp 1 năm 2020 -2021 knttvcs\ảnh tiếng việt\tải xuống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3810000"/>
            <a:ext cx="4355091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lớp 1 năm 2020 -2021 knttvcs\ảnh tiếng việt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1066800"/>
            <a:ext cx="4300538" cy="26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9050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VNI-Avo" pitchFamily="2" charset="0"/>
              </a:rPr>
              <a:t>    Nam </a:t>
            </a:r>
            <a:r>
              <a:rPr lang="en-US" sz="4400" dirty="0" err="1" smtClean="0">
                <a:latin typeface="VNI-Avo" pitchFamily="2" charset="0"/>
              </a:rPr>
              <a:t>theo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meï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ñi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chôï</a:t>
            </a:r>
            <a:r>
              <a:rPr lang="en-US" sz="4400" dirty="0" smtClean="0">
                <a:latin typeface="VNI-Avo" pitchFamily="2" charset="0"/>
              </a:rPr>
              <a:t>. </a:t>
            </a:r>
            <a:r>
              <a:rPr lang="en-US" sz="4400" dirty="0" err="1" smtClean="0">
                <a:latin typeface="VNI-Avo" pitchFamily="2" charset="0"/>
              </a:rPr>
              <a:t>Chôï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ñoâng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vui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vaø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baùn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ñuû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thöù</a:t>
            </a:r>
            <a:r>
              <a:rPr lang="en-US" sz="4400" dirty="0" smtClean="0">
                <a:latin typeface="VNI-Avo" pitchFamily="2" charset="0"/>
              </a:rPr>
              <a:t>. </a:t>
            </a:r>
            <a:r>
              <a:rPr lang="en-US" sz="4400" dirty="0" err="1" smtClean="0">
                <a:latin typeface="VNI-Avo" pitchFamily="2" charset="0"/>
              </a:rPr>
              <a:t>Ngay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töø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coång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laø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nhöõng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daõy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haøng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gia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ñình</a:t>
            </a:r>
            <a:r>
              <a:rPr lang="en-US" sz="4400" dirty="0" smtClean="0">
                <a:latin typeface="VNI-Avo" pitchFamily="2" charset="0"/>
              </a:rPr>
              <a:t>. </a:t>
            </a:r>
            <a:r>
              <a:rPr lang="en-US" sz="4400" dirty="0" err="1" smtClean="0">
                <a:latin typeface="VNI-Avo" pitchFamily="2" charset="0"/>
              </a:rPr>
              <a:t>Beân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trong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laø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haøng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rau</a:t>
            </a:r>
            <a:r>
              <a:rPr lang="en-US" sz="4400" dirty="0" smtClean="0">
                <a:latin typeface="VNI-Avo" pitchFamily="2" charset="0"/>
              </a:rPr>
              <a:t>, </a:t>
            </a:r>
            <a:r>
              <a:rPr lang="en-US" sz="4400" dirty="0" err="1" smtClean="0">
                <a:latin typeface="VNI-Avo" pitchFamily="2" charset="0"/>
              </a:rPr>
              <a:t>thòt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vaø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caù</a:t>
            </a:r>
            <a:r>
              <a:rPr lang="en-US" sz="4400" dirty="0" smtClean="0">
                <a:latin typeface="VNI-Avo" pitchFamily="2" charset="0"/>
              </a:rPr>
              <a:t>. Nam </a:t>
            </a:r>
            <a:r>
              <a:rPr lang="en-US" sz="4400" dirty="0" err="1" smtClean="0">
                <a:latin typeface="VNI-Avo" pitchFamily="2" charset="0"/>
              </a:rPr>
              <a:t>thích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laém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vì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laàn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ñaàu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cuøng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meï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ñi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chôï</a:t>
            </a:r>
            <a:r>
              <a:rPr lang="en-US" sz="4400" dirty="0" smtClean="0">
                <a:latin typeface="VNI-Avo" pitchFamily="2" charset="0"/>
              </a:rPr>
              <a:t>.</a:t>
            </a:r>
            <a:endParaRPr lang="en-US" sz="4400" dirty="0">
              <a:latin typeface="VNI-Avo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239000" y="21336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315200" y="21336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686800" y="28194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763000" y="28194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24400" y="41910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00600" y="41910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10400" y="48768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86600" y="48768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362200" y="61722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438400" y="61722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29000" y="4876800"/>
            <a:ext cx="152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1294" y="2570355"/>
            <a:ext cx="1633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alt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351057" y="3243154"/>
            <a:ext cx="1633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alt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745676" y="3914023"/>
            <a:ext cx="16335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alt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465849" y="5246649"/>
            <a:ext cx="16335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altLang="en-US" sz="4400" dirty="0" err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alt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50013" y="3246857"/>
            <a:ext cx="1633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dirty="0" err="1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altLang="en-US" sz="4400" dirty="0" err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alt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4800" y="79375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</a:rPr>
              <a:t>61: </a:t>
            </a:r>
            <a:r>
              <a:rPr lang="vi-VN" altLang="en-US" sz="3200" dirty="0" smtClean="0"/>
              <a:t> 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iêu đề 1"/>
          <p:cNvSpPr txBox="1">
            <a:spLocks/>
          </p:cNvSpPr>
          <p:nvPr/>
        </p:nvSpPr>
        <p:spPr bwMode="auto">
          <a:xfrm>
            <a:off x="2057400" y="87313"/>
            <a:ext cx="47291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êu đề 1"/>
          <p:cNvSpPr txBox="1">
            <a:spLocks/>
          </p:cNvSpPr>
          <p:nvPr/>
        </p:nvSpPr>
        <p:spPr bwMode="auto">
          <a:xfrm>
            <a:off x="2686051" y="87314"/>
            <a:ext cx="354687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752600" y="793752"/>
            <a:ext cx="5791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OÂn</a:t>
            </a:r>
            <a:r>
              <a:rPr lang="en-US" altLang="en-US" sz="4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altLang="en-US" sz="4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khôûi</a:t>
            </a:r>
            <a:r>
              <a:rPr lang="en-US" altLang="en-US" sz="4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ñoäng</a:t>
            </a:r>
            <a:endParaRPr lang="en-US" alt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219200" y="2470152"/>
            <a:ext cx="2724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latin typeface="VNI-Avo" pitchFamily="2" charset="0"/>
              </a:rPr>
              <a:t>Vaâng</a:t>
            </a:r>
            <a:r>
              <a:rPr lang="en-US" altLang="en-US" sz="4000" b="1" dirty="0" smtClean="0">
                <a:latin typeface="VNI-Avo" pitchFamily="2" charset="0"/>
              </a:rPr>
              <a:t> </a:t>
            </a:r>
            <a:r>
              <a:rPr lang="en-US" altLang="en-US" sz="4000" b="1" dirty="0" err="1" smtClean="0">
                <a:latin typeface="VNI-Avo" pitchFamily="2" charset="0"/>
              </a:rPr>
              <a:t>lôøi</a:t>
            </a:r>
            <a:endParaRPr lang="en-US" altLang="en-US" sz="4000" b="1" dirty="0">
              <a:latin typeface="VNI-Avo" pitchFamily="2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4495800" y="2498727"/>
            <a:ext cx="3581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latin typeface="VNI-Avo" pitchFamily="2" charset="0"/>
              </a:rPr>
              <a:t>Nhanh</a:t>
            </a:r>
            <a:r>
              <a:rPr lang="en-US" altLang="en-US" sz="4000" b="1" dirty="0" smtClean="0">
                <a:latin typeface="VNI-Avo" pitchFamily="2" charset="0"/>
              </a:rPr>
              <a:t> </a:t>
            </a:r>
            <a:r>
              <a:rPr lang="en-US" altLang="en-US" sz="4000" b="1" dirty="0" err="1" smtClean="0">
                <a:latin typeface="VNI-Avo" pitchFamily="2" charset="0"/>
              </a:rPr>
              <a:t>nheïn</a:t>
            </a:r>
            <a:endParaRPr lang="en-US" altLang="en-US" sz="4000" b="1" dirty="0">
              <a:latin typeface="VNI-Avo" pitchFamily="2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762000" y="3792540"/>
            <a:ext cx="716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latin typeface="VNI-Avo" pitchFamily="2" charset="0"/>
              </a:rPr>
              <a:t>Lôùp</a:t>
            </a:r>
            <a:r>
              <a:rPr lang="en-US" altLang="en-US" sz="4000" b="1" dirty="0" smtClean="0">
                <a:latin typeface="VNI-Avo" pitchFamily="2" charset="0"/>
              </a:rPr>
              <a:t> </a:t>
            </a:r>
            <a:r>
              <a:rPr lang="en-US" altLang="en-US" sz="4000" b="1" dirty="0" err="1" smtClean="0">
                <a:latin typeface="VNI-Avo" pitchFamily="2" charset="0"/>
              </a:rPr>
              <a:t>em</a:t>
            </a:r>
            <a:r>
              <a:rPr lang="en-US" altLang="en-US" sz="4000" b="1" dirty="0" smtClean="0">
                <a:latin typeface="VNI-Avo" pitchFamily="2" charset="0"/>
              </a:rPr>
              <a:t> </a:t>
            </a:r>
            <a:r>
              <a:rPr lang="en-US" altLang="en-US" sz="4000" b="1" dirty="0" err="1" smtClean="0">
                <a:latin typeface="VNI-Avo" pitchFamily="2" charset="0"/>
              </a:rPr>
              <a:t>xeáp</a:t>
            </a:r>
            <a:r>
              <a:rPr lang="en-US" altLang="en-US" sz="4000" b="1" dirty="0" smtClean="0">
                <a:latin typeface="VNI-Avo" pitchFamily="2" charset="0"/>
              </a:rPr>
              <a:t> </a:t>
            </a:r>
            <a:r>
              <a:rPr lang="en-US" altLang="en-US" sz="4000" b="1" dirty="0" err="1" smtClean="0">
                <a:latin typeface="VNI-Avo" pitchFamily="2" charset="0"/>
              </a:rPr>
              <a:t>haøng</a:t>
            </a:r>
            <a:r>
              <a:rPr lang="en-US" altLang="en-US" sz="4000" b="1" dirty="0" smtClean="0">
                <a:latin typeface="VNI-Avo" pitchFamily="2" charset="0"/>
              </a:rPr>
              <a:t> </a:t>
            </a:r>
            <a:r>
              <a:rPr lang="en-US" altLang="en-US" sz="4000" b="1" dirty="0" err="1" smtClean="0">
                <a:latin typeface="VNI-Avo" pitchFamily="2" charset="0"/>
              </a:rPr>
              <a:t>vaøo</a:t>
            </a:r>
            <a:r>
              <a:rPr lang="en-US" altLang="en-US" sz="4000" b="1" dirty="0" smtClean="0">
                <a:latin typeface="VNI-Avo" pitchFamily="2" charset="0"/>
              </a:rPr>
              <a:t> </a:t>
            </a:r>
            <a:r>
              <a:rPr lang="en-US" altLang="en-US" sz="4000" b="1" dirty="0" err="1" smtClean="0">
                <a:latin typeface="VNI-Avo" pitchFamily="2" charset="0"/>
              </a:rPr>
              <a:t>lôùp</a:t>
            </a:r>
            <a:r>
              <a:rPr lang="en-US" altLang="en-US" sz="4000" b="1" dirty="0" smtClean="0">
                <a:latin typeface="VNI-Avo" pitchFamily="2" charset="0"/>
              </a:rPr>
              <a:t>.</a:t>
            </a:r>
            <a:endParaRPr lang="en-US" altLang="en-US" sz="4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" y="609602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19802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6021390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943602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638802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7356476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04802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4343401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6019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6155532" y="1921670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8036719" y="854870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8074819" y="2569370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4572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5774532" y="778670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3907632" y="740570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7989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28392308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1" b="14103"/>
          <a:stretch/>
        </p:blipFill>
        <p:spPr bwMode="auto">
          <a:xfrm>
            <a:off x="95617" y="1371600"/>
            <a:ext cx="8915401" cy="387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587425"/>
            <a:ext cx="781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Nhöõng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boâng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hoàng</a:t>
            </a:r>
            <a:r>
              <a:rPr lang="en-US" sz="3200" dirty="0" smtClean="0">
                <a:latin typeface="VNI-Avo" pitchFamily="2" charset="0"/>
              </a:rPr>
              <a:t> rung </a:t>
            </a:r>
            <a:r>
              <a:rPr lang="en-US" sz="3200" dirty="0" err="1" smtClean="0">
                <a:latin typeface="VNI-Avo" pitchFamily="2" charset="0"/>
              </a:rPr>
              <a:t>rinh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trong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gioù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5837" y="5584902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0240" y="5584902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502" y="5584902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1502" y="5584902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7278" y="5584902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iêu đề 1"/>
          <p:cNvSpPr txBox="1">
            <a:spLocks/>
          </p:cNvSpPr>
          <p:nvPr/>
        </p:nvSpPr>
        <p:spPr bwMode="auto">
          <a:xfrm>
            <a:off x="2686051" y="87314"/>
            <a:ext cx="354687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17" y="476935"/>
            <a:ext cx="3024189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NI-Avo" pitchFamily="2" charset="0"/>
              </a:rPr>
              <a:t>1. </a:t>
            </a:r>
            <a:r>
              <a:rPr lang="en-US" sz="3600" b="1" dirty="0" err="1" smtClean="0">
                <a:latin typeface="VNI-Avo" pitchFamily="2" charset="0"/>
              </a:rPr>
              <a:t>Nhaän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bieát</a:t>
            </a:r>
            <a:endParaRPr lang="en-US" sz="36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78524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673071" y="766041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</a:rPr>
              <a:t>61: </a:t>
            </a:r>
            <a:r>
              <a:rPr lang="vi-VN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147" name="Tiêu đề 1"/>
          <p:cNvSpPr txBox="1">
            <a:spLocks/>
          </p:cNvSpPr>
          <p:nvPr/>
        </p:nvSpPr>
        <p:spPr bwMode="auto">
          <a:xfrm>
            <a:off x="2057400" y="87313"/>
            <a:ext cx="47291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76200"/>
            <a:ext cx="1905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 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</a:rPr>
              <a:t>Đọc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3716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13716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13716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2286000"/>
            <a:ext cx="131445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VNI-Avo" pitchFamily="2" charset="0"/>
              </a:rPr>
              <a:t>tr</a:t>
            </a:r>
            <a:endParaRPr lang="en-US" sz="48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286000"/>
            <a:ext cx="1676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3048000"/>
            <a:ext cx="29718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VNI-Avo" pitchFamily="2" charset="0"/>
              </a:rPr>
              <a:t>tr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4011612"/>
            <a:ext cx="419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latin typeface="VNI-Avo" pitchFamily="2" charset="0"/>
              </a:rPr>
              <a:t>doøng</a:t>
            </a:r>
            <a:r>
              <a:rPr lang="en-US" altLang="en-US" sz="4000" b="1" dirty="0" smtClean="0">
                <a:latin typeface="VNI-Avo" pitchFamily="2" charset="0"/>
              </a:rPr>
              <a:t>     </a:t>
            </a:r>
            <a:r>
              <a:rPr lang="en-US" altLang="en-US" sz="4000" b="1" dirty="0" err="1" smtClean="0">
                <a:latin typeface="VNI-Avo" pitchFamily="2" charset="0"/>
              </a:rPr>
              <a:t>voõng</a:t>
            </a:r>
            <a:endParaRPr lang="en-US" altLang="en-US" sz="4000" b="1" dirty="0">
              <a:latin typeface="VNI-Avo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8119" y="4016375"/>
            <a:ext cx="1633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alt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01951" y="4011612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alt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57800" y="4016298"/>
            <a:ext cx="419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latin typeface="VNI-Avo" pitchFamily="2" charset="0"/>
              </a:rPr>
              <a:t>boång</a:t>
            </a:r>
            <a:r>
              <a:rPr lang="en-US" altLang="en-US" sz="4000" b="1" dirty="0" smtClean="0">
                <a:latin typeface="VNI-Avo" pitchFamily="2" charset="0"/>
              </a:rPr>
              <a:t>     </a:t>
            </a:r>
            <a:r>
              <a:rPr lang="en-US" altLang="en-US" sz="4000" b="1" dirty="0" err="1" smtClean="0">
                <a:latin typeface="VNI-Avo" pitchFamily="2" charset="0"/>
              </a:rPr>
              <a:t>coäng</a:t>
            </a:r>
            <a:endParaRPr lang="en-US" altLang="en-US" sz="4000" b="1" dirty="0">
              <a:latin typeface="VNI-Avo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07319" y="4021061"/>
            <a:ext cx="1633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alt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64604" y="4016298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alt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" y="5181600"/>
            <a:ext cx="419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latin typeface="VNI-Avo" pitchFamily="2" charset="0"/>
              </a:rPr>
              <a:t>thuùng</a:t>
            </a:r>
            <a:r>
              <a:rPr lang="en-US" altLang="en-US" sz="4000" b="1" dirty="0" smtClean="0">
                <a:latin typeface="VNI-Avo" pitchFamily="2" charset="0"/>
              </a:rPr>
              <a:t>     </a:t>
            </a:r>
            <a:r>
              <a:rPr lang="en-US" altLang="en-US" sz="4000" b="1" dirty="0" err="1" smtClean="0">
                <a:latin typeface="VNI-Avo" pitchFamily="2" charset="0"/>
              </a:rPr>
              <a:t>vuõng</a:t>
            </a:r>
            <a:endParaRPr lang="en-US" altLang="en-US" sz="4000" b="1" dirty="0">
              <a:latin typeface="VNI-Avo" pitchFamily="2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0780" y="5186363"/>
            <a:ext cx="1633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endParaRPr lang="en-US" alt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11604" y="5181600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alt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0" y="5181600"/>
            <a:ext cx="419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latin typeface="VNI-Avo" pitchFamily="2" charset="0"/>
              </a:rPr>
              <a:t>ñöïng</a:t>
            </a:r>
            <a:r>
              <a:rPr lang="en-US" altLang="en-US" sz="4000" b="1" dirty="0" smtClean="0">
                <a:latin typeface="VNI-Avo" pitchFamily="2" charset="0"/>
              </a:rPr>
              <a:t>     </a:t>
            </a:r>
            <a:r>
              <a:rPr lang="en-US" altLang="en-US" sz="4000" b="1" dirty="0" err="1" smtClean="0">
                <a:latin typeface="VNI-Avo" pitchFamily="2" charset="0"/>
              </a:rPr>
              <a:t>höûng</a:t>
            </a:r>
            <a:endParaRPr lang="en-US" altLang="en-US" sz="4000" b="1" dirty="0">
              <a:latin typeface="VNI-Avo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94555" y="5186363"/>
            <a:ext cx="1633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705494" y="5181600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alt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591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86099" y="5951990"/>
            <a:ext cx="361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c</a:t>
            </a:r>
            <a:r>
              <a:rPr lang="en-US" sz="3600" b="1" dirty="0" err="1" smtClean="0">
                <a:latin typeface="VNI-Avo" pitchFamily="2" charset="0"/>
              </a:rPr>
              <a:t>hong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choùng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052945" y="804141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</a:rPr>
              <a:t>61: </a:t>
            </a:r>
            <a:r>
              <a:rPr lang="vi-VN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iêu đề 1"/>
          <p:cNvSpPr txBox="1">
            <a:spLocks/>
          </p:cNvSpPr>
          <p:nvPr/>
        </p:nvSpPr>
        <p:spPr bwMode="auto">
          <a:xfrm>
            <a:off x="2057400" y="87313"/>
            <a:ext cx="47291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76200"/>
            <a:ext cx="19050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 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</a:rPr>
              <a:t>Đọc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86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20713" y="5957455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alt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21643" y="595198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alt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248400" cy="396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51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314449" y="848591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</a:rPr>
              <a:t>61: </a:t>
            </a:r>
            <a:r>
              <a:rPr lang="vi-VN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iêu đề 1"/>
          <p:cNvSpPr txBox="1">
            <a:spLocks/>
          </p:cNvSpPr>
          <p:nvPr/>
        </p:nvSpPr>
        <p:spPr bwMode="auto">
          <a:xfrm>
            <a:off x="2057400" y="87313"/>
            <a:ext cx="47291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76200"/>
            <a:ext cx="19050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 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</a:rPr>
              <a:t>Đọc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86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600200"/>
            <a:ext cx="50292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099954" y="5562600"/>
            <a:ext cx="361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b</a:t>
            </a:r>
            <a:r>
              <a:rPr lang="en-US" sz="3600" b="1" dirty="0" err="1" smtClean="0">
                <a:latin typeface="VNI-Avo" pitchFamily="2" charset="0"/>
              </a:rPr>
              <a:t>oâng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suùng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09517" y="5562600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alt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50904" y="5562600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endParaRPr lang="en-US" alt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0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314449" y="848591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</a:rPr>
              <a:t>61: </a:t>
            </a:r>
            <a:r>
              <a:rPr lang="vi-VN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iêu đề 1"/>
          <p:cNvSpPr txBox="1">
            <a:spLocks/>
          </p:cNvSpPr>
          <p:nvPr/>
        </p:nvSpPr>
        <p:spPr bwMode="auto">
          <a:xfrm>
            <a:off x="2057400" y="87313"/>
            <a:ext cx="47291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76200"/>
            <a:ext cx="19050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 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</a:rPr>
              <a:t>Đọc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86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600200"/>
            <a:ext cx="62865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164575" y="571741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baùnh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chöng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58424" y="5722992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314449" y="848591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</a:rPr>
              <a:t>61: </a:t>
            </a:r>
            <a:r>
              <a:rPr lang="vi-VN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iêu đề 1"/>
          <p:cNvSpPr txBox="1">
            <a:spLocks/>
          </p:cNvSpPr>
          <p:nvPr/>
        </p:nvSpPr>
        <p:spPr bwMode="auto">
          <a:xfrm>
            <a:off x="2057400" y="87313"/>
            <a:ext cx="47291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76200"/>
            <a:ext cx="19050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 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</a:rPr>
              <a:t>Đọc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86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93" y="1600200"/>
            <a:ext cx="2877416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909829" y="507108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baùnh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chöng</a:t>
            </a:r>
            <a:endParaRPr lang="en-US" sz="3600" b="1" dirty="0">
              <a:latin typeface="VNI-Avo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54" y="1600200"/>
            <a:ext cx="2575647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64047" y="5052085"/>
            <a:ext cx="361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b</a:t>
            </a:r>
            <a:r>
              <a:rPr lang="en-US" sz="3600" b="1" dirty="0" err="1" smtClean="0">
                <a:latin typeface="VNI-Avo" pitchFamily="2" charset="0"/>
              </a:rPr>
              <a:t>oâng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suùng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51765"/>
            <a:ext cx="361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c</a:t>
            </a:r>
            <a:r>
              <a:rPr lang="en-US" sz="3600" b="1" dirty="0" err="1" smtClean="0">
                <a:latin typeface="VNI-Avo" pitchFamily="2" charset="0"/>
              </a:rPr>
              <a:t>hong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choùng</a:t>
            </a:r>
            <a:endParaRPr lang="en-US" sz="3600" b="1" dirty="0"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7127"/>
            <a:ext cx="26289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21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450" y="126768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304800" y="79375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</a:rPr>
              <a:t>61: </a:t>
            </a:r>
            <a:r>
              <a:rPr lang="vi-VN" altLang="en-US" sz="3200" dirty="0" smtClean="0"/>
              <a:t> 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altLang="en-US" sz="32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altLang="en-US" sz="32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alt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147" name="Tiêu đề 1"/>
          <p:cNvSpPr txBox="1">
            <a:spLocks/>
          </p:cNvSpPr>
          <p:nvPr/>
        </p:nvSpPr>
        <p:spPr bwMode="auto">
          <a:xfrm>
            <a:off x="2057400" y="87313"/>
            <a:ext cx="47291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u="sng" dirty="0" err="1">
                <a:latin typeface="VNI-Avo" pitchFamily="2" charset="0"/>
              </a:rPr>
              <a:t>Tieáng</a:t>
            </a:r>
            <a:r>
              <a:rPr lang="en-US" altLang="en-US" sz="3200" b="1" u="sng" dirty="0">
                <a:latin typeface="VNI-Avo" pitchFamily="2" charset="0"/>
              </a:rPr>
              <a:t> </a:t>
            </a:r>
            <a:r>
              <a:rPr lang="en-US" altLang="en-US" sz="3200" b="1" u="sng" dirty="0" err="1">
                <a:latin typeface="VNI-Avo" pitchFamily="2" charset="0"/>
              </a:rPr>
              <a:t>Vieät</a:t>
            </a:r>
            <a:r>
              <a:rPr lang="en-US" altLang="en-US" sz="3200" u="sng" dirty="0">
                <a:latin typeface="VNI-Avo" pitchFamily="2" charset="0"/>
              </a:rPr>
              <a:t/>
            </a:r>
            <a:br>
              <a:rPr lang="en-US" altLang="en-US" sz="3200" u="sng" dirty="0">
                <a:latin typeface="VNI-Avo" pitchFamily="2" charset="0"/>
              </a:rPr>
            </a:br>
            <a:endParaRPr lang="en-US" altLang="en-US" sz="3200" u="sng" dirty="0">
              <a:latin typeface="VNI-Avo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76200"/>
            <a:ext cx="1905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 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</a:rPr>
              <a:t>Đọc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5650" y="126076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3050" y="126076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2850" y="126076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7375" y="2008900"/>
            <a:ext cx="131445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VNI-Avo" pitchFamily="2" charset="0"/>
              </a:rPr>
              <a:t>tr</a:t>
            </a:r>
            <a:endParaRPr lang="en-US" sz="48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2775" y="2008900"/>
            <a:ext cx="1676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7375" y="2770900"/>
            <a:ext cx="29718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VNI-Avo" pitchFamily="2" charset="0"/>
              </a:rPr>
              <a:t>tr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468" y="3358923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latin typeface="VNI-Avo" pitchFamily="2" charset="0"/>
              </a:rPr>
              <a:t>doøng</a:t>
            </a:r>
            <a:r>
              <a:rPr lang="en-US" altLang="en-US" sz="3600" b="1" dirty="0" smtClean="0">
                <a:latin typeface="VNI-Avo" pitchFamily="2" charset="0"/>
              </a:rPr>
              <a:t>     </a:t>
            </a:r>
            <a:r>
              <a:rPr lang="en-US" altLang="en-US" sz="3600" b="1" dirty="0" err="1" smtClean="0">
                <a:latin typeface="VNI-Avo" pitchFamily="2" charset="0"/>
              </a:rPr>
              <a:t>voõng</a:t>
            </a:r>
            <a:endParaRPr lang="en-US" altLang="en-US" sz="36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38800" y="3365839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latin typeface="VNI-Avo" pitchFamily="2" charset="0"/>
              </a:rPr>
              <a:t>boång</a:t>
            </a:r>
            <a:r>
              <a:rPr lang="en-US" altLang="en-US" sz="3600" b="1" dirty="0" smtClean="0">
                <a:latin typeface="VNI-Avo" pitchFamily="2" charset="0"/>
              </a:rPr>
              <a:t>     </a:t>
            </a:r>
            <a:r>
              <a:rPr lang="en-US" altLang="en-US" sz="3600" b="1" dirty="0" err="1" smtClean="0">
                <a:latin typeface="VNI-Avo" pitchFamily="2" charset="0"/>
              </a:rPr>
              <a:t>coäng</a:t>
            </a:r>
            <a:endParaRPr lang="en-US" altLang="en-US" sz="3600" b="1" dirty="0">
              <a:latin typeface="VNI-Avo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541" y="3946437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latin typeface="VNI-Avo" pitchFamily="2" charset="0"/>
              </a:rPr>
              <a:t>thuùng</a:t>
            </a:r>
            <a:r>
              <a:rPr lang="en-US" altLang="en-US" sz="3600" b="1" dirty="0" smtClean="0">
                <a:latin typeface="VNI-Avo" pitchFamily="2" charset="0"/>
              </a:rPr>
              <a:t>     </a:t>
            </a:r>
            <a:r>
              <a:rPr lang="en-US" altLang="en-US" sz="3600" b="1" dirty="0" err="1" smtClean="0">
                <a:latin typeface="VNI-Avo" pitchFamily="2" charset="0"/>
              </a:rPr>
              <a:t>vuõng</a:t>
            </a:r>
            <a:endParaRPr lang="en-US" altLang="en-US" sz="3600" b="1" dirty="0">
              <a:latin typeface="VNI-Avo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15000" y="3904871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latin typeface="VNI-Avo" pitchFamily="2" charset="0"/>
              </a:rPr>
              <a:t>ñöïng</a:t>
            </a:r>
            <a:r>
              <a:rPr lang="en-US" altLang="en-US" sz="3600" b="1" dirty="0" smtClean="0">
                <a:latin typeface="VNI-Avo" pitchFamily="2" charset="0"/>
              </a:rPr>
              <a:t>     </a:t>
            </a:r>
            <a:r>
              <a:rPr lang="en-US" altLang="en-US" sz="3600" b="1" dirty="0" err="1" smtClean="0">
                <a:latin typeface="VNI-Avo" pitchFamily="2" charset="0"/>
              </a:rPr>
              <a:t>höûng</a:t>
            </a:r>
            <a:endParaRPr lang="en-US" altLang="en-US" sz="3600" b="1" dirty="0">
              <a:latin typeface="VNI-Avo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8" y="4724400"/>
            <a:ext cx="2124941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28" y="4724400"/>
            <a:ext cx="2276593" cy="136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2" y="4724400"/>
            <a:ext cx="23193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90456" y="6045096"/>
            <a:ext cx="28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b</a:t>
            </a:r>
            <a:r>
              <a:rPr lang="en-US" sz="3600" b="1" dirty="0" err="1" smtClean="0">
                <a:latin typeface="VNI-Avo" pitchFamily="2" charset="0"/>
              </a:rPr>
              <a:t>oâng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suùng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27174" y="6096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baùnh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chöng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55916" y="6087015"/>
            <a:ext cx="361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c</a:t>
            </a:r>
            <a:r>
              <a:rPr lang="en-US" sz="3600" b="1" dirty="0" err="1" smtClean="0">
                <a:latin typeface="VNI-Avo" pitchFamily="2" charset="0"/>
              </a:rPr>
              <a:t>hong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choùng</a:t>
            </a:r>
            <a:endParaRPr lang="en-US" sz="36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046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382</Words>
  <Application>Microsoft Office PowerPoint</Application>
  <PresentationFormat>On-screen Show (4:3)</PresentationFormat>
  <Paragraphs>137</Paragraphs>
  <Slides>20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Moät soá hình aûnh veà chôï</vt:lpstr>
      <vt:lpstr>Hình aûnh moät soá sieâu thò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 Pham</cp:lastModifiedBy>
  <cp:revision>43</cp:revision>
  <dcterms:created xsi:type="dcterms:W3CDTF">2020-08-18T11:46:26Z</dcterms:created>
  <dcterms:modified xsi:type="dcterms:W3CDTF">2021-12-26T14:34:33Z</dcterms:modified>
</cp:coreProperties>
</file>