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</p:sldMasterIdLst>
  <p:sldIdLst>
    <p:sldId id="304" r:id="rId5"/>
    <p:sldId id="305" r:id="rId6"/>
    <p:sldId id="306" r:id="rId7"/>
    <p:sldId id="307" r:id="rId8"/>
    <p:sldId id="308" r:id="rId9"/>
    <p:sldId id="309" r:id="rId10"/>
    <p:sldId id="310" r:id="rId11"/>
    <p:sldId id="298" r:id="rId12"/>
    <p:sldId id="294" r:id="rId13"/>
    <p:sldId id="295" r:id="rId14"/>
    <p:sldId id="291" r:id="rId15"/>
    <p:sldId id="299" r:id="rId16"/>
    <p:sldId id="293" r:id="rId17"/>
    <p:sldId id="311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B2B2B2"/>
    <a:srgbClr val="808080"/>
    <a:srgbClr val="3333FF"/>
    <a:srgbClr val="993300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/>
  </p:normalViewPr>
  <p:slideViewPr>
    <p:cSldViewPr showGuides="1">
      <p:cViewPr>
        <p:scale>
          <a:sx n="72" d="100"/>
          <a:sy n="72" d="100"/>
        </p:scale>
        <p:origin x="-684" y="192"/>
      </p:cViewPr>
      <p:guideLst>
        <p:guide orient="horz" pos="21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362200"/>
            <a:ext cx="81248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5400" y="381000"/>
            <a:ext cx="62484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hai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27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endParaRPr sz="24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1211997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taäp</a:t>
            </a:r>
            <a:endParaRPr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673662"/>
            <a:ext cx="88392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3.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Toâ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maøu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vaøo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caùc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pheùp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tính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coù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keát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quaû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sai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vaø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söûa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laïi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ñuùng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: </a:t>
            </a:r>
            <a:endParaRPr sz="24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2710838"/>
            <a:ext cx="1371600" cy="40011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VNI-Avo" pitchFamily="2" charset="0"/>
              </a:rPr>
              <a:t>10-  5 = 4</a:t>
            </a:r>
            <a:endParaRPr sz="2000" b="1" dirty="0">
              <a:solidFill>
                <a:schemeClr val="tx2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4114800"/>
            <a:ext cx="1371600" cy="40011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VNI-Avo" pitchFamily="2" charset="0"/>
              </a:rPr>
              <a:t>10- 4 = 7</a:t>
            </a:r>
            <a:endParaRPr sz="2000" b="1" dirty="0">
              <a:solidFill>
                <a:schemeClr val="tx2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1900" y="5638800"/>
            <a:ext cx="1371600" cy="40011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VNI-Avo" pitchFamily="2" charset="0"/>
              </a:rPr>
              <a:t>7 – 2 = 9</a:t>
            </a:r>
            <a:endParaRPr sz="2000" b="1" dirty="0">
              <a:solidFill>
                <a:schemeClr val="tx2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1325" y="3272135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10- 5 = 5</a:t>
            </a:r>
            <a:endParaRPr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643735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10- 4 = 6</a:t>
            </a:r>
            <a:endParaRPr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6167735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7 – 2 = 5</a:t>
            </a:r>
            <a:endParaRPr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76475"/>
            <a:ext cx="82772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5867400"/>
            <a:ext cx="2645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7    -    2     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76200"/>
            <a:ext cx="62484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hai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27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endParaRPr sz="24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914400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taäp</a:t>
            </a:r>
            <a:endParaRPr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276475"/>
            <a:ext cx="7239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Vieát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pheùp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tính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hôïp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vôùi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moãi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tranh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veõ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: </a:t>
            </a:r>
            <a:endParaRPr sz="2400" b="1" dirty="0">
              <a:solidFill>
                <a:srgbClr val="0000CC"/>
              </a:solidFill>
              <a:latin typeface="VNI-Av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Admin\Downloads\Screenshot_2020-08-15 CloudBook(4).png"/>
          <p:cNvPicPr>
            <a:picLocks noChangeAspect="1"/>
          </p:cNvPicPr>
          <p:nvPr/>
        </p:nvPicPr>
        <p:blipFill>
          <a:blip r:embed="rId2"/>
          <a:srcRect b="-1888"/>
          <a:stretch>
            <a:fillRect/>
          </a:stretch>
        </p:blipFill>
        <p:spPr>
          <a:xfrm>
            <a:off x="838200" y="2209800"/>
            <a:ext cx="7596188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91200" y="4038600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10    -     3       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62484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hai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27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endParaRPr sz="24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211997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taäp</a:t>
            </a:r>
            <a:endParaRPr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Users\Admin\Downloads\Screenshot_2020-08-15 CloudBook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3200"/>
            <a:ext cx="7294563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3000" y="5181600"/>
            <a:ext cx="2590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6    -    4     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62484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hai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27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endParaRPr sz="24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211997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taäp</a:t>
            </a:r>
            <a:endParaRPr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ORE10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13"/>
            <a:ext cx="9144000" cy="5272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6" descr="TamBi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00400"/>
            <a:ext cx="8229600" cy="180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>
            <a:fillRect/>
          </a:stretch>
        </p:blipFill>
        <p:spPr>
          <a:xfrm>
            <a:off x="2639187" y="1671638"/>
            <a:ext cx="3565017" cy="3565017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2624328" y="1648111"/>
            <a:ext cx="1792224" cy="179222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2706624" y="1735074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416552" y="1661922"/>
            <a:ext cx="1792224" cy="1792224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5532120" y="1735074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624328" y="3440430"/>
            <a:ext cx="1792224" cy="1792224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2715768" y="4565142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411980" y="3440430"/>
            <a:ext cx="1792224" cy="1792224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5518404" y="4565142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3689604" y="2750058"/>
            <a:ext cx="1453896" cy="1453896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755898" y="2798064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nip Diagonal Corner Rectangle 14"/>
          <p:cNvSpPr/>
          <p:nvPr/>
        </p:nvSpPr>
        <p:spPr>
          <a:xfrm>
            <a:off x="1325880" y="5314950"/>
            <a:ext cx="6464808" cy="64922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5 : Câu hỏi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5708" y="955137"/>
            <a:ext cx="3744595" cy="691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405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7" grpId="0" bldLvl="0" animBg="1"/>
      <p:bldP spid="8" grpId="0" bldLvl="0" animBg="1"/>
      <p:bldP spid="8" grpId="1" bldLvl="0" animBg="1"/>
      <p:bldP spid="9" grpId="0" bldLvl="0" animBg="1"/>
      <p:bldP spid="10" grpId="0" bldLvl="0" animBg="1"/>
      <p:bldP spid="10" grpId="1" bldLvl="0" animBg="1"/>
      <p:bldP spid="11" grpId="0" bldLvl="0" animBg="1"/>
      <p:bldP spid="12" grpId="0" bldLvl="0" animBg="1"/>
      <p:bldP spid="12" grpId="1" bldLvl="0" animBg="1"/>
      <p:bldP spid="13" grpId="0" bldLvl="0" animBg="1"/>
      <p:bldP spid="14" grpId="0" bldLvl="0" animBg="1"/>
      <p:bldP spid="14" grpId="1" bldLvl="0" animBg="1"/>
      <p:bldP spid="15" grpId="0" bldLvl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1 : 8 - 6 =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2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2 : 7 - 3 =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án: 4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3 : 9 - 6 =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án: 3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4 : 9 - 9 =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án: 0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5 Cloud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14600"/>
            <a:ext cx="76327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38400" y="3698875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1100" y="48895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36576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48895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381000"/>
            <a:ext cx="62484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hai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27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endParaRPr sz="24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211997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taäp</a:t>
            </a:r>
            <a:endParaRPr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77809" y="3003688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809" y="3537088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7809" y="4080013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0</a:t>
            </a:r>
          </a:p>
        </p:txBody>
      </p:sp>
      <p:pic>
        <p:nvPicPr>
          <p:cNvPr id="13" name="Picture 3" descr="C:\Users\Admin\Downloads\Screenshot_2020-08-15 CloudBook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13" y="2167075"/>
            <a:ext cx="74676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517913" y="304655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7913" y="357995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7913" y="403715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1113" y="304655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1113" y="35386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1113" y="4035563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5400" y="381000"/>
            <a:ext cx="62484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hai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27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endParaRPr sz="24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1211997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taäp</a:t>
            </a:r>
            <a:endParaRPr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226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1_Default Design</vt:lpstr>
      <vt:lpstr>Office Theme</vt:lpstr>
      <vt:lpstr>1_Office Theme</vt:lpstr>
      <vt:lpstr>ind_0438_slide</vt:lpstr>
      <vt:lpstr>CHÀO MỪNG  QUÝ THẦY CÔ VÀ CÁC EM  HỌC SINH!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PC</cp:lastModifiedBy>
  <cp:revision>162</cp:revision>
  <dcterms:created xsi:type="dcterms:W3CDTF">2002-01-01T10:07:35Z</dcterms:created>
  <dcterms:modified xsi:type="dcterms:W3CDTF">2021-12-27T09:32:13Z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