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60" r:id="rId3"/>
    <p:sldMasterId id="2147483774" r:id="rId4"/>
    <p:sldMasterId id="2147483822" r:id="rId5"/>
  </p:sldMasterIdLst>
  <p:notesMasterIdLst>
    <p:notesMasterId r:id="rId16"/>
  </p:notesMasterIdLst>
  <p:sldIdLst>
    <p:sldId id="325" r:id="rId6"/>
    <p:sldId id="315" r:id="rId7"/>
    <p:sldId id="303" r:id="rId8"/>
    <p:sldId id="327" r:id="rId9"/>
    <p:sldId id="326" r:id="rId10"/>
    <p:sldId id="320" r:id="rId11"/>
    <p:sldId id="321" r:id="rId12"/>
    <p:sldId id="322" r:id="rId13"/>
    <p:sldId id="328" r:id="rId14"/>
    <p:sldId id="329" r:id="rId15"/>
  </p:sldIdLst>
  <p:sldSz cx="9144000" cy="67659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FF0066"/>
    <a:srgbClr val="006600"/>
    <a:srgbClr val="25408F"/>
    <a:srgbClr val="EC1D23"/>
    <a:srgbClr val="D5EEF0"/>
    <a:srgbClr val="0094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4" autoAdjust="0"/>
    <p:restoredTop sz="84875" autoAdjust="0"/>
  </p:normalViewPr>
  <p:slideViewPr>
    <p:cSldViewPr snapToGrid="0">
      <p:cViewPr varScale="1">
        <p:scale>
          <a:sx n="74" d="100"/>
          <a:sy n="74" d="100"/>
        </p:scale>
        <p:origin x="1242" y="96"/>
      </p:cViewPr>
      <p:guideLst>
        <p:guide orient="horz" pos="2131"/>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59CEAC-554F-4EC8-8E53-9B24D6CE5602}" type="datetimeFigureOut">
              <a:rPr lang="en-US" smtClean="0"/>
              <a:pPr/>
              <a:t>21/9/2021</a:t>
            </a:fld>
            <a:endParaRPr lang="en-US"/>
          </a:p>
        </p:txBody>
      </p:sp>
      <p:sp>
        <p:nvSpPr>
          <p:cNvPr id="4" name="Slide Image Placeholder 3"/>
          <p:cNvSpPr>
            <a:spLocks noGrp="1" noRot="1" noChangeAspect="1"/>
          </p:cNvSpPr>
          <p:nvPr>
            <p:ph type="sldImg" idx="2"/>
          </p:nvPr>
        </p:nvSpPr>
        <p:spPr>
          <a:xfrm>
            <a:off x="1112838" y="685800"/>
            <a:ext cx="46323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5426B2-AFDC-41D6-99F3-278F4286D0E9}" type="slidenum">
              <a:rPr lang="en-US" smtClean="0"/>
              <a:pPr/>
              <a:t>‹#›</a:t>
            </a:fld>
            <a:endParaRPr lang="en-US"/>
          </a:p>
        </p:txBody>
      </p:sp>
    </p:spTree>
    <p:extLst>
      <p:ext uri="{BB962C8B-B14F-4D97-AF65-F5344CB8AC3E}">
        <p14:creationId xmlns:p14="http://schemas.microsoft.com/office/powerpoint/2010/main" val="97716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85800"/>
            <a:ext cx="4632325" cy="3429000"/>
          </a:xfrm>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10"/>
          </p:nvPr>
        </p:nvSpPr>
        <p:spPr/>
        <p:txBody>
          <a:bodyPr/>
          <a:lstStyle/>
          <a:p>
            <a:fld id="{D15426B2-AFDC-41D6-99F3-278F4286D0E9}" type="slidenum">
              <a:rPr lang="en-US" smtClean="0"/>
              <a:pPr/>
              <a:t>3</a:t>
            </a:fld>
            <a:endParaRPr lang="en-US"/>
          </a:p>
        </p:txBody>
      </p:sp>
    </p:spTree>
    <p:extLst>
      <p:ext uri="{BB962C8B-B14F-4D97-AF65-F5344CB8AC3E}">
        <p14:creationId xmlns:p14="http://schemas.microsoft.com/office/powerpoint/2010/main" val="1755305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C6EBBE-58D6-4AC1-B9A4-41D0A58F4912}" type="slidenum">
              <a:rPr lang="en-US" altLang="en-US" smtClean="0"/>
              <a:pPr/>
              <a:t>4</a:t>
            </a:fld>
            <a:endParaRPr lang="en-US" altLang="en-US" smtClean="0"/>
          </a:p>
        </p:txBody>
      </p:sp>
      <p:sp>
        <p:nvSpPr>
          <p:cNvPr id="174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587D9F48-B714-4D58-8166-ABD03F1A7A35}" type="slidenum">
              <a:rPr lang="en-US" altLang="en-US">
                <a:latin typeface="Calibri" panose="020F0502020204030204" pitchFamily="34" charset="0"/>
              </a:rPr>
              <a:pPr algn="r" eaLnBrk="1" hangingPunct="1">
                <a:spcBef>
                  <a:spcPct val="0"/>
                </a:spcBef>
              </a:pPr>
              <a:t>4</a:t>
            </a:fld>
            <a:endParaRPr lang="en-US" altLang="en-US">
              <a:latin typeface="Calibri" panose="020F0502020204030204" pitchFamily="34" charset="0"/>
            </a:endParaRPr>
          </a:p>
        </p:txBody>
      </p:sp>
      <p:sp>
        <p:nvSpPr>
          <p:cNvPr id="17412" name="Rectangle 2"/>
          <p:cNvSpPr>
            <a:spLocks noRot="1" noChangeArrowheads="1" noTextEdit="1"/>
          </p:cNvSpPr>
          <p:nvPr>
            <p:ph type="sldImg"/>
          </p:nvPr>
        </p:nvSpPr>
        <p:spPr>
          <a:ln/>
        </p:spPr>
      </p:sp>
      <p:sp>
        <p:nvSpPr>
          <p:cNvPr id="17413" name="Rectangle 3"/>
          <p:cNvSpPr>
            <a:spLocks noGrp="1" noChangeArrowheads="1"/>
          </p:cNvSpPr>
          <p:nvPr>
            <p:ph type="body" idx="1"/>
          </p:nvPr>
        </p:nvSpPr>
        <p:spPr>
          <a:noFill/>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34827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85800"/>
            <a:ext cx="4632325" cy="3429000"/>
          </a:xfrm>
        </p:spPr>
      </p:sp>
      <p:sp>
        <p:nvSpPr>
          <p:cNvPr id="3" name="Notes Placeholder 2"/>
          <p:cNvSpPr>
            <a:spLocks noGrp="1"/>
          </p:cNvSpPr>
          <p:nvPr>
            <p:ph type="body" idx="1"/>
          </p:nvPr>
        </p:nvSpPr>
        <p:spPr/>
        <p:txBody>
          <a:bodyPr/>
          <a:lstStyle/>
          <a:p>
            <a:r>
              <a:rPr lang="en-US" smtClean="0"/>
              <a:t>adfasfasfasfasfasdf</a:t>
            </a:r>
            <a:endParaRPr lang="en-US"/>
          </a:p>
        </p:txBody>
      </p:sp>
      <p:sp>
        <p:nvSpPr>
          <p:cNvPr id="4" name="Slide Number Placeholder 3"/>
          <p:cNvSpPr>
            <a:spLocks noGrp="1"/>
          </p:cNvSpPr>
          <p:nvPr>
            <p:ph type="sldNum" sz="quarter" idx="10"/>
          </p:nvPr>
        </p:nvSpPr>
        <p:spPr/>
        <p:txBody>
          <a:bodyPr/>
          <a:lstStyle/>
          <a:p>
            <a:fld id="{D15426B2-AFDC-41D6-99F3-278F4286D0E9}" type="slidenum">
              <a:rPr lang="en-US" smtClean="0"/>
              <a:pPr/>
              <a:t>5</a:t>
            </a:fld>
            <a:endParaRPr lang="en-US"/>
          </a:p>
        </p:txBody>
      </p:sp>
    </p:spTree>
    <p:extLst>
      <p:ext uri="{BB962C8B-B14F-4D97-AF65-F5344CB8AC3E}">
        <p14:creationId xmlns:p14="http://schemas.microsoft.com/office/powerpoint/2010/main" val="3971697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1112838" y="685800"/>
            <a:ext cx="4632325" cy="342900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12B3D33-0299-4B59-AC03-2B15EC7079E1}" type="slidenum">
              <a:rPr lang="en-US" altLang="en-US">
                <a:solidFill>
                  <a:prstClr val="black"/>
                </a:solidFill>
              </a:rPr>
              <a:pPr/>
              <a:t>6</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85800"/>
            <a:ext cx="4632325" cy="3429000"/>
          </a:xfrm>
        </p:spPr>
      </p:sp>
      <p:sp>
        <p:nvSpPr>
          <p:cNvPr id="3" name="Notes Placeholder 2"/>
          <p:cNvSpPr>
            <a:spLocks noGrp="1"/>
          </p:cNvSpPr>
          <p:nvPr>
            <p:ph type="body" idx="1"/>
          </p:nvPr>
        </p:nvSpPr>
        <p:spPr/>
        <p:txBody>
          <a:bodyPr/>
          <a:lstStyle/>
          <a:p>
            <a:r>
              <a:rPr lang="en-US" smtClean="0"/>
              <a:t>adfasfasfasfasfasdf</a:t>
            </a:r>
            <a:endParaRPr lang="en-US"/>
          </a:p>
        </p:txBody>
      </p:sp>
      <p:sp>
        <p:nvSpPr>
          <p:cNvPr id="4" name="Slide Number Placeholder 3"/>
          <p:cNvSpPr>
            <a:spLocks noGrp="1"/>
          </p:cNvSpPr>
          <p:nvPr>
            <p:ph type="sldNum" sz="quarter" idx="10"/>
          </p:nvPr>
        </p:nvSpPr>
        <p:spPr/>
        <p:txBody>
          <a:bodyPr/>
          <a:lstStyle/>
          <a:p>
            <a:fld id="{D15426B2-AFDC-41D6-99F3-278F4286D0E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6694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1112838" y="685800"/>
            <a:ext cx="4632325" cy="342900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12B3D33-0299-4B59-AC03-2B15EC7079E1}" type="slidenum">
              <a:rPr lang="en-US" altLang="en-US">
                <a:solidFill>
                  <a:prstClr val="black"/>
                </a:solidFill>
              </a:rPr>
              <a:pPr/>
              <a:t>8</a:t>
            </a:fld>
            <a:endParaRPr lang="en-US"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718DED-7794-4342-A275-86B5269D8904}" type="slidenum">
              <a:rPr lang="en-US" altLang="en-US" smtClean="0"/>
              <a:pPr/>
              <a:t>10</a:t>
            </a:fld>
            <a:endParaRPr lang="en-US" alt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59149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7294"/>
            <a:ext cx="7772400" cy="2355544"/>
          </a:xfrm>
        </p:spPr>
        <p:txBody>
          <a:bodyPr anchor="b"/>
          <a:lstStyle>
            <a:lvl1pPr algn="ctr">
              <a:defRPr sz="5920"/>
            </a:lvl1pPr>
          </a:lstStyle>
          <a:p>
            <a:r>
              <a:rPr lang="en-US" smtClean="0"/>
              <a:t>Click to edit Master title style</a:t>
            </a:r>
            <a:endParaRPr lang="en-US" dirty="0"/>
          </a:p>
        </p:txBody>
      </p:sp>
      <p:sp>
        <p:nvSpPr>
          <p:cNvPr id="3" name="Subtitle 2"/>
          <p:cNvSpPr>
            <a:spLocks noGrp="1"/>
          </p:cNvSpPr>
          <p:nvPr>
            <p:ph type="subTitle" idx="1"/>
          </p:nvPr>
        </p:nvSpPr>
        <p:spPr>
          <a:xfrm>
            <a:off x="1143000" y="3553677"/>
            <a:ext cx="6858000" cy="1633532"/>
          </a:xfrm>
        </p:spPr>
        <p:txBody>
          <a:bodyPr/>
          <a:lstStyle>
            <a:lvl1pPr marL="0" indent="0" algn="ctr">
              <a:buNone/>
              <a:defRPr sz="2368"/>
            </a:lvl1pPr>
            <a:lvl2pPr marL="451074" indent="0" algn="ctr">
              <a:buNone/>
              <a:defRPr sz="1973"/>
            </a:lvl2pPr>
            <a:lvl3pPr marL="902147" indent="0" algn="ctr">
              <a:buNone/>
              <a:defRPr sz="1776"/>
            </a:lvl3pPr>
            <a:lvl4pPr marL="1353221" indent="0" algn="ctr">
              <a:buNone/>
              <a:defRPr sz="1579"/>
            </a:lvl4pPr>
            <a:lvl5pPr marL="1804294" indent="0" algn="ctr">
              <a:buNone/>
              <a:defRPr sz="1579"/>
            </a:lvl5pPr>
            <a:lvl6pPr marL="2255368" indent="0" algn="ctr">
              <a:buNone/>
              <a:defRPr sz="1579"/>
            </a:lvl6pPr>
            <a:lvl7pPr marL="2706441" indent="0" algn="ctr">
              <a:buNone/>
              <a:defRPr sz="1579"/>
            </a:lvl7pPr>
            <a:lvl8pPr marL="3157515" indent="0" algn="ctr">
              <a:buNone/>
              <a:defRPr sz="1579"/>
            </a:lvl8pPr>
            <a:lvl9pPr marL="3608588" indent="0" algn="ctr">
              <a:buNone/>
              <a:defRPr sz="157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pPr/>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327023661"/>
      </p:ext>
    </p:extLst>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pPr/>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4190817846"/>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226"/>
            <a:ext cx="1971675" cy="573380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7" y="360226"/>
            <a:ext cx="5800725" cy="573380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pPr/>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343402738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01825"/>
            <a:ext cx="7772400" cy="145028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34024"/>
            <a:ext cx="6400800" cy="172907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37C081-328A-4071-83A1-941EFF801E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2250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C4CD6C-DB67-4323-812A-011166AAD3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5667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347737"/>
            <a:ext cx="7772400" cy="134378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867691"/>
            <a:ext cx="7772400" cy="148004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063B2B-E94B-43D7-BA73-977DE1DCD2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4011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78716"/>
            <a:ext cx="4038600" cy="44651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78716"/>
            <a:ext cx="4038600" cy="44651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3DCC91-CBBA-471C-AB13-707DA10340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8765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14502"/>
            <a:ext cx="4040188" cy="6311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45675"/>
            <a:ext cx="4040188" cy="3898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14502"/>
            <a:ext cx="4041775" cy="6311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45675"/>
            <a:ext cx="4041775" cy="3898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7BAF8A-6E4E-46F2-BEC0-3291157DC1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39175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1313E7-67B4-4635-8D09-7E3E8470E9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9052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07239F-256C-43AB-8027-7B01C350BE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3686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69384"/>
            <a:ext cx="3008313" cy="114644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69384"/>
            <a:ext cx="5111750" cy="57745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15836"/>
            <a:ext cx="3008313" cy="46280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7FD10B-6BAA-4F0B-981F-BA094EE4C8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2966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pPr/>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297551393"/>
      </p:ext>
    </p:extLst>
  </p:cSld>
  <p:clrMapOvr>
    <a:masterClrMapping/>
  </p:clrMapOvr>
  <p:transition spd="slow"/>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36148"/>
            <a:ext cx="5486400" cy="55912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04551"/>
            <a:ext cx="5486400" cy="40595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295277"/>
            <a:ext cx="5486400" cy="7940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87E0E-68BA-4181-A232-CDF4D93BE5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35882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34C863-2EA1-47BB-827A-AF52B54116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2576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0954"/>
            <a:ext cx="2057400" cy="5772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0954"/>
            <a:ext cx="6019800" cy="5772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6F82D2-F1F8-4C47-A08F-A46C42411E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5588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0951"/>
            <a:ext cx="8229600" cy="1127654"/>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578719"/>
            <a:ext cx="4038600" cy="2156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78719"/>
            <a:ext cx="4038600" cy="2156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85712"/>
            <a:ext cx="4038600" cy="21582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85712"/>
            <a:ext cx="4038600" cy="21582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EB0E13-D21E-4CCF-A661-3F4688F2BB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4813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0954"/>
            <a:ext cx="8229600" cy="5772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F080F1-109E-4EDC-9624-A701234C168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2913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0951"/>
            <a:ext cx="8229600" cy="112765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78716"/>
            <a:ext cx="4038600" cy="44651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78716"/>
            <a:ext cx="4038600" cy="21566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5709"/>
            <a:ext cx="4038600" cy="215820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161377"/>
            <a:ext cx="2133600" cy="469856"/>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3124200" y="6161377"/>
            <a:ext cx="2895600" cy="469856"/>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6553200" y="6161377"/>
            <a:ext cx="2133600" cy="469856"/>
          </a:xfrm>
        </p:spPr>
        <p:txBody>
          <a:bodyPr/>
          <a:lstStyle>
            <a:lvl1pPr>
              <a:defRPr/>
            </a:lvl1pPr>
          </a:lstStyle>
          <a:p>
            <a:pPr>
              <a:defRPr/>
            </a:pPr>
            <a:fld id="{88D68D67-AC20-4234-965F-BCBE5800FBAA}" type="slidenum">
              <a:rPr lang="en-US" altLang="en-US"/>
              <a:pPr>
                <a:defRPr/>
              </a:pPr>
              <a:t>‹#›</a:t>
            </a:fld>
            <a:endParaRPr lang="en-US" altLang="en-US"/>
          </a:p>
        </p:txBody>
      </p:sp>
    </p:spTree>
    <p:extLst>
      <p:ext uri="{BB962C8B-B14F-4D97-AF65-F5344CB8AC3E}">
        <p14:creationId xmlns:p14="http://schemas.microsoft.com/office/powerpoint/2010/main" val="3215701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01822"/>
            <a:ext cx="7772400" cy="145028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34024"/>
            <a:ext cx="6400800" cy="172907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C742A2-ABF3-4E2D-ABAC-FACABED95F1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7865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ADC693-8DF3-442D-B082-9A9AE38693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94028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347734"/>
            <a:ext cx="7772400" cy="134378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867688"/>
            <a:ext cx="7772400" cy="148004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2C25-A39F-431A-ADAC-8DFAAFC603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863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78716"/>
            <a:ext cx="4038600" cy="44651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78716"/>
            <a:ext cx="4038600" cy="44651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A28723-97D9-4D91-B8F7-36EFB336B29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725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686788"/>
            <a:ext cx="7886700" cy="2814436"/>
          </a:xfrm>
        </p:spPr>
        <p:txBody>
          <a:bodyPr anchor="b"/>
          <a:lstStyle>
            <a:lvl1pPr>
              <a:defRPr sz="592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27846"/>
            <a:ext cx="7886700" cy="1480046"/>
          </a:xfrm>
        </p:spPr>
        <p:txBody>
          <a:bodyPr/>
          <a:lstStyle>
            <a:lvl1pPr marL="0" indent="0">
              <a:buNone/>
              <a:defRPr sz="2368">
                <a:solidFill>
                  <a:schemeClr val="tx1"/>
                </a:solidFill>
              </a:defRPr>
            </a:lvl1pPr>
            <a:lvl2pPr marL="451074" indent="0">
              <a:buNone/>
              <a:defRPr sz="1973">
                <a:solidFill>
                  <a:schemeClr val="tx1">
                    <a:tint val="75000"/>
                  </a:schemeClr>
                </a:solidFill>
              </a:defRPr>
            </a:lvl2pPr>
            <a:lvl3pPr marL="902147" indent="0">
              <a:buNone/>
              <a:defRPr sz="1776">
                <a:solidFill>
                  <a:schemeClr val="tx1">
                    <a:tint val="75000"/>
                  </a:schemeClr>
                </a:solidFill>
              </a:defRPr>
            </a:lvl3pPr>
            <a:lvl4pPr marL="1353221" indent="0">
              <a:buNone/>
              <a:defRPr sz="1579">
                <a:solidFill>
                  <a:schemeClr val="tx1">
                    <a:tint val="75000"/>
                  </a:schemeClr>
                </a:solidFill>
              </a:defRPr>
            </a:lvl4pPr>
            <a:lvl5pPr marL="1804294" indent="0">
              <a:buNone/>
              <a:defRPr sz="1579">
                <a:solidFill>
                  <a:schemeClr val="tx1">
                    <a:tint val="75000"/>
                  </a:schemeClr>
                </a:solidFill>
              </a:defRPr>
            </a:lvl5pPr>
            <a:lvl6pPr marL="2255368" indent="0">
              <a:buNone/>
              <a:defRPr sz="1579">
                <a:solidFill>
                  <a:schemeClr val="tx1">
                    <a:tint val="75000"/>
                  </a:schemeClr>
                </a:solidFill>
              </a:defRPr>
            </a:lvl6pPr>
            <a:lvl7pPr marL="2706441" indent="0">
              <a:buNone/>
              <a:defRPr sz="1579">
                <a:solidFill>
                  <a:schemeClr val="tx1">
                    <a:tint val="75000"/>
                  </a:schemeClr>
                </a:solidFill>
              </a:defRPr>
            </a:lvl7pPr>
            <a:lvl8pPr marL="3157515" indent="0">
              <a:buNone/>
              <a:defRPr sz="1579">
                <a:solidFill>
                  <a:schemeClr val="tx1">
                    <a:tint val="75000"/>
                  </a:schemeClr>
                </a:solidFill>
              </a:defRPr>
            </a:lvl8pPr>
            <a:lvl9pPr marL="3608588" indent="0">
              <a:buNone/>
              <a:defRPr sz="1579">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pPr/>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155740946"/>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14502"/>
            <a:ext cx="4040188" cy="6311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45675"/>
            <a:ext cx="4040188" cy="3898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14502"/>
            <a:ext cx="4041775" cy="63117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45675"/>
            <a:ext cx="4041775" cy="3898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F9A6E6-64BA-43DE-81B1-E7BD41E496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0997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E360C7-01A6-4783-983F-A08DFC620E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09872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D8FDE7B-6F93-4D12-978B-F0D661B5FC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0731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69384"/>
            <a:ext cx="3008313" cy="114644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69384"/>
            <a:ext cx="5111750" cy="57745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15833"/>
            <a:ext cx="3008313" cy="46280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E9056A-80F5-448C-AC6E-6EB927BCAF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9240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36148"/>
            <a:ext cx="5486400" cy="55912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04548"/>
            <a:ext cx="5486400" cy="40595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295277"/>
            <a:ext cx="5486400" cy="7940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263B30-8978-40DF-A2B5-C026A786D2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3740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A4BC6D-03A9-4C34-933B-83C673B51B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5492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0951"/>
            <a:ext cx="2057400" cy="5772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0951"/>
            <a:ext cx="6019800" cy="5772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9B5176-80ED-4E17-BB16-899E703F86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8134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0951"/>
            <a:ext cx="8229600" cy="1127654"/>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578716"/>
            <a:ext cx="4038600" cy="2156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78716"/>
            <a:ext cx="4038600" cy="2156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85709"/>
            <a:ext cx="4038600" cy="21582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85709"/>
            <a:ext cx="4038600" cy="21582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92D99-0CA0-4079-B3C0-387CD43EB4F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45590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0951"/>
            <a:ext cx="8229600" cy="5772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0449B6-F4D2-4506-8582-0511C27054C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5082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7294"/>
            <a:ext cx="7772400" cy="2355544"/>
          </a:xfrm>
        </p:spPr>
        <p:txBody>
          <a:bodyPr anchor="b"/>
          <a:lstStyle>
            <a:lvl1pPr algn="ctr">
              <a:defRPr sz="5920"/>
            </a:lvl1pPr>
          </a:lstStyle>
          <a:p>
            <a:r>
              <a:rPr lang="en-US" smtClean="0"/>
              <a:t>Click to edit Master title style</a:t>
            </a:r>
            <a:endParaRPr lang="en-US" dirty="0"/>
          </a:p>
        </p:txBody>
      </p:sp>
      <p:sp>
        <p:nvSpPr>
          <p:cNvPr id="3" name="Subtitle 2"/>
          <p:cNvSpPr>
            <a:spLocks noGrp="1"/>
          </p:cNvSpPr>
          <p:nvPr>
            <p:ph type="subTitle" idx="1"/>
          </p:nvPr>
        </p:nvSpPr>
        <p:spPr>
          <a:xfrm>
            <a:off x="1143000" y="3553677"/>
            <a:ext cx="6858000" cy="1633532"/>
          </a:xfrm>
        </p:spPr>
        <p:txBody>
          <a:bodyPr/>
          <a:lstStyle>
            <a:lvl1pPr marL="0" indent="0" algn="ctr">
              <a:buNone/>
              <a:defRPr sz="2368"/>
            </a:lvl1pPr>
            <a:lvl2pPr marL="451074" indent="0" algn="ctr">
              <a:buNone/>
              <a:defRPr sz="1973"/>
            </a:lvl2pPr>
            <a:lvl3pPr marL="902147" indent="0" algn="ctr">
              <a:buNone/>
              <a:defRPr sz="1776"/>
            </a:lvl3pPr>
            <a:lvl4pPr marL="1353221" indent="0" algn="ctr">
              <a:buNone/>
              <a:defRPr sz="1579"/>
            </a:lvl4pPr>
            <a:lvl5pPr marL="1804294" indent="0" algn="ctr">
              <a:buNone/>
              <a:defRPr sz="1579"/>
            </a:lvl5pPr>
            <a:lvl6pPr marL="2255368" indent="0" algn="ctr">
              <a:buNone/>
              <a:defRPr sz="1579"/>
            </a:lvl6pPr>
            <a:lvl7pPr marL="2706441" indent="0" algn="ctr">
              <a:buNone/>
              <a:defRPr sz="1579"/>
            </a:lvl7pPr>
            <a:lvl8pPr marL="3157515" indent="0" algn="ctr">
              <a:buNone/>
              <a:defRPr sz="1579"/>
            </a:lvl8pPr>
            <a:lvl9pPr marL="3608588" indent="0" algn="ctr">
              <a:buNone/>
              <a:defRPr sz="157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4868009"/>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01114"/>
            <a:ext cx="3886200" cy="429291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01114"/>
            <a:ext cx="3886200" cy="429291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pPr/>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1729612030"/>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18204"/>
      </p:ext>
    </p:extLst>
  </p:cSld>
  <p:clrMapOvr>
    <a:masterClrMapping/>
  </p:clrMapOvr>
  <p:transition spd="slow"/>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686788"/>
            <a:ext cx="7886700" cy="2814436"/>
          </a:xfrm>
        </p:spPr>
        <p:txBody>
          <a:bodyPr anchor="b"/>
          <a:lstStyle>
            <a:lvl1pPr>
              <a:defRPr sz="592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27846"/>
            <a:ext cx="7886700" cy="1480046"/>
          </a:xfrm>
        </p:spPr>
        <p:txBody>
          <a:bodyPr/>
          <a:lstStyle>
            <a:lvl1pPr marL="0" indent="0">
              <a:buNone/>
              <a:defRPr sz="2368">
                <a:solidFill>
                  <a:schemeClr val="tx1"/>
                </a:solidFill>
              </a:defRPr>
            </a:lvl1pPr>
            <a:lvl2pPr marL="451074" indent="0">
              <a:buNone/>
              <a:defRPr sz="1973">
                <a:solidFill>
                  <a:schemeClr val="tx1">
                    <a:tint val="75000"/>
                  </a:schemeClr>
                </a:solidFill>
              </a:defRPr>
            </a:lvl2pPr>
            <a:lvl3pPr marL="902147" indent="0">
              <a:buNone/>
              <a:defRPr sz="1776">
                <a:solidFill>
                  <a:schemeClr val="tx1">
                    <a:tint val="75000"/>
                  </a:schemeClr>
                </a:solidFill>
              </a:defRPr>
            </a:lvl3pPr>
            <a:lvl4pPr marL="1353221" indent="0">
              <a:buNone/>
              <a:defRPr sz="1579">
                <a:solidFill>
                  <a:schemeClr val="tx1">
                    <a:tint val="75000"/>
                  </a:schemeClr>
                </a:solidFill>
              </a:defRPr>
            </a:lvl4pPr>
            <a:lvl5pPr marL="1804294" indent="0">
              <a:buNone/>
              <a:defRPr sz="1579">
                <a:solidFill>
                  <a:schemeClr val="tx1">
                    <a:tint val="75000"/>
                  </a:schemeClr>
                </a:solidFill>
              </a:defRPr>
            </a:lvl5pPr>
            <a:lvl6pPr marL="2255368" indent="0">
              <a:buNone/>
              <a:defRPr sz="1579">
                <a:solidFill>
                  <a:schemeClr val="tx1">
                    <a:tint val="75000"/>
                  </a:schemeClr>
                </a:solidFill>
              </a:defRPr>
            </a:lvl6pPr>
            <a:lvl7pPr marL="2706441" indent="0">
              <a:buNone/>
              <a:defRPr sz="1579">
                <a:solidFill>
                  <a:schemeClr val="tx1">
                    <a:tint val="75000"/>
                  </a:schemeClr>
                </a:solidFill>
              </a:defRPr>
            </a:lvl7pPr>
            <a:lvl8pPr marL="3157515" indent="0">
              <a:buNone/>
              <a:defRPr sz="1579">
                <a:solidFill>
                  <a:schemeClr val="tx1">
                    <a:tint val="75000"/>
                  </a:schemeClr>
                </a:solidFill>
              </a:defRPr>
            </a:lvl8pPr>
            <a:lvl9pPr marL="3608588" indent="0">
              <a:buNone/>
              <a:defRPr sz="1579">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552975"/>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01114"/>
            <a:ext cx="3886200" cy="429291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01114"/>
            <a:ext cx="3886200" cy="429291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246774"/>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0224"/>
            <a:ext cx="7886700" cy="130776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58592"/>
            <a:ext cx="3868340" cy="812850"/>
          </a:xfrm>
        </p:spPr>
        <p:txBody>
          <a:bodyPr anchor="b"/>
          <a:lstStyle>
            <a:lvl1pPr marL="0" indent="0">
              <a:buNone/>
              <a:defRPr sz="2368" b="1"/>
            </a:lvl1pPr>
            <a:lvl2pPr marL="451074" indent="0">
              <a:buNone/>
              <a:defRPr sz="1973" b="1"/>
            </a:lvl2pPr>
            <a:lvl3pPr marL="902147" indent="0">
              <a:buNone/>
              <a:defRPr sz="1776" b="1"/>
            </a:lvl3pPr>
            <a:lvl4pPr marL="1353221" indent="0">
              <a:buNone/>
              <a:defRPr sz="1579" b="1"/>
            </a:lvl4pPr>
            <a:lvl5pPr marL="1804294" indent="0">
              <a:buNone/>
              <a:defRPr sz="1579" b="1"/>
            </a:lvl5pPr>
            <a:lvl6pPr marL="2255368" indent="0">
              <a:buNone/>
              <a:defRPr sz="1579" b="1"/>
            </a:lvl6pPr>
            <a:lvl7pPr marL="2706441" indent="0">
              <a:buNone/>
              <a:defRPr sz="1579" b="1"/>
            </a:lvl7pPr>
            <a:lvl8pPr marL="3157515" indent="0">
              <a:buNone/>
              <a:defRPr sz="1579" b="1"/>
            </a:lvl8pPr>
            <a:lvl9pPr marL="3608588" indent="0">
              <a:buNone/>
              <a:defRPr sz="1579" b="1"/>
            </a:lvl9pPr>
          </a:lstStyle>
          <a:p>
            <a:pPr lvl="0"/>
            <a:r>
              <a:rPr lang="en-US" smtClean="0"/>
              <a:t>Edit Master text styles</a:t>
            </a:r>
          </a:p>
        </p:txBody>
      </p:sp>
      <p:sp>
        <p:nvSpPr>
          <p:cNvPr id="4" name="Content Placeholder 3"/>
          <p:cNvSpPr>
            <a:spLocks noGrp="1"/>
          </p:cNvSpPr>
          <p:nvPr>
            <p:ph sz="half" idx="2"/>
          </p:nvPr>
        </p:nvSpPr>
        <p:spPr>
          <a:xfrm>
            <a:off x="629842" y="2471442"/>
            <a:ext cx="3868340" cy="36351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7" y="1658592"/>
            <a:ext cx="3887391" cy="812850"/>
          </a:xfrm>
        </p:spPr>
        <p:txBody>
          <a:bodyPr anchor="b"/>
          <a:lstStyle>
            <a:lvl1pPr marL="0" indent="0">
              <a:buNone/>
              <a:defRPr sz="2368" b="1"/>
            </a:lvl1pPr>
            <a:lvl2pPr marL="451074" indent="0">
              <a:buNone/>
              <a:defRPr sz="1973" b="1"/>
            </a:lvl2pPr>
            <a:lvl3pPr marL="902147" indent="0">
              <a:buNone/>
              <a:defRPr sz="1776" b="1"/>
            </a:lvl3pPr>
            <a:lvl4pPr marL="1353221" indent="0">
              <a:buNone/>
              <a:defRPr sz="1579" b="1"/>
            </a:lvl4pPr>
            <a:lvl5pPr marL="1804294" indent="0">
              <a:buNone/>
              <a:defRPr sz="1579" b="1"/>
            </a:lvl5pPr>
            <a:lvl6pPr marL="2255368" indent="0">
              <a:buNone/>
              <a:defRPr sz="1579" b="1"/>
            </a:lvl6pPr>
            <a:lvl7pPr marL="2706441" indent="0">
              <a:buNone/>
              <a:defRPr sz="1579" b="1"/>
            </a:lvl7pPr>
            <a:lvl8pPr marL="3157515" indent="0">
              <a:buNone/>
              <a:defRPr sz="1579" b="1"/>
            </a:lvl8pPr>
            <a:lvl9pPr marL="3608588" indent="0">
              <a:buNone/>
              <a:defRPr sz="1579" b="1"/>
            </a:lvl9pPr>
          </a:lstStyle>
          <a:p>
            <a:pPr lvl="0"/>
            <a:r>
              <a:rPr lang="en-US" smtClean="0"/>
              <a:t>Edit Master text styles</a:t>
            </a:r>
          </a:p>
        </p:txBody>
      </p:sp>
      <p:sp>
        <p:nvSpPr>
          <p:cNvPr id="6" name="Content Placeholder 5"/>
          <p:cNvSpPr>
            <a:spLocks noGrp="1"/>
          </p:cNvSpPr>
          <p:nvPr>
            <p:ph sz="quarter" idx="4"/>
          </p:nvPr>
        </p:nvSpPr>
        <p:spPr>
          <a:xfrm>
            <a:off x="4629157" y="2471442"/>
            <a:ext cx="3887391" cy="36351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125342"/>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628535"/>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802227"/>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1062"/>
            <a:ext cx="2949178" cy="1578716"/>
          </a:xfrm>
        </p:spPr>
        <p:txBody>
          <a:bodyPr anchor="b"/>
          <a:lstStyle>
            <a:lvl1pPr>
              <a:defRPr sz="3157"/>
            </a:lvl1pPr>
          </a:lstStyle>
          <a:p>
            <a:r>
              <a:rPr lang="en-US" smtClean="0"/>
              <a:t>Click to edit Master title style</a:t>
            </a:r>
            <a:endParaRPr lang="en-US" dirty="0"/>
          </a:p>
        </p:txBody>
      </p:sp>
      <p:sp>
        <p:nvSpPr>
          <p:cNvPr id="3" name="Content Placeholder 2"/>
          <p:cNvSpPr>
            <a:spLocks noGrp="1"/>
          </p:cNvSpPr>
          <p:nvPr>
            <p:ph idx="1"/>
          </p:nvPr>
        </p:nvSpPr>
        <p:spPr>
          <a:xfrm>
            <a:off x="3887391" y="974169"/>
            <a:ext cx="4629150" cy="4808192"/>
          </a:xfrm>
        </p:spPr>
        <p:txBody>
          <a:bodyPr/>
          <a:lstStyle>
            <a:lvl1pPr>
              <a:defRPr sz="3157"/>
            </a:lvl1pPr>
            <a:lvl2pPr>
              <a:defRPr sz="2762"/>
            </a:lvl2pPr>
            <a:lvl3pPr>
              <a:defRPr sz="2368"/>
            </a:lvl3pPr>
            <a:lvl4pPr>
              <a:defRPr sz="1973"/>
            </a:lvl4pPr>
            <a:lvl5pPr>
              <a:defRPr sz="1973"/>
            </a:lvl5pPr>
            <a:lvl6pPr>
              <a:defRPr sz="1973"/>
            </a:lvl6pPr>
            <a:lvl7pPr>
              <a:defRPr sz="1973"/>
            </a:lvl7pPr>
            <a:lvl8pPr>
              <a:defRPr sz="1973"/>
            </a:lvl8pPr>
            <a:lvl9pPr>
              <a:defRPr sz="197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29777"/>
            <a:ext cx="2949178" cy="3760414"/>
          </a:xfrm>
        </p:spPr>
        <p:txBody>
          <a:bodyPr/>
          <a:lstStyle>
            <a:lvl1pPr marL="0" indent="0">
              <a:buNone/>
              <a:defRPr sz="1579"/>
            </a:lvl1pPr>
            <a:lvl2pPr marL="451074" indent="0">
              <a:buNone/>
              <a:defRPr sz="1381"/>
            </a:lvl2pPr>
            <a:lvl3pPr marL="902147" indent="0">
              <a:buNone/>
              <a:defRPr sz="1184"/>
            </a:lvl3pPr>
            <a:lvl4pPr marL="1353221" indent="0">
              <a:buNone/>
              <a:defRPr sz="987"/>
            </a:lvl4pPr>
            <a:lvl5pPr marL="1804294" indent="0">
              <a:buNone/>
              <a:defRPr sz="987"/>
            </a:lvl5pPr>
            <a:lvl6pPr marL="2255368" indent="0">
              <a:buNone/>
              <a:defRPr sz="987"/>
            </a:lvl6pPr>
            <a:lvl7pPr marL="2706441" indent="0">
              <a:buNone/>
              <a:defRPr sz="987"/>
            </a:lvl7pPr>
            <a:lvl8pPr marL="3157515" indent="0">
              <a:buNone/>
              <a:defRPr sz="987"/>
            </a:lvl8pPr>
            <a:lvl9pPr marL="3608588" indent="0">
              <a:buNone/>
              <a:defRPr sz="987"/>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889709"/>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1062"/>
            <a:ext cx="2949178" cy="1578716"/>
          </a:xfrm>
        </p:spPr>
        <p:txBody>
          <a:bodyPr anchor="b"/>
          <a:lstStyle>
            <a:lvl1pPr>
              <a:defRPr sz="315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74169"/>
            <a:ext cx="4629150" cy="4808192"/>
          </a:xfrm>
        </p:spPr>
        <p:txBody>
          <a:bodyPr anchor="t"/>
          <a:lstStyle>
            <a:lvl1pPr marL="0" indent="0">
              <a:buNone/>
              <a:defRPr sz="3157"/>
            </a:lvl1pPr>
            <a:lvl2pPr marL="451074" indent="0">
              <a:buNone/>
              <a:defRPr sz="2762"/>
            </a:lvl2pPr>
            <a:lvl3pPr marL="902147" indent="0">
              <a:buNone/>
              <a:defRPr sz="2368"/>
            </a:lvl3pPr>
            <a:lvl4pPr marL="1353221" indent="0">
              <a:buNone/>
              <a:defRPr sz="1973"/>
            </a:lvl4pPr>
            <a:lvl5pPr marL="1804294" indent="0">
              <a:buNone/>
              <a:defRPr sz="1973"/>
            </a:lvl5pPr>
            <a:lvl6pPr marL="2255368" indent="0">
              <a:buNone/>
              <a:defRPr sz="1973"/>
            </a:lvl6pPr>
            <a:lvl7pPr marL="2706441" indent="0">
              <a:buNone/>
              <a:defRPr sz="1973"/>
            </a:lvl7pPr>
            <a:lvl8pPr marL="3157515" indent="0">
              <a:buNone/>
              <a:defRPr sz="1973"/>
            </a:lvl8pPr>
            <a:lvl9pPr marL="3608588" indent="0">
              <a:buNone/>
              <a:defRPr sz="1973"/>
            </a:lvl9pPr>
          </a:lstStyle>
          <a:p>
            <a:r>
              <a:rPr lang="en-US" smtClean="0"/>
              <a:t>Click icon to add picture</a:t>
            </a:r>
            <a:endParaRPr lang="en-US" dirty="0"/>
          </a:p>
        </p:txBody>
      </p:sp>
      <p:sp>
        <p:nvSpPr>
          <p:cNvPr id="4" name="Text Placeholder 3"/>
          <p:cNvSpPr>
            <a:spLocks noGrp="1"/>
          </p:cNvSpPr>
          <p:nvPr>
            <p:ph type="body" sz="half" idx="2"/>
          </p:nvPr>
        </p:nvSpPr>
        <p:spPr>
          <a:xfrm>
            <a:off x="629841" y="2029777"/>
            <a:ext cx="2949178" cy="3760414"/>
          </a:xfrm>
        </p:spPr>
        <p:txBody>
          <a:bodyPr/>
          <a:lstStyle>
            <a:lvl1pPr marL="0" indent="0">
              <a:buNone/>
              <a:defRPr sz="1579"/>
            </a:lvl1pPr>
            <a:lvl2pPr marL="451074" indent="0">
              <a:buNone/>
              <a:defRPr sz="1381"/>
            </a:lvl2pPr>
            <a:lvl3pPr marL="902147" indent="0">
              <a:buNone/>
              <a:defRPr sz="1184"/>
            </a:lvl3pPr>
            <a:lvl4pPr marL="1353221" indent="0">
              <a:buNone/>
              <a:defRPr sz="987"/>
            </a:lvl4pPr>
            <a:lvl5pPr marL="1804294" indent="0">
              <a:buNone/>
              <a:defRPr sz="987"/>
            </a:lvl5pPr>
            <a:lvl6pPr marL="2255368" indent="0">
              <a:buNone/>
              <a:defRPr sz="987"/>
            </a:lvl6pPr>
            <a:lvl7pPr marL="2706441" indent="0">
              <a:buNone/>
              <a:defRPr sz="987"/>
            </a:lvl7pPr>
            <a:lvl8pPr marL="3157515" indent="0">
              <a:buNone/>
              <a:defRPr sz="987"/>
            </a:lvl8pPr>
            <a:lvl9pPr marL="3608588" indent="0">
              <a:buNone/>
              <a:defRPr sz="987"/>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76233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012422"/>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226"/>
            <a:ext cx="1971675" cy="573380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7" y="360226"/>
            <a:ext cx="5800725" cy="573380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92993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0224"/>
            <a:ext cx="7886700" cy="130776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58592"/>
            <a:ext cx="3868340" cy="812850"/>
          </a:xfrm>
        </p:spPr>
        <p:txBody>
          <a:bodyPr anchor="b"/>
          <a:lstStyle>
            <a:lvl1pPr marL="0" indent="0">
              <a:buNone/>
              <a:defRPr sz="2368" b="1"/>
            </a:lvl1pPr>
            <a:lvl2pPr marL="451074" indent="0">
              <a:buNone/>
              <a:defRPr sz="1973" b="1"/>
            </a:lvl2pPr>
            <a:lvl3pPr marL="902147" indent="0">
              <a:buNone/>
              <a:defRPr sz="1776" b="1"/>
            </a:lvl3pPr>
            <a:lvl4pPr marL="1353221" indent="0">
              <a:buNone/>
              <a:defRPr sz="1579" b="1"/>
            </a:lvl4pPr>
            <a:lvl5pPr marL="1804294" indent="0">
              <a:buNone/>
              <a:defRPr sz="1579" b="1"/>
            </a:lvl5pPr>
            <a:lvl6pPr marL="2255368" indent="0">
              <a:buNone/>
              <a:defRPr sz="1579" b="1"/>
            </a:lvl6pPr>
            <a:lvl7pPr marL="2706441" indent="0">
              <a:buNone/>
              <a:defRPr sz="1579" b="1"/>
            </a:lvl7pPr>
            <a:lvl8pPr marL="3157515" indent="0">
              <a:buNone/>
              <a:defRPr sz="1579" b="1"/>
            </a:lvl8pPr>
            <a:lvl9pPr marL="3608588" indent="0">
              <a:buNone/>
              <a:defRPr sz="1579" b="1"/>
            </a:lvl9pPr>
          </a:lstStyle>
          <a:p>
            <a:pPr lvl="0"/>
            <a:r>
              <a:rPr lang="en-US" smtClean="0"/>
              <a:t>Edit Master text styles</a:t>
            </a:r>
          </a:p>
        </p:txBody>
      </p:sp>
      <p:sp>
        <p:nvSpPr>
          <p:cNvPr id="4" name="Content Placeholder 3"/>
          <p:cNvSpPr>
            <a:spLocks noGrp="1"/>
          </p:cNvSpPr>
          <p:nvPr>
            <p:ph sz="half" idx="2"/>
          </p:nvPr>
        </p:nvSpPr>
        <p:spPr>
          <a:xfrm>
            <a:off x="629842" y="2471442"/>
            <a:ext cx="3868340" cy="36351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7" y="1658592"/>
            <a:ext cx="3887391" cy="812850"/>
          </a:xfrm>
        </p:spPr>
        <p:txBody>
          <a:bodyPr anchor="b"/>
          <a:lstStyle>
            <a:lvl1pPr marL="0" indent="0">
              <a:buNone/>
              <a:defRPr sz="2368" b="1"/>
            </a:lvl1pPr>
            <a:lvl2pPr marL="451074" indent="0">
              <a:buNone/>
              <a:defRPr sz="1973" b="1"/>
            </a:lvl2pPr>
            <a:lvl3pPr marL="902147" indent="0">
              <a:buNone/>
              <a:defRPr sz="1776" b="1"/>
            </a:lvl3pPr>
            <a:lvl4pPr marL="1353221" indent="0">
              <a:buNone/>
              <a:defRPr sz="1579" b="1"/>
            </a:lvl4pPr>
            <a:lvl5pPr marL="1804294" indent="0">
              <a:buNone/>
              <a:defRPr sz="1579" b="1"/>
            </a:lvl5pPr>
            <a:lvl6pPr marL="2255368" indent="0">
              <a:buNone/>
              <a:defRPr sz="1579" b="1"/>
            </a:lvl6pPr>
            <a:lvl7pPr marL="2706441" indent="0">
              <a:buNone/>
              <a:defRPr sz="1579" b="1"/>
            </a:lvl7pPr>
            <a:lvl8pPr marL="3157515" indent="0">
              <a:buNone/>
              <a:defRPr sz="1579" b="1"/>
            </a:lvl8pPr>
            <a:lvl9pPr marL="3608588" indent="0">
              <a:buNone/>
              <a:defRPr sz="1579" b="1"/>
            </a:lvl9pPr>
          </a:lstStyle>
          <a:p>
            <a:pPr lvl="0"/>
            <a:r>
              <a:rPr lang="en-US" smtClean="0"/>
              <a:t>Edit Master text styles</a:t>
            </a:r>
          </a:p>
        </p:txBody>
      </p:sp>
      <p:sp>
        <p:nvSpPr>
          <p:cNvPr id="6" name="Content Placeholder 5"/>
          <p:cNvSpPr>
            <a:spLocks noGrp="1"/>
          </p:cNvSpPr>
          <p:nvPr>
            <p:ph sz="quarter" idx="4"/>
          </p:nvPr>
        </p:nvSpPr>
        <p:spPr>
          <a:xfrm>
            <a:off x="4629157" y="2471442"/>
            <a:ext cx="3887391" cy="36351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pPr/>
              <a:t>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470318499"/>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7294"/>
            <a:ext cx="7772400" cy="2355544"/>
          </a:xfrm>
        </p:spPr>
        <p:txBody>
          <a:bodyPr anchor="b"/>
          <a:lstStyle>
            <a:lvl1pPr algn="ctr">
              <a:defRPr sz="5920"/>
            </a:lvl1pPr>
          </a:lstStyle>
          <a:p>
            <a:r>
              <a:rPr lang="en-US" smtClean="0"/>
              <a:t>Click to edit Master title style</a:t>
            </a:r>
            <a:endParaRPr lang="en-US" dirty="0"/>
          </a:p>
        </p:txBody>
      </p:sp>
      <p:sp>
        <p:nvSpPr>
          <p:cNvPr id="3" name="Subtitle 2"/>
          <p:cNvSpPr>
            <a:spLocks noGrp="1"/>
          </p:cNvSpPr>
          <p:nvPr>
            <p:ph type="subTitle" idx="1"/>
          </p:nvPr>
        </p:nvSpPr>
        <p:spPr>
          <a:xfrm>
            <a:off x="1143000" y="3553677"/>
            <a:ext cx="6858000" cy="1633532"/>
          </a:xfrm>
        </p:spPr>
        <p:txBody>
          <a:bodyPr/>
          <a:lstStyle>
            <a:lvl1pPr marL="0" indent="0" algn="ctr">
              <a:buNone/>
              <a:defRPr sz="2368"/>
            </a:lvl1pPr>
            <a:lvl2pPr marL="451074" indent="0" algn="ctr">
              <a:buNone/>
              <a:defRPr sz="1973"/>
            </a:lvl2pPr>
            <a:lvl3pPr marL="902147" indent="0" algn="ctr">
              <a:buNone/>
              <a:defRPr sz="1776"/>
            </a:lvl3pPr>
            <a:lvl4pPr marL="1353221" indent="0" algn="ctr">
              <a:buNone/>
              <a:defRPr sz="1579"/>
            </a:lvl4pPr>
            <a:lvl5pPr marL="1804294" indent="0" algn="ctr">
              <a:buNone/>
              <a:defRPr sz="1579"/>
            </a:lvl5pPr>
            <a:lvl6pPr marL="2255368" indent="0" algn="ctr">
              <a:buNone/>
              <a:defRPr sz="1579"/>
            </a:lvl6pPr>
            <a:lvl7pPr marL="2706441" indent="0" algn="ctr">
              <a:buNone/>
              <a:defRPr sz="1579"/>
            </a:lvl7pPr>
            <a:lvl8pPr marL="3157515" indent="0" algn="ctr">
              <a:buNone/>
              <a:defRPr sz="1579"/>
            </a:lvl8pPr>
            <a:lvl9pPr marL="3608588" indent="0" algn="ctr">
              <a:buNone/>
              <a:defRPr sz="157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730147"/>
      </p:ext>
    </p:extLst>
  </p:cSld>
  <p:clrMapOvr>
    <a:masterClrMapping/>
  </p:clrMapOvr>
  <p:transition spd="slow"/>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416380"/>
      </p:ext>
    </p:extLst>
  </p:cSld>
  <p:clrMapOvr>
    <a:masterClrMapping/>
  </p:clrMapOvr>
  <p:transition spd="slow"/>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686788"/>
            <a:ext cx="7886700" cy="2814436"/>
          </a:xfrm>
        </p:spPr>
        <p:txBody>
          <a:bodyPr anchor="b"/>
          <a:lstStyle>
            <a:lvl1pPr>
              <a:defRPr sz="592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27846"/>
            <a:ext cx="7886700" cy="1480046"/>
          </a:xfrm>
        </p:spPr>
        <p:txBody>
          <a:bodyPr/>
          <a:lstStyle>
            <a:lvl1pPr marL="0" indent="0">
              <a:buNone/>
              <a:defRPr sz="2368">
                <a:solidFill>
                  <a:schemeClr val="tx1"/>
                </a:solidFill>
              </a:defRPr>
            </a:lvl1pPr>
            <a:lvl2pPr marL="451074" indent="0">
              <a:buNone/>
              <a:defRPr sz="1973">
                <a:solidFill>
                  <a:schemeClr val="tx1">
                    <a:tint val="75000"/>
                  </a:schemeClr>
                </a:solidFill>
              </a:defRPr>
            </a:lvl2pPr>
            <a:lvl3pPr marL="902147" indent="0">
              <a:buNone/>
              <a:defRPr sz="1776">
                <a:solidFill>
                  <a:schemeClr val="tx1">
                    <a:tint val="75000"/>
                  </a:schemeClr>
                </a:solidFill>
              </a:defRPr>
            </a:lvl3pPr>
            <a:lvl4pPr marL="1353221" indent="0">
              <a:buNone/>
              <a:defRPr sz="1579">
                <a:solidFill>
                  <a:schemeClr val="tx1">
                    <a:tint val="75000"/>
                  </a:schemeClr>
                </a:solidFill>
              </a:defRPr>
            </a:lvl4pPr>
            <a:lvl5pPr marL="1804294" indent="0">
              <a:buNone/>
              <a:defRPr sz="1579">
                <a:solidFill>
                  <a:schemeClr val="tx1">
                    <a:tint val="75000"/>
                  </a:schemeClr>
                </a:solidFill>
              </a:defRPr>
            </a:lvl5pPr>
            <a:lvl6pPr marL="2255368" indent="0">
              <a:buNone/>
              <a:defRPr sz="1579">
                <a:solidFill>
                  <a:schemeClr val="tx1">
                    <a:tint val="75000"/>
                  </a:schemeClr>
                </a:solidFill>
              </a:defRPr>
            </a:lvl6pPr>
            <a:lvl7pPr marL="2706441" indent="0">
              <a:buNone/>
              <a:defRPr sz="1579">
                <a:solidFill>
                  <a:schemeClr val="tx1">
                    <a:tint val="75000"/>
                  </a:schemeClr>
                </a:solidFill>
              </a:defRPr>
            </a:lvl7pPr>
            <a:lvl8pPr marL="3157515" indent="0">
              <a:buNone/>
              <a:defRPr sz="1579">
                <a:solidFill>
                  <a:schemeClr val="tx1">
                    <a:tint val="75000"/>
                  </a:schemeClr>
                </a:solidFill>
              </a:defRPr>
            </a:lvl8pPr>
            <a:lvl9pPr marL="3608588" indent="0">
              <a:buNone/>
              <a:defRPr sz="1579">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857419"/>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01114"/>
            <a:ext cx="3886200" cy="429291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01114"/>
            <a:ext cx="3886200" cy="429291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318671"/>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0224"/>
            <a:ext cx="7886700" cy="130776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58592"/>
            <a:ext cx="3868340" cy="812850"/>
          </a:xfrm>
        </p:spPr>
        <p:txBody>
          <a:bodyPr anchor="b"/>
          <a:lstStyle>
            <a:lvl1pPr marL="0" indent="0">
              <a:buNone/>
              <a:defRPr sz="2368" b="1"/>
            </a:lvl1pPr>
            <a:lvl2pPr marL="451074" indent="0">
              <a:buNone/>
              <a:defRPr sz="1973" b="1"/>
            </a:lvl2pPr>
            <a:lvl3pPr marL="902147" indent="0">
              <a:buNone/>
              <a:defRPr sz="1776" b="1"/>
            </a:lvl3pPr>
            <a:lvl4pPr marL="1353221" indent="0">
              <a:buNone/>
              <a:defRPr sz="1579" b="1"/>
            </a:lvl4pPr>
            <a:lvl5pPr marL="1804294" indent="0">
              <a:buNone/>
              <a:defRPr sz="1579" b="1"/>
            </a:lvl5pPr>
            <a:lvl6pPr marL="2255368" indent="0">
              <a:buNone/>
              <a:defRPr sz="1579" b="1"/>
            </a:lvl6pPr>
            <a:lvl7pPr marL="2706441" indent="0">
              <a:buNone/>
              <a:defRPr sz="1579" b="1"/>
            </a:lvl7pPr>
            <a:lvl8pPr marL="3157515" indent="0">
              <a:buNone/>
              <a:defRPr sz="1579" b="1"/>
            </a:lvl8pPr>
            <a:lvl9pPr marL="3608588" indent="0">
              <a:buNone/>
              <a:defRPr sz="1579" b="1"/>
            </a:lvl9pPr>
          </a:lstStyle>
          <a:p>
            <a:pPr lvl="0"/>
            <a:r>
              <a:rPr lang="en-US" smtClean="0"/>
              <a:t>Edit Master text styles</a:t>
            </a:r>
          </a:p>
        </p:txBody>
      </p:sp>
      <p:sp>
        <p:nvSpPr>
          <p:cNvPr id="4" name="Content Placeholder 3"/>
          <p:cNvSpPr>
            <a:spLocks noGrp="1"/>
          </p:cNvSpPr>
          <p:nvPr>
            <p:ph sz="half" idx="2"/>
          </p:nvPr>
        </p:nvSpPr>
        <p:spPr>
          <a:xfrm>
            <a:off x="629842" y="2471442"/>
            <a:ext cx="3868340" cy="36351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7" y="1658592"/>
            <a:ext cx="3887391" cy="812850"/>
          </a:xfrm>
        </p:spPr>
        <p:txBody>
          <a:bodyPr anchor="b"/>
          <a:lstStyle>
            <a:lvl1pPr marL="0" indent="0">
              <a:buNone/>
              <a:defRPr sz="2368" b="1"/>
            </a:lvl1pPr>
            <a:lvl2pPr marL="451074" indent="0">
              <a:buNone/>
              <a:defRPr sz="1973" b="1"/>
            </a:lvl2pPr>
            <a:lvl3pPr marL="902147" indent="0">
              <a:buNone/>
              <a:defRPr sz="1776" b="1"/>
            </a:lvl3pPr>
            <a:lvl4pPr marL="1353221" indent="0">
              <a:buNone/>
              <a:defRPr sz="1579" b="1"/>
            </a:lvl4pPr>
            <a:lvl5pPr marL="1804294" indent="0">
              <a:buNone/>
              <a:defRPr sz="1579" b="1"/>
            </a:lvl5pPr>
            <a:lvl6pPr marL="2255368" indent="0">
              <a:buNone/>
              <a:defRPr sz="1579" b="1"/>
            </a:lvl6pPr>
            <a:lvl7pPr marL="2706441" indent="0">
              <a:buNone/>
              <a:defRPr sz="1579" b="1"/>
            </a:lvl7pPr>
            <a:lvl8pPr marL="3157515" indent="0">
              <a:buNone/>
              <a:defRPr sz="1579" b="1"/>
            </a:lvl8pPr>
            <a:lvl9pPr marL="3608588" indent="0">
              <a:buNone/>
              <a:defRPr sz="1579" b="1"/>
            </a:lvl9pPr>
          </a:lstStyle>
          <a:p>
            <a:pPr lvl="0"/>
            <a:r>
              <a:rPr lang="en-US" smtClean="0"/>
              <a:t>Edit Master text styles</a:t>
            </a:r>
          </a:p>
        </p:txBody>
      </p:sp>
      <p:sp>
        <p:nvSpPr>
          <p:cNvPr id="6" name="Content Placeholder 5"/>
          <p:cNvSpPr>
            <a:spLocks noGrp="1"/>
          </p:cNvSpPr>
          <p:nvPr>
            <p:ph sz="quarter" idx="4"/>
          </p:nvPr>
        </p:nvSpPr>
        <p:spPr>
          <a:xfrm>
            <a:off x="4629157" y="2471442"/>
            <a:ext cx="3887391" cy="36351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601671"/>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83063"/>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932643"/>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1062"/>
            <a:ext cx="2949178" cy="1578716"/>
          </a:xfrm>
        </p:spPr>
        <p:txBody>
          <a:bodyPr anchor="b"/>
          <a:lstStyle>
            <a:lvl1pPr>
              <a:defRPr sz="3157"/>
            </a:lvl1pPr>
          </a:lstStyle>
          <a:p>
            <a:r>
              <a:rPr lang="en-US" smtClean="0"/>
              <a:t>Click to edit Master title style</a:t>
            </a:r>
            <a:endParaRPr lang="en-US" dirty="0"/>
          </a:p>
        </p:txBody>
      </p:sp>
      <p:sp>
        <p:nvSpPr>
          <p:cNvPr id="3" name="Content Placeholder 2"/>
          <p:cNvSpPr>
            <a:spLocks noGrp="1"/>
          </p:cNvSpPr>
          <p:nvPr>
            <p:ph idx="1"/>
          </p:nvPr>
        </p:nvSpPr>
        <p:spPr>
          <a:xfrm>
            <a:off x="3887391" y="974169"/>
            <a:ext cx="4629150" cy="4808192"/>
          </a:xfrm>
        </p:spPr>
        <p:txBody>
          <a:bodyPr/>
          <a:lstStyle>
            <a:lvl1pPr>
              <a:defRPr sz="3157"/>
            </a:lvl1pPr>
            <a:lvl2pPr>
              <a:defRPr sz="2762"/>
            </a:lvl2pPr>
            <a:lvl3pPr>
              <a:defRPr sz="2368"/>
            </a:lvl3pPr>
            <a:lvl4pPr>
              <a:defRPr sz="1973"/>
            </a:lvl4pPr>
            <a:lvl5pPr>
              <a:defRPr sz="1973"/>
            </a:lvl5pPr>
            <a:lvl6pPr>
              <a:defRPr sz="1973"/>
            </a:lvl6pPr>
            <a:lvl7pPr>
              <a:defRPr sz="1973"/>
            </a:lvl7pPr>
            <a:lvl8pPr>
              <a:defRPr sz="1973"/>
            </a:lvl8pPr>
            <a:lvl9pPr>
              <a:defRPr sz="197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29777"/>
            <a:ext cx="2949178" cy="3760414"/>
          </a:xfrm>
        </p:spPr>
        <p:txBody>
          <a:bodyPr/>
          <a:lstStyle>
            <a:lvl1pPr marL="0" indent="0">
              <a:buNone/>
              <a:defRPr sz="1579"/>
            </a:lvl1pPr>
            <a:lvl2pPr marL="451074" indent="0">
              <a:buNone/>
              <a:defRPr sz="1381"/>
            </a:lvl2pPr>
            <a:lvl3pPr marL="902147" indent="0">
              <a:buNone/>
              <a:defRPr sz="1184"/>
            </a:lvl3pPr>
            <a:lvl4pPr marL="1353221" indent="0">
              <a:buNone/>
              <a:defRPr sz="987"/>
            </a:lvl4pPr>
            <a:lvl5pPr marL="1804294" indent="0">
              <a:buNone/>
              <a:defRPr sz="987"/>
            </a:lvl5pPr>
            <a:lvl6pPr marL="2255368" indent="0">
              <a:buNone/>
              <a:defRPr sz="987"/>
            </a:lvl6pPr>
            <a:lvl7pPr marL="2706441" indent="0">
              <a:buNone/>
              <a:defRPr sz="987"/>
            </a:lvl7pPr>
            <a:lvl8pPr marL="3157515" indent="0">
              <a:buNone/>
              <a:defRPr sz="987"/>
            </a:lvl8pPr>
            <a:lvl9pPr marL="3608588" indent="0">
              <a:buNone/>
              <a:defRPr sz="987"/>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657176"/>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1062"/>
            <a:ext cx="2949178" cy="1578716"/>
          </a:xfrm>
        </p:spPr>
        <p:txBody>
          <a:bodyPr anchor="b"/>
          <a:lstStyle>
            <a:lvl1pPr>
              <a:defRPr sz="315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74169"/>
            <a:ext cx="4629150" cy="4808192"/>
          </a:xfrm>
        </p:spPr>
        <p:txBody>
          <a:bodyPr anchor="t"/>
          <a:lstStyle>
            <a:lvl1pPr marL="0" indent="0">
              <a:buNone/>
              <a:defRPr sz="3157"/>
            </a:lvl1pPr>
            <a:lvl2pPr marL="451074" indent="0">
              <a:buNone/>
              <a:defRPr sz="2762"/>
            </a:lvl2pPr>
            <a:lvl3pPr marL="902147" indent="0">
              <a:buNone/>
              <a:defRPr sz="2368"/>
            </a:lvl3pPr>
            <a:lvl4pPr marL="1353221" indent="0">
              <a:buNone/>
              <a:defRPr sz="1973"/>
            </a:lvl4pPr>
            <a:lvl5pPr marL="1804294" indent="0">
              <a:buNone/>
              <a:defRPr sz="1973"/>
            </a:lvl5pPr>
            <a:lvl6pPr marL="2255368" indent="0">
              <a:buNone/>
              <a:defRPr sz="1973"/>
            </a:lvl6pPr>
            <a:lvl7pPr marL="2706441" indent="0">
              <a:buNone/>
              <a:defRPr sz="1973"/>
            </a:lvl7pPr>
            <a:lvl8pPr marL="3157515" indent="0">
              <a:buNone/>
              <a:defRPr sz="1973"/>
            </a:lvl8pPr>
            <a:lvl9pPr marL="3608588" indent="0">
              <a:buNone/>
              <a:defRPr sz="1973"/>
            </a:lvl9pPr>
          </a:lstStyle>
          <a:p>
            <a:r>
              <a:rPr lang="en-US" smtClean="0"/>
              <a:t>Click icon to add picture</a:t>
            </a:r>
            <a:endParaRPr lang="en-US" dirty="0"/>
          </a:p>
        </p:txBody>
      </p:sp>
      <p:sp>
        <p:nvSpPr>
          <p:cNvPr id="4" name="Text Placeholder 3"/>
          <p:cNvSpPr>
            <a:spLocks noGrp="1"/>
          </p:cNvSpPr>
          <p:nvPr>
            <p:ph type="body" sz="half" idx="2"/>
          </p:nvPr>
        </p:nvSpPr>
        <p:spPr>
          <a:xfrm>
            <a:off x="629841" y="2029777"/>
            <a:ext cx="2949178" cy="3760414"/>
          </a:xfrm>
        </p:spPr>
        <p:txBody>
          <a:bodyPr/>
          <a:lstStyle>
            <a:lvl1pPr marL="0" indent="0">
              <a:buNone/>
              <a:defRPr sz="1579"/>
            </a:lvl1pPr>
            <a:lvl2pPr marL="451074" indent="0">
              <a:buNone/>
              <a:defRPr sz="1381"/>
            </a:lvl2pPr>
            <a:lvl3pPr marL="902147" indent="0">
              <a:buNone/>
              <a:defRPr sz="1184"/>
            </a:lvl3pPr>
            <a:lvl4pPr marL="1353221" indent="0">
              <a:buNone/>
              <a:defRPr sz="987"/>
            </a:lvl4pPr>
            <a:lvl5pPr marL="1804294" indent="0">
              <a:buNone/>
              <a:defRPr sz="987"/>
            </a:lvl5pPr>
            <a:lvl6pPr marL="2255368" indent="0">
              <a:buNone/>
              <a:defRPr sz="987"/>
            </a:lvl6pPr>
            <a:lvl7pPr marL="2706441" indent="0">
              <a:buNone/>
              <a:defRPr sz="987"/>
            </a:lvl7pPr>
            <a:lvl8pPr marL="3157515" indent="0">
              <a:buNone/>
              <a:defRPr sz="987"/>
            </a:lvl8pPr>
            <a:lvl9pPr marL="3608588" indent="0">
              <a:buNone/>
              <a:defRPr sz="987"/>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804922"/>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6547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pPr/>
              <a:t>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2569908368"/>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226"/>
            <a:ext cx="1971675" cy="573380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7" y="360226"/>
            <a:ext cx="5800725" cy="573380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7452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pPr/>
              <a:t>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99039213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1062"/>
            <a:ext cx="2949178" cy="1578716"/>
          </a:xfrm>
        </p:spPr>
        <p:txBody>
          <a:bodyPr anchor="b"/>
          <a:lstStyle>
            <a:lvl1pPr>
              <a:defRPr sz="3157"/>
            </a:lvl1pPr>
          </a:lstStyle>
          <a:p>
            <a:r>
              <a:rPr lang="en-US" smtClean="0"/>
              <a:t>Click to edit Master title style</a:t>
            </a:r>
            <a:endParaRPr lang="en-US" dirty="0"/>
          </a:p>
        </p:txBody>
      </p:sp>
      <p:sp>
        <p:nvSpPr>
          <p:cNvPr id="3" name="Content Placeholder 2"/>
          <p:cNvSpPr>
            <a:spLocks noGrp="1"/>
          </p:cNvSpPr>
          <p:nvPr>
            <p:ph idx="1"/>
          </p:nvPr>
        </p:nvSpPr>
        <p:spPr>
          <a:xfrm>
            <a:off x="3887391" y="974169"/>
            <a:ext cx="4629150" cy="4808192"/>
          </a:xfrm>
        </p:spPr>
        <p:txBody>
          <a:bodyPr/>
          <a:lstStyle>
            <a:lvl1pPr>
              <a:defRPr sz="3157"/>
            </a:lvl1pPr>
            <a:lvl2pPr>
              <a:defRPr sz="2762"/>
            </a:lvl2pPr>
            <a:lvl3pPr>
              <a:defRPr sz="2368"/>
            </a:lvl3pPr>
            <a:lvl4pPr>
              <a:defRPr sz="1973"/>
            </a:lvl4pPr>
            <a:lvl5pPr>
              <a:defRPr sz="1973"/>
            </a:lvl5pPr>
            <a:lvl6pPr>
              <a:defRPr sz="1973"/>
            </a:lvl6pPr>
            <a:lvl7pPr>
              <a:defRPr sz="1973"/>
            </a:lvl7pPr>
            <a:lvl8pPr>
              <a:defRPr sz="1973"/>
            </a:lvl8pPr>
            <a:lvl9pPr>
              <a:defRPr sz="197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29777"/>
            <a:ext cx="2949178" cy="3760414"/>
          </a:xfrm>
        </p:spPr>
        <p:txBody>
          <a:bodyPr/>
          <a:lstStyle>
            <a:lvl1pPr marL="0" indent="0">
              <a:buNone/>
              <a:defRPr sz="1579"/>
            </a:lvl1pPr>
            <a:lvl2pPr marL="451074" indent="0">
              <a:buNone/>
              <a:defRPr sz="1381"/>
            </a:lvl2pPr>
            <a:lvl3pPr marL="902147" indent="0">
              <a:buNone/>
              <a:defRPr sz="1184"/>
            </a:lvl3pPr>
            <a:lvl4pPr marL="1353221" indent="0">
              <a:buNone/>
              <a:defRPr sz="987"/>
            </a:lvl4pPr>
            <a:lvl5pPr marL="1804294" indent="0">
              <a:buNone/>
              <a:defRPr sz="987"/>
            </a:lvl5pPr>
            <a:lvl6pPr marL="2255368" indent="0">
              <a:buNone/>
              <a:defRPr sz="987"/>
            </a:lvl6pPr>
            <a:lvl7pPr marL="2706441" indent="0">
              <a:buNone/>
              <a:defRPr sz="987"/>
            </a:lvl7pPr>
            <a:lvl8pPr marL="3157515" indent="0">
              <a:buNone/>
              <a:defRPr sz="987"/>
            </a:lvl8pPr>
            <a:lvl9pPr marL="3608588" indent="0">
              <a:buNone/>
              <a:defRPr sz="987"/>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pPr/>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1276335712"/>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1062"/>
            <a:ext cx="2949178" cy="1578716"/>
          </a:xfrm>
        </p:spPr>
        <p:txBody>
          <a:bodyPr anchor="b"/>
          <a:lstStyle>
            <a:lvl1pPr>
              <a:defRPr sz="315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74169"/>
            <a:ext cx="4629150" cy="4808192"/>
          </a:xfrm>
        </p:spPr>
        <p:txBody>
          <a:bodyPr anchor="t"/>
          <a:lstStyle>
            <a:lvl1pPr marL="0" indent="0">
              <a:buNone/>
              <a:defRPr sz="3157"/>
            </a:lvl1pPr>
            <a:lvl2pPr marL="451074" indent="0">
              <a:buNone/>
              <a:defRPr sz="2762"/>
            </a:lvl2pPr>
            <a:lvl3pPr marL="902147" indent="0">
              <a:buNone/>
              <a:defRPr sz="2368"/>
            </a:lvl3pPr>
            <a:lvl4pPr marL="1353221" indent="0">
              <a:buNone/>
              <a:defRPr sz="1973"/>
            </a:lvl4pPr>
            <a:lvl5pPr marL="1804294" indent="0">
              <a:buNone/>
              <a:defRPr sz="1973"/>
            </a:lvl5pPr>
            <a:lvl6pPr marL="2255368" indent="0">
              <a:buNone/>
              <a:defRPr sz="1973"/>
            </a:lvl6pPr>
            <a:lvl7pPr marL="2706441" indent="0">
              <a:buNone/>
              <a:defRPr sz="1973"/>
            </a:lvl7pPr>
            <a:lvl8pPr marL="3157515" indent="0">
              <a:buNone/>
              <a:defRPr sz="1973"/>
            </a:lvl8pPr>
            <a:lvl9pPr marL="3608588" indent="0">
              <a:buNone/>
              <a:defRPr sz="1973"/>
            </a:lvl9pPr>
          </a:lstStyle>
          <a:p>
            <a:r>
              <a:rPr lang="en-US" smtClean="0"/>
              <a:t>Click icon to add picture</a:t>
            </a:r>
            <a:endParaRPr lang="en-US" dirty="0"/>
          </a:p>
        </p:txBody>
      </p:sp>
      <p:sp>
        <p:nvSpPr>
          <p:cNvPr id="4" name="Text Placeholder 3"/>
          <p:cNvSpPr>
            <a:spLocks noGrp="1"/>
          </p:cNvSpPr>
          <p:nvPr>
            <p:ph type="body" sz="half" idx="2"/>
          </p:nvPr>
        </p:nvSpPr>
        <p:spPr>
          <a:xfrm>
            <a:off x="629841" y="2029777"/>
            <a:ext cx="2949178" cy="3760414"/>
          </a:xfrm>
        </p:spPr>
        <p:txBody>
          <a:bodyPr/>
          <a:lstStyle>
            <a:lvl1pPr marL="0" indent="0">
              <a:buNone/>
              <a:defRPr sz="1579"/>
            </a:lvl1pPr>
            <a:lvl2pPr marL="451074" indent="0">
              <a:buNone/>
              <a:defRPr sz="1381"/>
            </a:lvl2pPr>
            <a:lvl3pPr marL="902147" indent="0">
              <a:buNone/>
              <a:defRPr sz="1184"/>
            </a:lvl3pPr>
            <a:lvl4pPr marL="1353221" indent="0">
              <a:buNone/>
              <a:defRPr sz="987"/>
            </a:lvl4pPr>
            <a:lvl5pPr marL="1804294" indent="0">
              <a:buNone/>
              <a:defRPr sz="987"/>
            </a:lvl5pPr>
            <a:lvl6pPr marL="2255368" indent="0">
              <a:buNone/>
              <a:defRPr sz="987"/>
            </a:lvl6pPr>
            <a:lvl7pPr marL="2706441" indent="0">
              <a:buNone/>
              <a:defRPr sz="987"/>
            </a:lvl7pPr>
            <a:lvl8pPr marL="3157515" indent="0">
              <a:buNone/>
              <a:defRPr sz="987"/>
            </a:lvl8pPr>
            <a:lvl9pPr marL="3608588" indent="0">
              <a:buNone/>
              <a:defRPr sz="987"/>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pPr/>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E44FF-5ED0-4D95-A1D9-170A2076FB77}" type="slidenum">
              <a:rPr lang="en-US" smtClean="0"/>
              <a:pPr/>
              <a:t>‹#›</a:t>
            </a:fld>
            <a:endParaRPr lang="en-US"/>
          </a:p>
        </p:txBody>
      </p:sp>
    </p:spTree>
    <p:extLst>
      <p:ext uri="{BB962C8B-B14F-4D97-AF65-F5344CB8AC3E}">
        <p14:creationId xmlns:p14="http://schemas.microsoft.com/office/powerpoint/2010/main" val="201197623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0224"/>
            <a:ext cx="7886700" cy="130776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01114"/>
            <a:ext cx="7886700" cy="429291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71015"/>
            <a:ext cx="2057400" cy="360223"/>
          </a:xfrm>
          <a:prstGeom prst="rect">
            <a:avLst/>
          </a:prstGeom>
        </p:spPr>
        <p:txBody>
          <a:bodyPr vert="horz" lIns="91440" tIns="45720" rIns="91440" bIns="45720" rtlCol="0" anchor="ctr"/>
          <a:lstStyle>
            <a:lvl1pPr algn="l">
              <a:defRPr sz="1184">
                <a:solidFill>
                  <a:schemeClr val="tx1">
                    <a:tint val="75000"/>
                  </a:schemeClr>
                </a:solidFill>
              </a:defRPr>
            </a:lvl1pPr>
          </a:lstStyle>
          <a:p>
            <a:fld id="{D397BC31-D7C2-4871-BF37-6EA61146175A}" type="datetimeFigureOut">
              <a:rPr lang="en-US" smtClean="0"/>
              <a:pPr/>
              <a:t>21/9/2021</a:t>
            </a:fld>
            <a:endParaRPr lang="en-US"/>
          </a:p>
        </p:txBody>
      </p:sp>
      <p:sp>
        <p:nvSpPr>
          <p:cNvPr id="5" name="Footer Placeholder 4"/>
          <p:cNvSpPr>
            <a:spLocks noGrp="1"/>
          </p:cNvSpPr>
          <p:nvPr>
            <p:ph type="ftr" sz="quarter" idx="3"/>
          </p:nvPr>
        </p:nvSpPr>
        <p:spPr>
          <a:xfrm>
            <a:off x="3028950" y="6271015"/>
            <a:ext cx="3086100" cy="360223"/>
          </a:xfrm>
          <a:prstGeom prst="rect">
            <a:avLst/>
          </a:prstGeom>
        </p:spPr>
        <p:txBody>
          <a:bodyPr vert="horz" lIns="91440" tIns="45720" rIns="91440" bIns="45720" rtlCol="0" anchor="ctr"/>
          <a:lstStyle>
            <a:lvl1pPr algn="ctr">
              <a:defRPr sz="118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271015"/>
            <a:ext cx="2057400" cy="360223"/>
          </a:xfrm>
          <a:prstGeom prst="rect">
            <a:avLst/>
          </a:prstGeom>
        </p:spPr>
        <p:txBody>
          <a:bodyPr vert="horz" lIns="91440" tIns="45720" rIns="91440" bIns="45720" rtlCol="0" anchor="ctr"/>
          <a:lstStyle>
            <a:lvl1pPr algn="r">
              <a:defRPr sz="1184">
                <a:solidFill>
                  <a:schemeClr val="tx1">
                    <a:tint val="75000"/>
                  </a:schemeClr>
                </a:solidFill>
              </a:defRPr>
            </a:lvl1pPr>
          </a:lstStyle>
          <a:p>
            <a:fld id="{6E0E44FF-5ED0-4D95-A1D9-170A2076FB77}" type="slidenum">
              <a:rPr lang="en-US" smtClean="0"/>
              <a:pPr/>
              <a:t>‹#›</a:t>
            </a:fld>
            <a:endParaRPr lang="en-US"/>
          </a:p>
        </p:txBody>
      </p:sp>
    </p:spTree>
    <p:extLst>
      <p:ext uri="{BB962C8B-B14F-4D97-AF65-F5344CB8AC3E}">
        <p14:creationId xmlns:p14="http://schemas.microsoft.com/office/powerpoint/2010/main" val="3839253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timing>
    <p:tnLst>
      <p:par>
        <p:cTn id="1" dur="indefinite" restart="never" nodeType="tmRoot"/>
      </p:par>
    </p:tnLst>
  </p:timing>
  <p:txStyles>
    <p:titleStyle>
      <a:lvl1pPr algn="l" defTabSz="902147" rtl="0" eaLnBrk="1" latinLnBrk="0" hangingPunct="1">
        <a:lnSpc>
          <a:spcPct val="90000"/>
        </a:lnSpc>
        <a:spcBef>
          <a:spcPct val="0"/>
        </a:spcBef>
        <a:buNone/>
        <a:defRPr sz="4341" kern="1200">
          <a:solidFill>
            <a:schemeClr val="tx1"/>
          </a:solidFill>
          <a:latin typeface="+mj-lt"/>
          <a:ea typeface="+mj-ea"/>
          <a:cs typeface="+mj-cs"/>
        </a:defRPr>
      </a:lvl1pPr>
    </p:titleStyle>
    <p:bodyStyle>
      <a:lvl1pPr marL="225537" indent="-225537" algn="l" defTabSz="902147" rtl="0" eaLnBrk="1" latinLnBrk="0" hangingPunct="1">
        <a:lnSpc>
          <a:spcPct val="90000"/>
        </a:lnSpc>
        <a:spcBef>
          <a:spcPts val="987"/>
        </a:spcBef>
        <a:buFont typeface="Arial" panose="020B0604020202020204" pitchFamily="34" charset="0"/>
        <a:buChar char="•"/>
        <a:defRPr sz="2762" kern="1200">
          <a:solidFill>
            <a:schemeClr val="tx1"/>
          </a:solidFill>
          <a:latin typeface="+mn-lt"/>
          <a:ea typeface="+mn-ea"/>
          <a:cs typeface="+mn-cs"/>
        </a:defRPr>
      </a:lvl1pPr>
      <a:lvl2pPr marL="676610" indent="-225537" algn="l" defTabSz="902147" rtl="0" eaLnBrk="1" latinLnBrk="0" hangingPunct="1">
        <a:lnSpc>
          <a:spcPct val="90000"/>
        </a:lnSpc>
        <a:spcBef>
          <a:spcPts val="493"/>
        </a:spcBef>
        <a:buFont typeface="Arial" panose="020B0604020202020204" pitchFamily="34" charset="0"/>
        <a:buChar char="•"/>
        <a:defRPr sz="2368" kern="1200">
          <a:solidFill>
            <a:schemeClr val="tx1"/>
          </a:solidFill>
          <a:latin typeface="+mn-lt"/>
          <a:ea typeface="+mn-ea"/>
          <a:cs typeface="+mn-cs"/>
        </a:defRPr>
      </a:lvl2pPr>
      <a:lvl3pPr marL="1127684" indent="-225537" algn="l" defTabSz="902147" rtl="0" eaLnBrk="1" latinLnBrk="0" hangingPunct="1">
        <a:lnSpc>
          <a:spcPct val="90000"/>
        </a:lnSpc>
        <a:spcBef>
          <a:spcPts val="493"/>
        </a:spcBef>
        <a:buFont typeface="Arial" panose="020B0604020202020204" pitchFamily="34" charset="0"/>
        <a:buChar char="•"/>
        <a:defRPr sz="1973" kern="1200">
          <a:solidFill>
            <a:schemeClr val="tx1"/>
          </a:solidFill>
          <a:latin typeface="+mn-lt"/>
          <a:ea typeface="+mn-ea"/>
          <a:cs typeface="+mn-cs"/>
        </a:defRPr>
      </a:lvl3pPr>
      <a:lvl4pPr marL="1578757"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4pPr>
      <a:lvl5pPr marL="2029831"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5pPr>
      <a:lvl6pPr marL="2480904"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6pPr>
      <a:lvl7pPr marL="2931978"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7pPr>
      <a:lvl8pPr marL="3383051"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8pPr>
      <a:lvl9pPr marL="3834125"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9pPr>
    </p:bodyStyle>
    <p:otherStyle>
      <a:defPPr>
        <a:defRPr lang="en-US"/>
      </a:defPPr>
      <a:lvl1pPr marL="0" algn="l" defTabSz="902147" rtl="0" eaLnBrk="1" latinLnBrk="0" hangingPunct="1">
        <a:defRPr sz="1776" kern="1200">
          <a:solidFill>
            <a:schemeClr val="tx1"/>
          </a:solidFill>
          <a:latin typeface="+mn-lt"/>
          <a:ea typeface="+mn-ea"/>
          <a:cs typeface="+mn-cs"/>
        </a:defRPr>
      </a:lvl1pPr>
      <a:lvl2pPr marL="451074" algn="l" defTabSz="902147" rtl="0" eaLnBrk="1" latinLnBrk="0" hangingPunct="1">
        <a:defRPr sz="1776" kern="1200">
          <a:solidFill>
            <a:schemeClr val="tx1"/>
          </a:solidFill>
          <a:latin typeface="+mn-lt"/>
          <a:ea typeface="+mn-ea"/>
          <a:cs typeface="+mn-cs"/>
        </a:defRPr>
      </a:lvl2pPr>
      <a:lvl3pPr marL="902147" algn="l" defTabSz="902147" rtl="0" eaLnBrk="1" latinLnBrk="0" hangingPunct="1">
        <a:defRPr sz="1776" kern="1200">
          <a:solidFill>
            <a:schemeClr val="tx1"/>
          </a:solidFill>
          <a:latin typeface="+mn-lt"/>
          <a:ea typeface="+mn-ea"/>
          <a:cs typeface="+mn-cs"/>
        </a:defRPr>
      </a:lvl3pPr>
      <a:lvl4pPr marL="1353221" algn="l" defTabSz="902147" rtl="0" eaLnBrk="1" latinLnBrk="0" hangingPunct="1">
        <a:defRPr sz="1776" kern="1200">
          <a:solidFill>
            <a:schemeClr val="tx1"/>
          </a:solidFill>
          <a:latin typeface="+mn-lt"/>
          <a:ea typeface="+mn-ea"/>
          <a:cs typeface="+mn-cs"/>
        </a:defRPr>
      </a:lvl4pPr>
      <a:lvl5pPr marL="1804294" algn="l" defTabSz="902147" rtl="0" eaLnBrk="1" latinLnBrk="0" hangingPunct="1">
        <a:defRPr sz="1776" kern="1200">
          <a:solidFill>
            <a:schemeClr val="tx1"/>
          </a:solidFill>
          <a:latin typeface="+mn-lt"/>
          <a:ea typeface="+mn-ea"/>
          <a:cs typeface="+mn-cs"/>
        </a:defRPr>
      </a:lvl5pPr>
      <a:lvl6pPr marL="2255368" algn="l" defTabSz="902147" rtl="0" eaLnBrk="1" latinLnBrk="0" hangingPunct="1">
        <a:defRPr sz="1776" kern="1200">
          <a:solidFill>
            <a:schemeClr val="tx1"/>
          </a:solidFill>
          <a:latin typeface="+mn-lt"/>
          <a:ea typeface="+mn-ea"/>
          <a:cs typeface="+mn-cs"/>
        </a:defRPr>
      </a:lvl6pPr>
      <a:lvl7pPr marL="2706441" algn="l" defTabSz="902147" rtl="0" eaLnBrk="1" latinLnBrk="0" hangingPunct="1">
        <a:defRPr sz="1776" kern="1200">
          <a:solidFill>
            <a:schemeClr val="tx1"/>
          </a:solidFill>
          <a:latin typeface="+mn-lt"/>
          <a:ea typeface="+mn-ea"/>
          <a:cs typeface="+mn-cs"/>
        </a:defRPr>
      </a:lvl7pPr>
      <a:lvl8pPr marL="3157515" algn="l" defTabSz="902147" rtl="0" eaLnBrk="1" latinLnBrk="0" hangingPunct="1">
        <a:defRPr sz="1776" kern="1200">
          <a:solidFill>
            <a:schemeClr val="tx1"/>
          </a:solidFill>
          <a:latin typeface="+mn-lt"/>
          <a:ea typeface="+mn-ea"/>
          <a:cs typeface="+mn-cs"/>
        </a:defRPr>
      </a:lvl8pPr>
      <a:lvl9pPr marL="3608588" algn="l" defTabSz="902147" rtl="0" eaLnBrk="1" latinLnBrk="0" hangingPunct="1">
        <a:defRPr sz="177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0951"/>
            <a:ext cx="8229600" cy="112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578716"/>
            <a:ext cx="8229600" cy="446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6804" name="Rectangle 4"/>
          <p:cNvSpPr>
            <a:spLocks noGrp="1" noChangeArrowheads="1"/>
          </p:cNvSpPr>
          <p:nvPr>
            <p:ph type="dt" sz="half" idx="2"/>
          </p:nvPr>
        </p:nvSpPr>
        <p:spPr bwMode="auto">
          <a:xfrm>
            <a:off x="457200" y="6161377"/>
            <a:ext cx="2133600" cy="4698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76805" name="Rectangle 5"/>
          <p:cNvSpPr>
            <a:spLocks noGrp="1" noChangeArrowheads="1"/>
          </p:cNvSpPr>
          <p:nvPr>
            <p:ph type="ftr" sz="quarter" idx="3"/>
          </p:nvPr>
        </p:nvSpPr>
        <p:spPr bwMode="auto">
          <a:xfrm>
            <a:off x="3124200" y="6161377"/>
            <a:ext cx="2895600" cy="4698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76806" name="Rectangle 6"/>
          <p:cNvSpPr>
            <a:spLocks noGrp="1" noChangeArrowheads="1"/>
          </p:cNvSpPr>
          <p:nvPr>
            <p:ph type="sldNum" sz="quarter" idx="4"/>
          </p:nvPr>
        </p:nvSpPr>
        <p:spPr bwMode="auto">
          <a:xfrm>
            <a:off x="6553200" y="6161377"/>
            <a:ext cx="2133600" cy="4698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79BDC468-ACF0-4BAC-B56E-0F3B2CA4E376}"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977034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83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0951"/>
            <a:ext cx="8229600" cy="112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578716"/>
            <a:ext cx="8229600" cy="446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6804" name="Rectangle 4"/>
          <p:cNvSpPr>
            <a:spLocks noGrp="1" noChangeArrowheads="1"/>
          </p:cNvSpPr>
          <p:nvPr>
            <p:ph type="dt" sz="half" idx="2"/>
          </p:nvPr>
        </p:nvSpPr>
        <p:spPr bwMode="auto">
          <a:xfrm>
            <a:off x="457200" y="6161377"/>
            <a:ext cx="2133600" cy="4698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76805" name="Rectangle 5"/>
          <p:cNvSpPr>
            <a:spLocks noGrp="1" noChangeArrowheads="1"/>
          </p:cNvSpPr>
          <p:nvPr>
            <p:ph type="ftr" sz="quarter" idx="3"/>
          </p:nvPr>
        </p:nvSpPr>
        <p:spPr bwMode="auto">
          <a:xfrm>
            <a:off x="3124200" y="6161377"/>
            <a:ext cx="2895600" cy="4698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76806" name="Rectangle 6"/>
          <p:cNvSpPr>
            <a:spLocks noGrp="1" noChangeArrowheads="1"/>
          </p:cNvSpPr>
          <p:nvPr>
            <p:ph type="sldNum" sz="quarter" idx="4"/>
          </p:nvPr>
        </p:nvSpPr>
        <p:spPr bwMode="auto">
          <a:xfrm>
            <a:off x="6553200" y="6161377"/>
            <a:ext cx="2133600" cy="4698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B411CB09-19CC-4C3D-A76D-96E633BA8C15}"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5698603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0224"/>
            <a:ext cx="7886700" cy="130776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01114"/>
            <a:ext cx="7886700" cy="429291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71015"/>
            <a:ext cx="2057400" cy="360223"/>
          </a:xfrm>
          <a:prstGeom prst="rect">
            <a:avLst/>
          </a:prstGeom>
        </p:spPr>
        <p:txBody>
          <a:bodyPr vert="horz" lIns="91440" tIns="45720" rIns="91440" bIns="45720" rtlCol="0" anchor="ctr"/>
          <a:lstStyle>
            <a:lvl1pPr algn="l">
              <a:defRPr sz="1184">
                <a:solidFill>
                  <a:schemeClr val="tx1">
                    <a:tint val="75000"/>
                  </a:schemeClr>
                </a:solidFill>
              </a:defRPr>
            </a:lvl1p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271015"/>
            <a:ext cx="3086100" cy="360223"/>
          </a:xfrm>
          <a:prstGeom prst="rect">
            <a:avLst/>
          </a:prstGeom>
        </p:spPr>
        <p:txBody>
          <a:bodyPr vert="horz" lIns="91440" tIns="45720" rIns="91440" bIns="45720" rtlCol="0" anchor="ctr"/>
          <a:lstStyle>
            <a:lvl1pPr algn="ctr">
              <a:defRPr sz="118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271015"/>
            <a:ext cx="2057400" cy="360223"/>
          </a:xfrm>
          <a:prstGeom prst="rect">
            <a:avLst/>
          </a:prstGeom>
        </p:spPr>
        <p:txBody>
          <a:bodyPr vert="horz" lIns="91440" tIns="45720" rIns="91440" bIns="45720" rtlCol="0" anchor="ctr"/>
          <a:lstStyle>
            <a:lvl1pPr algn="r">
              <a:defRPr sz="1184">
                <a:solidFill>
                  <a:schemeClr val="tx1">
                    <a:tint val="75000"/>
                  </a:schemeClr>
                </a:solidFill>
              </a:defRPr>
            </a:lvl1p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164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slow"/>
  <p:timing>
    <p:tnLst>
      <p:par>
        <p:cTn id="1" dur="indefinite" restart="never" nodeType="tmRoot"/>
      </p:par>
    </p:tnLst>
  </p:timing>
  <p:txStyles>
    <p:titleStyle>
      <a:lvl1pPr algn="l" defTabSz="902147" rtl="0" eaLnBrk="1" latinLnBrk="0" hangingPunct="1">
        <a:lnSpc>
          <a:spcPct val="90000"/>
        </a:lnSpc>
        <a:spcBef>
          <a:spcPct val="0"/>
        </a:spcBef>
        <a:buNone/>
        <a:defRPr sz="4341" kern="1200">
          <a:solidFill>
            <a:schemeClr val="tx1"/>
          </a:solidFill>
          <a:latin typeface="+mj-lt"/>
          <a:ea typeface="+mj-ea"/>
          <a:cs typeface="+mj-cs"/>
        </a:defRPr>
      </a:lvl1pPr>
    </p:titleStyle>
    <p:bodyStyle>
      <a:lvl1pPr marL="225537" indent="-225537" algn="l" defTabSz="902147" rtl="0" eaLnBrk="1" latinLnBrk="0" hangingPunct="1">
        <a:lnSpc>
          <a:spcPct val="90000"/>
        </a:lnSpc>
        <a:spcBef>
          <a:spcPts val="987"/>
        </a:spcBef>
        <a:buFont typeface="Arial" panose="020B0604020202020204" pitchFamily="34" charset="0"/>
        <a:buChar char="•"/>
        <a:defRPr sz="2762" kern="1200">
          <a:solidFill>
            <a:schemeClr val="tx1"/>
          </a:solidFill>
          <a:latin typeface="+mn-lt"/>
          <a:ea typeface="+mn-ea"/>
          <a:cs typeface="+mn-cs"/>
        </a:defRPr>
      </a:lvl1pPr>
      <a:lvl2pPr marL="676610" indent="-225537" algn="l" defTabSz="902147" rtl="0" eaLnBrk="1" latinLnBrk="0" hangingPunct="1">
        <a:lnSpc>
          <a:spcPct val="90000"/>
        </a:lnSpc>
        <a:spcBef>
          <a:spcPts val="493"/>
        </a:spcBef>
        <a:buFont typeface="Arial" panose="020B0604020202020204" pitchFamily="34" charset="0"/>
        <a:buChar char="•"/>
        <a:defRPr sz="2368" kern="1200">
          <a:solidFill>
            <a:schemeClr val="tx1"/>
          </a:solidFill>
          <a:latin typeface="+mn-lt"/>
          <a:ea typeface="+mn-ea"/>
          <a:cs typeface="+mn-cs"/>
        </a:defRPr>
      </a:lvl2pPr>
      <a:lvl3pPr marL="1127684" indent="-225537" algn="l" defTabSz="902147" rtl="0" eaLnBrk="1" latinLnBrk="0" hangingPunct="1">
        <a:lnSpc>
          <a:spcPct val="90000"/>
        </a:lnSpc>
        <a:spcBef>
          <a:spcPts val="493"/>
        </a:spcBef>
        <a:buFont typeface="Arial" panose="020B0604020202020204" pitchFamily="34" charset="0"/>
        <a:buChar char="•"/>
        <a:defRPr sz="1973" kern="1200">
          <a:solidFill>
            <a:schemeClr val="tx1"/>
          </a:solidFill>
          <a:latin typeface="+mn-lt"/>
          <a:ea typeface="+mn-ea"/>
          <a:cs typeface="+mn-cs"/>
        </a:defRPr>
      </a:lvl3pPr>
      <a:lvl4pPr marL="1578757"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4pPr>
      <a:lvl5pPr marL="2029831"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5pPr>
      <a:lvl6pPr marL="2480904"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6pPr>
      <a:lvl7pPr marL="2931978"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7pPr>
      <a:lvl8pPr marL="3383051"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8pPr>
      <a:lvl9pPr marL="3834125"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9pPr>
    </p:bodyStyle>
    <p:otherStyle>
      <a:defPPr>
        <a:defRPr lang="en-US"/>
      </a:defPPr>
      <a:lvl1pPr marL="0" algn="l" defTabSz="902147" rtl="0" eaLnBrk="1" latinLnBrk="0" hangingPunct="1">
        <a:defRPr sz="1776" kern="1200">
          <a:solidFill>
            <a:schemeClr val="tx1"/>
          </a:solidFill>
          <a:latin typeface="+mn-lt"/>
          <a:ea typeface="+mn-ea"/>
          <a:cs typeface="+mn-cs"/>
        </a:defRPr>
      </a:lvl1pPr>
      <a:lvl2pPr marL="451074" algn="l" defTabSz="902147" rtl="0" eaLnBrk="1" latinLnBrk="0" hangingPunct="1">
        <a:defRPr sz="1776" kern="1200">
          <a:solidFill>
            <a:schemeClr val="tx1"/>
          </a:solidFill>
          <a:latin typeface="+mn-lt"/>
          <a:ea typeface="+mn-ea"/>
          <a:cs typeface="+mn-cs"/>
        </a:defRPr>
      </a:lvl2pPr>
      <a:lvl3pPr marL="902147" algn="l" defTabSz="902147" rtl="0" eaLnBrk="1" latinLnBrk="0" hangingPunct="1">
        <a:defRPr sz="1776" kern="1200">
          <a:solidFill>
            <a:schemeClr val="tx1"/>
          </a:solidFill>
          <a:latin typeface="+mn-lt"/>
          <a:ea typeface="+mn-ea"/>
          <a:cs typeface="+mn-cs"/>
        </a:defRPr>
      </a:lvl3pPr>
      <a:lvl4pPr marL="1353221" algn="l" defTabSz="902147" rtl="0" eaLnBrk="1" latinLnBrk="0" hangingPunct="1">
        <a:defRPr sz="1776" kern="1200">
          <a:solidFill>
            <a:schemeClr val="tx1"/>
          </a:solidFill>
          <a:latin typeface="+mn-lt"/>
          <a:ea typeface="+mn-ea"/>
          <a:cs typeface="+mn-cs"/>
        </a:defRPr>
      </a:lvl4pPr>
      <a:lvl5pPr marL="1804294" algn="l" defTabSz="902147" rtl="0" eaLnBrk="1" latinLnBrk="0" hangingPunct="1">
        <a:defRPr sz="1776" kern="1200">
          <a:solidFill>
            <a:schemeClr val="tx1"/>
          </a:solidFill>
          <a:latin typeface="+mn-lt"/>
          <a:ea typeface="+mn-ea"/>
          <a:cs typeface="+mn-cs"/>
        </a:defRPr>
      </a:lvl5pPr>
      <a:lvl6pPr marL="2255368" algn="l" defTabSz="902147" rtl="0" eaLnBrk="1" latinLnBrk="0" hangingPunct="1">
        <a:defRPr sz="1776" kern="1200">
          <a:solidFill>
            <a:schemeClr val="tx1"/>
          </a:solidFill>
          <a:latin typeface="+mn-lt"/>
          <a:ea typeface="+mn-ea"/>
          <a:cs typeface="+mn-cs"/>
        </a:defRPr>
      </a:lvl6pPr>
      <a:lvl7pPr marL="2706441" algn="l" defTabSz="902147" rtl="0" eaLnBrk="1" latinLnBrk="0" hangingPunct="1">
        <a:defRPr sz="1776" kern="1200">
          <a:solidFill>
            <a:schemeClr val="tx1"/>
          </a:solidFill>
          <a:latin typeface="+mn-lt"/>
          <a:ea typeface="+mn-ea"/>
          <a:cs typeface="+mn-cs"/>
        </a:defRPr>
      </a:lvl7pPr>
      <a:lvl8pPr marL="3157515" algn="l" defTabSz="902147" rtl="0" eaLnBrk="1" latinLnBrk="0" hangingPunct="1">
        <a:defRPr sz="1776" kern="1200">
          <a:solidFill>
            <a:schemeClr val="tx1"/>
          </a:solidFill>
          <a:latin typeface="+mn-lt"/>
          <a:ea typeface="+mn-ea"/>
          <a:cs typeface="+mn-cs"/>
        </a:defRPr>
      </a:lvl8pPr>
      <a:lvl9pPr marL="3608588" algn="l" defTabSz="902147" rtl="0" eaLnBrk="1" latinLnBrk="0" hangingPunct="1">
        <a:defRPr sz="177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0224"/>
            <a:ext cx="7886700" cy="130776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01114"/>
            <a:ext cx="7886700" cy="429291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71015"/>
            <a:ext cx="2057400" cy="360223"/>
          </a:xfrm>
          <a:prstGeom prst="rect">
            <a:avLst/>
          </a:prstGeom>
        </p:spPr>
        <p:txBody>
          <a:bodyPr vert="horz" lIns="91440" tIns="45720" rIns="91440" bIns="45720" rtlCol="0" anchor="ctr"/>
          <a:lstStyle>
            <a:lvl1pPr algn="l">
              <a:defRPr sz="1184">
                <a:solidFill>
                  <a:schemeClr val="tx1">
                    <a:tint val="75000"/>
                  </a:schemeClr>
                </a:solidFill>
              </a:defRPr>
            </a:lvl1pPr>
          </a:lstStyle>
          <a:p>
            <a:fld id="{D397BC31-D7C2-4871-BF37-6EA61146175A}" type="datetimeFigureOut">
              <a:rPr lang="en-US" smtClean="0">
                <a:solidFill>
                  <a:prstClr val="black">
                    <a:tint val="75000"/>
                  </a:prstClr>
                </a:solidFill>
              </a:rPr>
              <a:pPr/>
              <a:t>21/9/2021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271015"/>
            <a:ext cx="3086100" cy="360223"/>
          </a:xfrm>
          <a:prstGeom prst="rect">
            <a:avLst/>
          </a:prstGeom>
        </p:spPr>
        <p:txBody>
          <a:bodyPr vert="horz" lIns="91440" tIns="45720" rIns="91440" bIns="45720" rtlCol="0" anchor="ctr"/>
          <a:lstStyle>
            <a:lvl1pPr algn="ctr">
              <a:defRPr sz="118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271015"/>
            <a:ext cx="2057400" cy="360223"/>
          </a:xfrm>
          <a:prstGeom prst="rect">
            <a:avLst/>
          </a:prstGeom>
        </p:spPr>
        <p:txBody>
          <a:bodyPr vert="horz" lIns="91440" tIns="45720" rIns="91440" bIns="45720" rtlCol="0" anchor="ctr"/>
          <a:lstStyle>
            <a:lvl1pPr algn="r">
              <a:defRPr sz="1184">
                <a:solidFill>
                  <a:schemeClr val="tx1">
                    <a:tint val="75000"/>
                  </a:schemeClr>
                </a:solidFill>
              </a:defRPr>
            </a:lvl1p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45828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spd="slow"/>
  <p:timing>
    <p:tnLst>
      <p:par>
        <p:cTn id="1" dur="indefinite" restart="never" nodeType="tmRoot"/>
      </p:par>
    </p:tnLst>
  </p:timing>
  <p:txStyles>
    <p:titleStyle>
      <a:lvl1pPr algn="l" defTabSz="902147" rtl="0" eaLnBrk="1" latinLnBrk="0" hangingPunct="1">
        <a:lnSpc>
          <a:spcPct val="90000"/>
        </a:lnSpc>
        <a:spcBef>
          <a:spcPct val="0"/>
        </a:spcBef>
        <a:buNone/>
        <a:defRPr sz="4341" kern="1200">
          <a:solidFill>
            <a:schemeClr val="tx1"/>
          </a:solidFill>
          <a:latin typeface="+mj-lt"/>
          <a:ea typeface="+mj-ea"/>
          <a:cs typeface="+mj-cs"/>
        </a:defRPr>
      </a:lvl1pPr>
    </p:titleStyle>
    <p:bodyStyle>
      <a:lvl1pPr marL="225537" indent="-225537" algn="l" defTabSz="902147" rtl="0" eaLnBrk="1" latinLnBrk="0" hangingPunct="1">
        <a:lnSpc>
          <a:spcPct val="90000"/>
        </a:lnSpc>
        <a:spcBef>
          <a:spcPts val="987"/>
        </a:spcBef>
        <a:buFont typeface="Arial" panose="020B0604020202020204" pitchFamily="34" charset="0"/>
        <a:buChar char="•"/>
        <a:defRPr sz="2762" kern="1200">
          <a:solidFill>
            <a:schemeClr val="tx1"/>
          </a:solidFill>
          <a:latin typeface="+mn-lt"/>
          <a:ea typeface="+mn-ea"/>
          <a:cs typeface="+mn-cs"/>
        </a:defRPr>
      </a:lvl1pPr>
      <a:lvl2pPr marL="676610" indent="-225537" algn="l" defTabSz="902147" rtl="0" eaLnBrk="1" latinLnBrk="0" hangingPunct="1">
        <a:lnSpc>
          <a:spcPct val="90000"/>
        </a:lnSpc>
        <a:spcBef>
          <a:spcPts val="493"/>
        </a:spcBef>
        <a:buFont typeface="Arial" panose="020B0604020202020204" pitchFamily="34" charset="0"/>
        <a:buChar char="•"/>
        <a:defRPr sz="2368" kern="1200">
          <a:solidFill>
            <a:schemeClr val="tx1"/>
          </a:solidFill>
          <a:latin typeface="+mn-lt"/>
          <a:ea typeface="+mn-ea"/>
          <a:cs typeface="+mn-cs"/>
        </a:defRPr>
      </a:lvl2pPr>
      <a:lvl3pPr marL="1127684" indent="-225537" algn="l" defTabSz="902147" rtl="0" eaLnBrk="1" latinLnBrk="0" hangingPunct="1">
        <a:lnSpc>
          <a:spcPct val="90000"/>
        </a:lnSpc>
        <a:spcBef>
          <a:spcPts val="493"/>
        </a:spcBef>
        <a:buFont typeface="Arial" panose="020B0604020202020204" pitchFamily="34" charset="0"/>
        <a:buChar char="•"/>
        <a:defRPr sz="1973" kern="1200">
          <a:solidFill>
            <a:schemeClr val="tx1"/>
          </a:solidFill>
          <a:latin typeface="+mn-lt"/>
          <a:ea typeface="+mn-ea"/>
          <a:cs typeface="+mn-cs"/>
        </a:defRPr>
      </a:lvl3pPr>
      <a:lvl4pPr marL="1578757"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4pPr>
      <a:lvl5pPr marL="2029831"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5pPr>
      <a:lvl6pPr marL="2480904"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6pPr>
      <a:lvl7pPr marL="2931978"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7pPr>
      <a:lvl8pPr marL="3383051"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8pPr>
      <a:lvl9pPr marL="3834125" indent="-225537" algn="l" defTabSz="902147" rtl="0" eaLnBrk="1" latinLnBrk="0" hangingPunct="1">
        <a:lnSpc>
          <a:spcPct val="90000"/>
        </a:lnSpc>
        <a:spcBef>
          <a:spcPts val="493"/>
        </a:spcBef>
        <a:buFont typeface="Arial" panose="020B0604020202020204" pitchFamily="34" charset="0"/>
        <a:buChar char="•"/>
        <a:defRPr sz="1776" kern="1200">
          <a:solidFill>
            <a:schemeClr val="tx1"/>
          </a:solidFill>
          <a:latin typeface="+mn-lt"/>
          <a:ea typeface="+mn-ea"/>
          <a:cs typeface="+mn-cs"/>
        </a:defRPr>
      </a:lvl9pPr>
    </p:bodyStyle>
    <p:otherStyle>
      <a:defPPr>
        <a:defRPr lang="en-US"/>
      </a:defPPr>
      <a:lvl1pPr marL="0" algn="l" defTabSz="902147" rtl="0" eaLnBrk="1" latinLnBrk="0" hangingPunct="1">
        <a:defRPr sz="1776" kern="1200">
          <a:solidFill>
            <a:schemeClr val="tx1"/>
          </a:solidFill>
          <a:latin typeface="+mn-lt"/>
          <a:ea typeface="+mn-ea"/>
          <a:cs typeface="+mn-cs"/>
        </a:defRPr>
      </a:lvl1pPr>
      <a:lvl2pPr marL="451074" algn="l" defTabSz="902147" rtl="0" eaLnBrk="1" latinLnBrk="0" hangingPunct="1">
        <a:defRPr sz="1776" kern="1200">
          <a:solidFill>
            <a:schemeClr val="tx1"/>
          </a:solidFill>
          <a:latin typeface="+mn-lt"/>
          <a:ea typeface="+mn-ea"/>
          <a:cs typeface="+mn-cs"/>
        </a:defRPr>
      </a:lvl2pPr>
      <a:lvl3pPr marL="902147" algn="l" defTabSz="902147" rtl="0" eaLnBrk="1" latinLnBrk="0" hangingPunct="1">
        <a:defRPr sz="1776" kern="1200">
          <a:solidFill>
            <a:schemeClr val="tx1"/>
          </a:solidFill>
          <a:latin typeface="+mn-lt"/>
          <a:ea typeface="+mn-ea"/>
          <a:cs typeface="+mn-cs"/>
        </a:defRPr>
      </a:lvl3pPr>
      <a:lvl4pPr marL="1353221" algn="l" defTabSz="902147" rtl="0" eaLnBrk="1" latinLnBrk="0" hangingPunct="1">
        <a:defRPr sz="1776" kern="1200">
          <a:solidFill>
            <a:schemeClr val="tx1"/>
          </a:solidFill>
          <a:latin typeface="+mn-lt"/>
          <a:ea typeface="+mn-ea"/>
          <a:cs typeface="+mn-cs"/>
        </a:defRPr>
      </a:lvl4pPr>
      <a:lvl5pPr marL="1804294" algn="l" defTabSz="902147" rtl="0" eaLnBrk="1" latinLnBrk="0" hangingPunct="1">
        <a:defRPr sz="1776" kern="1200">
          <a:solidFill>
            <a:schemeClr val="tx1"/>
          </a:solidFill>
          <a:latin typeface="+mn-lt"/>
          <a:ea typeface="+mn-ea"/>
          <a:cs typeface="+mn-cs"/>
        </a:defRPr>
      </a:lvl5pPr>
      <a:lvl6pPr marL="2255368" algn="l" defTabSz="902147" rtl="0" eaLnBrk="1" latinLnBrk="0" hangingPunct="1">
        <a:defRPr sz="1776" kern="1200">
          <a:solidFill>
            <a:schemeClr val="tx1"/>
          </a:solidFill>
          <a:latin typeface="+mn-lt"/>
          <a:ea typeface="+mn-ea"/>
          <a:cs typeface="+mn-cs"/>
        </a:defRPr>
      </a:lvl6pPr>
      <a:lvl7pPr marL="2706441" algn="l" defTabSz="902147" rtl="0" eaLnBrk="1" latinLnBrk="0" hangingPunct="1">
        <a:defRPr sz="1776" kern="1200">
          <a:solidFill>
            <a:schemeClr val="tx1"/>
          </a:solidFill>
          <a:latin typeface="+mn-lt"/>
          <a:ea typeface="+mn-ea"/>
          <a:cs typeface="+mn-cs"/>
        </a:defRPr>
      </a:lvl7pPr>
      <a:lvl8pPr marL="3157515" algn="l" defTabSz="902147" rtl="0" eaLnBrk="1" latinLnBrk="0" hangingPunct="1">
        <a:defRPr sz="1776" kern="1200">
          <a:solidFill>
            <a:schemeClr val="tx1"/>
          </a:solidFill>
          <a:latin typeface="+mn-lt"/>
          <a:ea typeface="+mn-ea"/>
          <a:cs typeface="+mn-cs"/>
        </a:defRPr>
      </a:lvl8pPr>
      <a:lvl9pPr marL="3608588" algn="l" defTabSz="902147" rtl="0" eaLnBrk="1" latinLnBrk="0" hangingPunct="1">
        <a:defRPr sz="177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24.jpeg"/><Relationship Id="rId7"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png"/><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audio" Target="../media/media2.mp3"/><Relationship Id="rId9" Type="http://schemas.openxmlformats.org/officeDocument/2006/relationships/slideLayout" Target="../slideLayouts/slideLayout45.xml"/><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21.png"/><Relationship Id="rId7" Type="http://schemas.openxmlformats.org/officeDocument/2006/relationships/image" Target="../media/image2.gif"/><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image" Target="../media/image20.emf"/><Relationship Id="rId4" Type="http://schemas.openxmlformats.org/officeDocument/2006/relationships/oleObject" Target="../embeddings/oleObject1.bin"/><Relationship Id="rId9"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1" name="Picture 6"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4" y="0"/>
            <a:ext cx="2404097" cy="267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9"/>
          <p:cNvSpPr txBox="1">
            <a:spLocks noChangeArrowheads="1"/>
          </p:cNvSpPr>
          <p:nvPr/>
        </p:nvSpPr>
        <p:spPr bwMode="auto">
          <a:xfrm>
            <a:off x="1943939" y="399378"/>
            <a:ext cx="5682124" cy="118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3157" b="1" i="1" dirty="0" err="1">
                <a:solidFill>
                  <a:srgbClr val="0000FF"/>
                </a:solidFill>
                <a:latin typeface="Times New Roman" panose="02020603050405020304" pitchFamily="18" charset="0"/>
              </a:rPr>
              <a:t>Trường</a:t>
            </a:r>
            <a:r>
              <a:rPr lang="en-US" altLang="en-US" sz="3157" b="1" i="1" dirty="0">
                <a:solidFill>
                  <a:srgbClr val="0000FF"/>
                </a:solidFill>
                <a:latin typeface="Times New Roman" panose="02020603050405020304" pitchFamily="18" charset="0"/>
              </a:rPr>
              <a:t> </a:t>
            </a:r>
            <a:r>
              <a:rPr lang="en-US" altLang="en-US" sz="3157" b="1" i="1" dirty="0" err="1">
                <a:solidFill>
                  <a:srgbClr val="0000FF"/>
                </a:solidFill>
                <a:latin typeface="Times New Roman" panose="02020603050405020304" pitchFamily="18" charset="0"/>
              </a:rPr>
              <a:t>Tiểu</a:t>
            </a:r>
            <a:r>
              <a:rPr lang="en-US" altLang="en-US" sz="3157" b="1" i="1" dirty="0">
                <a:solidFill>
                  <a:srgbClr val="0000FF"/>
                </a:solidFill>
                <a:latin typeface="Times New Roman" panose="02020603050405020304" pitchFamily="18" charset="0"/>
              </a:rPr>
              <a:t> </a:t>
            </a:r>
            <a:r>
              <a:rPr lang="en-US" altLang="en-US" sz="3157" b="1" i="1" dirty="0" err="1">
                <a:solidFill>
                  <a:srgbClr val="0000FF"/>
                </a:solidFill>
                <a:latin typeface="Times New Roman" panose="02020603050405020304" pitchFamily="18" charset="0"/>
              </a:rPr>
              <a:t>học</a:t>
            </a:r>
            <a:r>
              <a:rPr lang="en-US" altLang="en-US" sz="3157" b="1" i="1" dirty="0">
                <a:solidFill>
                  <a:srgbClr val="0000FF"/>
                </a:solidFill>
                <a:latin typeface="Times New Roman" panose="02020603050405020304" pitchFamily="18" charset="0"/>
              </a:rPr>
              <a:t> </a:t>
            </a:r>
            <a:r>
              <a:rPr lang="en-US" altLang="en-US" sz="3157" b="1" i="1" dirty="0" err="1" smtClean="0">
                <a:solidFill>
                  <a:srgbClr val="0000FF"/>
                </a:solidFill>
                <a:latin typeface="Times New Roman" panose="02020603050405020304" pitchFamily="18" charset="0"/>
              </a:rPr>
              <a:t>Vĩnh</a:t>
            </a:r>
            <a:r>
              <a:rPr lang="en-US" altLang="en-US" sz="3157" b="1" i="1" dirty="0" smtClean="0">
                <a:solidFill>
                  <a:srgbClr val="0000FF"/>
                </a:solidFill>
                <a:latin typeface="Times New Roman" panose="02020603050405020304" pitchFamily="18" charset="0"/>
              </a:rPr>
              <a:t> </a:t>
            </a:r>
            <a:r>
              <a:rPr lang="en-US" altLang="en-US" sz="3157" b="1" i="1" dirty="0" err="1" smtClean="0">
                <a:solidFill>
                  <a:srgbClr val="0000FF"/>
                </a:solidFill>
                <a:latin typeface="Times New Roman" panose="02020603050405020304" pitchFamily="18" charset="0"/>
              </a:rPr>
              <a:t>Hòa</a:t>
            </a:r>
            <a:r>
              <a:rPr lang="en-US" altLang="en-US" sz="3157" b="1" i="1" dirty="0" smtClean="0">
                <a:solidFill>
                  <a:srgbClr val="0000FF"/>
                </a:solidFill>
                <a:latin typeface="Times New Roman" panose="02020603050405020304" pitchFamily="18" charset="0"/>
              </a:rPr>
              <a:t> A</a:t>
            </a:r>
            <a:endParaRPr lang="en-US" altLang="en-US" sz="3157" b="1" i="1" dirty="0">
              <a:solidFill>
                <a:srgbClr val="0000FF"/>
              </a:solidFill>
              <a:latin typeface="Times New Roman" panose="02020603050405020304" pitchFamily="18" charset="0"/>
            </a:endParaRPr>
          </a:p>
          <a:p>
            <a:pPr algn="ctr">
              <a:spcBef>
                <a:spcPct val="0"/>
              </a:spcBef>
              <a:buClrTx/>
              <a:buSzTx/>
              <a:buFontTx/>
              <a:buNone/>
            </a:pPr>
            <a:endParaRPr lang="en-US" altLang="en-US" sz="3946" b="1" dirty="0">
              <a:solidFill>
                <a:srgbClr val="0000FF"/>
              </a:solidFill>
              <a:latin typeface="Arial Unicode MS" pitchFamily="34" charset="-128"/>
            </a:endParaRPr>
          </a:p>
        </p:txBody>
      </p:sp>
      <p:sp>
        <p:nvSpPr>
          <p:cNvPr id="7173" name="WordArt 21"/>
          <p:cNvSpPr>
            <a:spLocks noChangeArrowheads="1" noChangeShapeType="1" noTextEdit="1"/>
          </p:cNvSpPr>
          <p:nvPr/>
        </p:nvSpPr>
        <p:spPr bwMode="auto">
          <a:xfrm>
            <a:off x="1701181" y="1638230"/>
            <a:ext cx="6141015" cy="1829519"/>
          </a:xfrm>
          <a:prstGeom prst="rect">
            <a:avLst/>
          </a:prstGeom>
        </p:spPr>
        <p:txBody>
          <a:bodyPr wrap="none" fromWordArt="1">
            <a:prstTxWarp prst="textPlain">
              <a:avLst>
                <a:gd name="adj" fmla="val 50000"/>
              </a:avLst>
            </a:prstTxWarp>
          </a:bodyPr>
          <a:lstStyle/>
          <a:p>
            <a:pPr algn="ctr"/>
            <a:r>
              <a:rPr lang="pt-BR" sz="3552" i="1" kern="10" dirty="0">
                <a:ln w="9525">
                  <a:solidFill>
                    <a:srgbClr val="FFFF00"/>
                  </a:solidFill>
                  <a:round/>
                  <a:headEnd/>
                  <a:tailEnd/>
                </a:ln>
                <a:solidFill>
                  <a:srgbClr val="FF0000"/>
                </a:solidFill>
                <a:effectLst>
                  <a:outerShdw dist="35921" dir="2700000" algn="ctr" rotWithShape="0">
                    <a:srgbClr val="808080">
                      <a:alpha val="79999"/>
                    </a:srgbClr>
                  </a:outerShdw>
                </a:effectLst>
                <a:latin typeface=".VnVogueH" panose="020B7200000000000000" pitchFamily="34" charset="0"/>
              </a:rPr>
              <a:t>m«n ©m nh¹c líp 5</a:t>
            </a:r>
            <a:endParaRPr lang="en-US" sz="3552" i="1" kern="10" dirty="0">
              <a:ln w="9525">
                <a:solidFill>
                  <a:srgbClr val="FFFF00"/>
                </a:solidFill>
                <a:round/>
                <a:headEnd/>
                <a:tailEnd/>
              </a:ln>
              <a:solidFill>
                <a:srgbClr val="FF0000"/>
              </a:solidFill>
              <a:effectLst>
                <a:outerShdw dist="35921" dir="2700000" algn="ctr" rotWithShape="0">
                  <a:srgbClr val="808080">
                    <a:alpha val="79999"/>
                  </a:srgbClr>
                </a:outerShdw>
              </a:effectLst>
              <a:latin typeface=".VnVogueH" panose="020B7200000000000000" pitchFamily="34" charset="0"/>
            </a:endParaRPr>
          </a:p>
        </p:txBody>
      </p:sp>
      <p:sp>
        <p:nvSpPr>
          <p:cNvPr id="7174" name="Rectangle 13"/>
          <p:cNvSpPr>
            <a:spLocks noChangeArrowheads="1"/>
          </p:cNvSpPr>
          <p:nvPr/>
        </p:nvSpPr>
        <p:spPr bwMode="auto">
          <a:xfrm>
            <a:off x="1090368" y="5229496"/>
            <a:ext cx="7992248" cy="112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3157" b="1" i="1" dirty="0">
                <a:solidFill>
                  <a:srgbClr val="FF0066"/>
                </a:solidFill>
                <a:latin typeface="Times New Roman" panose="02020603050405020304" pitchFamily="18" charset="0"/>
              </a:rPr>
              <a:t> </a:t>
            </a:r>
            <a:r>
              <a:rPr lang="en-US" altLang="en-US" sz="3552" b="1" i="1" dirty="0">
                <a:solidFill>
                  <a:srgbClr val="D60093"/>
                </a:solidFill>
                <a:latin typeface="Times New Roman" panose="02020603050405020304" pitchFamily="18" charset="0"/>
              </a:rPr>
              <a:t>GV: </a:t>
            </a:r>
            <a:r>
              <a:rPr lang="en-US" altLang="en-US" sz="3552" b="1" i="1" dirty="0" err="1" smtClean="0">
                <a:solidFill>
                  <a:srgbClr val="D60093"/>
                </a:solidFill>
                <a:latin typeface="Times New Roman" panose="02020603050405020304" pitchFamily="18" charset="0"/>
              </a:rPr>
              <a:t>Trần</a:t>
            </a:r>
            <a:r>
              <a:rPr lang="en-US" altLang="en-US" sz="3552" b="1" i="1" dirty="0" smtClean="0">
                <a:solidFill>
                  <a:srgbClr val="D60093"/>
                </a:solidFill>
                <a:latin typeface="Times New Roman" panose="02020603050405020304" pitchFamily="18" charset="0"/>
              </a:rPr>
              <a:t> </a:t>
            </a:r>
            <a:r>
              <a:rPr lang="en-US" altLang="en-US" sz="3552" b="1" i="1" dirty="0" err="1" smtClean="0">
                <a:solidFill>
                  <a:srgbClr val="D60093"/>
                </a:solidFill>
                <a:latin typeface="Times New Roman" panose="02020603050405020304" pitchFamily="18" charset="0"/>
              </a:rPr>
              <a:t>Thị</a:t>
            </a:r>
            <a:r>
              <a:rPr lang="en-US" altLang="en-US" sz="3552" b="1" i="1" dirty="0" smtClean="0">
                <a:solidFill>
                  <a:srgbClr val="D60093"/>
                </a:solidFill>
                <a:latin typeface="Times New Roman" panose="02020603050405020304" pitchFamily="18" charset="0"/>
              </a:rPr>
              <a:t> </a:t>
            </a:r>
            <a:r>
              <a:rPr lang="en-US" altLang="en-US" sz="3552" b="1" i="1" dirty="0" err="1" smtClean="0">
                <a:solidFill>
                  <a:srgbClr val="D60093"/>
                </a:solidFill>
                <a:latin typeface="Times New Roman" panose="02020603050405020304" pitchFamily="18" charset="0"/>
              </a:rPr>
              <a:t>Thúy</a:t>
            </a:r>
            <a:r>
              <a:rPr lang="en-US" altLang="en-US" sz="3552" b="1" i="1" dirty="0" smtClean="0">
                <a:solidFill>
                  <a:srgbClr val="D60093"/>
                </a:solidFill>
                <a:latin typeface="Times New Roman" panose="02020603050405020304" pitchFamily="18" charset="0"/>
              </a:rPr>
              <a:t> </a:t>
            </a:r>
            <a:r>
              <a:rPr lang="en-US" altLang="en-US" sz="3552" b="1" i="1" smtClean="0">
                <a:solidFill>
                  <a:srgbClr val="D60093"/>
                </a:solidFill>
                <a:latin typeface="Times New Roman" panose="02020603050405020304" pitchFamily="18" charset="0"/>
              </a:rPr>
              <a:t>Diễm</a:t>
            </a:r>
            <a:r>
              <a:rPr lang="en-US" altLang="en-US" sz="3552" b="1" i="1" dirty="0">
                <a:solidFill>
                  <a:srgbClr val="D60093"/>
                </a:solidFill>
                <a:latin typeface="Times New Roman" panose="02020603050405020304" pitchFamily="18" charset="0"/>
              </a:rPr>
              <a:t/>
            </a:r>
            <a:br>
              <a:rPr lang="en-US" altLang="en-US" sz="3552" b="1" i="1" dirty="0">
                <a:solidFill>
                  <a:srgbClr val="D60093"/>
                </a:solidFill>
                <a:latin typeface="Times New Roman" panose="02020603050405020304" pitchFamily="18" charset="0"/>
              </a:rPr>
            </a:br>
            <a:r>
              <a:rPr lang="en-US" altLang="en-US" sz="3157" b="1" i="1" dirty="0" err="1">
                <a:solidFill>
                  <a:srgbClr val="000066"/>
                </a:solidFill>
                <a:latin typeface="Times New Roman" panose="02020603050405020304" pitchFamily="18" charset="0"/>
              </a:rPr>
              <a:t>Năm</a:t>
            </a:r>
            <a:r>
              <a:rPr lang="en-US" altLang="en-US" sz="3157" b="1" i="1" dirty="0">
                <a:solidFill>
                  <a:srgbClr val="000066"/>
                </a:solidFill>
                <a:latin typeface="Times New Roman" panose="02020603050405020304" pitchFamily="18" charset="0"/>
              </a:rPr>
              <a:t> </a:t>
            </a:r>
            <a:r>
              <a:rPr lang="en-US" altLang="en-US" sz="3157" b="1" i="1" dirty="0" err="1">
                <a:solidFill>
                  <a:srgbClr val="000066"/>
                </a:solidFill>
                <a:latin typeface="Times New Roman" panose="02020603050405020304" pitchFamily="18" charset="0"/>
              </a:rPr>
              <a:t>học</a:t>
            </a:r>
            <a:r>
              <a:rPr lang="en-US" altLang="en-US" sz="3157" b="1" i="1" dirty="0">
                <a:solidFill>
                  <a:srgbClr val="000066"/>
                </a:solidFill>
                <a:latin typeface="Times New Roman" panose="02020603050405020304" pitchFamily="18" charset="0"/>
              </a:rPr>
              <a:t>: </a:t>
            </a:r>
            <a:r>
              <a:rPr lang="en-US" altLang="en-US" sz="3157" b="1" i="1" dirty="0" smtClean="0">
                <a:solidFill>
                  <a:srgbClr val="000066"/>
                </a:solidFill>
                <a:latin typeface="Times New Roman" panose="02020603050405020304" pitchFamily="18" charset="0"/>
              </a:rPr>
              <a:t>2021 </a:t>
            </a:r>
            <a:r>
              <a:rPr lang="en-US" altLang="en-US" sz="3157" b="1" i="1" dirty="0">
                <a:solidFill>
                  <a:srgbClr val="000066"/>
                </a:solidFill>
                <a:latin typeface="Times New Roman" panose="02020603050405020304" pitchFamily="18" charset="0"/>
              </a:rPr>
              <a:t>- </a:t>
            </a:r>
            <a:r>
              <a:rPr lang="en-US" altLang="en-US" sz="3157" b="1" i="1" dirty="0" smtClean="0">
                <a:solidFill>
                  <a:srgbClr val="000066"/>
                </a:solidFill>
                <a:latin typeface="Times New Roman" panose="02020603050405020304" pitchFamily="18" charset="0"/>
              </a:rPr>
              <a:t>2022</a:t>
            </a:r>
            <a:endParaRPr lang="en-US" altLang="en-US" sz="3157" b="1" i="1" dirty="0">
              <a:solidFill>
                <a:srgbClr val="000066"/>
              </a:solidFill>
              <a:latin typeface="Times New Roman" panose="02020603050405020304" pitchFamily="18" charset="0"/>
            </a:endParaRPr>
          </a:p>
        </p:txBody>
      </p:sp>
      <p:pic>
        <p:nvPicPr>
          <p:cNvPr id="7175" name="Picture 14" descr="musi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841" y="2728296"/>
            <a:ext cx="1422097" cy="171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AutoShape 17"/>
          <p:cNvSpPr>
            <a:spLocks noChangeArrowheads="1"/>
          </p:cNvSpPr>
          <p:nvPr/>
        </p:nvSpPr>
        <p:spPr bwMode="auto">
          <a:xfrm>
            <a:off x="1730938" y="4733014"/>
            <a:ext cx="676593" cy="601416"/>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58" name="AutoShape 18"/>
          <p:cNvSpPr>
            <a:spLocks noChangeArrowheads="1"/>
          </p:cNvSpPr>
          <p:nvPr/>
        </p:nvSpPr>
        <p:spPr bwMode="auto">
          <a:xfrm>
            <a:off x="8124110" y="2245910"/>
            <a:ext cx="676593" cy="601416"/>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59" name="AutoShape 19"/>
          <p:cNvSpPr>
            <a:spLocks noChangeArrowheads="1"/>
          </p:cNvSpPr>
          <p:nvPr/>
        </p:nvSpPr>
        <p:spPr bwMode="auto">
          <a:xfrm>
            <a:off x="893029" y="1649195"/>
            <a:ext cx="394679" cy="460459"/>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0" name="AutoShape 20"/>
          <p:cNvSpPr>
            <a:spLocks noChangeArrowheads="1"/>
          </p:cNvSpPr>
          <p:nvPr/>
        </p:nvSpPr>
        <p:spPr bwMode="auto">
          <a:xfrm>
            <a:off x="523409" y="4307012"/>
            <a:ext cx="451062" cy="676593"/>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1" name="AutoShape 21"/>
          <p:cNvSpPr>
            <a:spLocks noChangeArrowheads="1"/>
          </p:cNvSpPr>
          <p:nvPr/>
        </p:nvSpPr>
        <p:spPr bwMode="auto">
          <a:xfrm>
            <a:off x="1871895" y="1038381"/>
            <a:ext cx="317936" cy="35552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2" name="AutoShape 22"/>
          <p:cNvSpPr>
            <a:spLocks noChangeArrowheads="1"/>
          </p:cNvSpPr>
          <p:nvPr/>
        </p:nvSpPr>
        <p:spPr bwMode="auto">
          <a:xfrm>
            <a:off x="7129583" y="1038381"/>
            <a:ext cx="397811" cy="38684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3" name="AutoShape 23"/>
          <p:cNvSpPr>
            <a:spLocks noChangeArrowheads="1"/>
          </p:cNvSpPr>
          <p:nvPr/>
        </p:nvSpPr>
        <p:spPr bwMode="auto">
          <a:xfrm>
            <a:off x="2866424" y="1110426"/>
            <a:ext cx="397811" cy="38684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4" name="AutoShape 24"/>
          <p:cNvSpPr>
            <a:spLocks noChangeArrowheads="1"/>
          </p:cNvSpPr>
          <p:nvPr/>
        </p:nvSpPr>
        <p:spPr bwMode="auto">
          <a:xfrm>
            <a:off x="8479636" y="3240439"/>
            <a:ext cx="397811" cy="38684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5" name="AutoShape 25"/>
          <p:cNvSpPr>
            <a:spLocks noChangeArrowheads="1"/>
          </p:cNvSpPr>
          <p:nvPr/>
        </p:nvSpPr>
        <p:spPr bwMode="auto">
          <a:xfrm>
            <a:off x="523409" y="5798022"/>
            <a:ext cx="397811" cy="38684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6" name="AutoShape 26"/>
          <p:cNvSpPr>
            <a:spLocks noChangeArrowheads="1"/>
          </p:cNvSpPr>
          <p:nvPr/>
        </p:nvSpPr>
        <p:spPr bwMode="auto">
          <a:xfrm>
            <a:off x="1517937" y="6011023"/>
            <a:ext cx="487084" cy="532503"/>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7" name="AutoShape 27"/>
          <p:cNvSpPr>
            <a:spLocks noChangeArrowheads="1"/>
          </p:cNvSpPr>
          <p:nvPr/>
        </p:nvSpPr>
        <p:spPr bwMode="auto">
          <a:xfrm>
            <a:off x="4572001" y="0"/>
            <a:ext cx="487084" cy="532503"/>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8" name="AutoShape 28"/>
          <p:cNvSpPr>
            <a:spLocks noChangeArrowheads="1"/>
          </p:cNvSpPr>
          <p:nvPr/>
        </p:nvSpPr>
        <p:spPr bwMode="auto">
          <a:xfrm>
            <a:off x="5850009" y="4447969"/>
            <a:ext cx="487084" cy="532503"/>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69" name="AutoShape 29"/>
          <p:cNvSpPr>
            <a:spLocks noChangeArrowheads="1"/>
          </p:cNvSpPr>
          <p:nvPr/>
        </p:nvSpPr>
        <p:spPr bwMode="auto">
          <a:xfrm>
            <a:off x="3127193" y="3251207"/>
            <a:ext cx="487083" cy="53250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70" name="AutoShape 30"/>
          <p:cNvSpPr>
            <a:spLocks noChangeArrowheads="1"/>
          </p:cNvSpPr>
          <p:nvPr/>
        </p:nvSpPr>
        <p:spPr bwMode="auto">
          <a:xfrm>
            <a:off x="2014418" y="1677386"/>
            <a:ext cx="487083" cy="532503"/>
          </a:xfrm>
          <a:prstGeom prst="star4">
            <a:avLst>
              <a:gd name="adj" fmla="val 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71" name="AutoShape 31"/>
          <p:cNvSpPr>
            <a:spLocks noChangeArrowheads="1"/>
          </p:cNvSpPr>
          <p:nvPr/>
        </p:nvSpPr>
        <p:spPr bwMode="auto">
          <a:xfrm>
            <a:off x="6846103" y="4590492"/>
            <a:ext cx="487084" cy="53250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72" name="AutoShape 32"/>
          <p:cNvSpPr>
            <a:spLocks noChangeArrowheads="1"/>
          </p:cNvSpPr>
          <p:nvPr/>
        </p:nvSpPr>
        <p:spPr bwMode="auto">
          <a:xfrm>
            <a:off x="6205533" y="1038382"/>
            <a:ext cx="449495" cy="498047"/>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73" name="AutoShape 33"/>
          <p:cNvSpPr>
            <a:spLocks noChangeArrowheads="1"/>
          </p:cNvSpPr>
          <p:nvPr/>
        </p:nvSpPr>
        <p:spPr bwMode="auto">
          <a:xfrm>
            <a:off x="4145998" y="4520013"/>
            <a:ext cx="449496" cy="676593"/>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74" name="AutoShape 34"/>
          <p:cNvSpPr>
            <a:spLocks noChangeArrowheads="1"/>
          </p:cNvSpPr>
          <p:nvPr/>
        </p:nvSpPr>
        <p:spPr bwMode="auto">
          <a:xfrm>
            <a:off x="2299464" y="-1"/>
            <a:ext cx="449495" cy="676593"/>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sp>
        <p:nvSpPr>
          <p:cNvPr id="10275" name="AutoShape 35"/>
          <p:cNvSpPr>
            <a:spLocks noChangeArrowheads="1"/>
          </p:cNvSpPr>
          <p:nvPr/>
        </p:nvSpPr>
        <p:spPr bwMode="auto">
          <a:xfrm>
            <a:off x="1303370" y="3951488"/>
            <a:ext cx="397811" cy="38684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tLang="en-US" sz="1184">
              <a:effectLst>
                <a:outerShdw blurRad="38100" dist="38100" dir="2700000" algn="tl">
                  <a:srgbClr val="FFFFFF"/>
                </a:outerShdw>
              </a:effectLst>
            </a:endParaRPr>
          </a:p>
        </p:txBody>
      </p:sp>
      <p:pic>
        <p:nvPicPr>
          <p:cNvPr id="7195" name="Picture 36"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6685" y="4515315"/>
            <a:ext cx="2255308" cy="224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Picture 37"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730205" y="67864"/>
            <a:ext cx="2458913" cy="224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38"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827309" y="4377491"/>
            <a:ext cx="2255308" cy="238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732285"/>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10257"/>
                                        </p:tgtEl>
                                        <p:attrNameLst>
                                          <p:attrName>style.visibility</p:attrName>
                                        </p:attrNameLst>
                                      </p:cBhvr>
                                      <p:to>
                                        <p:strVal val="visible"/>
                                      </p:to>
                                    </p:set>
                                    <p:anim calcmode="lin" valueType="num">
                                      <p:cBhvr>
                                        <p:cTn id="7" dur="1000" fill="hold"/>
                                        <p:tgtEl>
                                          <p:spTgt spid="10257"/>
                                        </p:tgtEl>
                                        <p:attrNameLst>
                                          <p:attrName>ppt_w</p:attrName>
                                        </p:attrNameLst>
                                      </p:cBhvr>
                                      <p:tavLst>
                                        <p:tav tm="0">
                                          <p:val>
                                            <p:fltVal val="0"/>
                                          </p:val>
                                        </p:tav>
                                        <p:tav tm="100000">
                                          <p:val>
                                            <p:strVal val="#ppt_w"/>
                                          </p:val>
                                        </p:tav>
                                      </p:tavLst>
                                    </p:anim>
                                    <p:anim calcmode="lin" valueType="num">
                                      <p:cBhvr>
                                        <p:cTn id="8" dur="1000" fill="hold"/>
                                        <p:tgtEl>
                                          <p:spTgt spid="10257"/>
                                        </p:tgtEl>
                                        <p:attrNameLst>
                                          <p:attrName>ppt_h</p:attrName>
                                        </p:attrNameLst>
                                      </p:cBhvr>
                                      <p:tavLst>
                                        <p:tav tm="0">
                                          <p:val>
                                            <p:fltVal val="0"/>
                                          </p:val>
                                        </p:tav>
                                        <p:tav tm="100000">
                                          <p:val>
                                            <p:strVal val="#ppt_h"/>
                                          </p:val>
                                        </p:tav>
                                      </p:tavLst>
                                    </p:anim>
                                    <p:anim calcmode="lin" valueType="num">
                                      <p:cBhvr>
                                        <p:cTn id="9" dur="1000" fill="hold"/>
                                        <p:tgtEl>
                                          <p:spTgt spid="10257"/>
                                        </p:tgtEl>
                                        <p:attrNameLst>
                                          <p:attrName>ppt_x</p:attrName>
                                        </p:attrNameLst>
                                      </p:cBhvr>
                                      <p:tavLst>
                                        <p:tav tm="0">
                                          <p:val>
                                            <p:fltVal val="0.5"/>
                                          </p:val>
                                        </p:tav>
                                        <p:tav tm="100000">
                                          <p:val>
                                            <p:strVal val="#ppt_x"/>
                                          </p:val>
                                        </p:tav>
                                      </p:tavLst>
                                    </p:anim>
                                    <p:anim calcmode="lin" valueType="num">
                                      <p:cBhvr>
                                        <p:cTn id="10" dur="1000" fill="hold"/>
                                        <p:tgtEl>
                                          <p:spTgt spid="10257"/>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10258"/>
                                        </p:tgtEl>
                                        <p:attrNameLst>
                                          <p:attrName>style.visibility</p:attrName>
                                        </p:attrNameLst>
                                      </p:cBhvr>
                                      <p:to>
                                        <p:strVal val="visible"/>
                                      </p:to>
                                    </p:set>
                                    <p:anim calcmode="lin" valueType="num">
                                      <p:cBhvr>
                                        <p:cTn id="13" dur="1000" fill="hold"/>
                                        <p:tgtEl>
                                          <p:spTgt spid="10258"/>
                                        </p:tgtEl>
                                        <p:attrNameLst>
                                          <p:attrName>ppt_w</p:attrName>
                                        </p:attrNameLst>
                                      </p:cBhvr>
                                      <p:tavLst>
                                        <p:tav tm="0">
                                          <p:val>
                                            <p:fltVal val="0"/>
                                          </p:val>
                                        </p:tav>
                                        <p:tav tm="100000">
                                          <p:val>
                                            <p:strVal val="#ppt_w"/>
                                          </p:val>
                                        </p:tav>
                                      </p:tavLst>
                                    </p:anim>
                                    <p:anim calcmode="lin" valueType="num">
                                      <p:cBhvr>
                                        <p:cTn id="14" dur="1000" fill="hold"/>
                                        <p:tgtEl>
                                          <p:spTgt spid="10258"/>
                                        </p:tgtEl>
                                        <p:attrNameLst>
                                          <p:attrName>ppt_h</p:attrName>
                                        </p:attrNameLst>
                                      </p:cBhvr>
                                      <p:tavLst>
                                        <p:tav tm="0">
                                          <p:val>
                                            <p:fltVal val="0"/>
                                          </p:val>
                                        </p:tav>
                                        <p:tav tm="100000">
                                          <p:val>
                                            <p:strVal val="#ppt_h"/>
                                          </p:val>
                                        </p:tav>
                                      </p:tavLst>
                                    </p:anim>
                                    <p:anim calcmode="lin" valueType="num">
                                      <p:cBhvr>
                                        <p:cTn id="15" dur="1000" fill="hold"/>
                                        <p:tgtEl>
                                          <p:spTgt spid="10258"/>
                                        </p:tgtEl>
                                        <p:attrNameLst>
                                          <p:attrName>ppt_x</p:attrName>
                                        </p:attrNameLst>
                                      </p:cBhvr>
                                      <p:tavLst>
                                        <p:tav tm="0">
                                          <p:val>
                                            <p:fltVal val="0.5"/>
                                          </p:val>
                                        </p:tav>
                                        <p:tav tm="100000">
                                          <p:val>
                                            <p:strVal val="#ppt_x"/>
                                          </p:val>
                                        </p:tav>
                                      </p:tavLst>
                                    </p:anim>
                                    <p:anim calcmode="lin" valueType="num">
                                      <p:cBhvr>
                                        <p:cTn id="16" dur="1000" fill="hold"/>
                                        <p:tgtEl>
                                          <p:spTgt spid="10258"/>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10259"/>
                                        </p:tgtEl>
                                        <p:attrNameLst>
                                          <p:attrName>style.visibility</p:attrName>
                                        </p:attrNameLst>
                                      </p:cBhvr>
                                      <p:to>
                                        <p:strVal val="visible"/>
                                      </p:to>
                                    </p:set>
                                    <p:anim calcmode="lin" valueType="num">
                                      <p:cBhvr>
                                        <p:cTn id="19" dur="1000" fill="hold"/>
                                        <p:tgtEl>
                                          <p:spTgt spid="10259"/>
                                        </p:tgtEl>
                                        <p:attrNameLst>
                                          <p:attrName>ppt_w</p:attrName>
                                        </p:attrNameLst>
                                      </p:cBhvr>
                                      <p:tavLst>
                                        <p:tav tm="0">
                                          <p:val>
                                            <p:fltVal val="0"/>
                                          </p:val>
                                        </p:tav>
                                        <p:tav tm="100000">
                                          <p:val>
                                            <p:strVal val="#ppt_w"/>
                                          </p:val>
                                        </p:tav>
                                      </p:tavLst>
                                    </p:anim>
                                    <p:anim calcmode="lin" valueType="num">
                                      <p:cBhvr>
                                        <p:cTn id="20" dur="1000" fill="hold"/>
                                        <p:tgtEl>
                                          <p:spTgt spid="10259"/>
                                        </p:tgtEl>
                                        <p:attrNameLst>
                                          <p:attrName>ppt_h</p:attrName>
                                        </p:attrNameLst>
                                      </p:cBhvr>
                                      <p:tavLst>
                                        <p:tav tm="0">
                                          <p:val>
                                            <p:fltVal val="0"/>
                                          </p:val>
                                        </p:tav>
                                        <p:tav tm="100000">
                                          <p:val>
                                            <p:strVal val="#ppt_h"/>
                                          </p:val>
                                        </p:tav>
                                      </p:tavLst>
                                    </p:anim>
                                    <p:anim calcmode="lin" valueType="num">
                                      <p:cBhvr>
                                        <p:cTn id="21" dur="1000" fill="hold"/>
                                        <p:tgtEl>
                                          <p:spTgt spid="10259"/>
                                        </p:tgtEl>
                                        <p:attrNameLst>
                                          <p:attrName>ppt_x</p:attrName>
                                        </p:attrNameLst>
                                      </p:cBhvr>
                                      <p:tavLst>
                                        <p:tav tm="0">
                                          <p:val>
                                            <p:fltVal val="0.5"/>
                                          </p:val>
                                        </p:tav>
                                        <p:tav tm="100000">
                                          <p:val>
                                            <p:strVal val="#ppt_x"/>
                                          </p:val>
                                        </p:tav>
                                      </p:tavLst>
                                    </p:anim>
                                    <p:anim calcmode="lin" valueType="num">
                                      <p:cBhvr>
                                        <p:cTn id="22" dur="1000" fill="hold"/>
                                        <p:tgtEl>
                                          <p:spTgt spid="10259"/>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10260"/>
                                        </p:tgtEl>
                                        <p:attrNameLst>
                                          <p:attrName>style.visibility</p:attrName>
                                        </p:attrNameLst>
                                      </p:cBhvr>
                                      <p:to>
                                        <p:strVal val="visible"/>
                                      </p:to>
                                    </p:set>
                                    <p:anim calcmode="lin" valueType="num">
                                      <p:cBhvr>
                                        <p:cTn id="25" dur="1000" fill="hold"/>
                                        <p:tgtEl>
                                          <p:spTgt spid="10260"/>
                                        </p:tgtEl>
                                        <p:attrNameLst>
                                          <p:attrName>ppt_w</p:attrName>
                                        </p:attrNameLst>
                                      </p:cBhvr>
                                      <p:tavLst>
                                        <p:tav tm="0">
                                          <p:val>
                                            <p:fltVal val="0"/>
                                          </p:val>
                                        </p:tav>
                                        <p:tav tm="100000">
                                          <p:val>
                                            <p:strVal val="#ppt_w"/>
                                          </p:val>
                                        </p:tav>
                                      </p:tavLst>
                                    </p:anim>
                                    <p:anim calcmode="lin" valueType="num">
                                      <p:cBhvr>
                                        <p:cTn id="26" dur="1000" fill="hold"/>
                                        <p:tgtEl>
                                          <p:spTgt spid="10260"/>
                                        </p:tgtEl>
                                        <p:attrNameLst>
                                          <p:attrName>ppt_h</p:attrName>
                                        </p:attrNameLst>
                                      </p:cBhvr>
                                      <p:tavLst>
                                        <p:tav tm="0">
                                          <p:val>
                                            <p:fltVal val="0"/>
                                          </p:val>
                                        </p:tav>
                                        <p:tav tm="100000">
                                          <p:val>
                                            <p:strVal val="#ppt_h"/>
                                          </p:val>
                                        </p:tav>
                                      </p:tavLst>
                                    </p:anim>
                                    <p:anim calcmode="lin" valueType="num">
                                      <p:cBhvr>
                                        <p:cTn id="27" dur="1000" fill="hold"/>
                                        <p:tgtEl>
                                          <p:spTgt spid="10260"/>
                                        </p:tgtEl>
                                        <p:attrNameLst>
                                          <p:attrName>ppt_x</p:attrName>
                                        </p:attrNameLst>
                                      </p:cBhvr>
                                      <p:tavLst>
                                        <p:tav tm="0">
                                          <p:val>
                                            <p:fltVal val="0.5"/>
                                          </p:val>
                                        </p:tav>
                                        <p:tav tm="100000">
                                          <p:val>
                                            <p:strVal val="#ppt_x"/>
                                          </p:val>
                                        </p:tav>
                                      </p:tavLst>
                                    </p:anim>
                                    <p:anim calcmode="lin" valueType="num">
                                      <p:cBhvr>
                                        <p:cTn id="28" dur="1000" fill="hold"/>
                                        <p:tgtEl>
                                          <p:spTgt spid="10260"/>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500"/>
                                  </p:stCondLst>
                                  <p:childTnLst>
                                    <p:set>
                                      <p:cBhvr>
                                        <p:cTn id="30" dur="1" fill="hold">
                                          <p:stCondLst>
                                            <p:cond delay="0"/>
                                          </p:stCondLst>
                                        </p:cTn>
                                        <p:tgtEl>
                                          <p:spTgt spid="10261"/>
                                        </p:tgtEl>
                                        <p:attrNameLst>
                                          <p:attrName>style.visibility</p:attrName>
                                        </p:attrNameLst>
                                      </p:cBhvr>
                                      <p:to>
                                        <p:strVal val="visible"/>
                                      </p:to>
                                    </p:set>
                                    <p:anim calcmode="lin" valueType="num">
                                      <p:cBhvr>
                                        <p:cTn id="31" dur="1000" fill="hold"/>
                                        <p:tgtEl>
                                          <p:spTgt spid="10261"/>
                                        </p:tgtEl>
                                        <p:attrNameLst>
                                          <p:attrName>ppt_w</p:attrName>
                                        </p:attrNameLst>
                                      </p:cBhvr>
                                      <p:tavLst>
                                        <p:tav tm="0">
                                          <p:val>
                                            <p:fltVal val="0"/>
                                          </p:val>
                                        </p:tav>
                                        <p:tav tm="100000">
                                          <p:val>
                                            <p:strVal val="#ppt_w"/>
                                          </p:val>
                                        </p:tav>
                                      </p:tavLst>
                                    </p:anim>
                                    <p:anim calcmode="lin" valueType="num">
                                      <p:cBhvr>
                                        <p:cTn id="32" dur="1000" fill="hold"/>
                                        <p:tgtEl>
                                          <p:spTgt spid="10261"/>
                                        </p:tgtEl>
                                        <p:attrNameLst>
                                          <p:attrName>ppt_h</p:attrName>
                                        </p:attrNameLst>
                                      </p:cBhvr>
                                      <p:tavLst>
                                        <p:tav tm="0">
                                          <p:val>
                                            <p:fltVal val="0"/>
                                          </p:val>
                                        </p:tav>
                                        <p:tav tm="100000">
                                          <p:val>
                                            <p:strVal val="#ppt_h"/>
                                          </p:val>
                                        </p:tav>
                                      </p:tavLst>
                                    </p:anim>
                                    <p:anim calcmode="lin" valueType="num">
                                      <p:cBhvr>
                                        <p:cTn id="33" dur="1000" fill="hold"/>
                                        <p:tgtEl>
                                          <p:spTgt spid="10261"/>
                                        </p:tgtEl>
                                        <p:attrNameLst>
                                          <p:attrName>ppt_x</p:attrName>
                                        </p:attrNameLst>
                                      </p:cBhvr>
                                      <p:tavLst>
                                        <p:tav tm="0">
                                          <p:val>
                                            <p:fltVal val="0.5"/>
                                          </p:val>
                                        </p:tav>
                                        <p:tav tm="100000">
                                          <p:val>
                                            <p:strVal val="#ppt_x"/>
                                          </p:val>
                                        </p:tav>
                                      </p:tavLst>
                                    </p:anim>
                                    <p:anim calcmode="lin" valueType="num">
                                      <p:cBhvr>
                                        <p:cTn id="34" dur="1000" fill="hold"/>
                                        <p:tgtEl>
                                          <p:spTgt spid="10261"/>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10262"/>
                                        </p:tgtEl>
                                        <p:attrNameLst>
                                          <p:attrName>style.visibility</p:attrName>
                                        </p:attrNameLst>
                                      </p:cBhvr>
                                      <p:to>
                                        <p:strVal val="visible"/>
                                      </p:to>
                                    </p:set>
                                    <p:anim calcmode="lin" valueType="num">
                                      <p:cBhvr>
                                        <p:cTn id="37" dur="1000" fill="hold"/>
                                        <p:tgtEl>
                                          <p:spTgt spid="10262"/>
                                        </p:tgtEl>
                                        <p:attrNameLst>
                                          <p:attrName>ppt_w</p:attrName>
                                        </p:attrNameLst>
                                      </p:cBhvr>
                                      <p:tavLst>
                                        <p:tav tm="0">
                                          <p:val>
                                            <p:fltVal val="0"/>
                                          </p:val>
                                        </p:tav>
                                        <p:tav tm="100000">
                                          <p:val>
                                            <p:strVal val="#ppt_w"/>
                                          </p:val>
                                        </p:tav>
                                      </p:tavLst>
                                    </p:anim>
                                    <p:anim calcmode="lin" valueType="num">
                                      <p:cBhvr>
                                        <p:cTn id="38" dur="1000" fill="hold"/>
                                        <p:tgtEl>
                                          <p:spTgt spid="10262"/>
                                        </p:tgtEl>
                                        <p:attrNameLst>
                                          <p:attrName>ppt_h</p:attrName>
                                        </p:attrNameLst>
                                      </p:cBhvr>
                                      <p:tavLst>
                                        <p:tav tm="0">
                                          <p:val>
                                            <p:fltVal val="0"/>
                                          </p:val>
                                        </p:tav>
                                        <p:tav tm="100000">
                                          <p:val>
                                            <p:strVal val="#ppt_h"/>
                                          </p:val>
                                        </p:tav>
                                      </p:tavLst>
                                    </p:anim>
                                    <p:anim calcmode="lin" valueType="num">
                                      <p:cBhvr>
                                        <p:cTn id="39" dur="1000" fill="hold"/>
                                        <p:tgtEl>
                                          <p:spTgt spid="10262"/>
                                        </p:tgtEl>
                                        <p:attrNameLst>
                                          <p:attrName>ppt_x</p:attrName>
                                        </p:attrNameLst>
                                      </p:cBhvr>
                                      <p:tavLst>
                                        <p:tav tm="0">
                                          <p:val>
                                            <p:fltVal val="0.5"/>
                                          </p:val>
                                        </p:tav>
                                        <p:tav tm="100000">
                                          <p:val>
                                            <p:strVal val="#ppt_x"/>
                                          </p:val>
                                        </p:tav>
                                      </p:tavLst>
                                    </p:anim>
                                    <p:anim calcmode="lin" valueType="num">
                                      <p:cBhvr>
                                        <p:cTn id="40" dur="1000" fill="hold"/>
                                        <p:tgtEl>
                                          <p:spTgt spid="10262"/>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10263"/>
                                        </p:tgtEl>
                                        <p:attrNameLst>
                                          <p:attrName>style.visibility</p:attrName>
                                        </p:attrNameLst>
                                      </p:cBhvr>
                                      <p:to>
                                        <p:strVal val="visible"/>
                                      </p:to>
                                    </p:set>
                                    <p:anim calcmode="lin" valueType="num">
                                      <p:cBhvr>
                                        <p:cTn id="43" dur="1000" fill="hold"/>
                                        <p:tgtEl>
                                          <p:spTgt spid="10263"/>
                                        </p:tgtEl>
                                        <p:attrNameLst>
                                          <p:attrName>ppt_w</p:attrName>
                                        </p:attrNameLst>
                                      </p:cBhvr>
                                      <p:tavLst>
                                        <p:tav tm="0">
                                          <p:val>
                                            <p:fltVal val="0"/>
                                          </p:val>
                                        </p:tav>
                                        <p:tav tm="100000">
                                          <p:val>
                                            <p:strVal val="#ppt_w"/>
                                          </p:val>
                                        </p:tav>
                                      </p:tavLst>
                                    </p:anim>
                                    <p:anim calcmode="lin" valueType="num">
                                      <p:cBhvr>
                                        <p:cTn id="44" dur="1000" fill="hold"/>
                                        <p:tgtEl>
                                          <p:spTgt spid="10263"/>
                                        </p:tgtEl>
                                        <p:attrNameLst>
                                          <p:attrName>ppt_h</p:attrName>
                                        </p:attrNameLst>
                                      </p:cBhvr>
                                      <p:tavLst>
                                        <p:tav tm="0">
                                          <p:val>
                                            <p:fltVal val="0"/>
                                          </p:val>
                                        </p:tav>
                                        <p:tav tm="100000">
                                          <p:val>
                                            <p:strVal val="#ppt_h"/>
                                          </p:val>
                                        </p:tav>
                                      </p:tavLst>
                                    </p:anim>
                                    <p:anim calcmode="lin" valueType="num">
                                      <p:cBhvr>
                                        <p:cTn id="45" dur="1000" fill="hold"/>
                                        <p:tgtEl>
                                          <p:spTgt spid="10263"/>
                                        </p:tgtEl>
                                        <p:attrNameLst>
                                          <p:attrName>ppt_x</p:attrName>
                                        </p:attrNameLst>
                                      </p:cBhvr>
                                      <p:tavLst>
                                        <p:tav tm="0">
                                          <p:val>
                                            <p:fltVal val="0.5"/>
                                          </p:val>
                                        </p:tav>
                                        <p:tav tm="100000">
                                          <p:val>
                                            <p:strVal val="#ppt_x"/>
                                          </p:val>
                                        </p:tav>
                                      </p:tavLst>
                                    </p:anim>
                                    <p:anim calcmode="lin" valueType="num">
                                      <p:cBhvr>
                                        <p:cTn id="46" dur="1000" fill="hold"/>
                                        <p:tgtEl>
                                          <p:spTgt spid="10263"/>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10264"/>
                                        </p:tgtEl>
                                        <p:attrNameLst>
                                          <p:attrName>style.visibility</p:attrName>
                                        </p:attrNameLst>
                                      </p:cBhvr>
                                      <p:to>
                                        <p:strVal val="visible"/>
                                      </p:to>
                                    </p:set>
                                    <p:anim calcmode="lin" valueType="num">
                                      <p:cBhvr>
                                        <p:cTn id="49" dur="1000" fill="hold"/>
                                        <p:tgtEl>
                                          <p:spTgt spid="10264"/>
                                        </p:tgtEl>
                                        <p:attrNameLst>
                                          <p:attrName>ppt_w</p:attrName>
                                        </p:attrNameLst>
                                      </p:cBhvr>
                                      <p:tavLst>
                                        <p:tav tm="0">
                                          <p:val>
                                            <p:fltVal val="0"/>
                                          </p:val>
                                        </p:tav>
                                        <p:tav tm="100000">
                                          <p:val>
                                            <p:strVal val="#ppt_w"/>
                                          </p:val>
                                        </p:tav>
                                      </p:tavLst>
                                    </p:anim>
                                    <p:anim calcmode="lin" valueType="num">
                                      <p:cBhvr>
                                        <p:cTn id="50" dur="1000" fill="hold"/>
                                        <p:tgtEl>
                                          <p:spTgt spid="10264"/>
                                        </p:tgtEl>
                                        <p:attrNameLst>
                                          <p:attrName>ppt_h</p:attrName>
                                        </p:attrNameLst>
                                      </p:cBhvr>
                                      <p:tavLst>
                                        <p:tav tm="0">
                                          <p:val>
                                            <p:fltVal val="0"/>
                                          </p:val>
                                        </p:tav>
                                        <p:tav tm="100000">
                                          <p:val>
                                            <p:strVal val="#ppt_h"/>
                                          </p:val>
                                        </p:tav>
                                      </p:tavLst>
                                    </p:anim>
                                    <p:anim calcmode="lin" valueType="num">
                                      <p:cBhvr>
                                        <p:cTn id="51" dur="1000" fill="hold"/>
                                        <p:tgtEl>
                                          <p:spTgt spid="10264"/>
                                        </p:tgtEl>
                                        <p:attrNameLst>
                                          <p:attrName>ppt_x</p:attrName>
                                        </p:attrNameLst>
                                      </p:cBhvr>
                                      <p:tavLst>
                                        <p:tav tm="0">
                                          <p:val>
                                            <p:fltVal val="0.5"/>
                                          </p:val>
                                        </p:tav>
                                        <p:tav tm="100000">
                                          <p:val>
                                            <p:strVal val="#ppt_x"/>
                                          </p:val>
                                        </p:tav>
                                      </p:tavLst>
                                    </p:anim>
                                    <p:anim calcmode="lin" valueType="num">
                                      <p:cBhvr>
                                        <p:cTn id="52" dur="1000" fill="hold"/>
                                        <p:tgtEl>
                                          <p:spTgt spid="10264"/>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0"/>
                                  </p:stCondLst>
                                  <p:childTnLst>
                                    <p:set>
                                      <p:cBhvr>
                                        <p:cTn id="54" dur="1" fill="hold">
                                          <p:stCondLst>
                                            <p:cond delay="0"/>
                                          </p:stCondLst>
                                        </p:cTn>
                                        <p:tgtEl>
                                          <p:spTgt spid="10265"/>
                                        </p:tgtEl>
                                        <p:attrNameLst>
                                          <p:attrName>style.visibility</p:attrName>
                                        </p:attrNameLst>
                                      </p:cBhvr>
                                      <p:to>
                                        <p:strVal val="visible"/>
                                      </p:to>
                                    </p:set>
                                    <p:anim calcmode="lin" valueType="num">
                                      <p:cBhvr>
                                        <p:cTn id="55" dur="1000" fill="hold"/>
                                        <p:tgtEl>
                                          <p:spTgt spid="10265"/>
                                        </p:tgtEl>
                                        <p:attrNameLst>
                                          <p:attrName>ppt_w</p:attrName>
                                        </p:attrNameLst>
                                      </p:cBhvr>
                                      <p:tavLst>
                                        <p:tav tm="0">
                                          <p:val>
                                            <p:fltVal val="0"/>
                                          </p:val>
                                        </p:tav>
                                        <p:tav tm="100000">
                                          <p:val>
                                            <p:strVal val="#ppt_w"/>
                                          </p:val>
                                        </p:tav>
                                      </p:tavLst>
                                    </p:anim>
                                    <p:anim calcmode="lin" valueType="num">
                                      <p:cBhvr>
                                        <p:cTn id="56" dur="1000" fill="hold"/>
                                        <p:tgtEl>
                                          <p:spTgt spid="10265"/>
                                        </p:tgtEl>
                                        <p:attrNameLst>
                                          <p:attrName>ppt_h</p:attrName>
                                        </p:attrNameLst>
                                      </p:cBhvr>
                                      <p:tavLst>
                                        <p:tav tm="0">
                                          <p:val>
                                            <p:fltVal val="0"/>
                                          </p:val>
                                        </p:tav>
                                        <p:tav tm="100000">
                                          <p:val>
                                            <p:strVal val="#ppt_h"/>
                                          </p:val>
                                        </p:tav>
                                      </p:tavLst>
                                    </p:anim>
                                    <p:anim calcmode="lin" valueType="num">
                                      <p:cBhvr>
                                        <p:cTn id="57" dur="1000" fill="hold"/>
                                        <p:tgtEl>
                                          <p:spTgt spid="10265"/>
                                        </p:tgtEl>
                                        <p:attrNameLst>
                                          <p:attrName>ppt_x</p:attrName>
                                        </p:attrNameLst>
                                      </p:cBhvr>
                                      <p:tavLst>
                                        <p:tav tm="0">
                                          <p:val>
                                            <p:fltVal val="0.5"/>
                                          </p:val>
                                        </p:tav>
                                        <p:tav tm="100000">
                                          <p:val>
                                            <p:strVal val="#ppt_x"/>
                                          </p:val>
                                        </p:tav>
                                      </p:tavLst>
                                    </p:anim>
                                    <p:anim calcmode="lin" valueType="num">
                                      <p:cBhvr>
                                        <p:cTn id="58" dur="1000" fill="hold"/>
                                        <p:tgtEl>
                                          <p:spTgt spid="10265"/>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10266"/>
                                        </p:tgtEl>
                                        <p:attrNameLst>
                                          <p:attrName>style.visibility</p:attrName>
                                        </p:attrNameLst>
                                      </p:cBhvr>
                                      <p:to>
                                        <p:strVal val="visible"/>
                                      </p:to>
                                    </p:set>
                                    <p:anim calcmode="lin" valueType="num">
                                      <p:cBhvr>
                                        <p:cTn id="61" dur="1000" fill="hold"/>
                                        <p:tgtEl>
                                          <p:spTgt spid="10266"/>
                                        </p:tgtEl>
                                        <p:attrNameLst>
                                          <p:attrName>ppt_w</p:attrName>
                                        </p:attrNameLst>
                                      </p:cBhvr>
                                      <p:tavLst>
                                        <p:tav tm="0">
                                          <p:val>
                                            <p:fltVal val="0"/>
                                          </p:val>
                                        </p:tav>
                                        <p:tav tm="100000">
                                          <p:val>
                                            <p:strVal val="#ppt_w"/>
                                          </p:val>
                                        </p:tav>
                                      </p:tavLst>
                                    </p:anim>
                                    <p:anim calcmode="lin" valueType="num">
                                      <p:cBhvr>
                                        <p:cTn id="62" dur="1000" fill="hold"/>
                                        <p:tgtEl>
                                          <p:spTgt spid="10266"/>
                                        </p:tgtEl>
                                        <p:attrNameLst>
                                          <p:attrName>ppt_h</p:attrName>
                                        </p:attrNameLst>
                                      </p:cBhvr>
                                      <p:tavLst>
                                        <p:tav tm="0">
                                          <p:val>
                                            <p:fltVal val="0"/>
                                          </p:val>
                                        </p:tav>
                                        <p:tav tm="100000">
                                          <p:val>
                                            <p:strVal val="#ppt_h"/>
                                          </p:val>
                                        </p:tav>
                                      </p:tavLst>
                                    </p:anim>
                                    <p:anim calcmode="lin" valueType="num">
                                      <p:cBhvr>
                                        <p:cTn id="63" dur="1000" fill="hold"/>
                                        <p:tgtEl>
                                          <p:spTgt spid="10266"/>
                                        </p:tgtEl>
                                        <p:attrNameLst>
                                          <p:attrName>ppt_x</p:attrName>
                                        </p:attrNameLst>
                                      </p:cBhvr>
                                      <p:tavLst>
                                        <p:tav tm="0">
                                          <p:val>
                                            <p:fltVal val="0.5"/>
                                          </p:val>
                                        </p:tav>
                                        <p:tav tm="100000">
                                          <p:val>
                                            <p:strVal val="#ppt_x"/>
                                          </p:val>
                                        </p:tav>
                                      </p:tavLst>
                                    </p:anim>
                                    <p:anim calcmode="lin" valueType="num">
                                      <p:cBhvr>
                                        <p:cTn id="64" dur="1000" fill="hold"/>
                                        <p:tgtEl>
                                          <p:spTgt spid="10266"/>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10267"/>
                                        </p:tgtEl>
                                        <p:attrNameLst>
                                          <p:attrName>style.visibility</p:attrName>
                                        </p:attrNameLst>
                                      </p:cBhvr>
                                      <p:to>
                                        <p:strVal val="visible"/>
                                      </p:to>
                                    </p:set>
                                    <p:anim calcmode="lin" valueType="num">
                                      <p:cBhvr>
                                        <p:cTn id="67" dur="1000" fill="hold"/>
                                        <p:tgtEl>
                                          <p:spTgt spid="10267"/>
                                        </p:tgtEl>
                                        <p:attrNameLst>
                                          <p:attrName>ppt_w</p:attrName>
                                        </p:attrNameLst>
                                      </p:cBhvr>
                                      <p:tavLst>
                                        <p:tav tm="0">
                                          <p:val>
                                            <p:fltVal val="0"/>
                                          </p:val>
                                        </p:tav>
                                        <p:tav tm="100000">
                                          <p:val>
                                            <p:strVal val="#ppt_w"/>
                                          </p:val>
                                        </p:tav>
                                      </p:tavLst>
                                    </p:anim>
                                    <p:anim calcmode="lin" valueType="num">
                                      <p:cBhvr>
                                        <p:cTn id="68" dur="1000" fill="hold"/>
                                        <p:tgtEl>
                                          <p:spTgt spid="10267"/>
                                        </p:tgtEl>
                                        <p:attrNameLst>
                                          <p:attrName>ppt_h</p:attrName>
                                        </p:attrNameLst>
                                      </p:cBhvr>
                                      <p:tavLst>
                                        <p:tav tm="0">
                                          <p:val>
                                            <p:fltVal val="0"/>
                                          </p:val>
                                        </p:tav>
                                        <p:tav tm="100000">
                                          <p:val>
                                            <p:strVal val="#ppt_h"/>
                                          </p:val>
                                        </p:tav>
                                      </p:tavLst>
                                    </p:anim>
                                    <p:anim calcmode="lin" valueType="num">
                                      <p:cBhvr>
                                        <p:cTn id="69" dur="1000" fill="hold"/>
                                        <p:tgtEl>
                                          <p:spTgt spid="10267"/>
                                        </p:tgtEl>
                                        <p:attrNameLst>
                                          <p:attrName>ppt_x</p:attrName>
                                        </p:attrNameLst>
                                      </p:cBhvr>
                                      <p:tavLst>
                                        <p:tav tm="0">
                                          <p:val>
                                            <p:fltVal val="0.5"/>
                                          </p:val>
                                        </p:tav>
                                        <p:tav tm="100000">
                                          <p:val>
                                            <p:strVal val="#ppt_x"/>
                                          </p:val>
                                        </p:tav>
                                      </p:tavLst>
                                    </p:anim>
                                    <p:anim calcmode="lin" valueType="num">
                                      <p:cBhvr>
                                        <p:cTn id="70" dur="1000" fill="hold"/>
                                        <p:tgtEl>
                                          <p:spTgt spid="10267"/>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10268"/>
                                        </p:tgtEl>
                                        <p:attrNameLst>
                                          <p:attrName>style.visibility</p:attrName>
                                        </p:attrNameLst>
                                      </p:cBhvr>
                                      <p:to>
                                        <p:strVal val="visible"/>
                                      </p:to>
                                    </p:set>
                                    <p:anim calcmode="lin" valueType="num">
                                      <p:cBhvr>
                                        <p:cTn id="73" dur="1000" fill="hold"/>
                                        <p:tgtEl>
                                          <p:spTgt spid="10268"/>
                                        </p:tgtEl>
                                        <p:attrNameLst>
                                          <p:attrName>ppt_w</p:attrName>
                                        </p:attrNameLst>
                                      </p:cBhvr>
                                      <p:tavLst>
                                        <p:tav tm="0">
                                          <p:val>
                                            <p:fltVal val="0"/>
                                          </p:val>
                                        </p:tav>
                                        <p:tav tm="100000">
                                          <p:val>
                                            <p:strVal val="#ppt_w"/>
                                          </p:val>
                                        </p:tav>
                                      </p:tavLst>
                                    </p:anim>
                                    <p:anim calcmode="lin" valueType="num">
                                      <p:cBhvr>
                                        <p:cTn id="74" dur="1000" fill="hold"/>
                                        <p:tgtEl>
                                          <p:spTgt spid="10268"/>
                                        </p:tgtEl>
                                        <p:attrNameLst>
                                          <p:attrName>ppt_h</p:attrName>
                                        </p:attrNameLst>
                                      </p:cBhvr>
                                      <p:tavLst>
                                        <p:tav tm="0">
                                          <p:val>
                                            <p:fltVal val="0"/>
                                          </p:val>
                                        </p:tav>
                                        <p:tav tm="100000">
                                          <p:val>
                                            <p:strVal val="#ppt_h"/>
                                          </p:val>
                                        </p:tav>
                                      </p:tavLst>
                                    </p:anim>
                                    <p:anim calcmode="lin" valueType="num">
                                      <p:cBhvr>
                                        <p:cTn id="75" dur="1000" fill="hold"/>
                                        <p:tgtEl>
                                          <p:spTgt spid="10268"/>
                                        </p:tgtEl>
                                        <p:attrNameLst>
                                          <p:attrName>ppt_x</p:attrName>
                                        </p:attrNameLst>
                                      </p:cBhvr>
                                      <p:tavLst>
                                        <p:tav tm="0">
                                          <p:val>
                                            <p:fltVal val="0.5"/>
                                          </p:val>
                                        </p:tav>
                                        <p:tav tm="100000">
                                          <p:val>
                                            <p:strVal val="#ppt_x"/>
                                          </p:val>
                                        </p:tav>
                                      </p:tavLst>
                                    </p:anim>
                                    <p:anim calcmode="lin" valueType="num">
                                      <p:cBhvr>
                                        <p:cTn id="76" dur="1000" fill="hold"/>
                                        <p:tgtEl>
                                          <p:spTgt spid="10268"/>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10269"/>
                                        </p:tgtEl>
                                        <p:attrNameLst>
                                          <p:attrName>style.visibility</p:attrName>
                                        </p:attrNameLst>
                                      </p:cBhvr>
                                      <p:to>
                                        <p:strVal val="visible"/>
                                      </p:to>
                                    </p:set>
                                    <p:anim calcmode="lin" valueType="num">
                                      <p:cBhvr>
                                        <p:cTn id="79" dur="1000" fill="hold"/>
                                        <p:tgtEl>
                                          <p:spTgt spid="10269"/>
                                        </p:tgtEl>
                                        <p:attrNameLst>
                                          <p:attrName>ppt_w</p:attrName>
                                        </p:attrNameLst>
                                      </p:cBhvr>
                                      <p:tavLst>
                                        <p:tav tm="0">
                                          <p:val>
                                            <p:fltVal val="0"/>
                                          </p:val>
                                        </p:tav>
                                        <p:tav tm="100000">
                                          <p:val>
                                            <p:strVal val="#ppt_w"/>
                                          </p:val>
                                        </p:tav>
                                      </p:tavLst>
                                    </p:anim>
                                    <p:anim calcmode="lin" valueType="num">
                                      <p:cBhvr>
                                        <p:cTn id="80" dur="1000" fill="hold"/>
                                        <p:tgtEl>
                                          <p:spTgt spid="10269"/>
                                        </p:tgtEl>
                                        <p:attrNameLst>
                                          <p:attrName>ppt_h</p:attrName>
                                        </p:attrNameLst>
                                      </p:cBhvr>
                                      <p:tavLst>
                                        <p:tav tm="0">
                                          <p:val>
                                            <p:fltVal val="0"/>
                                          </p:val>
                                        </p:tav>
                                        <p:tav tm="100000">
                                          <p:val>
                                            <p:strVal val="#ppt_h"/>
                                          </p:val>
                                        </p:tav>
                                      </p:tavLst>
                                    </p:anim>
                                    <p:anim calcmode="lin" valueType="num">
                                      <p:cBhvr>
                                        <p:cTn id="81" dur="1000" fill="hold"/>
                                        <p:tgtEl>
                                          <p:spTgt spid="10269"/>
                                        </p:tgtEl>
                                        <p:attrNameLst>
                                          <p:attrName>ppt_x</p:attrName>
                                        </p:attrNameLst>
                                      </p:cBhvr>
                                      <p:tavLst>
                                        <p:tav tm="0">
                                          <p:val>
                                            <p:fltVal val="0.5"/>
                                          </p:val>
                                        </p:tav>
                                        <p:tav tm="100000">
                                          <p:val>
                                            <p:strVal val="#ppt_x"/>
                                          </p:val>
                                        </p:tav>
                                      </p:tavLst>
                                    </p:anim>
                                    <p:anim calcmode="lin" valueType="num">
                                      <p:cBhvr>
                                        <p:cTn id="82" dur="1000" fill="hold"/>
                                        <p:tgtEl>
                                          <p:spTgt spid="10269"/>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grpId="0" nodeType="withEffect">
                                  <p:stCondLst>
                                    <p:cond delay="0"/>
                                  </p:stCondLst>
                                  <p:childTnLst>
                                    <p:set>
                                      <p:cBhvr>
                                        <p:cTn id="84" dur="1" fill="hold">
                                          <p:stCondLst>
                                            <p:cond delay="0"/>
                                          </p:stCondLst>
                                        </p:cTn>
                                        <p:tgtEl>
                                          <p:spTgt spid="10270"/>
                                        </p:tgtEl>
                                        <p:attrNameLst>
                                          <p:attrName>style.visibility</p:attrName>
                                        </p:attrNameLst>
                                      </p:cBhvr>
                                      <p:to>
                                        <p:strVal val="visible"/>
                                      </p:to>
                                    </p:set>
                                    <p:anim calcmode="lin" valueType="num">
                                      <p:cBhvr>
                                        <p:cTn id="85" dur="1000" fill="hold"/>
                                        <p:tgtEl>
                                          <p:spTgt spid="10270"/>
                                        </p:tgtEl>
                                        <p:attrNameLst>
                                          <p:attrName>ppt_w</p:attrName>
                                        </p:attrNameLst>
                                      </p:cBhvr>
                                      <p:tavLst>
                                        <p:tav tm="0">
                                          <p:val>
                                            <p:fltVal val="0"/>
                                          </p:val>
                                        </p:tav>
                                        <p:tav tm="100000">
                                          <p:val>
                                            <p:strVal val="#ppt_w"/>
                                          </p:val>
                                        </p:tav>
                                      </p:tavLst>
                                    </p:anim>
                                    <p:anim calcmode="lin" valueType="num">
                                      <p:cBhvr>
                                        <p:cTn id="86" dur="1000" fill="hold"/>
                                        <p:tgtEl>
                                          <p:spTgt spid="10270"/>
                                        </p:tgtEl>
                                        <p:attrNameLst>
                                          <p:attrName>ppt_h</p:attrName>
                                        </p:attrNameLst>
                                      </p:cBhvr>
                                      <p:tavLst>
                                        <p:tav tm="0">
                                          <p:val>
                                            <p:fltVal val="0"/>
                                          </p:val>
                                        </p:tav>
                                        <p:tav tm="100000">
                                          <p:val>
                                            <p:strVal val="#ppt_h"/>
                                          </p:val>
                                        </p:tav>
                                      </p:tavLst>
                                    </p:anim>
                                    <p:anim calcmode="lin" valueType="num">
                                      <p:cBhvr>
                                        <p:cTn id="87" dur="1000" fill="hold"/>
                                        <p:tgtEl>
                                          <p:spTgt spid="10270"/>
                                        </p:tgtEl>
                                        <p:attrNameLst>
                                          <p:attrName>ppt_x</p:attrName>
                                        </p:attrNameLst>
                                      </p:cBhvr>
                                      <p:tavLst>
                                        <p:tav tm="0">
                                          <p:val>
                                            <p:fltVal val="0.5"/>
                                          </p:val>
                                        </p:tav>
                                        <p:tav tm="100000">
                                          <p:val>
                                            <p:strVal val="#ppt_x"/>
                                          </p:val>
                                        </p:tav>
                                      </p:tavLst>
                                    </p:anim>
                                    <p:anim calcmode="lin" valueType="num">
                                      <p:cBhvr>
                                        <p:cTn id="88" dur="1000" fill="hold"/>
                                        <p:tgtEl>
                                          <p:spTgt spid="10270"/>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10271"/>
                                        </p:tgtEl>
                                        <p:attrNameLst>
                                          <p:attrName>style.visibility</p:attrName>
                                        </p:attrNameLst>
                                      </p:cBhvr>
                                      <p:to>
                                        <p:strVal val="visible"/>
                                      </p:to>
                                    </p:set>
                                    <p:anim calcmode="lin" valueType="num">
                                      <p:cBhvr>
                                        <p:cTn id="91" dur="1000" fill="hold"/>
                                        <p:tgtEl>
                                          <p:spTgt spid="10271"/>
                                        </p:tgtEl>
                                        <p:attrNameLst>
                                          <p:attrName>ppt_w</p:attrName>
                                        </p:attrNameLst>
                                      </p:cBhvr>
                                      <p:tavLst>
                                        <p:tav tm="0">
                                          <p:val>
                                            <p:fltVal val="0"/>
                                          </p:val>
                                        </p:tav>
                                        <p:tav tm="100000">
                                          <p:val>
                                            <p:strVal val="#ppt_w"/>
                                          </p:val>
                                        </p:tav>
                                      </p:tavLst>
                                    </p:anim>
                                    <p:anim calcmode="lin" valueType="num">
                                      <p:cBhvr>
                                        <p:cTn id="92" dur="1000" fill="hold"/>
                                        <p:tgtEl>
                                          <p:spTgt spid="10271"/>
                                        </p:tgtEl>
                                        <p:attrNameLst>
                                          <p:attrName>ppt_h</p:attrName>
                                        </p:attrNameLst>
                                      </p:cBhvr>
                                      <p:tavLst>
                                        <p:tav tm="0">
                                          <p:val>
                                            <p:fltVal val="0"/>
                                          </p:val>
                                        </p:tav>
                                        <p:tav tm="100000">
                                          <p:val>
                                            <p:strVal val="#ppt_h"/>
                                          </p:val>
                                        </p:tav>
                                      </p:tavLst>
                                    </p:anim>
                                    <p:anim calcmode="lin" valueType="num">
                                      <p:cBhvr>
                                        <p:cTn id="93" dur="1000" fill="hold"/>
                                        <p:tgtEl>
                                          <p:spTgt spid="10271"/>
                                        </p:tgtEl>
                                        <p:attrNameLst>
                                          <p:attrName>ppt_x</p:attrName>
                                        </p:attrNameLst>
                                      </p:cBhvr>
                                      <p:tavLst>
                                        <p:tav tm="0">
                                          <p:val>
                                            <p:fltVal val="0.5"/>
                                          </p:val>
                                        </p:tav>
                                        <p:tav tm="100000">
                                          <p:val>
                                            <p:strVal val="#ppt_x"/>
                                          </p:val>
                                        </p:tav>
                                      </p:tavLst>
                                    </p:anim>
                                    <p:anim calcmode="lin" valueType="num">
                                      <p:cBhvr>
                                        <p:cTn id="94" dur="1000" fill="hold"/>
                                        <p:tgtEl>
                                          <p:spTgt spid="10271"/>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grpId="0" nodeType="withEffect">
                                  <p:stCondLst>
                                    <p:cond delay="500"/>
                                  </p:stCondLst>
                                  <p:childTnLst>
                                    <p:set>
                                      <p:cBhvr>
                                        <p:cTn id="96" dur="1" fill="hold">
                                          <p:stCondLst>
                                            <p:cond delay="0"/>
                                          </p:stCondLst>
                                        </p:cTn>
                                        <p:tgtEl>
                                          <p:spTgt spid="10272"/>
                                        </p:tgtEl>
                                        <p:attrNameLst>
                                          <p:attrName>style.visibility</p:attrName>
                                        </p:attrNameLst>
                                      </p:cBhvr>
                                      <p:to>
                                        <p:strVal val="visible"/>
                                      </p:to>
                                    </p:set>
                                    <p:anim calcmode="lin" valueType="num">
                                      <p:cBhvr>
                                        <p:cTn id="97" dur="1000" fill="hold"/>
                                        <p:tgtEl>
                                          <p:spTgt spid="10272"/>
                                        </p:tgtEl>
                                        <p:attrNameLst>
                                          <p:attrName>ppt_w</p:attrName>
                                        </p:attrNameLst>
                                      </p:cBhvr>
                                      <p:tavLst>
                                        <p:tav tm="0">
                                          <p:val>
                                            <p:fltVal val="0"/>
                                          </p:val>
                                        </p:tav>
                                        <p:tav tm="100000">
                                          <p:val>
                                            <p:strVal val="#ppt_w"/>
                                          </p:val>
                                        </p:tav>
                                      </p:tavLst>
                                    </p:anim>
                                    <p:anim calcmode="lin" valueType="num">
                                      <p:cBhvr>
                                        <p:cTn id="98" dur="1000" fill="hold"/>
                                        <p:tgtEl>
                                          <p:spTgt spid="10272"/>
                                        </p:tgtEl>
                                        <p:attrNameLst>
                                          <p:attrName>ppt_h</p:attrName>
                                        </p:attrNameLst>
                                      </p:cBhvr>
                                      <p:tavLst>
                                        <p:tav tm="0">
                                          <p:val>
                                            <p:fltVal val="0"/>
                                          </p:val>
                                        </p:tav>
                                        <p:tav tm="100000">
                                          <p:val>
                                            <p:strVal val="#ppt_h"/>
                                          </p:val>
                                        </p:tav>
                                      </p:tavLst>
                                    </p:anim>
                                    <p:anim calcmode="lin" valueType="num">
                                      <p:cBhvr>
                                        <p:cTn id="99" dur="1000" fill="hold"/>
                                        <p:tgtEl>
                                          <p:spTgt spid="10272"/>
                                        </p:tgtEl>
                                        <p:attrNameLst>
                                          <p:attrName>ppt_x</p:attrName>
                                        </p:attrNameLst>
                                      </p:cBhvr>
                                      <p:tavLst>
                                        <p:tav tm="0">
                                          <p:val>
                                            <p:fltVal val="0.5"/>
                                          </p:val>
                                        </p:tav>
                                        <p:tav tm="100000">
                                          <p:val>
                                            <p:strVal val="#ppt_x"/>
                                          </p:val>
                                        </p:tav>
                                      </p:tavLst>
                                    </p:anim>
                                    <p:anim calcmode="lin" valueType="num">
                                      <p:cBhvr>
                                        <p:cTn id="100" dur="1000" fill="hold"/>
                                        <p:tgtEl>
                                          <p:spTgt spid="10272"/>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500"/>
                                  </p:stCondLst>
                                  <p:childTnLst>
                                    <p:set>
                                      <p:cBhvr>
                                        <p:cTn id="102" dur="1" fill="hold">
                                          <p:stCondLst>
                                            <p:cond delay="0"/>
                                          </p:stCondLst>
                                        </p:cTn>
                                        <p:tgtEl>
                                          <p:spTgt spid="10273"/>
                                        </p:tgtEl>
                                        <p:attrNameLst>
                                          <p:attrName>style.visibility</p:attrName>
                                        </p:attrNameLst>
                                      </p:cBhvr>
                                      <p:to>
                                        <p:strVal val="visible"/>
                                      </p:to>
                                    </p:set>
                                    <p:anim calcmode="lin" valueType="num">
                                      <p:cBhvr>
                                        <p:cTn id="103" dur="1000" fill="hold"/>
                                        <p:tgtEl>
                                          <p:spTgt spid="10273"/>
                                        </p:tgtEl>
                                        <p:attrNameLst>
                                          <p:attrName>ppt_w</p:attrName>
                                        </p:attrNameLst>
                                      </p:cBhvr>
                                      <p:tavLst>
                                        <p:tav tm="0">
                                          <p:val>
                                            <p:fltVal val="0"/>
                                          </p:val>
                                        </p:tav>
                                        <p:tav tm="100000">
                                          <p:val>
                                            <p:strVal val="#ppt_w"/>
                                          </p:val>
                                        </p:tav>
                                      </p:tavLst>
                                    </p:anim>
                                    <p:anim calcmode="lin" valueType="num">
                                      <p:cBhvr>
                                        <p:cTn id="104" dur="1000" fill="hold"/>
                                        <p:tgtEl>
                                          <p:spTgt spid="10273"/>
                                        </p:tgtEl>
                                        <p:attrNameLst>
                                          <p:attrName>ppt_h</p:attrName>
                                        </p:attrNameLst>
                                      </p:cBhvr>
                                      <p:tavLst>
                                        <p:tav tm="0">
                                          <p:val>
                                            <p:fltVal val="0"/>
                                          </p:val>
                                        </p:tav>
                                        <p:tav tm="100000">
                                          <p:val>
                                            <p:strVal val="#ppt_h"/>
                                          </p:val>
                                        </p:tav>
                                      </p:tavLst>
                                    </p:anim>
                                    <p:anim calcmode="lin" valueType="num">
                                      <p:cBhvr>
                                        <p:cTn id="105" dur="1000" fill="hold"/>
                                        <p:tgtEl>
                                          <p:spTgt spid="10273"/>
                                        </p:tgtEl>
                                        <p:attrNameLst>
                                          <p:attrName>ppt_x</p:attrName>
                                        </p:attrNameLst>
                                      </p:cBhvr>
                                      <p:tavLst>
                                        <p:tav tm="0">
                                          <p:val>
                                            <p:fltVal val="0.5"/>
                                          </p:val>
                                        </p:tav>
                                        <p:tav tm="100000">
                                          <p:val>
                                            <p:strVal val="#ppt_x"/>
                                          </p:val>
                                        </p:tav>
                                      </p:tavLst>
                                    </p:anim>
                                    <p:anim calcmode="lin" valueType="num">
                                      <p:cBhvr>
                                        <p:cTn id="106" dur="1000" fill="hold"/>
                                        <p:tgtEl>
                                          <p:spTgt spid="10273"/>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500"/>
                                  </p:stCondLst>
                                  <p:childTnLst>
                                    <p:set>
                                      <p:cBhvr>
                                        <p:cTn id="108" dur="1" fill="hold">
                                          <p:stCondLst>
                                            <p:cond delay="0"/>
                                          </p:stCondLst>
                                        </p:cTn>
                                        <p:tgtEl>
                                          <p:spTgt spid="10274"/>
                                        </p:tgtEl>
                                        <p:attrNameLst>
                                          <p:attrName>style.visibility</p:attrName>
                                        </p:attrNameLst>
                                      </p:cBhvr>
                                      <p:to>
                                        <p:strVal val="visible"/>
                                      </p:to>
                                    </p:set>
                                    <p:anim calcmode="lin" valueType="num">
                                      <p:cBhvr>
                                        <p:cTn id="109" dur="1000" fill="hold"/>
                                        <p:tgtEl>
                                          <p:spTgt spid="10274"/>
                                        </p:tgtEl>
                                        <p:attrNameLst>
                                          <p:attrName>ppt_w</p:attrName>
                                        </p:attrNameLst>
                                      </p:cBhvr>
                                      <p:tavLst>
                                        <p:tav tm="0">
                                          <p:val>
                                            <p:fltVal val="0"/>
                                          </p:val>
                                        </p:tav>
                                        <p:tav tm="100000">
                                          <p:val>
                                            <p:strVal val="#ppt_w"/>
                                          </p:val>
                                        </p:tav>
                                      </p:tavLst>
                                    </p:anim>
                                    <p:anim calcmode="lin" valueType="num">
                                      <p:cBhvr>
                                        <p:cTn id="110" dur="1000" fill="hold"/>
                                        <p:tgtEl>
                                          <p:spTgt spid="10274"/>
                                        </p:tgtEl>
                                        <p:attrNameLst>
                                          <p:attrName>ppt_h</p:attrName>
                                        </p:attrNameLst>
                                      </p:cBhvr>
                                      <p:tavLst>
                                        <p:tav tm="0">
                                          <p:val>
                                            <p:fltVal val="0"/>
                                          </p:val>
                                        </p:tav>
                                        <p:tav tm="100000">
                                          <p:val>
                                            <p:strVal val="#ppt_h"/>
                                          </p:val>
                                        </p:tav>
                                      </p:tavLst>
                                    </p:anim>
                                    <p:anim calcmode="lin" valueType="num">
                                      <p:cBhvr>
                                        <p:cTn id="111" dur="1000" fill="hold"/>
                                        <p:tgtEl>
                                          <p:spTgt spid="10274"/>
                                        </p:tgtEl>
                                        <p:attrNameLst>
                                          <p:attrName>ppt_x</p:attrName>
                                        </p:attrNameLst>
                                      </p:cBhvr>
                                      <p:tavLst>
                                        <p:tav tm="0">
                                          <p:val>
                                            <p:fltVal val="0.5"/>
                                          </p:val>
                                        </p:tav>
                                        <p:tav tm="100000">
                                          <p:val>
                                            <p:strVal val="#ppt_x"/>
                                          </p:val>
                                        </p:tav>
                                      </p:tavLst>
                                    </p:anim>
                                    <p:anim calcmode="lin" valueType="num">
                                      <p:cBhvr>
                                        <p:cTn id="112" dur="1000" fill="hold"/>
                                        <p:tgtEl>
                                          <p:spTgt spid="10274"/>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0"/>
                                  </p:stCondLst>
                                  <p:childTnLst>
                                    <p:set>
                                      <p:cBhvr>
                                        <p:cTn id="114" dur="1" fill="hold">
                                          <p:stCondLst>
                                            <p:cond delay="0"/>
                                          </p:stCondLst>
                                        </p:cTn>
                                        <p:tgtEl>
                                          <p:spTgt spid="10275"/>
                                        </p:tgtEl>
                                        <p:attrNameLst>
                                          <p:attrName>style.visibility</p:attrName>
                                        </p:attrNameLst>
                                      </p:cBhvr>
                                      <p:to>
                                        <p:strVal val="visible"/>
                                      </p:to>
                                    </p:set>
                                    <p:anim calcmode="lin" valueType="num">
                                      <p:cBhvr>
                                        <p:cTn id="115" dur="1000" fill="hold"/>
                                        <p:tgtEl>
                                          <p:spTgt spid="10275"/>
                                        </p:tgtEl>
                                        <p:attrNameLst>
                                          <p:attrName>ppt_w</p:attrName>
                                        </p:attrNameLst>
                                      </p:cBhvr>
                                      <p:tavLst>
                                        <p:tav tm="0">
                                          <p:val>
                                            <p:fltVal val="0"/>
                                          </p:val>
                                        </p:tav>
                                        <p:tav tm="100000">
                                          <p:val>
                                            <p:strVal val="#ppt_w"/>
                                          </p:val>
                                        </p:tav>
                                      </p:tavLst>
                                    </p:anim>
                                    <p:anim calcmode="lin" valueType="num">
                                      <p:cBhvr>
                                        <p:cTn id="116" dur="1000" fill="hold"/>
                                        <p:tgtEl>
                                          <p:spTgt spid="10275"/>
                                        </p:tgtEl>
                                        <p:attrNameLst>
                                          <p:attrName>ppt_h</p:attrName>
                                        </p:attrNameLst>
                                      </p:cBhvr>
                                      <p:tavLst>
                                        <p:tav tm="0">
                                          <p:val>
                                            <p:fltVal val="0"/>
                                          </p:val>
                                        </p:tav>
                                        <p:tav tm="100000">
                                          <p:val>
                                            <p:strVal val="#ppt_h"/>
                                          </p:val>
                                        </p:tav>
                                      </p:tavLst>
                                    </p:anim>
                                    <p:anim calcmode="lin" valueType="num">
                                      <p:cBhvr>
                                        <p:cTn id="117" dur="1000" fill="hold"/>
                                        <p:tgtEl>
                                          <p:spTgt spid="10275"/>
                                        </p:tgtEl>
                                        <p:attrNameLst>
                                          <p:attrName>ppt_x</p:attrName>
                                        </p:attrNameLst>
                                      </p:cBhvr>
                                      <p:tavLst>
                                        <p:tav tm="0">
                                          <p:val>
                                            <p:fltVal val="0.5"/>
                                          </p:val>
                                        </p:tav>
                                        <p:tav tm="100000">
                                          <p:val>
                                            <p:strVal val="#ppt_x"/>
                                          </p:val>
                                        </p:tav>
                                      </p:tavLst>
                                    </p:anim>
                                    <p:anim calcmode="lin" valueType="num">
                                      <p:cBhvr>
                                        <p:cTn id="118" dur="1000" fill="hold"/>
                                        <p:tgtEl>
                                          <p:spTgt spid="1027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 grpId="0" animBg="1"/>
      <p:bldP spid="10266" grpId="0" animBg="1"/>
      <p:bldP spid="10267" grpId="0" animBg="1"/>
      <p:bldP spid="10268" grpId="0" animBg="1"/>
      <p:bldP spid="10269" grpId="0" animBg="1"/>
      <p:bldP spid="10270" grpId="0" animBg="1"/>
      <p:bldP spid="10271" grpId="0" animBg="1"/>
      <p:bldP spid="10272" grpId="0" animBg="1"/>
      <p:bldP spid="10273" grpId="0" animBg="1"/>
      <p:bldP spid="1027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600flower_14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4" y="-451062"/>
            <a:ext cx="9021233" cy="587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4496863" y="2689580"/>
            <a:ext cx="184731" cy="36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776">
              <a:latin typeface="Times New Roman" panose="02020603050405020304" pitchFamily="18" charset="0"/>
            </a:endParaRPr>
          </a:p>
        </p:txBody>
      </p:sp>
      <p:sp>
        <p:nvSpPr>
          <p:cNvPr id="31748" name="Rectangle 4"/>
          <p:cNvSpPr>
            <a:spLocks noChangeArrowheads="1"/>
          </p:cNvSpPr>
          <p:nvPr/>
        </p:nvSpPr>
        <p:spPr bwMode="auto">
          <a:xfrm>
            <a:off x="4496863" y="2689580"/>
            <a:ext cx="184731" cy="36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776">
              <a:latin typeface="Times New Roman" panose="02020603050405020304" pitchFamily="18" charset="0"/>
            </a:endParaRPr>
          </a:p>
        </p:txBody>
      </p:sp>
      <p:grpSp>
        <p:nvGrpSpPr>
          <p:cNvPr id="31750" name="Group 6"/>
          <p:cNvGrpSpPr>
            <a:grpSpLocks/>
          </p:cNvGrpSpPr>
          <p:nvPr/>
        </p:nvGrpSpPr>
        <p:grpSpPr bwMode="auto">
          <a:xfrm>
            <a:off x="1848403" y="6540394"/>
            <a:ext cx="6260046" cy="225531"/>
            <a:chOff x="1141" y="4176"/>
            <a:chExt cx="3997" cy="144"/>
          </a:xfrm>
        </p:grpSpPr>
        <p:pic>
          <p:nvPicPr>
            <p:cNvPr id="31760" name="Picture 7" descr="Flower-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1"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8" descr="Flower-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0"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9" descr="Flower-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46"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10" descr="Flower-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65"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11" descr="Flower-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30" y="4176"/>
              <a:ext cx="4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5" name="Picture 12" descr="Flower-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57"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Picture 13" descr="Flower-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75"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14" descr="Flower-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28"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8" name="Picture 15" descr="Flower-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54" y="4176"/>
              <a:ext cx="4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9" name="Picture 16" descr="Flower-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2" y="4176"/>
              <a:ext cx="4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0" name="Picture 17" descr="Flower-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0"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51" name="Group 8"/>
          <p:cNvGrpSpPr>
            <a:grpSpLocks/>
          </p:cNvGrpSpPr>
          <p:nvPr/>
        </p:nvGrpSpPr>
        <p:grpSpPr bwMode="auto">
          <a:xfrm>
            <a:off x="61384" y="-150354"/>
            <a:ext cx="9021233" cy="6916279"/>
            <a:chOff x="0" y="0"/>
            <a:chExt cx="5760" cy="4320"/>
          </a:xfrm>
        </p:grpSpPr>
        <p:pic>
          <p:nvPicPr>
            <p:cNvPr id="31752" name="Picture 9" descr="Picture1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432" y="48"/>
              <a:ext cx="494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 descr="Picture1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36" y="4272"/>
              <a:ext cx="494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1" descr="Picture1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V="1">
              <a:off x="-1857" y="2097"/>
              <a:ext cx="384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2" descr="Picture1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V="1">
              <a:off x="3748" y="2125"/>
              <a:ext cx="3898"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3" descr="Picture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0" y="3696"/>
              <a:ext cx="624"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4" descr="Picture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5136" y="3698"/>
              <a:ext cx="624"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5" descr="Picture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185" y="0"/>
              <a:ext cx="57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16" descr="Picture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76"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861648" y="5256846"/>
            <a:ext cx="7270430" cy="738664"/>
          </a:xfrm>
          <a:prstGeom prst="rect">
            <a:avLst/>
          </a:prstGeom>
        </p:spPr>
        <p:txBody>
          <a:bodyPr wrap="square">
            <a:spAutoFit/>
          </a:bodyPr>
          <a:lstStyle/>
          <a:p>
            <a:pPr algn="ctr">
              <a:defRPr/>
            </a:pPr>
            <a:endParaRPr lang="vi-VN" kern="10" dirty="0">
              <a:ln w="12700">
                <a:solidFill>
                  <a:srgbClr val="00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cs typeface="Arial" panose="020B0604020202020204" pitchFamily="34" charset="0"/>
            </a:endParaRPr>
          </a:p>
          <a:p>
            <a:pPr algn="ctr">
              <a:defRPr/>
            </a:pPr>
            <a:r>
              <a:rPr lang="en-US" sz="2400" kern="10" dirty="0" smtClean="0">
                <a:ln w="12700">
                  <a:solidFill>
                    <a:srgbClr val="00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cs typeface="Arial" panose="020B0604020202020204" pitchFamily="34" charset="0"/>
              </a:rPr>
              <a:t>CHÚC CÁC EM CHĂM NGOAN, HỌC GIỎI NHÉ</a:t>
            </a:r>
            <a:r>
              <a:rPr lang="vi-VN" sz="2400" kern="10" dirty="0" smtClean="0">
                <a:ln w="12700">
                  <a:solidFill>
                    <a:srgbClr val="00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cs typeface="Arial" panose="020B0604020202020204" pitchFamily="34" charset="0"/>
              </a:rPr>
              <a:t>!</a:t>
            </a:r>
            <a:endParaRPr lang="en-US" sz="2400" kern="10" dirty="0">
              <a:ln w="12700">
                <a:solidFill>
                  <a:srgbClr val="00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616677"/>
      </p:ext>
    </p:extLst>
  </p:cSld>
  <p:clrMapOvr>
    <a:masterClrMapping/>
  </p:clrMapOvr>
  <p:transition>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975" y="100156"/>
            <a:ext cx="8272463"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48145" y="1766455"/>
            <a:ext cx="1662546" cy="1517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 Karaoke HD - Quốc Ca Việt Nam - Âm Nhạc Lớp 3 -- CD Chuẩn Bộ Giáo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1045" y="2067791"/>
            <a:ext cx="1091046" cy="800100"/>
          </a:xfrm>
          <a:prstGeom prst="rect">
            <a:avLst/>
          </a:prstGeom>
        </p:spPr>
      </p:pic>
      <p:pic>
        <p:nvPicPr>
          <p:cNvPr id="2" name="- Karaoke HD - Em Yêu Hòa Bình - Âm Nhạc Lớp 4 -- CD Chuẩn Bộ Giáo Dục.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35526" y="4696038"/>
            <a:ext cx="619991" cy="692872"/>
          </a:xfrm>
          <a:prstGeom prst="rect">
            <a:avLst/>
          </a:prstGeom>
        </p:spPr>
      </p:pic>
      <p:pic>
        <p:nvPicPr>
          <p:cNvPr id="5" name="[KARAOKE] CHÚC MỪNG - CD CHUẨN BGD - ÂM NHẠC LỚP 4.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314764" y="1501270"/>
            <a:ext cx="904009" cy="599353"/>
          </a:xfrm>
          <a:prstGeom prst="rect">
            <a:avLst/>
          </a:prstGeom>
        </p:spPr>
      </p:pic>
      <p:pic>
        <p:nvPicPr>
          <p:cNvPr id="1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6769" y="4221595"/>
            <a:ext cx="4083688" cy="2210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 Karaoke HD - Thiếu Nhi Thế Giới Liên Hoan - Âm Nhạc Lớp 4 -- CD Chuẩn Bộ Giáo Dục.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356764" y="4301836"/>
            <a:ext cx="1153391" cy="622373"/>
          </a:xfrm>
          <a:prstGeom prst="rect">
            <a:avLst/>
          </a:prstGeom>
        </p:spPr>
      </p:pic>
      <p:pic>
        <p:nvPicPr>
          <p:cNvPr id="205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5915" y="3584863"/>
            <a:ext cx="3348849" cy="29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68699" y="1153318"/>
            <a:ext cx="3821979" cy="300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9503" y="990744"/>
            <a:ext cx="3657935" cy="107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0392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3368"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2848"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7974"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8601" y="228601"/>
            <a:ext cx="1641763" cy="987136"/>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FF"/>
                </a:solidFill>
                <a:latin typeface="Times New Roman" pitchFamily="18" charset="0"/>
                <a:cs typeface="Times New Roman" pitchFamily="18" charset="0"/>
              </a:rPr>
              <a:t>Tiết</a:t>
            </a:r>
            <a:r>
              <a:rPr lang="en-US" sz="2800" b="1" dirty="0" smtClean="0">
                <a:solidFill>
                  <a:srgbClr val="0000FF"/>
                </a:solidFill>
                <a:latin typeface="Times New Roman" pitchFamily="18" charset="0"/>
                <a:cs typeface="Times New Roman" pitchFamily="18" charset="0"/>
              </a:rPr>
              <a:t> 1</a:t>
            </a:r>
            <a:endParaRPr lang="en-US" sz="2800" b="1" dirty="0">
              <a:solidFill>
                <a:srgbClr val="0000FF"/>
              </a:solidFill>
              <a:latin typeface="Times New Roman" pitchFamily="18" charset="0"/>
              <a:cs typeface="Times New Roman" pitchFamily="18" charset="0"/>
            </a:endParaRPr>
          </a:p>
        </p:txBody>
      </p:sp>
      <p:sp>
        <p:nvSpPr>
          <p:cNvPr id="5" name="Rectangle 4"/>
          <p:cNvSpPr/>
          <p:nvPr/>
        </p:nvSpPr>
        <p:spPr>
          <a:xfrm>
            <a:off x="1943100" y="550718"/>
            <a:ext cx="6982691" cy="1715964"/>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err="1" smtClean="0">
                <a:solidFill>
                  <a:srgbClr val="C00000"/>
                </a:solidFill>
                <a:latin typeface="Times New Roman" pitchFamily="18" charset="0"/>
                <a:cs typeface="Times New Roman" pitchFamily="18" charset="0"/>
              </a:rPr>
              <a:t>Âm</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Nhạc</a:t>
            </a:r>
            <a:endParaRPr lang="en-US" sz="3200" b="1" dirty="0" smtClean="0">
              <a:solidFill>
                <a:srgbClr val="C00000"/>
              </a:solidFill>
              <a:latin typeface="Times New Roman" pitchFamily="18" charset="0"/>
              <a:cs typeface="Times New Roman" pitchFamily="18" charset="0"/>
            </a:endParaRPr>
          </a:p>
          <a:p>
            <a:pPr algn="ctr">
              <a:lnSpc>
                <a:spcPct val="150000"/>
              </a:lnSpc>
            </a:pPr>
            <a:r>
              <a:rPr lang="en-US" sz="3400" b="1" dirty="0" err="1" smtClean="0">
                <a:solidFill>
                  <a:srgbClr val="002060"/>
                </a:solidFill>
                <a:latin typeface="Times New Roman" pitchFamily="18" charset="0"/>
                <a:cs typeface="Times New Roman" pitchFamily="18" charset="0"/>
              </a:rPr>
              <a:t>Ôn</a:t>
            </a:r>
            <a:r>
              <a:rPr lang="en-US" sz="3400" b="1" dirty="0" smtClean="0">
                <a:solidFill>
                  <a:srgbClr val="002060"/>
                </a:solidFill>
                <a:latin typeface="Times New Roman" pitchFamily="18" charset="0"/>
                <a:cs typeface="Times New Roman" pitchFamily="18" charset="0"/>
              </a:rPr>
              <a:t> </a:t>
            </a:r>
            <a:r>
              <a:rPr lang="en-US" sz="3400" b="1" dirty="0" err="1" smtClean="0">
                <a:solidFill>
                  <a:srgbClr val="002060"/>
                </a:solidFill>
                <a:latin typeface="Times New Roman" pitchFamily="18" charset="0"/>
                <a:cs typeface="Times New Roman" pitchFamily="18" charset="0"/>
              </a:rPr>
              <a:t>tập</a:t>
            </a:r>
            <a:r>
              <a:rPr lang="en-US" sz="3400" b="1" dirty="0" smtClean="0">
                <a:solidFill>
                  <a:srgbClr val="002060"/>
                </a:solidFill>
                <a:latin typeface="Times New Roman" pitchFamily="18" charset="0"/>
                <a:cs typeface="Times New Roman" pitchFamily="18" charset="0"/>
              </a:rPr>
              <a:t> </a:t>
            </a:r>
            <a:r>
              <a:rPr lang="en-US" sz="3400" b="1" dirty="0" err="1" smtClean="0">
                <a:solidFill>
                  <a:srgbClr val="002060"/>
                </a:solidFill>
                <a:latin typeface="Times New Roman" pitchFamily="18" charset="0"/>
                <a:cs typeface="Times New Roman" pitchFamily="18" charset="0"/>
              </a:rPr>
              <a:t>một</a:t>
            </a:r>
            <a:r>
              <a:rPr lang="en-US" sz="3400" b="1" dirty="0" smtClean="0">
                <a:solidFill>
                  <a:srgbClr val="002060"/>
                </a:solidFill>
                <a:latin typeface="Times New Roman" pitchFamily="18" charset="0"/>
                <a:cs typeface="Times New Roman" pitchFamily="18" charset="0"/>
              </a:rPr>
              <a:t> </a:t>
            </a:r>
            <a:r>
              <a:rPr lang="en-US" sz="3400" b="1" dirty="0" err="1" smtClean="0">
                <a:solidFill>
                  <a:srgbClr val="002060"/>
                </a:solidFill>
                <a:latin typeface="Times New Roman" pitchFamily="18" charset="0"/>
                <a:cs typeface="Times New Roman" pitchFamily="18" charset="0"/>
              </a:rPr>
              <a:t>số</a:t>
            </a:r>
            <a:r>
              <a:rPr lang="en-US" sz="3400" b="1" dirty="0" smtClean="0">
                <a:solidFill>
                  <a:srgbClr val="002060"/>
                </a:solidFill>
                <a:latin typeface="Times New Roman" pitchFamily="18" charset="0"/>
                <a:cs typeface="Times New Roman" pitchFamily="18" charset="0"/>
              </a:rPr>
              <a:t> </a:t>
            </a:r>
            <a:r>
              <a:rPr lang="en-US" sz="3400" b="1" dirty="0" err="1" smtClean="0">
                <a:solidFill>
                  <a:srgbClr val="002060"/>
                </a:solidFill>
                <a:latin typeface="Times New Roman" pitchFamily="18" charset="0"/>
                <a:cs typeface="Times New Roman" pitchFamily="18" charset="0"/>
              </a:rPr>
              <a:t>bài</a:t>
            </a:r>
            <a:r>
              <a:rPr lang="en-US" sz="3400" b="1" dirty="0" smtClean="0">
                <a:solidFill>
                  <a:srgbClr val="002060"/>
                </a:solidFill>
                <a:latin typeface="Times New Roman" pitchFamily="18" charset="0"/>
                <a:cs typeface="Times New Roman" pitchFamily="18" charset="0"/>
              </a:rPr>
              <a:t> </a:t>
            </a:r>
            <a:r>
              <a:rPr lang="en-US" sz="3400" b="1" dirty="0" err="1" smtClean="0">
                <a:solidFill>
                  <a:srgbClr val="002060"/>
                </a:solidFill>
                <a:latin typeface="Times New Roman" pitchFamily="18" charset="0"/>
                <a:cs typeface="Times New Roman" pitchFamily="18" charset="0"/>
              </a:rPr>
              <a:t>hát</a:t>
            </a:r>
            <a:r>
              <a:rPr lang="en-US" sz="3400" b="1" dirty="0" smtClean="0">
                <a:solidFill>
                  <a:srgbClr val="002060"/>
                </a:solidFill>
                <a:latin typeface="Times New Roman" pitchFamily="18" charset="0"/>
                <a:cs typeface="Times New Roman" pitchFamily="18" charset="0"/>
              </a:rPr>
              <a:t> </a:t>
            </a:r>
            <a:r>
              <a:rPr lang="en-US" sz="3400" b="1" dirty="0" err="1" smtClean="0">
                <a:solidFill>
                  <a:srgbClr val="002060"/>
                </a:solidFill>
                <a:latin typeface="Times New Roman" pitchFamily="18" charset="0"/>
                <a:cs typeface="Times New Roman" pitchFamily="18" charset="0"/>
              </a:rPr>
              <a:t>đã</a:t>
            </a:r>
            <a:r>
              <a:rPr lang="en-US" sz="3400" b="1" dirty="0" smtClean="0">
                <a:solidFill>
                  <a:srgbClr val="002060"/>
                </a:solidFill>
                <a:latin typeface="Times New Roman" pitchFamily="18" charset="0"/>
                <a:cs typeface="Times New Roman" pitchFamily="18" charset="0"/>
              </a:rPr>
              <a:t> </a:t>
            </a:r>
            <a:r>
              <a:rPr lang="en-US" sz="3400" b="1" dirty="0" err="1" smtClean="0">
                <a:solidFill>
                  <a:srgbClr val="002060"/>
                </a:solidFill>
                <a:latin typeface="Times New Roman" pitchFamily="18" charset="0"/>
                <a:cs typeface="Times New Roman" pitchFamily="18" charset="0"/>
              </a:rPr>
              <a:t>học</a:t>
            </a:r>
            <a:r>
              <a:rPr lang="en-US" sz="3400" b="1" dirty="0" smtClean="0">
                <a:solidFill>
                  <a:srgbClr val="002060"/>
                </a:solidFill>
                <a:latin typeface="Times New Roman" pitchFamily="18" charset="0"/>
                <a:cs typeface="Times New Roman" pitchFamily="18" charset="0"/>
              </a:rPr>
              <a:t> ở </a:t>
            </a:r>
            <a:r>
              <a:rPr lang="en-US" sz="3400" b="1" dirty="0" err="1" smtClean="0">
                <a:solidFill>
                  <a:srgbClr val="002060"/>
                </a:solidFill>
                <a:latin typeface="Times New Roman" pitchFamily="18" charset="0"/>
                <a:cs typeface="Times New Roman" pitchFamily="18" charset="0"/>
              </a:rPr>
              <a:t>lớp</a:t>
            </a:r>
            <a:r>
              <a:rPr lang="en-US" sz="3400" b="1" dirty="0" smtClean="0">
                <a:solidFill>
                  <a:srgbClr val="002060"/>
                </a:solidFill>
                <a:latin typeface="Times New Roman" pitchFamily="18" charset="0"/>
                <a:cs typeface="Times New Roman" pitchFamily="18" charset="0"/>
              </a:rPr>
              <a:t> 4</a:t>
            </a:r>
            <a:endParaRPr lang="en-US" sz="3400" b="1" dirty="0">
              <a:solidFill>
                <a:srgbClr val="002060"/>
              </a:solidFill>
              <a:latin typeface="Times New Roman" pitchFamily="18" charset="0"/>
              <a:cs typeface="Times New Roman" pitchFamily="18" charset="0"/>
            </a:endParaRPr>
          </a:p>
        </p:txBody>
      </p:sp>
      <p:sp>
        <p:nvSpPr>
          <p:cNvPr id="6" name="Rounded Rectangle 5"/>
          <p:cNvSpPr/>
          <p:nvPr/>
        </p:nvSpPr>
        <p:spPr>
          <a:xfrm>
            <a:off x="477982" y="2545773"/>
            <a:ext cx="3595254" cy="1018309"/>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C00000"/>
                </a:solidFill>
                <a:latin typeface="Times New Roman" pitchFamily="18" charset="0"/>
                <a:cs typeface="Times New Roman" pitchFamily="18" charset="0"/>
              </a:rPr>
              <a:t>1. </a:t>
            </a:r>
            <a:r>
              <a:rPr lang="en-US" sz="2800" b="1" dirty="0" err="1" smtClean="0">
                <a:solidFill>
                  <a:srgbClr val="C00000"/>
                </a:solidFill>
                <a:latin typeface="Times New Roman" pitchFamily="18" charset="0"/>
                <a:cs typeface="Times New Roman" pitchFamily="18" charset="0"/>
              </a:rPr>
              <a:t>Quốc</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ca</a:t>
            </a:r>
            <a:r>
              <a:rPr lang="en-US" sz="2800" b="1" dirty="0" smtClean="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Việt</a:t>
            </a:r>
            <a:r>
              <a:rPr lang="en-US" sz="2800" b="1" dirty="0" smtClean="0">
                <a:solidFill>
                  <a:srgbClr val="C00000"/>
                </a:solidFill>
                <a:latin typeface="Times New Roman" pitchFamily="18" charset="0"/>
                <a:cs typeface="Times New Roman" pitchFamily="18" charset="0"/>
              </a:rPr>
              <a:t> Nam</a:t>
            </a:r>
            <a:endParaRPr lang="en-US" sz="2800" b="1" dirty="0">
              <a:solidFill>
                <a:srgbClr val="C00000"/>
              </a:solidFill>
              <a:latin typeface="Times New Roman" pitchFamily="18" charset="0"/>
              <a:cs typeface="Times New Roman" pitchFamily="18" charset="0"/>
            </a:endParaRPr>
          </a:p>
        </p:txBody>
      </p:sp>
      <p:sp>
        <p:nvSpPr>
          <p:cNvPr id="7" name="Rounded Rectangle 6"/>
          <p:cNvSpPr/>
          <p:nvPr/>
        </p:nvSpPr>
        <p:spPr>
          <a:xfrm>
            <a:off x="4862945" y="2556164"/>
            <a:ext cx="3616037" cy="1018309"/>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7030A0"/>
                </a:solidFill>
                <a:latin typeface="Times New Roman" pitchFamily="18" charset="0"/>
                <a:cs typeface="Times New Roman" pitchFamily="18" charset="0"/>
              </a:rPr>
              <a:t>2. </a:t>
            </a:r>
            <a:r>
              <a:rPr lang="en-US" sz="2800" b="1" dirty="0" err="1" smtClean="0">
                <a:solidFill>
                  <a:srgbClr val="7030A0"/>
                </a:solidFill>
                <a:latin typeface="Times New Roman" pitchFamily="18" charset="0"/>
                <a:cs typeface="Times New Roman" pitchFamily="18" charset="0"/>
              </a:rPr>
              <a:t>Em</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yêu</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hòa</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bình</a:t>
            </a:r>
            <a:endParaRPr lang="en-US" sz="2800" b="1" dirty="0">
              <a:solidFill>
                <a:srgbClr val="7030A0"/>
              </a:solidFill>
              <a:latin typeface="Times New Roman" pitchFamily="18" charset="0"/>
              <a:cs typeface="Times New Roman" pitchFamily="18" charset="0"/>
            </a:endParaRPr>
          </a:p>
        </p:txBody>
      </p:sp>
      <p:sp>
        <p:nvSpPr>
          <p:cNvPr id="8" name="Rounded Rectangle 7"/>
          <p:cNvSpPr/>
          <p:nvPr/>
        </p:nvSpPr>
        <p:spPr>
          <a:xfrm>
            <a:off x="337704" y="4260273"/>
            <a:ext cx="3210791" cy="99752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6600"/>
                </a:solidFill>
                <a:latin typeface="Times New Roman" pitchFamily="18" charset="0"/>
                <a:cs typeface="Times New Roman" pitchFamily="18" charset="0"/>
              </a:rPr>
              <a:t>3. </a:t>
            </a:r>
            <a:r>
              <a:rPr lang="en-US" sz="2800" b="1" dirty="0" err="1" smtClean="0">
                <a:solidFill>
                  <a:srgbClr val="006600"/>
                </a:solidFill>
                <a:latin typeface="Times New Roman" pitchFamily="18" charset="0"/>
                <a:cs typeface="Times New Roman" pitchFamily="18" charset="0"/>
              </a:rPr>
              <a:t>Chúc</a:t>
            </a:r>
            <a:r>
              <a:rPr lang="en-US" sz="2800" b="1" dirty="0" smtClean="0">
                <a:solidFill>
                  <a:srgbClr val="006600"/>
                </a:solidFill>
                <a:latin typeface="Times New Roman" pitchFamily="18" charset="0"/>
                <a:cs typeface="Times New Roman" pitchFamily="18" charset="0"/>
              </a:rPr>
              <a:t> </a:t>
            </a:r>
            <a:r>
              <a:rPr lang="en-US" sz="2800" b="1" dirty="0" err="1" smtClean="0">
                <a:solidFill>
                  <a:srgbClr val="006600"/>
                </a:solidFill>
                <a:latin typeface="Times New Roman" pitchFamily="18" charset="0"/>
                <a:cs typeface="Times New Roman" pitchFamily="18" charset="0"/>
              </a:rPr>
              <a:t>mừng</a:t>
            </a:r>
            <a:endParaRPr lang="en-US" sz="2800" b="1" dirty="0">
              <a:solidFill>
                <a:srgbClr val="006600"/>
              </a:solidFill>
              <a:latin typeface="Times New Roman" pitchFamily="18" charset="0"/>
              <a:cs typeface="Times New Roman" pitchFamily="18" charset="0"/>
            </a:endParaRPr>
          </a:p>
        </p:txBody>
      </p:sp>
      <p:sp>
        <p:nvSpPr>
          <p:cNvPr id="9" name="Rounded Rectangle 8"/>
          <p:cNvSpPr/>
          <p:nvPr/>
        </p:nvSpPr>
        <p:spPr>
          <a:xfrm>
            <a:off x="3969327" y="4260273"/>
            <a:ext cx="4821383" cy="1101437"/>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66"/>
                </a:solidFill>
                <a:latin typeface="Times New Roman" pitchFamily="18" charset="0"/>
                <a:cs typeface="Times New Roman" pitchFamily="18" charset="0"/>
              </a:rPr>
              <a:t>4. </a:t>
            </a:r>
            <a:r>
              <a:rPr lang="en-US" sz="2800" b="1" dirty="0" err="1" smtClean="0">
                <a:solidFill>
                  <a:srgbClr val="FF0066"/>
                </a:solidFill>
                <a:latin typeface="Times New Roman" pitchFamily="18" charset="0"/>
                <a:cs typeface="Times New Roman" pitchFamily="18" charset="0"/>
              </a:rPr>
              <a:t>Thiếu</a:t>
            </a:r>
            <a:r>
              <a:rPr lang="en-US" sz="2800" b="1" dirty="0" smtClean="0">
                <a:solidFill>
                  <a:srgbClr val="FF0066"/>
                </a:solidFill>
                <a:latin typeface="Times New Roman" pitchFamily="18" charset="0"/>
                <a:cs typeface="Times New Roman" pitchFamily="18" charset="0"/>
              </a:rPr>
              <a:t> </a:t>
            </a:r>
            <a:r>
              <a:rPr lang="en-US" sz="2800" b="1" dirty="0" err="1" smtClean="0">
                <a:solidFill>
                  <a:srgbClr val="FF0066"/>
                </a:solidFill>
                <a:latin typeface="Times New Roman" pitchFamily="18" charset="0"/>
                <a:cs typeface="Times New Roman" pitchFamily="18" charset="0"/>
              </a:rPr>
              <a:t>nhi</a:t>
            </a:r>
            <a:r>
              <a:rPr lang="en-US" sz="2800" b="1" dirty="0" smtClean="0">
                <a:solidFill>
                  <a:srgbClr val="FF0066"/>
                </a:solidFill>
                <a:latin typeface="Times New Roman" pitchFamily="18" charset="0"/>
                <a:cs typeface="Times New Roman" pitchFamily="18" charset="0"/>
              </a:rPr>
              <a:t> </a:t>
            </a:r>
            <a:r>
              <a:rPr lang="en-US" sz="2800" b="1" dirty="0" err="1" smtClean="0">
                <a:solidFill>
                  <a:srgbClr val="FF0066"/>
                </a:solidFill>
                <a:latin typeface="Times New Roman" pitchFamily="18" charset="0"/>
                <a:cs typeface="Times New Roman" pitchFamily="18" charset="0"/>
              </a:rPr>
              <a:t>thế</a:t>
            </a:r>
            <a:r>
              <a:rPr lang="en-US" sz="2800" b="1" dirty="0" smtClean="0">
                <a:solidFill>
                  <a:srgbClr val="FF0066"/>
                </a:solidFill>
                <a:latin typeface="Times New Roman" pitchFamily="18" charset="0"/>
                <a:cs typeface="Times New Roman" pitchFamily="18" charset="0"/>
              </a:rPr>
              <a:t> </a:t>
            </a:r>
            <a:r>
              <a:rPr lang="en-US" sz="2800" b="1" dirty="0" err="1" smtClean="0">
                <a:solidFill>
                  <a:srgbClr val="FF0066"/>
                </a:solidFill>
                <a:latin typeface="Times New Roman" pitchFamily="18" charset="0"/>
                <a:cs typeface="Times New Roman" pitchFamily="18" charset="0"/>
              </a:rPr>
              <a:t>giới</a:t>
            </a:r>
            <a:r>
              <a:rPr lang="en-US" sz="2800" b="1" dirty="0" smtClean="0">
                <a:solidFill>
                  <a:srgbClr val="FF0066"/>
                </a:solidFill>
                <a:latin typeface="Times New Roman" pitchFamily="18" charset="0"/>
                <a:cs typeface="Times New Roman" pitchFamily="18" charset="0"/>
              </a:rPr>
              <a:t> </a:t>
            </a:r>
            <a:r>
              <a:rPr lang="en-US" sz="2800" b="1" dirty="0" err="1" smtClean="0">
                <a:solidFill>
                  <a:srgbClr val="FF0066"/>
                </a:solidFill>
                <a:latin typeface="Times New Roman" pitchFamily="18" charset="0"/>
                <a:cs typeface="Times New Roman" pitchFamily="18" charset="0"/>
              </a:rPr>
              <a:t>liên</a:t>
            </a:r>
            <a:r>
              <a:rPr lang="en-US" sz="2800" b="1" dirty="0" smtClean="0">
                <a:solidFill>
                  <a:srgbClr val="FF0066"/>
                </a:solidFill>
                <a:latin typeface="Times New Roman" pitchFamily="18" charset="0"/>
                <a:cs typeface="Times New Roman" pitchFamily="18" charset="0"/>
              </a:rPr>
              <a:t> </a:t>
            </a:r>
            <a:r>
              <a:rPr lang="en-US" sz="2800" b="1" dirty="0" err="1" smtClean="0">
                <a:solidFill>
                  <a:srgbClr val="FF0066"/>
                </a:solidFill>
                <a:latin typeface="Times New Roman" pitchFamily="18" charset="0"/>
                <a:cs typeface="Times New Roman" pitchFamily="18" charset="0"/>
              </a:rPr>
              <a:t>hoan</a:t>
            </a:r>
            <a:endParaRPr lang="en-US" sz="2400" b="1" dirty="0">
              <a:solidFill>
                <a:srgbClr val="FF0066"/>
              </a:solidFill>
              <a:latin typeface="Times New Roman" pitchFamily="18" charset="0"/>
              <a:cs typeface="Times New Roman" pitchFamily="18" charset="0"/>
            </a:endParaRPr>
          </a:p>
        </p:txBody>
      </p:sp>
      <p:pic>
        <p:nvPicPr>
          <p:cNvPr id="10" name="Picture 504"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97850" y="5710237"/>
            <a:ext cx="9461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04"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01396" y="5710237"/>
            <a:ext cx="9461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04"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04942" y="5710237"/>
            <a:ext cx="9461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04"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24405" y="5710237"/>
            <a:ext cx="9461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04"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7470" y="5710237"/>
            <a:ext cx="9461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04"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21359" y="5710237"/>
            <a:ext cx="9461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4"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26" y="5710237"/>
            <a:ext cx="9461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1007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idx="4294967295"/>
          </p:nvPr>
        </p:nvSpPr>
        <p:spPr>
          <a:xfrm>
            <a:off x="61383" y="676592"/>
            <a:ext cx="8119110" cy="1428362"/>
          </a:xfrm>
        </p:spPr>
        <p:txBody>
          <a:bodyPr/>
          <a:lstStyle/>
          <a:p>
            <a:pPr eaLnBrk="1" hangingPunct="1"/>
            <a:r>
              <a:rPr lang="en-US" altLang="en-US" b="1" i="1" smtClean="0">
                <a:solidFill>
                  <a:srgbClr val="FFFF00"/>
                </a:solidFill>
                <a:latin typeface=".VnTime" panose="020B7200000000000000" pitchFamily="34" charset="0"/>
              </a:rPr>
              <a:t>  </a:t>
            </a:r>
            <a:endParaRPr lang="en-US" altLang="en-US" sz="6512" i="1">
              <a:solidFill>
                <a:srgbClr val="0000CC"/>
              </a:solidFill>
              <a:latin typeface=".VnTime" panose="020B7200000000000000" pitchFamily="34" charset="0"/>
            </a:endParaRPr>
          </a:p>
        </p:txBody>
      </p:sp>
      <p:grpSp>
        <p:nvGrpSpPr>
          <p:cNvPr id="16387" name="Group 5"/>
          <p:cNvGrpSpPr>
            <a:grpSpLocks/>
          </p:cNvGrpSpPr>
          <p:nvPr/>
        </p:nvGrpSpPr>
        <p:grpSpPr bwMode="auto">
          <a:xfrm rot="10800000">
            <a:off x="7128016" y="75177"/>
            <a:ext cx="1879424" cy="2330485"/>
            <a:chOff x="2332" y="1554"/>
            <a:chExt cx="1105" cy="1218"/>
          </a:xfrm>
        </p:grpSpPr>
        <p:sp>
          <p:nvSpPr>
            <p:cNvPr id="16813" name="Freeform 6"/>
            <p:cNvSpPr>
              <a:spLocks/>
            </p:cNvSpPr>
            <p:nvPr/>
          </p:nvSpPr>
          <p:spPr bwMode="auto">
            <a:xfrm>
              <a:off x="2450" y="2113"/>
              <a:ext cx="30" cy="30"/>
            </a:xfrm>
            <a:custGeom>
              <a:avLst/>
              <a:gdLst>
                <a:gd name="T0" fmla="*/ 0 w 61"/>
                <a:gd name="T1" fmla="*/ 1 h 60"/>
                <a:gd name="T2" fmla="*/ 0 w 61"/>
                <a:gd name="T3" fmla="*/ 1 h 60"/>
                <a:gd name="T4" fmla="*/ 0 w 61"/>
                <a:gd name="T5" fmla="*/ 1 h 60"/>
                <a:gd name="T6" fmla="*/ 0 w 61"/>
                <a:gd name="T7" fmla="*/ 1 h 60"/>
                <a:gd name="T8" fmla="*/ 0 w 61"/>
                <a:gd name="T9" fmla="*/ 1 h 60"/>
                <a:gd name="T10" fmla="*/ 0 w 61"/>
                <a:gd name="T11" fmla="*/ 1 h 60"/>
                <a:gd name="T12" fmla="*/ 0 w 61"/>
                <a:gd name="T13" fmla="*/ 1 h 60"/>
                <a:gd name="T14" fmla="*/ 0 w 61"/>
                <a:gd name="T15" fmla="*/ 1 h 60"/>
                <a:gd name="T16" fmla="*/ 0 w 61"/>
                <a:gd name="T17" fmla="*/ 0 h 60"/>
                <a:gd name="T18" fmla="*/ 0 w 61"/>
                <a:gd name="T19" fmla="*/ 1 h 60"/>
                <a:gd name="T20" fmla="*/ 0 w 61"/>
                <a:gd name="T21" fmla="*/ 1 h 60"/>
                <a:gd name="T22" fmla="*/ 0 w 61"/>
                <a:gd name="T23" fmla="*/ 1 h 60"/>
                <a:gd name="T24" fmla="*/ 0 w 61"/>
                <a:gd name="T25" fmla="*/ 1 h 60"/>
                <a:gd name="T26" fmla="*/ 0 w 61"/>
                <a:gd name="T27" fmla="*/ 1 h 60"/>
                <a:gd name="T28" fmla="*/ 0 w 61"/>
                <a:gd name="T29" fmla="*/ 1 h 60"/>
                <a:gd name="T30" fmla="*/ 0 w 61"/>
                <a:gd name="T31" fmla="*/ 1 h 60"/>
                <a:gd name="T32" fmla="*/ 0 w 61"/>
                <a:gd name="T33" fmla="*/ 1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60"/>
                <a:gd name="T53" fmla="*/ 61 w 61"/>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60">
                  <a:moveTo>
                    <a:pt x="31" y="60"/>
                  </a:moveTo>
                  <a:lnTo>
                    <a:pt x="18" y="57"/>
                  </a:lnTo>
                  <a:lnTo>
                    <a:pt x="9" y="50"/>
                  </a:lnTo>
                  <a:lnTo>
                    <a:pt x="2" y="41"/>
                  </a:lnTo>
                  <a:lnTo>
                    <a:pt x="0" y="30"/>
                  </a:lnTo>
                  <a:lnTo>
                    <a:pt x="2" y="18"/>
                  </a:lnTo>
                  <a:lnTo>
                    <a:pt x="9" y="8"/>
                  </a:lnTo>
                  <a:lnTo>
                    <a:pt x="18" y="2"/>
                  </a:lnTo>
                  <a:lnTo>
                    <a:pt x="31" y="0"/>
                  </a:lnTo>
                  <a:lnTo>
                    <a:pt x="42" y="2"/>
                  </a:lnTo>
                  <a:lnTo>
                    <a:pt x="52" y="8"/>
                  </a:lnTo>
                  <a:lnTo>
                    <a:pt x="58" y="18"/>
                  </a:lnTo>
                  <a:lnTo>
                    <a:pt x="61" y="30"/>
                  </a:lnTo>
                  <a:lnTo>
                    <a:pt x="58" y="41"/>
                  </a:lnTo>
                  <a:lnTo>
                    <a:pt x="52" y="50"/>
                  </a:lnTo>
                  <a:lnTo>
                    <a:pt x="42" y="57"/>
                  </a:lnTo>
                  <a:lnTo>
                    <a:pt x="31" y="6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14" name="Freeform 7"/>
            <p:cNvSpPr>
              <a:spLocks/>
            </p:cNvSpPr>
            <p:nvPr/>
          </p:nvSpPr>
          <p:spPr bwMode="auto">
            <a:xfrm>
              <a:off x="2431" y="2013"/>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2"/>
                <a:gd name="T56" fmla="*/ 132 w 132"/>
                <a:gd name="T57" fmla="*/ 182 h 1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15" name="Freeform 8"/>
            <p:cNvSpPr>
              <a:spLocks/>
            </p:cNvSpPr>
            <p:nvPr/>
          </p:nvSpPr>
          <p:spPr bwMode="auto">
            <a:xfrm>
              <a:off x="2431" y="2013"/>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2"/>
                <a:gd name="T56" fmla="*/ 132 w 132"/>
                <a:gd name="T57" fmla="*/ 182 h 1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16" name="Freeform 9"/>
            <p:cNvSpPr>
              <a:spLocks/>
            </p:cNvSpPr>
            <p:nvPr/>
          </p:nvSpPr>
          <p:spPr bwMode="auto">
            <a:xfrm>
              <a:off x="2359" y="2051"/>
              <a:ext cx="89" cy="73"/>
            </a:xfrm>
            <a:custGeom>
              <a:avLst/>
              <a:gdLst>
                <a:gd name="T0" fmla="*/ 1 w 177"/>
                <a:gd name="T1" fmla="*/ 1 h 146"/>
                <a:gd name="T2" fmla="*/ 1 w 177"/>
                <a:gd name="T3" fmla="*/ 1 h 146"/>
                <a:gd name="T4" fmla="*/ 1 w 177"/>
                <a:gd name="T5" fmla="*/ 1 h 146"/>
                <a:gd name="T6" fmla="*/ 1 w 177"/>
                <a:gd name="T7" fmla="*/ 1 h 146"/>
                <a:gd name="T8" fmla="*/ 1 w 177"/>
                <a:gd name="T9" fmla="*/ 1 h 146"/>
                <a:gd name="T10" fmla="*/ 1 w 177"/>
                <a:gd name="T11" fmla="*/ 1 h 146"/>
                <a:gd name="T12" fmla="*/ 1 w 177"/>
                <a:gd name="T13" fmla="*/ 1 h 146"/>
                <a:gd name="T14" fmla="*/ 1 w 177"/>
                <a:gd name="T15" fmla="*/ 0 h 146"/>
                <a:gd name="T16" fmla="*/ 1 w 177"/>
                <a:gd name="T17" fmla="*/ 1 h 146"/>
                <a:gd name="T18" fmla="*/ 1 w 177"/>
                <a:gd name="T19" fmla="*/ 1 h 146"/>
                <a:gd name="T20" fmla="*/ 1 w 177"/>
                <a:gd name="T21" fmla="*/ 1 h 146"/>
                <a:gd name="T22" fmla="*/ 0 w 177"/>
                <a:gd name="T23" fmla="*/ 1 h 146"/>
                <a:gd name="T24" fmla="*/ 1 w 177"/>
                <a:gd name="T25" fmla="*/ 1 h 146"/>
                <a:gd name="T26" fmla="*/ 1 w 177"/>
                <a:gd name="T27" fmla="*/ 1 h 146"/>
                <a:gd name="T28" fmla="*/ 1 w 177"/>
                <a:gd name="T29" fmla="*/ 1 h 146"/>
                <a:gd name="T30" fmla="*/ 1 w 177"/>
                <a:gd name="T31" fmla="*/ 1 h 146"/>
                <a:gd name="T32" fmla="*/ 1 w 177"/>
                <a:gd name="T33" fmla="*/ 1 h 146"/>
                <a:gd name="T34" fmla="*/ 1 w 177"/>
                <a:gd name="T35" fmla="*/ 1 h 146"/>
                <a:gd name="T36" fmla="*/ 1 w 177"/>
                <a:gd name="T37" fmla="*/ 1 h 146"/>
                <a:gd name="T38" fmla="*/ 1 w 177"/>
                <a:gd name="T39" fmla="*/ 1 h 146"/>
                <a:gd name="T40" fmla="*/ 1 w 177"/>
                <a:gd name="T41" fmla="*/ 1 h 146"/>
                <a:gd name="T42" fmla="*/ 1 w 177"/>
                <a:gd name="T43" fmla="*/ 1 h 146"/>
                <a:gd name="T44" fmla="*/ 1 w 177"/>
                <a:gd name="T45" fmla="*/ 1 h 146"/>
                <a:gd name="T46" fmla="*/ 1 w 177"/>
                <a:gd name="T47" fmla="*/ 1 h 146"/>
                <a:gd name="T48" fmla="*/ 1 w 177"/>
                <a:gd name="T49" fmla="*/ 1 h 146"/>
                <a:gd name="T50" fmla="*/ 1 w 177"/>
                <a:gd name="T51" fmla="*/ 1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46"/>
                <a:gd name="T80" fmla="*/ 177 w 177"/>
                <a:gd name="T81" fmla="*/ 146 h 1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46">
                  <a:moveTo>
                    <a:pt x="163" y="144"/>
                  </a:moveTo>
                  <a:lnTo>
                    <a:pt x="177" y="118"/>
                  </a:lnTo>
                  <a:lnTo>
                    <a:pt x="172" y="110"/>
                  </a:lnTo>
                  <a:lnTo>
                    <a:pt x="161" y="89"/>
                  </a:lnTo>
                  <a:lnTo>
                    <a:pt x="144" y="62"/>
                  </a:lnTo>
                  <a:lnTo>
                    <a:pt x="122" y="33"/>
                  </a:lnTo>
                  <a:lnTo>
                    <a:pt x="95" y="11"/>
                  </a:lnTo>
                  <a:lnTo>
                    <a:pt x="69" y="0"/>
                  </a:lnTo>
                  <a:lnTo>
                    <a:pt x="40" y="7"/>
                  </a:lnTo>
                  <a:lnTo>
                    <a:pt x="14" y="38"/>
                  </a:lnTo>
                  <a:lnTo>
                    <a:pt x="3" y="60"/>
                  </a:lnTo>
                  <a:lnTo>
                    <a:pt x="0" y="78"/>
                  </a:lnTo>
                  <a:lnTo>
                    <a:pt x="1" y="94"/>
                  </a:lnTo>
                  <a:lnTo>
                    <a:pt x="8" y="106"/>
                  </a:lnTo>
                  <a:lnTo>
                    <a:pt x="17" y="117"/>
                  </a:lnTo>
                  <a:lnTo>
                    <a:pt x="30" y="126"/>
                  </a:lnTo>
                  <a:lnTo>
                    <a:pt x="46" y="132"/>
                  </a:lnTo>
                  <a:lnTo>
                    <a:pt x="62" y="138"/>
                  </a:lnTo>
                  <a:lnTo>
                    <a:pt x="79" y="141"/>
                  </a:lnTo>
                  <a:lnTo>
                    <a:pt x="98" y="143"/>
                  </a:lnTo>
                  <a:lnTo>
                    <a:pt x="115" y="144"/>
                  </a:lnTo>
                  <a:lnTo>
                    <a:pt x="130" y="146"/>
                  </a:lnTo>
                  <a:lnTo>
                    <a:pt x="144" y="146"/>
                  </a:lnTo>
                  <a:lnTo>
                    <a:pt x="154" y="144"/>
                  </a:lnTo>
                  <a:lnTo>
                    <a:pt x="161" y="144"/>
                  </a:lnTo>
                  <a:lnTo>
                    <a:pt x="163" y="14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17" name="Freeform 10"/>
            <p:cNvSpPr>
              <a:spLocks/>
            </p:cNvSpPr>
            <p:nvPr/>
          </p:nvSpPr>
          <p:spPr bwMode="auto">
            <a:xfrm>
              <a:off x="2359" y="2133"/>
              <a:ext cx="89" cy="71"/>
            </a:xfrm>
            <a:custGeom>
              <a:avLst/>
              <a:gdLst>
                <a:gd name="T0" fmla="*/ 1 w 178"/>
                <a:gd name="T1" fmla="*/ 0 h 143"/>
                <a:gd name="T2" fmla="*/ 1 w 178"/>
                <a:gd name="T3" fmla="*/ 0 h 143"/>
                <a:gd name="T4" fmla="*/ 1 w 178"/>
                <a:gd name="T5" fmla="*/ 0 h 143"/>
                <a:gd name="T6" fmla="*/ 1 w 178"/>
                <a:gd name="T7" fmla="*/ 0 h 143"/>
                <a:gd name="T8" fmla="*/ 1 w 178"/>
                <a:gd name="T9" fmla="*/ 0 h 143"/>
                <a:gd name="T10" fmla="*/ 1 w 178"/>
                <a:gd name="T11" fmla="*/ 0 h 143"/>
                <a:gd name="T12" fmla="*/ 1 w 178"/>
                <a:gd name="T13" fmla="*/ 0 h 143"/>
                <a:gd name="T14" fmla="*/ 1 w 178"/>
                <a:gd name="T15" fmla="*/ 0 h 143"/>
                <a:gd name="T16" fmla="*/ 1 w 178"/>
                <a:gd name="T17" fmla="*/ 0 h 143"/>
                <a:gd name="T18" fmla="*/ 1 w 178"/>
                <a:gd name="T19" fmla="*/ 0 h 143"/>
                <a:gd name="T20" fmla="*/ 1 w 178"/>
                <a:gd name="T21" fmla="*/ 0 h 143"/>
                <a:gd name="T22" fmla="*/ 1 w 178"/>
                <a:gd name="T23" fmla="*/ 0 h 143"/>
                <a:gd name="T24" fmla="*/ 1 w 178"/>
                <a:gd name="T25" fmla="*/ 0 h 143"/>
                <a:gd name="T26" fmla="*/ 1 w 178"/>
                <a:gd name="T27" fmla="*/ 0 h 143"/>
                <a:gd name="T28" fmla="*/ 1 w 178"/>
                <a:gd name="T29" fmla="*/ 0 h 143"/>
                <a:gd name="T30" fmla="*/ 0 w 178"/>
                <a:gd name="T31" fmla="*/ 0 h 143"/>
                <a:gd name="T32" fmla="*/ 1 w 178"/>
                <a:gd name="T33" fmla="*/ 0 h 143"/>
                <a:gd name="T34" fmla="*/ 1 w 178"/>
                <a:gd name="T35" fmla="*/ 0 h 143"/>
                <a:gd name="T36" fmla="*/ 1 w 178"/>
                <a:gd name="T37" fmla="*/ 0 h 143"/>
                <a:gd name="T38" fmla="*/ 1 w 178"/>
                <a:gd name="T39" fmla="*/ 0 h 143"/>
                <a:gd name="T40" fmla="*/ 1 w 178"/>
                <a:gd name="T41" fmla="*/ 0 h 143"/>
                <a:gd name="T42" fmla="*/ 1 w 178"/>
                <a:gd name="T43" fmla="*/ 0 h 143"/>
                <a:gd name="T44" fmla="*/ 1 w 178"/>
                <a:gd name="T45" fmla="*/ 0 h 143"/>
                <a:gd name="T46" fmla="*/ 1 w 178"/>
                <a:gd name="T47" fmla="*/ 0 h 143"/>
                <a:gd name="T48" fmla="*/ 1 w 178"/>
                <a:gd name="T49" fmla="*/ 0 h 143"/>
                <a:gd name="T50" fmla="*/ 1 w 178"/>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8"/>
                <a:gd name="T79" fmla="*/ 0 h 143"/>
                <a:gd name="T80" fmla="*/ 178 w 178"/>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8" h="143">
                  <a:moveTo>
                    <a:pt x="178" y="27"/>
                  </a:moveTo>
                  <a:lnTo>
                    <a:pt x="164" y="1"/>
                  </a:lnTo>
                  <a:lnTo>
                    <a:pt x="162" y="1"/>
                  </a:lnTo>
                  <a:lnTo>
                    <a:pt x="155" y="1"/>
                  </a:lnTo>
                  <a:lnTo>
                    <a:pt x="145" y="0"/>
                  </a:lnTo>
                  <a:lnTo>
                    <a:pt x="131" y="0"/>
                  </a:lnTo>
                  <a:lnTo>
                    <a:pt x="116" y="1"/>
                  </a:lnTo>
                  <a:lnTo>
                    <a:pt x="99" y="2"/>
                  </a:lnTo>
                  <a:lnTo>
                    <a:pt x="80" y="5"/>
                  </a:lnTo>
                  <a:lnTo>
                    <a:pt x="63" y="7"/>
                  </a:lnTo>
                  <a:lnTo>
                    <a:pt x="46" y="13"/>
                  </a:lnTo>
                  <a:lnTo>
                    <a:pt x="31" y="18"/>
                  </a:lnTo>
                  <a:lnTo>
                    <a:pt x="18" y="27"/>
                  </a:lnTo>
                  <a:lnTo>
                    <a:pt x="8" y="37"/>
                  </a:lnTo>
                  <a:lnTo>
                    <a:pt x="2" y="50"/>
                  </a:lnTo>
                  <a:lnTo>
                    <a:pt x="0" y="65"/>
                  </a:lnTo>
                  <a:lnTo>
                    <a:pt x="4" y="83"/>
                  </a:lnTo>
                  <a:lnTo>
                    <a:pt x="14" y="104"/>
                  </a:lnTo>
                  <a:lnTo>
                    <a:pt x="41" y="135"/>
                  </a:lnTo>
                  <a:lnTo>
                    <a:pt x="69" y="143"/>
                  </a:lnTo>
                  <a:lnTo>
                    <a:pt x="96" y="132"/>
                  </a:lnTo>
                  <a:lnTo>
                    <a:pt x="122" y="111"/>
                  </a:lnTo>
                  <a:lnTo>
                    <a:pt x="145" y="83"/>
                  </a:lnTo>
                  <a:lnTo>
                    <a:pt x="162" y="55"/>
                  </a:lnTo>
                  <a:lnTo>
                    <a:pt x="174" y="35"/>
                  </a:lnTo>
                  <a:lnTo>
                    <a:pt x="178" y="2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18" name="Freeform 11"/>
            <p:cNvSpPr>
              <a:spLocks/>
            </p:cNvSpPr>
            <p:nvPr/>
          </p:nvSpPr>
          <p:spPr bwMode="auto">
            <a:xfrm>
              <a:off x="2432" y="2151"/>
              <a:ext cx="66" cy="90"/>
            </a:xfrm>
            <a:custGeom>
              <a:avLst/>
              <a:gdLst>
                <a:gd name="T0" fmla="*/ 1 w 132"/>
                <a:gd name="T1" fmla="*/ 0 h 181"/>
                <a:gd name="T2" fmla="*/ 1 w 132"/>
                <a:gd name="T3" fmla="*/ 0 h 181"/>
                <a:gd name="T4" fmla="*/ 1 w 132"/>
                <a:gd name="T5" fmla="*/ 0 h 181"/>
                <a:gd name="T6" fmla="*/ 1 w 132"/>
                <a:gd name="T7" fmla="*/ 0 h 181"/>
                <a:gd name="T8" fmla="*/ 1 w 132"/>
                <a:gd name="T9" fmla="*/ 0 h 181"/>
                <a:gd name="T10" fmla="*/ 1 w 132"/>
                <a:gd name="T11" fmla="*/ 0 h 181"/>
                <a:gd name="T12" fmla="*/ 0 w 132"/>
                <a:gd name="T13" fmla="*/ 0 h 181"/>
                <a:gd name="T14" fmla="*/ 1 w 132"/>
                <a:gd name="T15" fmla="*/ 0 h 181"/>
                <a:gd name="T16" fmla="*/ 1 w 132"/>
                <a:gd name="T17" fmla="*/ 0 h 181"/>
                <a:gd name="T18" fmla="*/ 1 w 132"/>
                <a:gd name="T19" fmla="*/ 0 h 181"/>
                <a:gd name="T20" fmla="*/ 1 w 132"/>
                <a:gd name="T21" fmla="*/ 0 h 181"/>
                <a:gd name="T22" fmla="*/ 1 w 132"/>
                <a:gd name="T23" fmla="*/ 0 h 181"/>
                <a:gd name="T24" fmla="*/ 1 w 132"/>
                <a:gd name="T25" fmla="*/ 0 h 181"/>
                <a:gd name="T26" fmla="*/ 1 w 132"/>
                <a:gd name="T27" fmla="*/ 0 h 181"/>
                <a:gd name="T28" fmla="*/ 1 w 132"/>
                <a:gd name="T29" fmla="*/ 0 h 181"/>
                <a:gd name="T30" fmla="*/ 1 w 132"/>
                <a:gd name="T31" fmla="*/ 0 h 181"/>
                <a:gd name="T32" fmla="*/ 1 w 132"/>
                <a:gd name="T33" fmla="*/ 0 h 181"/>
                <a:gd name="T34" fmla="*/ 1 w 132"/>
                <a:gd name="T35" fmla="*/ 0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1"/>
                <a:gd name="T56" fmla="*/ 132 w 132"/>
                <a:gd name="T57" fmla="*/ 181 h 1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1">
                  <a:moveTo>
                    <a:pt x="82" y="0"/>
                  </a:moveTo>
                  <a:lnTo>
                    <a:pt x="52" y="0"/>
                  </a:lnTo>
                  <a:lnTo>
                    <a:pt x="47" y="8"/>
                  </a:lnTo>
                  <a:lnTo>
                    <a:pt x="35" y="29"/>
                  </a:lnTo>
                  <a:lnTo>
                    <a:pt x="20" y="57"/>
                  </a:lnTo>
                  <a:lnTo>
                    <a:pt x="7" y="90"/>
                  </a:lnTo>
                  <a:lnTo>
                    <a:pt x="0" y="123"/>
                  </a:lnTo>
                  <a:lnTo>
                    <a:pt x="5" y="152"/>
                  </a:lnTo>
                  <a:lnTo>
                    <a:pt x="24" y="172"/>
                  </a:lnTo>
                  <a:lnTo>
                    <a:pt x="64" y="181"/>
                  </a:lnTo>
                  <a:lnTo>
                    <a:pt x="106" y="172"/>
                  </a:lnTo>
                  <a:lnTo>
                    <a:pt x="127" y="152"/>
                  </a:lnTo>
                  <a:lnTo>
                    <a:pt x="132" y="123"/>
                  </a:lnTo>
                  <a:lnTo>
                    <a:pt x="127" y="90"/>
                  </a:lnTo>
                  <a:lnTo>
                    <a:pt x="114" y="57"/>
                  </a:lnTo>
                  <a:lnTo>
                    <a:pt x="99" y="29"/>
                  </a:lnTo>
                  <a:lnTo>
                    <a:pt x="86" y="8"/>
                  </a:lnTo>
                  <a:lnTo>
                    <a:pt x="8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19" name="Freeform 12"/>
            <p:cNvSpPr>
              <a:spLocks/>
            </p:cNvSpPr>
            <p:nvPr/>
          </p:nvSpPr>
          <p:spPr bwMode="auto">
            <a:xfrm>
              <a:off x="2482" y="2132"/>
              <a:ext cx="88" cy="72"/>
            </a:xfrm>
            <a:custGeom>
              <a:avLst/>
              <a:gdLst>
                <a:gd name="T0" fmla="*/ 0 w 177"/>
                <a:gd name="T1" fmla="*/ 1 h 144"/>
                <a:gd name="T2" fmla="*/ 0 w 177"/>
                <a:gd name="T3" fmla="*/ 1 h 144"/>
                <a:gd name="T4" fmla="*/ 0 w 177"/>
                <a:gd name="T5" fmla="*/ 1 h 144"/>
                <a:gd name="T6" fmla="*/ 0 w 177"/>
                <a:gd name="T7" fmla="*/ 1 h 144"/>
                <a:gd name="T8" fmla="*/ 0 w 177"/>
                <a:gd name="T9" fmla="*/ 1 h 144"/>
                <a:gd name="T10" fmla="*/ 0 w 177"/>
                <a:gd name="T11" fmla="*/ 1 h 144"/>
                <a:gd name="T12" fmla="*/ 0 w 177"/>
                <a:gd name="T13" fmla="*/ 1 h 144"/>
                <a:gd name="T14" fmla="*/ 0 w 177"/>
                <a:gd name="T15" fmla="*/ 1 h 144"/>
                <a:gd name="T16" fmla="*/ 0 w 177"/>
                <a:gd name="T17" fmla="*/ 1 h 144"/>
                <a:gd name="T18" fmla="*/ 0 w 177"/>
                <a:gd name="T19" fmla="*/ 1 h 144"/>
                <a:gd name="T20" fmla="*/ 0 w 177"/>
                <a:gd name="T21" fmla="*/ 1 h 144"/>
                <a:gd name="T22" fmla="*/ 0 w 177"/>
                <a:gd name="T23" fmla="*/ 1 h 144"/>
                <a:gd name="T24" fmla="*/ 0 w 177"/>
                <a:gd name="T25" fmla="*/ 1 h 144"/>
                <a:gd name="T26" fmla="*/ 0 w 177"/>
                <a:gd name="T27" fmla="*/ 1 h 144"/>
                <a:gd name="T28" fmla="*/ 0 w 177"/>
                <a:gd name="T29" fmla="*/ 1 h 144"/>
                <a:gd name="T30" fmla="*/ 0 w 177"/>
                <a:gd name="T31" fmla="*/ 1 h 144"/>
                <a:gd name="T32" fmla="*/ 0 w 177"/>
                <a:gd name="T33" fmla="*/ 1 h 144"/>
                <a:gd name="T34" fmla="*/ 0 w 177"/>
                <a:gd name="T35" fmla="*/ 1 h 144"/>
                <a:gd name="T36" fmla="*/ 0 w 177"/>
                <a:gd name="T37" fmla="*/ 1 h 144"/>
                <a:gd name="T38" fmla="*/ 0 w 177"/>
                <a:gd name="T39" fmla="*/ 1 h 144"/>
                <a:gd name="T40" fmla="*/ 0 w 177"/>
                <a:gd name="T41" fmla="*/ 1 h 144"/>
                <a:gd name="T42" fmla="*/ 0 w 177"/>
                <a:gd name="T43" fmla="*/ 0 h 144"/>
                <a:gd name="T44" fmla="*/ 0 w 177"/>
                <a:gd name="T45" fmla="*/ 0 h 144"/>
                <a:gd name="T46" fmla="*/ 0 w 177"/>
                <a:gd name="T47" fmla="*/ 1 h 144"/>
                <a:gd name="T48" fmla="*/ 0 w 177"/>
                <a:gd name="T49" fmla="*/ 1 h 144"/>
                <a:gd name="T50" fmla="*/ 0 w 177"/>
                <a:gd name="T51" fmla="*/ 1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44"/>
                <a:gd name="T80" fmla="*/ 177 w 177"/>
                <a:gd name="T81" fmla="*/ 144 h 1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44">
                  <a:moveTo>
                    <a:pt x="15" y="1"/>
                  </a:moveTo>
                  <a:lnTo>
                    <a:pt x="0" y="26"/>
                  </a:lnTo>
                  <a:lnTo>
                    <a:pt x="5" y="34"/>
                  </a:lnTo>
                  <a:lnTo>
                    <a:pt x="16" y="55"/>
                  </a:lnTo>
                  <a:lnTo>
                    <a:pt x="33" y="83"/>
                  </a:lnTo>
                  <a:lnTo>
                    <a:pt x="56" y="110"/>
                  </a:lnTo>
                  <a:lnTo>
                    <a:pt x="82" y="132"/>
                  </a:lnTo>
                  <a:lnTo>
                    <a:pt x="109" y="144"/>
                  </a:lnTo>
                  <a:lnTo>
                    <a:pt x="137" y="137"/>
                  </a:lnTo>
                  <a:lnTo>
                    <a:pt x="164" y="106"/>
                  </a:lnTo>
                  <a:lnTo>
                    <a:pt x="174" y="85"/>
                  </a:lnTo>
                  <a:lnTo>
                    <a:pt x="177" y="67"/>
                  </a:lnTo>
                  <a:lnTo>
                    <a:pt x="176" y="50"/>
                  </a:lnTo>
                  <a:lnTo>
                    <a:pt x="170" y="38"/>
                  </a:lnTo>
                  <a:lnTo>
                    <a:pt x="161" y="27"/>
                  </a:lnTo>
                  <a:lnTo>
                    <a:pt x="147" y="19"/>
                  </a:lnTo>
                  <a:lnTo>
                    <a:pt x="132" y="12"/>
                  </a:lnTo>
                  <a:lnTo>
                    <a:pt x="116" y="8"/>
                  </a:lnTo>
                  <a:lnTo>
                    <a:pt x="98" y="4"/>
                  </a:lnTo>
                  <a:lnTo>
                    <a:pt x="81" y="2"/>
                  </a:lnTo>
                  <a:lnTo>
                    <a:pt x="63" y="1"/>
                  </a:lnTo>
                  <a:lnTo>
                    <a:pt x="48" y="0"/>
                  </a:lnTo>
                  <a:lnTo>
                    <a:pt x="35" y="0"/>
                  </a:lnTo>
                  <a:lnTo>
                    <a:pt x="24" y="1"/>
                  </a:lnTo>
                  <a:lnTo>
                    <a:pt x="17" y="1"/>
                  </a:lnTo>
                  <a:lnTo>
                    <a:pt x="15"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0" name="Freeform 13"/>
            <p:cNvSpPr>
              <a:spLocks/>
            </p:cNvSpPr>
            <p:nvPr/>
          </p:nvSpPr>
          <p:spPr bwMode="auto">
            <a:xfrm>
              <a:off x="2481" y="2051"/>
              <a:ext cx="90" cy="72"/>
            </a:xfrm>
            <a:custGeom>
              <a:avLst/>
              <a:gdLst>
                <a:gd name="T0" fmla="*/ 0 w 180"/>
                <a:gd name="T1" fmla="*/ 1 h 143"/>
                <a:gd name="T2" fmla="*/ 1 w 180"/>
                <a:gd name="T3" fmla="*/ 1 h 143"/>
                <a:gd name="T4" fmla="*/ 1 w 180"/>
                <a:gd name="T5" fmla="*/ 1 h 143"/>
                <a:gd name="T6" fmla="*/ 1 w 180"/>
                <a:gd name="T7" fmla="*/ 1 h 143"/>
                <a:gd name="T8" fmla="*/ 1 w 180"/>
                <a:gd name="T9" fmla="*/ 1 h 143"/>
                <a:gd name="T10" fmla="*/ 1 w 180"/>
                <a:gd name="T11" fmla="*/ 1 h 143"/>
                <a:gd name="T12" fmla="*/ 1 w 180"/>
                <a:gd name="T13" fmla="*/ 1 h 143"/>
                <a:gd name="T14" fmla="*/ 1 w 180"/>
                <a:gd name="T15" fmla="*/ 1 h 143"/>
                <a:gd name="T16" fmla="*/ 1 w 180"/>
                <a:gd name="T17" fmla="*/ 1 h 143"/>
                <a:gd name="T18" fmla="*/ 1 w 180"/>
                <a:gd name="T19" fmla="*/ 1 h 143"/>
                <a:gd name="T20" fmla="*/ 1 w 180"/>
                <a:gd name="T21" fmla="*/ 1 h 143"/>
                <a:gd name="T22" fmla="*/ 1 w 180"/>
                <a:gd name="T23" fmla="*/ 1 h 143"/>
                <a:gd name="T24" fmla="*/ 1 w 180"/>
                <a:gd name="T25" fmla="*/ 1 h 143"/>
                <a:gd name="T26" fmla="*/ 1 w 180"/>
                <a:gd name="T27" fmla="*/ 1 h 143"/>
                <a:gd name="T28" fmla="*/ 1 w 180"/>
                <a:gd name="T29" fmla="*/ 1 h 143"/>
                <a:gd name="T30" fmla="*/ 1 w 180"/>
                <a:gd name="T31" fmla="*/ 1 h 143"/>
                <a:gd name="T32" fmla="*/ 1 w 180"/>
                <a:gd name="T33" fmla="*/ 1 h 143"/>
                <a:gd name="T34" fmla="*/ 1 w 180"/>
                <a:gd name="T35" fmla="*/ 1 h 143"/>
                <a:gd name="T36" fmla="*/ 1 w 180"/>
                <a:gd name="T37" fmla="*/ 1 h 143"/>
                <a:gd name="T38" fmla="*/ 1 w 180"/>
                <a:gd name="T39" fmla="*/ 0 h 143"/>
                <a:gd name="T40" fmla="*/ 1 w 180"/>
                <a:gd name="T41" fmla="*/ 1 h 143"/>
                <a:gd name="T42" fmla="*/ 1 w 180"/>
                <a:gd name="T43" fmla="*/ 1 h 143"/>
                <a:gd name="T44" fmla="*/ 1 w 180"/>
                <a:gd name="T45" fmla="*/ 1 h 143"/>
                <a:gd name="T46" fmla="*/ 1 w 180"/>
                <a:gd name="T47" fmla="*/ 1 h 143"/>
                <a:gd name="T48" fmla="*/ 1 w 180"/>
                <a:gd name="T49" fmla="*/ 1 h 143"/>
                <a:gd name="T50" fmla="*/ 0 w 180"/>
                <a:gd name="T51" fmla="*/ 1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
                <a:gd name="T79" fmla="*/ 0 h 143"/>
                <a:gd name="T80" fmla="*/ 180 w 180"/>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 h="143">
                  <a:moveTo>
                    <a:pt x="0" y="116"/>
                  </a:moveTo>
                  <a:lnTo>
                    <a:pt x="15" y="142"/>
                  </a:lnTo>
                  <a:lnTo>
                    <a:pt x="17" y="142"/>
                  </a:lnTo>
                  <a:lnTo>
                    <a:pt x="24" y="142"/>
                  </a:lnTo>
                  <a:lnTo>
                    <a:pt x="34" y="143"/>
                  </a:lnTo>
                  <a:lnTo>
                    <a:pt x="48" y="143"/>
                  </a:lnTo>
                  <a:lnTo>
                    <a:pt x="63" y="142"/>
                  </a:lnTo>
                  <a:lnTo>
                    <a:pt x="80" y="141"/>
                  </a:lnTo>
                  <a:lnTo>
                    <a:pt x="99" y="139"/>
                  </a:lnTo>
                  <a:lnTo>
                    <a:pt x="116" y="135"/>
                  </a:lnTo>
                  <a:lnTo>
                    <a:pt x="133" y="131"/>
                  </a:lnTo>
                  <a:lnTo>
                    <a:pt x="148" y="125"/>
                  </a:lnTo>
                  <a:lnTo>
                    <a:pt x="161" y="117"/>
                  </a:lnTo>
                  <a:lnTo>
                    <a:pt x="171" y="106"/>
                  </a:lnTo>
                  <a:lnTo>
                    <a:pt x="177" y="94"/>
                  </a:lnTo>
                  <a:lnTo>
                    <a:pt x="180" y="79"/>
                  </a:lnTo>
                  <a:lnTo>
                    <a:pt x="175" y="60"/>
                  </a:lnTo>
                  <a:lnTo>
                    <a:pt x="166" y="40"/>
                  </a:lnTo>
                  <a:lnTo>
                    <a:pt x="138" y="7"/>
                  </a:lnTo>
                  <a:lnTo>
                    <a:pt x="109" y="0"/>
                  </a:lnTo>
                  <a:lnTo>
                    <a:pt x="82" y="10"/>
                  </a:lnTo>
                  <a:lnTo>
                    <a:pt x="56" y="32"/>
                  </a:lnTo>
                  <a:lnTo>
                    <a:pt x="33" y="59"/>
                  </a:lnTo>
                  <a:lnTo>
                    <a:pt x="16" y="87"/>
                  </a:lnTo>
                  <a:lnTo>
                    <a:pt x="4" y="108"/>
                  </a:lnTo>
                  <a:lnTo>
                    <a:pt x="0" y="11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1" name="Freeform 14"/>
            <p:cNvSpPr>
              <a:spLocks/>
            </p:cNvSpPr>
            <p:nvPr/>
          </p:nvSpPr>
          <p:spPr bwMode="auto">
            <a:xfrm>
              <a:off x="2654" y="1594"/>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12" y="24"/>
                  </a:moveTo>
                  <a:lnTo>
                    <a:pt x="8" y="23"/>
                  </a:lnTo>
                  <a:lnTo>
                    <a:pt x="3" y="21"/>
                  </a:lnTo>
                  <a:lnTo>
                    <a:pt x="1" y="16"/>
                  </a:lnTo>
                  <a:lnTo>
                    <a:pt x="0" y="11"/>
                  </a:lnTo>
                  <a:lnTo>
                    <a:pt x="1" y="7"/>
                  </a:lnTo>
                  <a:lnTo>
                    <a:pt x="3" y="3"/>
                  </a:lnTo>
                  <a:lnTo>
                    <a:pt x="8" y="1"/>
                  </a:lnTo>
                  <a:lnTo>
                    <a:pt x="12" y="0"/>
                  </a:lnTo>
                  <a:lnTo>
                    <a:pt x="17" y="1"/>
                  </a:lnTo>
                  <a:lnTo>
                    <a:pt x="20" y="3"/>
                  </a:lnTo>
                  <a:lnTo>
                    <a:pt x="23" y="7"/>
                  </a:lnTo>
                  <a:lnTo>
                    <a:pt x="24" y="11"/>
                  </a:lnTo>
                  <a:lnTo>
                    <a:pt x="23" y="16"/>
                  </a:lnTo>
                  <a:lnTo>
                    <a:pt x="20" y="21"/>
                  </a:lnTo>
                  <a:lnTo>
                    <a:pt x="17"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2" name="Freeform 15"/>
            <p:cNvSpPr>
              <a:spLocks/>
            </p:cNvSpPr>
            <p:nvPr/>
          </p:nvSpPr>
          <p:spPr bwMode="auto">
            <a:xfrm>
              <a:off x="2647" y="1554"/>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3" name="Freeform 16"/>
            <p:cNvSpPr>
              <a:spLocks/>
            </p:cNvSpPr>
            <p:nvPr/>
          </p:nvSpPr>
          <p:spPr bwMode="auto">
            <a:xfrm>
              <a:off x="2647" y="1554"/>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4" name="Freeform 17"/>
            <p:cNvSpPr>
              <a:spLocks/>
            </p:cNvSpPr>
            <p:nvPr/>
          </p:nvSpPr>
          <p:spPr bwMode="auto">
            <a:xfrm>
              <a:off x="2618" y="1569"/>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8"/>
                <a:gd name="T56" fmla="*/ 71 w 71"/>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8">
                  <a:moveTo>
                    <a:pt x="66" y="58"/>
                  </a:moveTo>
                  <a:lnTo>
                    <a:pt x="71" y="48"/>
                  </a:lnTo>
                  <a:lnTo>
                    <a:pt x="70" y="44"/>
                  </a:lnTo>
                  <a:lnTo>
                    <a:pt x="64" y="36"/>
                  </a:lnTo>
                  <a:lnTo>
                    <a:pt x="58" y="25"/>
                  </a:lnTo>
                  <a:lnTo>
                    <a:pt x="49" y="14"/>
                  </a:lnTo>
                  <a:lnTo>
                    <a:pt x="39" y="5"/>
                  </a:lnTo>
                  <a:lnTo>
                    <a:pt x="28" y="0"/>
                  </a:lnTo>
                  <a:lnTo>
                    <a:pt x="16" y="4"/>
                  </a:lnTo>
                  <a:lnTo>
                    <a:pt x="6" y="17"/>
                  </a:lnTo>
                  <a:lnTo>
                    <a:pt x="0" y="33"/>
                  </a:lnTo>
                  <a:lnTo>
                    <a:pt x="3" y="43"/>
                  </a:lnTo>
                  <a:lnTo>
                    <a:pt x="11" y="51"/>
                  </a:lnTo>
                  <a:lnTo>
                    <a:pt x="25" y="56"/>
                  </a:lnTo>
                  <a:lnTo>
                    <a:pt x="39" y="58"/>
                  </a:lnTo>
                  <a:lnTo>
                    <a:pt x="52"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5" name="Freeform 18"/>
            <p:cNvSpPr>
              <a:spLocks/>
            </p:cNvSpPr>
            <p:nvPr/>
          </p:nvSpPr>
          <p:spPr bwMode="auto">
            <a:xfrm>
              <a:off x="2618" y="1602"/>
              <a:ext cx="36" cy="28"/>
            </a:xfrm>
            <a:custGeom>
              <a:avLst/>
              <a:gdLst>
                <a:gd name="T0" fmla="*/ 1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0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71" y="10"/>
                  </a:moveTo>
                  <a:lnTo>
                    <a:pt x="66" y="0"/>
                  </a:lnTo>
                  <a:lnTo>
                    <a:pt x="62" y="0"/>
                  </a:lnTo>
                  <a:lnTo>
                    <a:pt x="53" y="0"/>
                  </a:lnTo>
                  <a:lnTo>
                    <a:pt x="39" y="0"/>
                  </a:lnTo>
                  <a:lnTo>
                    <a:pt x="25" y="2"/>
                  </a:lnTo>
                  <a:lnTo>
                    <a:pt x="13" y="7"/>
                  </a:lnTo>
                  <a:lnTo>
                    <a:pt x="3" y="15"/>
                  </a:lnTo>
                  <a:lnTo>
                    <a:pt x="0" y="25"/>
                  </a:lnTo>
                  <a:lnTo>
                    <a:pt x="6" y="42"/>
                  </a:lnTo>
                  <a:lnTo>
                    <a:pt x="16" y="54"/>
                  </a:lnTo>
                  <a:lnTo>
                    <a:pt x="28" y="57"/>
                  </a:lnTo>
                  <a:lnTo>
                    <a:pt x="39" y="53"/>
                  </a:lnTo>
                  <a:lnTo>
                    <a:pt x="49" y="44"/>
                  </a:lnTo>
                  <a:lnTo>
                    <a:pt x="58" y="33"/>
                  </a:lnTo>
                  <a:lnTo>
                    <a:pt x="64" y="22"/>
                  </a:lnTo>
                  <a:lnTo>
                    <a:pt x="70" y="14"/>
                  </a:lnTo>
                  <a:lnTo>
                    <a:pt x="71"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6" name="Freeform 19"/>
            <p:cNvSpPr>
              <a:spLocks/>
            </p:cNvSpPr>
            <p:nvPr/>
          </p:nvSpPr>
          <p:spPr bwMode="auto">
            <a:xfrm>
              <a:off x="2647" y="1610"/>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0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1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32" y="0"/>
                  </a:moveTo>
                  <a:lnTo>
                    <a:pt x="20" y="0"/>
                  </a:lnTo>
                  <a:lnTo>
                    <a:pt x="18" y="4"/>
                  </a:lnTo>
                  <a:lnTo>
                    <a:pt x="14" y="12"/>
                  </a:lnTo>
                  <a:lnTo>
                    <a:pt x="8" y="23"/>
                  </a:lnTo>
                  <a:lnTo>
                    <a:pt x="2" y="36"/>
                  </a:lnTo>
                  <a:lnTo>
                    <a:pt x="0" y="50"/>
                  </a:lnTo>
                  <a:lnTo>
                    <a:pt x="1" y="61"/>
                  </a:lnTo>
                  <a:lnTo>
                    <a:pt x="9" y="69"/>
                  </a:lnTo>
                  <a:lnTo>
                    <a:pt x="25" y="73"/>
                  </a:lnTo>
                  <a:lnTo>
                    <a:pt x="41" y="69"/>
                  </a:lnTo>
                  <a:lnTo>
                    <a:pt x="50" y="61"/>
                  </a:lnTo>
                  <a:lnTo>
                    <a:pt x="52" y="50"/>
                  </a:lnTo>
                  <a:lnTo>
                    <a:pt x="49" y="36"/>
                  </a:lnTo>
                  <a:lnTo>
                    <a:pt x="45" y="23"/>
                  </a:lnTo>
                  <a:lnTo>
                    <a:pt x="39" y="12"/>
                  </a:lnTo>
                  <a:lnTo>
                    <a:pt x="34" y="4"/>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7" name="Freeform 20"/>
            <p:cNvSpPr>
              <a:spLocks/>
            </p:cNvSpPr>
            <p:nvPr/>
          </p:nvSpPr>
          <p:spPr bwMode="auto">
            <a:xfrm>
              <a:off x="2667" y="1602"/>
              <a:ext cx="36" cy="28"/>
            </a:xfrm>
            <a:custGeom>
              <a:avLst/>
              <a:gdLst>
                <a:gd name="T0" fmla="*/ 1 w 71"/>
                <a:gd name="T1" fmla="*/ 0 h 57"/>
                <a:gd name="T2" fmla="*/ 0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6" y="0"/>
                  </a:moveTo>
                  <a:lnTo>
                    <a:pt x="0" y="10"/>
                  </a:lnTo>
                  <a:lnTo>
                    <a:pt x="1" y="14"/>
                  </a:lnTo>
                  <a:lnTo>
                    <a:pt x="7" y="22"/>
                  </a:lnTo>
                  <a:lnTo>
                    <a:pt x="14" y="33"/>
                  </a:lnTo>
                  <a:lnTo>
                    <a:pt x="23" y="44"/>
                  </a:lnTo>
                  <a:lnTo>
                    <a:pt x="32" y="53"/>
                  </a:lnTo>
                  <a:lnTo>
                    <a:pt x="44" y="57"/>
                  </a:lnTo>
                  <a:lnTo>
                    <a:pt x="55" y="54"/>
                  </a:lnTo>
                  <a:lnTo>
                    <a:pt x="66" y="42"/>
                  </a:lnTo>
                  <a:lnTo>
                    <a:pt x="71" y="25"/>
                  </a:lnTo>
                  <a:lnTo>
                    <a:pt x="68" y="15"/>
                  </a:lnTo>
                  <a:lnTo>
                    <a:pt x="60" y="7"/>
                  </a:lnTo>
                  <a:lnTo>
                    <a:pt x="46" y="2"/>
                  </a:lnTo>
                  <a:lnTo>
                    <a:pt x="32" y="0"/>
                  </a:lnTo>
                  <a:lnTo>
                    <a:pt x="19"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8" name="Freeform 21"/>
            <p:cNvSpPr>
              <a:spLocks/>
            </p:cNvSpPr>
            <p:nvPr/>
          </p:nvSpPr>
          <p:spPr bwMode="auto">
            <a:xfrm>
              <a:off x="2667" y="1569"/>
              <a:ext cx="36" cy="28"/>
            </a:xfrm>
            <a:custGeom>
              <a:avLst/>
              <a:gdLst>
                <a:gd name="T0" fmla="*/ 0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0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0" y="47"/>
                  </a:moveTo>
                  <a:lnTo>
                    <a:pt x="6" y="57"/>
                  </a:lnTo>
                  <a:lnTo>
                    <a:pt x="9" y="57"/>
                  </a:lnTo>
                  <a:lnTo>
                    <a:pt x="19" y="57"/>
                  </a:lnTo>
                  <a:lnTo>
                    <a:pt x="32" y="57"/>
                  </a:lnTo>
                  <a:lnTo>
                    <a:pt x="46" y="55"/>
                  </a:lnTo>
                  <a:lnTo>
                    <a:pt x="59" y="50"/>
                  </a:lnTo>
                  <a:lnTo>
                    <a:pt x="68" y="43"/>
                  </a:lnTo>
                  <a:lnTo>
                    <a:pt x="71" y="32"/>
                  </a:lnTo>
                  <a:lnTo>
                    <a:pt x="66" y="17"/>
                  </a:lnTo>
                  <a:lnTo>
                    <a:pt x="55" y="4"/>
                  </a:lnTo>
                  <a:lnTo>
                    <a:pt x="44" y="0"/>
                  </a:lnTo>
                  <a:lnTo>
                    <a:pt x="32" y="4"/>
                  </a:lnTo>
                  <a:lnTo>
                    <a:pt x="23" y="13"/>
                  </a:lnTo>
                  <a:lnTo>
                    <a:pt x="14" y="23"/>
                  </a:lnTo>
                  <a:lnTo>
                    <a:pt x="7" y="35"/>
                  </a:lnTo>
                  <a:lnTo>
                    <a:pt x="1" y="43"/>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29" name="Freeform 22"/>
            <p:cNvSpPr>
              <a:spLocks/>
            </p:cNvSpPr>
            <p:nvPr/>
          </p:nvSpPr>
          <p:spPr bwMode="auto">
            <a:xfrm>
              <a:off x="3368" y="2439"/>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11" y="24"/>
                  </a:moveTo>
                  <a:lnTo>
                    <a:pt x="7" y="23"/>
                  </a:lnTo>
                  <a:lnTo>
                    <a:pt x="3" y="20"/>
                  </a:lnTo>
                  <a:lnTo>
                    <a:pt x="1" y="16"/>
                  </a:lnTo>
                  <a:lnTo>
                    <a:pt x="0" y="11"/>
                  </a:lnTo>
                  <a:lnTo>
                    <a:pt x="1" y="7"/>
                  </a:lnTo>
                  <a:lnTo>
                    <a:pt x="3" y="3"/>
                  </a:lnTo>
                  <a:lnTo>
                    <a:pt x="7" y="1"/>
                  </a:lnTo>
                  <a:lnTo>
                    <a:pt x="11" y="0"/>
                  </a:lnTo>
                  <a:lnTo>
                    <a:pt x="16" y="1"/>
                  </a:lnTo>
                  <a:lnTo>
                    <a:pt x="20" y="3"/>
                  </a:lnTo>
                  <a:lnTo>
                    <a:pt x="23" y="7"/>
                  </a:lnTo>
                  <a:lnTo>
                    <a:pt x="24" y="11"/>
                  </a:lnTo>
                  <a:lnTo>
                    <a:pt x="23" y="16"/>
                  </a:lnTo>
                  <a:lnTo>
                    <a:pt x="20" y="20"/>
                  </a:lnTo>
                  <a:lnTo>
                    <a:pt x="16" y="23"/>
                  </a:lnTo>
                  <a:lnTo>
                    <a:pt x="11"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0" name="Freeform 23"/>
            <p:cNvSpPr>
              <a:spLocks/>
            </p:cNvSpPr>
            <p:nvPr/>
          </p:nvSpPr>
          <p:spPr bwMode="auto">
            <a:xfrm>
              <a:off x="3361" y="2399"/>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3"/>
                <a:gd name="T56" fmla="*/ 53 w 53"/>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1" name="Freeform 24"/>
            <p:cNvSpPr>
              <a:spLocks/>
            </p:cNvSpPr>
            <p:nvPr/>
          </p:nvSpPr>
          <p:spPr bwMode="auto">
            <a:xfrm>
              <a:off x="3361" y="2399"/>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3"/>
                <a:gd name="T56" fmla="*/ 53 w 53"/>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2" name="Freeform 25"/>
            <p:cNvSpPr>
              <a:spLocks/>
            </p:cNvSpPr>
            <p:nvPr/>
          </p:nvSpPr>
          <p:spPr bwMode="auto">
            <a:xfrm>
              <a:off x="3331" y="2414"/>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8"/>
                <a:gd name="T56" fmla="*/ 71 w 71"/>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8">
                  <a:moveTo>
                    <a:pt x="66" y="58"/>
                  </a:moveTo>
                  <a:lnTo>
                    <a:pt x="71" y="47"/>
                  </a:lnTo>
                  <a:lnTo>
                    <a:pt x="70" y="44"/>
                  </a:lnTo>
                  <a:lnTo>
                    <a:pt x="64" y="36"/>
                  </a:lnTo>
                  <a:lnTo>
                    <a:pt x="58" y="24"/>
                  </a:lnTo>
                  <a:lnTo>
                    <a:pt x="49" y="14"/>
                  </a:lnTo>
                  <a:lnTo>
                    <a:pt x="39" y="5"/>
                  </a:lnTo>
                  <a:lnTo>
                    <a:pt x="28" y="0"/>
                  </a:lnTo>
                  <a:lnTo>
                    <a:pt x="16" y="4"/>
                  </a:lnTo>
                  <a:lnTo>
                    <a:pt x="6" y="16"/>
                  </a:lnTo>
                  <a:lnTo>
                    <a:pt x="0" y="32"/>
                  </a:lnTo>
                  <a:lnTo>
                    <a:pt x="3" y="43"/>
                  </a:lnTo>
                  <a:lnTo>
                    <a:pt x="13" y="51"/>
                  </a:lnTo>
                  <a:lnTo>
                    <a:pt x="25" y="55"/>
                  </a:lnTo>
                  <a:lnTo>
                    <a:pt x="39" y="58"/>
                  </a:lnTo>
                  <a:lnTo>
                    <a:pt x="53"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3" name="Freeform 26"/>
            <p:cNvSpPr>
              <a:spLocks/>
            </p:cNvSpPr>
            <p:nvPr/>
          </p:nvSpPr>
          <p:spPr bwMode="auto">
            <a:xfrm>
              <a:off x="3331" y="2447"/>
              <a:ext cx="37" cy="28"/>
            </a:xfrm>
            <a:custGeom>
              <a:avLst/>
              <a:gdLst>
                <a:gd name="T0" fmla="*/ 1 w 72"/>
                <a:gd name="T1" fmla="*/ 1 h 56"/>
                <a:gd name="T2" fmla="*/ 1 w 72"/>
                <a:gd name="T3" fmla="*/ 0 h 56"/>
                <a:gd name="T4" fmla="*/ 1 w 72"/>
                <a:gd name="T5" fmla="*/ 0 h 56"/>
                <a:gd name="T6" fmla="*/ 1 w 72"/>
                <a:gd name="T7" fmla="*/ 0 h 56"/>
                <a:gd name="T8" fmla="*/ 1 w 72"/>
                <a:gd name="T9" fmla="*/ 0 h 56"/>
                <a:gd name="T10" fmla="*/ 1 w 72"/>
                <a:gd name="T11" fmla="*/ 1 h 56"/>
                <a:gd name="T12" fmla="*/ 1 w 72"/>
                <a:gd name="T13" fmla="*/ 1 h 56"/>
                <a:gd name="T14" fmla="*/ 1 w 72"/>
                <a:gd name="T15" fmla="*/ 1 h 56"/>
                <a:gd name="T16" fmla="*/ 0 w 72"/>
                <a:gd name="T17" fmla="*/ 1 h 56"/>
                <a:gd name="T18" fmla="*/ 1 w 72"/>
                <a:gd name="T19" fmla="*/ 1 h 56"/>
                <a:gd name="T20" fmla="*/ 1 w 72"/>
                <a:gd name="T21" fmla="*/ 1 h 56"/>
                <a:gd name="T22" fmla="*/ 1 w 72"/>
                <a:gd name="T23" fmla="*/ 1 h 56"/>
                <a:gd name="T24" fmla="*/ 1 w 72"/>
                <a:gd name="T25" fmla="*/ 1 h 56"/>
                <a:gd name="T26" fmla="*/ 1 w 72"/>
                <a:gd name="T27" fmla="*/ 1 h 56"/>
                <a:gd name="T28" fmla="*/ 1 w 72"/>
                <a:gd name="T29" fmla="*/ 1 h 56"/>
                <a:gd name="T30" fmla="*/ 1 w 72"/>
                <a:gd name="T31" fmla="*/ 1 h 56"/>
                <a:gd name="T32" fmla="*/ 1 w 72"/>
                <a:gd name="T33" fmla="*/ 1 h 56"/>
                <a:gd name="T34" fmla="*/ 1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6"/>
                <a:gd name="T56" fmla="*/ 72 w 72"/>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6">
                  <a:moveTo>
                    <a:pt x="72" y="10"/>
                  </a:moveTo>
                  <a:lnTo>
                    <a:pt x="67" y="0"/>
                  </a:lnTo>
                  <a:lnTo>
                    <a:pt x="63" y="0"/>
                  </a:lnTo>
                  <a:lnTo>
                    <a:pt x="53" y="0"/>
                  </a:lnTo>
                  <a:lnTo>
                    <a:pt x="40" y="0"/>
                  </a:lnTo>
                  <a:lnTo>
                    <a:pt x="26" y="2"/>
                  </a:lnTo>
                  <a:lnTo>
                    <a:pt x="13" y="7"/>
                  </a:lnTo>
                  <a:lnTo>
                    <a:pt x="3" y="15"/>
                  </a:lnTo>
                  <a:lnTo>
                    <a:pt x="0" y="25"/>
                  </a:lnTo>
                  <a:lnTo>
                    <a:pt x="6" y="41"/>
                  </a:lnTo>
                  <a:lnTo>
                    <a:pt x="17" y="54"/>
                  </a:lnTo>
                  <a:lnTo>
                    <a:pt x="29" y="56"/>
                  </a:lnTo>
                  <a:lnTo>
                    <a:pt x="39" y="53"/>
                  </a:lnTo>
                  <a:lnTo>
                    <a:pt x="49" y="44"/>
                  </a:lnTo>
                  <a:lnTo>
                    <a:pt x="59" y="33"/>
                  </a:lnTo>
                  <a:lnTo>
                    <a:pt x="66"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4" name="Freeform 27"/>
            <p:cNvSpPr>
              <a:spLocks/>
            </p:cNvSpPr>
            <p:nvPr/>
          </p:nvSpPr>
          <p:spPr bwMode="auto">
            <a:xfrm>
              <a:off x="3361" y="2454"/>
              <a:ext cx="26" cy="37"/>
            </a:xfrm>
            <a:custGeom>
              <a:avLst/>
              <a:gdLst>
                <a:gd name="T0" fmla="*/ 0 w 53"/>
                <a:gd name="T1" fmla="*/ 0 h 72"/>
                <a:gd name="T2" fmla="*/ 0 w 53"/>
                <a:gd name="T3" fmla="*/ 0 h 72"/>
                <a:gd name="T4" fmla="*/ 0 w 53"/>
                <a:gd name="T5" fmla="*/ 1 h 72"/>
                <a:gd name="T6" fmla="*/ 0 w 53"/>
                <a:gd name="T7" fmla="*/ 1 h 72"/>
                <a:gd name="T8" fmla="*/ 0 w 53"/>
                <a:gd name="T9" fmla="*/ 1 h 72"/>
                <a:gd name="T10" fmla="*/ 0 w 53"/>
                <a:gd name="T11" fmla="*/ 1 h 72"/>
                <a:gd name="T12" fmla="*/ 0 w 53"/>
                <a:gd name="T13" fmla="*/ 1 h 72"/>
                <a:gd name="T14" fmla="*/ 0 w 53"/>
                <a:gd name="T15" fmla="*/ 1 h 72"/>
                <a:gd name="T16" fmla="*/ 0 w 53"/>
                <a:gd name="T17" fmla="*/ 1 h 72"/>
                <a:gd name="T18" fmla="*/ 0 w 53"/>
                <a:gd name="T19" fmla="*/ 1 h 72"/>
                <a:gd name="T20" fmla="*/ 0 w 53"/>
                <a:gd name="T21" fmla="*/ 1 h 72"/>
                <a:gd name="T22" fmla="*/ 0 w 53"/>
                <a:gd name="T23" fmla="*/ 1 h 72"/>
                <a:gd name="T24" fmla="*/ 0 w 53"/>
                <a:gd name="T25" fmla="*/ 1 h 72"/>
                <a:gd name="T26" fmla="*/ 0 w 53"/>
                <a:gd name="T27" fmla="*/ 1 h 72"/>
                <a:gd name="T28" fmla="*/ 0 w 53"/>
                <a:gd name="T29" fmla="*/ 1 h 72"/>
                <a:gd name="T30" fmla="*/ 0 w 53"/>
                <a:gd name="T31" fmla="*/ 1 h 72"/>
                <a:gd name="T32" fmla="*/ 0 w 53"/>
                <a:gd name="T33" fmla="*/ 1 h 72"/>
                <a:gd name="T34" fmla="*/ 0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2"/>
                <a:gd name="T56" fmla="*/ 53 w 53"/>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2">
                  <a:moveTo>
                    <a:pt x="33" y="0"/>
                  </a:moveTo>
                  <a:lnTo>
                    <a:pt x="20" y="0"/>
                  </a:lnTo>
                  <a:lnTo>
                    <a:pt x="18" y="3"/>
                  </a:lnTo>
                  <a:lnTo>
                    <a:pt x="13" y="11"/>
                  </a:lnTo>
                  <a:lnTo>
                    <a:pt x="8" y="23"/>
                  </a:lnTo>
                  <a:lnTo>
                    <a:pt x="3" y="35"/>
                  </a:lnTo>
                  <a:lnTo>
                    <a:pt x="0" y="49"/>
                  </a:lnTo>
                  <a:lnTo>
                    <a:pt x="2" y="61"/>
                  </a:lnTo>
                  <a:lnTo>
                    <a:pt x="10" y="69"/>
                  </a:lnTo>
                  <a:lnTo>
                    <a:pt x="26" y="72"/>
                  </a:lnTo>
                  <a:lnTo>
                    <a:pt x="42" y="69"/>
                  </a:lnTo>
                  <a:lnTo>
                    <a:pt x="51" y="61"/>
                  </a:lnTo>
                  <a:lnTo>
                    <a:pt x="53" y="49"/>
                  </a:lnTo>
                  <a:lnTo>
                    <a:pt x="50" y="35"/>
                  </a:lnTo>
                  <a:lnTo>
                    <a:pt x="46" y="23"/>
                  </a:lnTo>
                  <a:lnTo>
                    <a:pt x="40" y="11"/>
                  </a:lnTo>
                  <a:lnTo>
                    <a:pt x="35" y="3"/>
                  </a:lnTo>
                  <a:lnTo>
                    <a:pt x="3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5" name="Freeform 28"/>
            <p:cNvSpPr>
              <a:spLocks/>
            </p:cNvSpPr>
            <p:nvPr/>
          </p:nvSpPr>
          <p:spPr bwMode="auto">
            <a:xfrm>
              <a:off x="3381" y="2447"/>
              <a:ext cx="36" cy="28"/>
            </a:xfrm>
            <a:custGeom>
              <a:avLst/>
              <a:gdLst>
                <a:gd name="T0" fmla="*/ 1 w 71"/>
                <a:gd name="T1" fmla="*/ 0 h 56"/>
                <a:gd name="T2" fmla="*/ 0 w 71"/>
                <a:gd name="T3" fmla="*/ 1 h 56"/>
                <a:gd name="T4" fmla="*/ 1 w 71"/>
                <a:gd name="T5" fmla="*/ 1 h 56"/>
                <a:gd name="T6" fmla="*/ 1 w 71"/>
                <a:gd name="T7" fmla="*/ 1 h 56"/>
                <a:gd name="T8" fmla="*/ 1 w 71"/>
                <a:gd name="T9" fmla="*/ 1 h 56"/>
                <a:gd name="T10" fmla="*/ 1 w 71"/>
                <a:gd name="T11" fmla="*/ 1 h 56"/>
                <a:gd name="T12" fmla="*/ 1 w 71"/>
                <a:gd name="T13" fmla="*/ 1 h 56"/>
                <a:gd name="T14" fmla="*/ 1 w 71"/>
                <a:gd name="T15" fmla="*/ 1 h 56"/>
                <a:gd name="T16" fmla="*/ 1 w 71"/>
                <a:gd name="T17" fmla="*/ 1 h 56"/>
                <a:gd name="T18" fmla="*/ 1 w 71"/>
                <a:gd name="T19" fmla="*/ 1 h 56"/>
                <a:gd name="T20" fmla="*/ 1 w 71"/>
                <a:gd name="T21" fmla="*/ 1 h 56"/>
                <a:gd name="T22" fmla="*/ 1 w 71"/>
                <a:gd name="T23" fmla="*/ 1 h 56"/>
                <a:gd name="T24" fmla="*/ 1 w 71"/>
                <a:gd name="T25" fmla="*/ 1 h 56"/>
                <a:gd name="T26" fmla="*/ 1 w 71"/>
                <a:gd name="T27" fmla="*/ 1 h 56"/>
                <a:gd name="T28" fmla="*/ 1 w 71"/>
                <a:gd name="T29" fmla="*/ 0 h 56"/>
                <a:gd name="T30" fmla="*/ 1 w 71"/>
                <a:gd name="T31" fmla="*/ 0 h 56"/>
                <a:gd name="T32" fmla="*/ 1 w 71"/>
                <a:gd name="T33" fmla="*/ 0 h 56"/>
                <a:gd name="T34" fmla="*/ 1 w 71"/>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6"/>
                <a:gd name="T56" fmla="*/ 71 w 71"/>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6">
                  <a:moveTo>
                    <a:pt x="6" y="0"/>
                  </a:moveTo>
                  <a:lnTo>
                    <a:pt x="0" y="10"/>
                  </a:lnTo>
                  <a:lnTo>
                    <a:pt x="1" y="14"/>
                  </a:lnTo>
                  <a:lnTo>
                    <a:pt x="7" y="22"/>
                  </a:lnTo>
                  <a:lnTo>
                    <a:pt x="14" y="33"/>
                  </a:lnTo>
                  <a:lnTo>
                    <a:pt x="23" y="44"/>
                  </a:lnTo>
                  <a:lnTo>
                    <a:pt x="32" y="53"/>
                  </a:lnTo>
                  <a:lnTo>
                    <a:pt x="44" y="56"/>
                  </a:lnTo>
                  <a:lnTo>
                    <a:pt x="55" y="54"/>
                  </a:lnTo>
                  <a:lnTo>
                    <a:pt x="66" y="41"/>
                  </a:lnTo>
                  <a:lnTo>
                    <a:pt x="71" y="25"/>
                  </a:lnTo>
                  <a:lnTo>
                    <a:pt x="68" y="15"/>
                  </a:lnTo>
                  <a:lnTo>
                    <a:pt x="59" y="7"/>
                  </a:lnTo>
                  <a:lnTo>
                    <a:pt x="46" y="2"/>
                  </a:lnTo>
                  <a:lnTo>
                    <a:pt x="32"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6" name="Freeform 29"/>
            <p:cNvSpPr>
              <a:spLocks/>
            </p:cNvSpPr>
            <p:nvPr/>
          </p:nvSpPr>
          <p:spPr bwMode="auto">
            <a:xfrm>
              <a:off x="3380" y="2414"/>
              <a:ext cx="37" cy="28"/>
            </a:xfrm>
            <a:custGeom>
              <a:avLst/>
              <a:gdLst>
                <a:gd name="T0" fmla="*/ 0 w 72"/>
                <a:gd name="T1" fmla="*/ 0 h 57"/>
                <a:gd name="T2" fmla="*/ 1 w 72"/>
                <a:gd name="T3" fmla="*/ 0 h 57"/>
                <a:gd name="T4" fmla="*/ 1 w 72"/>
                <a:gd name="T5" fmla="*/ 0 h 57"/>
                <a:gd name="T6" fmla="*/ 1 w 72"/>
                <a:gd name="T7" fmla="*/ 0 h 57"/>
                <a:gd name="T8" fmla="*/ 1 w 72"/>
                <a:gd name="T9" fmla="*/ 0 h 57"/>
                <a:gd name="T10" fmla="*/ 1 w 72"/>
                <a:gd name="T11" fmla="*/ 0 h 57"/>
                <a:gd name="T12" fmla="*/ 1 w 72"/>
                <a:gd name="T13" fmla="*/ 0 h 57"/>
                <a:gd name="T14" fmla="*/ 1 w 72"/>
                <a:gd name="T15" fmla="*/ 0 h 57"/>
                <a:gd name="T16" fmla="*/ 1 w 72"/>
                <a:gd name="T17" fmla="*/ 0 h 57"/>
                <a:gd name="T18" fmla="*/ 1 w 72"/>
                <a:gd name="T19" fmla="*/ 0 h 57"/>
                <a:gd name="T20" fmla="*/ 1 w 72"/>
                <a:gd name="T21" fmla="*/ 0 h 57"/>
                <a:gd name="T22" fmla="*/ 1 w 72"/>
                <a:gd name="T23" fmla="*/ 0 h 57"/>
                <a:gd name="T24" fmla="*/ 1 w 72"/>
                <a:gd name="T25" fmla="*/ 0 h 57"/>
                <a:gd name="T26" fmla="*/ 1 w 72"/>
                <a:gd name="T27" fmla="*/ 0 h 57"/>
                <a:gd name="T28" fmla="*/ 1 w 72"/>
                <a:gd name="T29" fmla="*/ 0 h 57"/>
                <a:gd name="T30" fmla="*/ 1 w 72"/>
                <a:gd name="T31" fmla="*/ 0 h 57"/>
                <a:gd name="T32" fmla="*/ 1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7"/>
                <a:gd name="T56" fmla="*/ 72 w 7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7">
                  <a:moveTo>
                    <a:pt x="0" y="46"/>
                  </a:moveTo>
                  <a:lnTo>
                    <a:pt x="6" y="57"/>
                  </a:lnTo>
                  <a:lnTo>
                    <a:pt x="9" y="57"/>
                  </a:lnTo>
                  <a:lnTo>
                    <a:pt x="19" y="57"/>
                  </a:lnTo>
                  <a:lnTo>
                    <a:pt x="32" y="57"/>
                  </a:lnTo>
                  <a:lnTo>
                    <a:pt x="47" y="54"/>
                  </a:lnTo>
                  <a:lnTo>
                    <a:pt x="60" y="50"/>
                  </a:lnTo>
                  <a:lnTo>
                    <a:pt x="69" y="43"/>
                  </a:lnTo>
                  <a:lnTo>
                    <a:pt x="72" y="31"/>
                  </a:lnTo>
                  <a:lnTo>
                    <a:pt x="67" y="16"/>
                  </a:lnTo>
                  <a:lnTo>
                    <a:pt x="55" y="4"/>
                  </a:lnTo>
                  <a:lnTo>
                    <a:pt x="44" y="0"/>
                  </a:lnTo>
                  <a:lnTo>
                    <a:pt x="33" y="4"/>
                  </a:lnTo>
                  <a:lnTo>
                    <a:pt x="23" y="13"/>
                  </a:lnTo>
                  <a:lnTo>
                    <a:pt x="14" y="23"/>
                  </a:lnTo>
                  <a:lnTo>
                    <a:pt x="7" y="35"/>
                  </a:lnTo>
                  <a:lnTo>
                    <a:pt x="1" y="43"/>
                  </a:lnTo>
                  <a:lnTo>
                    <a:pt x="0" y="4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7" name="Freeform 30"/>
            <p:cNvSpPr>
              <a:spLocks/>
            </p:cNvSpPr>
            <p:nvPr/>
          </p:nvSpPr>
          <p:spPr bwMode="auto">
            <a:xfrm>
              <a:off x="2672" y="2420"/>
              <a:ext cx="11" cy="12"/>
            </a:xfrm>
            <a:custGeom>
              <a:avLst/>
              <a:gdLst>
                <a:gd name="T0" fmla="*/ 0 w 23"/>
                <a:gd name="T1" fmla="*/ 1 h 24"/>
                <a:gd name="T2" fmla="*/ 0 w 23"/>
                <a:gd name="T3" fmla="*/ 1 h 24"/>
                <a:gd name="T4" fmla="*/ 0 w 23"/>
                <a:gd name="T5" fmla="*/ 1 h 24"/>
                <a:gd name="T6" fmla="*/ 0 w 23"/>
                <a:gd name="T7" fmla="*/ 1 h 24"/>
                <a:gd name="T8" fmla="*/ 0 w 23"/>
                <a:gd name="T9" fmla="*/ 1 h 24"/>
                <a:gd name="T10" fmla="*/ 0 w 23"/>
                <a:gd name="T11" fmla="*/ 1 h 24"/>
                <a:gd name="T12" fmla="*/ 0 w 23"/>
                <a:gd name="T13" fmla="*/ 1 h 24"/>
                <a:gd name="T14" fmla="*/ 0 w 23"/>
                <a:gd name="T15" fmla="*/ 1 h 24"/>
                <a:gd name="T16" fmla="*/ 0 w 23"/>
                <a:gd name="T17" fmla="*/ 0 h 24"/>
                <a:gd name="T18" fmla="*/ 0 w 23"/>
                <a:gd name="T19" fmla="*/ 1 h 24"/>
                <a:gd name="T20" fmla="*/ 0 w 23"/>
                <a:gd name="T21" fmla="*/ 1 h 24"/>
                <a:gd name="T22" fmla="*/ 0 w 23"/>
                <a:gd name="T23" fmla="*/ 1 h 24"/>
                <a:gd name="T24" fmla="*/ 0 w 23"/>
                <a:gd name="T25" fmla="*/ 1 h 24"/>
                <a:gd name="T26" fmla="*/ 0 w 23"/>
                <a:gd name="T27" fmla="*/ 1 h 24"/>
                <a:gd name="T28" fmla="*/ 0 w 23"/>
                <a:gd name="T29" fmla="*/ 1 h 24"/>
                <a:gd name="T30" fmla="*/ 0 w 23"/>
                <a:gd name="T31" fmla="*/ 1 h 24"/>
                <a:gd name="T32" fmla="*/ 0 w 2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4"/>
                <a:gd name="T53" fmla="*/ 23 w 23"/>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4">
                  <a:moveTo>
                    <a:pt x="12" y="24"/>
                  </a:moveTo>
                  <a:lnTo>
                    <a:pt x="7" y="23"/>
                  </a:lnTo>
                  <a:lnTo>
                    <a:pt x="4" y="20"/>
                  </a:lnTo>
                  <a:lnTo>
                    <a:pt x="1" y="17"/>
                  </a:lnTo>
                  <a:lnTo>
                    <a:pt x="0" y="12"/>
                  </a:lnTo>
                  <a:lnTo>
                    <a:pt x="1" y="8"/>
                  </a:lnTo>
                  <a:lnTo>
                    <a:pt x="4" y="3"/>
                  </a:lnTo>
                  <a:lnTo>
                    <a:pt x="7" y="1"/>
                  </a:lnTo>
                  <a:lnTo>
                    <a:pt x="12" y="0"/>
                  </a:lnTo>
                  <a:lnTo>
                    <a:pt x="16" y="1"/>
                  </a:lnTo>
                  <a:lnTo>
                    <a:pt x="20" y="3"/>
                  </a:lnTo>
                  <a:lnTo>
                    <a:pt x="22" y="8"/>
                  </a:lnTo>
                  <a:lnTo>
                    <a:pt x="23" y="12"/>
                  </a:lnTo>
                  <a:lnTo>
                    <a:pt x="22" y="17"/>
                  </a:lnTo>
                  <a:lnTo>
                    <a:pt x="20" y="20"/>
                  </a:lnTo>
                  <a:lnTo>
                    <a:pt x="16"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8" name="Freeform 31"/>
            <p:cNvSpPr>
              <a:spLocks/>
            </p:cNvSpPr>
            <p:nvPr/>
          </p:nvSpPr>
          <p:spPr bwMode="auto">
            <a:xfrm>
              <a:off x="2664" y="2381"/>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39" name="Freeform 32"/>
            <p:cNvSpPr>
              <a:spLocks/>
            </p:cNvSpPr>
            <p:nvPr/>
          </p:nvSpPr>
          <p:spPr bwMode="auto">
            <a:xfrm>
              <a:off x="2664" y="2381"/>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0" name="Freeform 33"/>
            <p:cNvSpPr>
              <a:spLocks/>
            </p:cNvSpPr>
            <p:nvPr/>
          </p:nvSpPr>
          <p:spPr bwMode="auto">
            <a:xfrm>
              <a:off x="2635" y="2396"/>
              <a:ext cx="35" cy="28"/>
            </a:xfrm>
            <a:custGeom>
              <a:avLst/>
              <a:gdLst>
                <a:gd name="T0" fmla="*/ 0 w 72"/>
                <a:gd name="T1" fmla="*/ 0 h 58"/>
                <a:gd name="T2" fmla="*/ 0 w 72"/>
                <a:gd name="T3" fmla="*/ 0 h 58"/>
                <a:gd name="T4" fmla="*/ 0 w 72"/>
                <a:gd name="T5" fmla="*/ 0 h 58"/>
                <a:gd name="T6" fmla="*/ 0 w 72"/>
                <a:gd name="T7" fmla="*/ 0 h 58"/>
                <a:gd name="T8" fmla="*/ 0 w 72"/>
                <a:gd name="T9" fmla="*/ 0 h 58"/>
                <a:gd name="T10" fmla="*/ 0 w 72"/>
                <a:gd name="T11" fmla="*/ 0 h 58"/>
                <a:gd name="T12" fmla="*/ 0 w 72"/>
                <a:gd name="T13" fmla="*/ 0 h 58"/>
                <a:gd name="T14" fmla="*/ 0 w 72"/>
                <a:gd name="T15" fmla="*/ 0 h 58"/>
                <a:gd name="T16" fmla="*/ 0 w 72"/>
                <a:gd name="T17" fmla="*/ 0 h 58"/>
                <a:gd name="T18" fmla="*/ 0 w 72"/>
                <a:gd name="T19" fmla="*/ 0 h 58"/>
                <a:gd name="T20" fmla="*/ 0 w 72"/>
                <a:gd name="T21" fmla="*/ 0 h 58"/>
                <a:gd name="T22" fmla="*/ 0 w 72"/>
                <a:gd name="T23" fmla="*/ 0 h 58"/>
                <a:gd name="T24" fmla="*/ 0 w 72"/>
                <a:gd name="T25" fmla="*/ 0 h 58"/>
                <a:gd name="T26" fmla="*/ 0 w 72"/>
                <a:gd name="T27" fmla="*/ 0 h 58"/>
                <a:gd name="T28" fmla="*/ 0 w 72"/>
                <a:gd name="T29" fmla="*/ 0 h 58"/>
                <a:gd name="T30" fmla="*/ 0 w 72"/>
                <a:gd name="T31" fmla="*/ 0 h 58"/>
                <a:gd name="T32" fmla="*/ 0 w 72"/>
                <a:gd name="T33" fmla="*/ 0 h 58"/>
                <a:gd name="T34" fmla="*/ 0 w 72"/>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8"/>
                <a:gd name="T56" fmla="*/ 72 w 7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8">
                  <a:moveTo>
                    <a:pt x="66" y="58"/>
                  </a:moveTo>
                  <a:lnTo>
                    <a:pt x="72" y="47"/>
                  </a:lnTo>
                  <a:lnTo>
                    <a:pt x="71" y="44"/>
                  </a:lnTo>
                  <a:lnTo>
                    <a:pt x="65" y="36"/>
                  </a:lnTo>
                  <a:lnTo>
                    <a:pt x="58" y="24"/>
                  </a:lnTo>
                  <a:lnTo>
                    <a:pt x="50" y="14"/>
                  </a:lnTo>
                  <a:lnTo>
                    <a:pt x="40" y="5"/>
                  </a:lnTo>
                  <a:lnTo>
                    <a:pt x="28" y="0"/>
                  </a:lnTo>
                  <a:lnTo>
                    <a:pt x="16" y="3"/>
                  </a:lnTo>
                  <a:lnTo>
                    <a:pt x="6" y="15"/>
                  </a:lnTo>
                  <a:lnTo>
                    <a:pt x="0" y="31"/>
                  </a:lnTo>
                  <a:lnTo>
                    <a:pt x="4" y="43"/>
                  </a:lnTo>
                  <a:lnTo>
                    <a:pt x="12" y="51"/>
                  </a:lnTo>
                  <a:lnTo>
                    <a:pt x="26" y="56"/>
                  </a:lnTo>
                  <a:lnTo>
                    <a:pt x="40" y="58"/>
                  </a:lnTo>
                  <a:lnTo>
                    <a:pt x="52" y="58"/>
                  </a:lnTo>
                  <a:lnTo>
                    <a:pt x="63"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1" name="Freeform 34"/>
            <p:cNvSpPr>
              <a:spLocks/>
            </p:cNvSpPr>
            <p:nvPr/>
          </p:nvSpPr>
          <p:spPr bwMode="auto">
            <a:xfrm>
              <a:off x="2635" y="2428"/>
              <a:ext cx="35" cy="29"/>
            </a:xfrm>
            <a:custGeom>
              <a:avLst/>
              <a:gdLst>
                <a:gd name="T0" fmla="*/ 0 w 72"/>
                <a:gd name="T1" fmla="*/ 1 h 56"/>
                <a:gd name="T2" fmla="*/ 0 w 72"/>
                <a:gd name="T3" fmla="*/ 0 h 56"/>
                <a:gd name="T4" fmla="*/ 0 w 72"/>
                <a:gd name="T5" fmla="*/ 0 h 56"/>
                <a:gd name="T6" fmla="*/ 0 w 72"/>
                <a:gd name="T7" fmla="*/ 0 h 56"/>
                <a:gd name="T8" fmla="*/ 0 w 72"/>
                <a:gd name="T9" fmla="*/ 0 h 56"/>
                <a:gd name="T10" fmla="*/ 0 w 72"/>
                <a:gd name="T11" fmla="*/ 1 h 56"/>
                <a:gd name="T12" fmla="*/ 0 w 72"/>
                <a:gd name="T13" fmla="*/ 1 h 56"/>
                <a:gd name="T14" fmla="*/ 0 w 72"/>
                <a:gd name="T15" fmla="*/ 1 h 56"/>
                <a:gd name="T16" fmla="*/ 0 w 72"/>
                <a:gd name="T17" fmla="*/ 1 h 56"/>
                <a:gd name="T18" fmla="*/ 0 w 72"/>
                <a:gd name="T19" fmla="*/ 1 h 56"/>
                <a:gd name="T20" fmla="*/ 0 w 72"/>
                <a:gd name="T21" fmla="*/ 1 h 56"/>
                <a:gd name="T22" fmla="*/ 0 w 72"/>
                <a:gd name="T23" fmla="*/ 1 h 56"/>
                <a:gd name="T24" fmla="*/ 0 w 72"/>
                <a:gd name="T25" fmla="*/ 1 h 56"/>
                <a:gd name="T26" fmla="*/ 0 w 72"/>
                <a:gd name="T27" fmla="*/ 1 h 56"/>
                <a:gd name="T28" fmla="*/ 0 w 72"/>
                <a:gd name="T29" fmla="*/ 1 h 56"/>
                <a:gd name="T30" fmla="*/ 0 w 72"/>
                <a:gd name="T31" fmla="*/ 1 h 56"/>
                <a:gd name="T32" fmla="*/ 0 w 72"/>
                <a:gd name="T33" fmla="*/ 1 h 56"/>
                <a:gd name="T34" fmla="*/ 0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6"/>
                <a:gd name="T56" fmla="*/ 72 w 72"/>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6">
                  <a:moveTo>
                    <a:pt x="72" y="10"/>
                  </a:moveTo>
                  <a:lnTo>
                    <a:pt x="66" y="0"/>
                  </a:lnTo>
                  <a:lnTo>
                    <a:pt x="63" y="0"/>
                  </a:lnTo>
                  <a:lnTo>
                    <a:pt x="53" y="0"/>
                  </a:lnTo>
                  <a:lnTo>
                    <a:pt x="40" y="0"/>
                  </a:lnTo>
                  <a:lnTo>
                    <a:pt x="26" y="2"/>
                  </a:lnTo>
                  <a:lnTo>
                    <a:pt x="13" y="7"/>
                  </a:lnTo>
                  <a:lnTo>
                    <a:pt x="4" y="14"/>
                  </a:lnTo>
                  <a:lnTo>
                    <a:pt x="0" y="25"/>
                  </a:lnTo>
                  <a:lnTo>
                    <a:pt x="6" y="40"/>
                  </a:lnTo>
                  <a:lnTo>
                    <a:pt x="16" y="53"/>
                  </a:lnTo>
                  <a:lnTo>
                    <a:pt x="28" y="56"/>
                  </a:lnTo>
                  <a:lnTo>
                    <a:pt x="40" y="53"/>
                  </a:lnTo>
                  <a:lnTo>
                    <a:pt x="50" y="44"/>
                  </a:lnTo>
                  <a:lnTo>
                    <a:pt x="58" y="33"/>
                  </a:lnTo>
                  <a:lnTo>
                    <a:pt x="65"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2" name="Freeform 35"/>
            <p:cNvSpPr>
              <a:spLocks/>
            </p:cNvSpPr>
            <p:nvPr/>
          </p:nvSpPr>
          <p:spPr bwMode="auto">
            <a:xfrm>
              <a:off x="2664" y="2435"/>
              <a:ext cx="27" cy="37"/>
            </a:xfrm>
            <a:custGeom>
              <a:avLst/>
              <a:gdLst>
                <a:gd name="T0" fmla="*/ 1 w 53"/>
                <a:gd name="T1" fmla="*/ 0 h 72"/>
                <a:gd name="T2" fmla="*/ 1 w 53"/>
                <a:gd name="T3" fmla="*/ 0 h 72"/>
                <a:gd name="T4" fmla="*/ 1 w 53"/>
                <a:gd name="T5" fmla="*/ 1 h 72"/>
                <a:gd name="T6" fmla="*/ 1 w 53"/>
                <a:gd name="T7" fmla="*/ 1 h 72"/>
                <a:gd name="T8" fmla="*/ 1 w 53"/>
                <a:gd name="T9" fmla="*/ 1 h 72"/>
                <a:gd name="T10" fmla="*/ 1 w 53"/>
                <a:gd name="T11" fmla="*/ 1 h 72"/>
                <a:gd name="T12" fmla="*/ 0 w 53"/>
                <a:gd name="T13" fmla="*/ 1 h 72"/>
                <a:gd name="T14" fmla="*/ 1 w 53"/>
                <a:gd name="T15" fmla="*/ 1 h 72"/>
                <a:gd name="T16" fmla="*/ 1 w 53"/>
                <a:gd name="T17" fmla="*/ 1 h 72"/>
                <a:gd name="T18" fmla="*/ 1 w 53"/>
                <a:gd name="T19" fmla="*/ 1 h 72"/>
                <a:gd name="T20" fmla="*/ 1 w 53"/>
                <a:gd name="T21" fmla="*/ 1 h 72"/>
                <a:gd name="T22" fmla="*/ 1 w 53"/>
                <a:gd name="T23" fmla="*/ 1 h 72"/>
                <a:gd name="T24" fmla="*/ 1 w 53"/>
                <a:gd name="T25" fmla="*/ 1 h 72"/>
                <a:gd name="T26" fmla="*/ 1 w 53"/>
                <a:gd name="T27" fmla="*/ 1 h 72"/>
                <a:gd name="T28" fmla="*/ 1 w 53"/>
                <a:gd name="T29" fmla="*/ 1 h 72"/>
                <a:gd name="T30" fmla="*/ 1 w 53"/>
                <a:gd name="T31" fmla="*/ 1 h 72"/>
                <a:gd name="T32" fmla="*/ 1 w 53"/>
                <a:gd name="T33" fmla="*/ 1 h 72"/>
                <a:gd name="T34" fmla="*/ 1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2"/>
                <a:gd name="T56" fmla="*/ 53 w 53"/>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2">
                  <a:moveTo>
                    <a:pt x="32" y="0"/>
                  </a:moveTo>
                  <a:lnTo>
                    <a:pt x="21" y="0"/>
                  </a:lnTo>
                  <a:lnTo>
                    <a:pt x="19" y="3"/>
                  </a:lnTo>
                  <a:lnTo>
                    <a:pt x="14" y="11"/>
                  </a:lnTo>
                  <a:lnTo>
                    <a:pt x="8" y="23"/>
                  </a:lnTo>
                  <a:lnTo>
                    <a:pt x="2" y="35"/>
                  </a:lnTo>
                  <a:lnTo>
                    <a:pt x="0" y="49"/>
                  </a:lnTo>
                  <a:lnTo>
                    <a:pt x="2" y="61"/>
                  </a:lnTo>
                  <a:lnTo>
                    <a:pt x="10" y="69"/>
                  </a:lnTo>
                  <a:lnTo>
                    <a:pt x="27" y="72"/>
                  </a:lnTo>
                  <a:lnTo>
                    <a:pt x="43" y="69"/>
                  </a:lnTo>
                  <a:lnTo>
                    <a:pt x="51" y="61"/>
                  </a:lnTo>
                  <a:lnTo>
                    <a:pt x="53" y="49"/>
                  </a:lnTo>
                  <a:lnTo>
                    <a:pt x="51" y="35"/>
                  </a:lnTo>
                  <a:lnTo>
                    <a:pt x="45" y="23"/>
                  </a:lnTo>
                  <a:lnTo>
                    <a:pt x="39" y="11"/>
                  </a:lnTo>
                  <a:lnTo>
                    <a:pt x="35" y="3"/>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3" name="Freeform 36"/>
            <p:cNvSpPr>
              <a:spLocks/>
            </p:cNvSpPr>
            <p:nvPr/>
          </p:nvSpPr>
          <p:spPr bwMode="auto">
            <a:xfrm>
              <a:off x="2684" y="2428"/>
              <a:ext cx="35" cy="29"/>
            </a:xfrm>
            <a:custGeom>
              <a:avLst/>
              <a:gdLst>
                <a:gd name="T0" fmla="*/ 0 w 72"/>
                <a:gd name="T1" fmla="*/ 0 h 57"/>
                <a:gd name="T2" fmla="*/ 0 w 72"/>
                <a:gd name="T3" fmla="*/ 1 h 57"/>
                <a:gd name="T4" fmla="*/ 0 w 72"/>
                <a:gd name="T5" fmla="*/ 1 h 57"/>
                <a:gd name="T6" fmla="*/ 0 w 72"/>
                <a:gd name="T7" fmla="*/ 1 h 57"/>
                <a:gd name="T8" fmla="*/ 0 w 72"/>
                <a:gd name="T9" fmla="*/ 1 h 57"/>
                <a:gd name="T10" fmla="*/ 0 w 72"/>
                <a:gd name="T11" fmla="*/ 1 h 57"/>
                <a:gd name="T12" fmla="*/ 0 w 72"/>
                <a:gd name="T13" fmla="*/ 1 h 57"/>
                <a:gd name="T14" fmla="*/ 0 w 72"/>
                <a:gd name="T15" fmla="*/ 1 h 57"/>
                <a:gd name="T16" fmla="*/ 0 w 72"/>
                <a:gd name="T17" fmla="*/ 1 h 57"/>
                <a:gd name="T18" fmla="*/ 0 w 72"/>
                <a:gd name="T19" fmla="*/ 1 h 57"/>
                <a:gd name="T20" fmla="*/ 0 w 72"/>
                <a:gd name="T21" fmla="*/ 1 h 57"/>
                <a:gd name="T22" fmla="*/ 0 w 72"/>
                <a:gd name="T23" fmla="*/ 1 h 57"/>
                <a:gd name="T24" fmla="*/ 0 w 72"/>
                <a:gd name="T25" fmla="*/ 1 h 57"/>
                <a:gd name="T26" fmla="*/ 0 w 72"/>
                <a:gd name="T27" fmla="*/ 1 h 57"/>
                <a:gd name="T28" fmla="*/ 0 w 72"/>
                <a:gd name="T29" fmla="*/ 0 h 57"/>
                <a:gd name="T30" fmla="*/ 0 w 72"/>
                <a:gd name="T31" fmla="*/ 0 h 57"/>
                <a:gd name="T32" fmla="*/ 0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7"/>
                <a:gd name="T56" fmla="*/ 72 w 7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7">
                  <a:moveTo>
                    <a:pt x="6" y="0"/>
                  </a:moveTo>
                  <a:lnTo>
                    <a:pt x="0" y="10"/>
                  </a:lnTo>
                  <a:lnTo>
                    <a:pt x="1" y="14"/>
                  </a:lnTo>
                  <a:lnTo>
                    <a:pt x="7" y="22"/>
                  </a:lnTo>
                  <a:lnTo>
                    <a:pt x="14" y="33"/>
                  </a:lnTo>
                  <a:lnTo>
                    <a:pt x="23" y="43"/>
                  </a:lnTo>
                  <a:lnTo>
                    <a:pt x="33" y="53"/>
                  </a:lnTo>
                  <a:lnTo>
                    <a:pt x="44" y="57"/>
                  </a:lnTo>
                  <a:lnTo>
                    <a:pt x="56" y="55"/>
                  </a:lnTo>
                  <a:lnTo>
                    <a:pt x="66" y="42"/>
                  </a:lnTo>
                  <a:lnTo>
                    <a:pt x="72" y="26"/>
                  </a:lnTo>
                  <a:lnTo>
                    <a:pt x="68" y="15"/>
                  </a:lnTo>
                  <a:lnTo>
                    <a:pt x="60" y="7"/>
                  </a:lnTo>
                  <a:lnTo>
                    <a:pt x="46" y="2"/>
                  </a:lnTo>
                  <a:lnTo>
                    <a:pt x="33"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4" name="Freeform 37"/>
            <p:cNvSpPr>
              <a:spLocks/>
            </p:cNvSpPr>
            <p:nvPr/>
          </p:nvSpPr>
          <p:spPr bwMode="auto">
            <a:xfrm>
              <a:off x="2684" y="2395"/>
              <a:ext cx="35" cy="29"/>
            </a:xfrm>
            <a:custGeom>
              <a:avLst/>
              <a:gdLst>
                <a:gd name="T0" fmla="*/ 0 w 72"/>
                <a:gd name="T1" fmla="*/ 1 h 58"/>
                <a:gd name="T2" fmla="*/ 0 w 72"/>
                <a:gd name="T3" fmla="*/ 1 h 58"/>
                <a:gd name="T4" fmla="*/ 0 w 72"/>
                <a:gd name="T5" fmla="*/ 1 h 58"/>
                <a:gd name="T6" fmla="*/ 0 w 72"/>
                <a:gd name="T7" fmla="*/ 1 h 58"/>
                <a:gd name="T8" fmla="*/ 0 w 72"/>
                <a:gd name="T9" fmla="*/ 1 h 58"/>
                <a:gd name="T10" fmla="*/ 0 w 72"/>
                <a:gd name="T11" fmla="*/ 1 h 58"/>
                <a:gd name="T12" fmla="*/ 0 w 72"/>
                <a:gd name="T13" fmla="*/ 1 h 58"/>
                <a:gd name="T14" fmla="*/ 0 w 72"/>
                <a:gd name="T15" fmla="*/ 1 h 58"/>
                <a:gd name="T16" fmla="*/ 0 w 72"/>
                <a:gd name="T17" fmla="*/ 1 h 58"/>
                <a:gd name="T18" fmla="*/ 0 w 72"/>
                <a:gd name="T19" fmla="*/ 1 h 58"/>
                <a:gd name="T20" fmla="*/ 0 w 72"/>
                <a:gd name="T21" fmla="*/ 1 h 58"/>
                <a:gd name="T22" fmla="*/ 0 w 72"/>
                <a:gd name="T23" fmla="*/ 0 h 58"/>
                <a:gd name="T24" fmla="*/ 0 w 72"/>
                <a:gd name="T25" fmla="*/ 1 h 58"/>
                <a:gd name="T26" fmla="*/ 0 w 72"/>
                <a:gd name="T27" fmla="*/ 1 h 58"/>
                <a:gd name="T28" fmla="*/ 0 w 72"/>
                <a:gd name="T29" fmla="*/ 1 h 58"/>
                <a:gd name="T30" fmla="*/ 0 w 72"/>
                <a:gd name="T31" fmla="*/ 1 h 58"/>
                <a:gd name="T32" fmla="*/ 0 w 72"/>
                <a:gd name="T33" fmla="*/ 1 h 58"/>
                <a:gd name="T34" fmla="*/ 0 w 72"/>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8"/>
                <a:gd name="T56" fmla="*/ 72 w 7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8">
                  <a:moveTo>
                    <a:pt x="0" y="47"/>
                  </a:moveTo>
                  <a:lnTo>
                    <a:pt x="6" y="58"/>
                  </a:lnTo>
                  <a:lnTo>
                    <a:pt x="9" y="58"/>
                  </a:lnTo>
                  <a:lnTo>
                    <a:pt x="20" y="58"/>
                  </a:lnTo>
                  <a:lnTo>
                    <a:pt x="33" y="58"/>
                  </a:lnTo>
                  <a:lnTo>
                    <a:pt x="46" y="55"/>
                  </a:lnTo>
                  <a:lnTo>
                    <a:pt x="59" y="51"/>
                  </a:lnTo>
                  <a:lnTo>
                    <a:pt x="68" y="43"/>
                  </a:lnTo>
                  <a:lnTo>
                    <a:pt x="72" y="32"/>
                  </a:lnTo>
                  <a:lnTo>
                    <a:pt x="66" y="16"/>
                  </a:lnTo>
                  <a:lnTo>
                    <a:pt x="56" y="4"/>
                  </a:lnTo>
                  <a:lnTo>
                    <a:pt x="44" y="0"/>
                  </a:lnTo>
                  <a:lnTo>
                    <a:pt x="33" y="5"/>
                  </a:lnTo>
                  <a:lnTo>
                    <a:pt x="23" y="14"/>
                  </a:lnTo>
                  <a:lnTo>
                    <a:pt x="14" y="24"/>
                  </a:lnTo>
                  <a:lnTo>
                    <a:pt x="7" y="36"/>
                  </a:lnTo>
                  <a:lnTo>
                    <a:pt x="1" y="44"/>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5" name="Freeform 38"/>
            <p:cNvSpPr>
              <a:spLocks/>
            </p:cNvSpPr>
            <p:nvPr/>
          </p:nvSpPr>
          <p:spPr bwMode="auto">
            <a:xfrm>
              <a:off x="2471" y="1815"/>
              <a:ext cx="72" cy="84"/>
            </a:xfrm>
            <a:custGeom>
              <a:avLst/>
              <a:gdLst>
                <a:gd name="T0" fmla="*/ 1 w 144"/>
                <a:gd name="T1" fmla="*/ 0 h 167"/>
                <a:gd name="T2" fmla="*/ 1 w 144"/>
                <a:gd name="T3" fmla="*/ 1 h 167"/>
                <a:gd name="T4" fmla="*/ 1 w 144"/>
                <a:gd name="T5" fmla="*/ 1 h 167"/>
                <a:gd name="T6" fmla="*/ 1 w 144"/>
                <a:gd name="T7" fmla="*/ 1 h 167"/>
                <a:gd name="T8" fmla="*/ 1 w 144"/>
                <a:gd name="T9" fmla="*/ 1 h 167"/>
                <a:gd name="T10" fmla="*/ 1 w 144"/>
                <a:gd name="T11" fmla="*/ 1 h 167"/>
                <a:gd name="T12" fmla="*/ 1 w 144"/>
                <a:gd name="T13" fmla="*/ 1 h 167"/>
                <a:gd name="T14" fmla="*/ 1 w 144"/>
                <a:gd name="T15" fmla="*/ 1 h 167"/>
                <a:gd name="T16" fmla="*/ 1 w 144"/>
                <a:gd name="T17" fmla="*/ 1 h 167"/>
                <a:gd name="T18" fmla="*/ 1 w 144"/>
                <a:gd name="T19" fmla="*/ 1 h 167"/>
                <a:gd name="T20" fmla="*/ 1 w 144"/>
                <a:gd name="T21" fmla="*/ 1 h 167"/>
                <a:gd name="T22" fmla="*/ 0 w 144"/>
                <a:gd name="T23" fmla="*/ 1 h 167"/>
                <a:gd name="T24" fmla="*/ 1 w 144"/>
                <a:gd name="T25" fmla="*/ 1 h 167"/>
                <a:gd name="T26" fmla="*/ 1 w 144"/>
                <a:gd name="T27" fmla="*/ 1 h 167"/>
                <a:gd name="T28" fmla="*/ 1 w 144"/>
                <a:gd name="T29" fmla="*/ 1 h 167"/>
                <a:gd name="T30" fmla="*/ 1 w 144"/>
                <a:gd name="T31" fmla="*/ 1 h 167"/>
                <a:gd name="T32" fmla="*/ 1 w 144"/>
                <a:gd name="T33" fmla="*/ 1 h 167"/>
                <a:gd name="T34" fmla="*/ 1 w 144"/>
                <a:gd name="T35" fmla="*/ 1 h 167"/>
                <a:gd name="T36" fmla="*/ 1 w 144"/>
                <a:gd name="T37" fmla="*/ 1 h 167"/>
                <a:gd name="T38" fmla="*/ 1 w 144"/>
                <a:gd name="T39" fmla="*/ 1 h 167"/>
                <a:gd name="T40" fmla="*/ 1 w 144"/>
                <a:gd name="T41" fmla="*/ 1 h 167"/>
                <a:gd name="T42" fmla="*/ 1 w 144"/>
                <a:gd name="T43" fmla="*/ 1 h 167"/>
                <a:gd name="T44" fmla="*/ 1 w 144"/>
                <a:gd name="T45" fmla="*/ 1 h 167"/>
                <a:gd name="T46" fmla="*/ 1 w 144"/>
                <a:gd name="T47" fmla="*/ 1 h 167"/>
                <a:gd name="T48" fmla="*/ 1 w 144"/>
                <a:gd name="T49" fmla="*/ 0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67"/>
                <a:gd name="T77" fmla="*/ 144 w 144"/>
                <a:gd name="T78" fmla="*/ 167 h 1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67">
                  <a:moveTo>
                    <a:pt x="144" y="0"/>
                  </a:moveTo>
                  <a:lnTo>
                    <a:pt x="143" y="28"/>
                  </a:lnTo>
                  <a:lnTo>
                    <a:pt x="138" y="57"/>
                  </a:lnTo>
                  <a:lnTo>
                    <a:pt x="129" y="84"/>
                  </a:lnTo>
                  <a:lnTo>
                    <a:pt x="116" y="111"/>
                  </a:lnTo>
                  <a:lnTo>
                    <a:pt x="100" y="135"/>
                  </a:lnTo>
                  <a:lnTo>
                    <a:pt x="82" y="152"/>
                  </a:lnTo>
                  <a:lnTo>
                    <a:pt x="60" y="164"/>
                  </a:lnTo>
                  <a:lnTo>
                    <a:pt x="36" y="167"/>
                  </a:lnTo>
                  <a:lnTo>
                    <a:pt x="16" y="163"/>
                  </a:lnTo>
                  <a:lnTo>
                    <a:pt x="5" y="152"/>
                  </a:lnTo>
                  <a:lnTo>
                    <a:pt x="0" y="140"/>
                  </a:lnTo>
                  <a:lnTo>
                    <a:pt x="2" y="123"/>
                  </a:lnTo>
                  <a:lnTo>
                    <a:pt x="12" y="109"/>
                  </a:lnTo>
                  <a:lnTo>
                    <a:pt x="24" y="96"/>
                  </a:lnTo>
                  <a:lnTo>
                    <a:pt x="42" y="85"/>
                  </a:lnTo>
                  <a:lnTo>
                    <a:pt x="62" y="82"/>
                  </a:lnTo>
                  <a:lnTo>
                    <a:pt x="80" y="79"/>
                  </a:lnTo>
                  <a:lnTo>
                    <a:pt x="95" y="69"/>
                  </a:lnTo>
                  <a:lnTo>
                    <a:pt x="108" y="57"/>
                  </a:lnTo>
                  <a:lnTo>
                    <a:pt x="121" y="41"/>
                  </a:lnTo>
                  <a:lnTo>
                    <a:pt x="130" y="26"/>
                  </a:lnTo>
                  <a:lnTo>
                    <a:pt x="138" y="13"/>
                  </a:lnTo>
                  <a:lnTo>
                    <a:pt x="143" y="4"/>
                  </a:lnTo>
                  <a:lnTo>
                    <a:pt x="14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6" name="Freeform 39"/>
            <p:cNvSpPr>
              <a:spLocks/>
            </p:cNvSpPr>
            <p:nvPr/>
          </p:nvSpPr>
          <p:spPr bwMode="auto">
            <a:xfrm>
              <a:off x="2436" y="1811"/>
              <a:ext cx="102" cy="40"/>
            </a:xfrm>
            <a:custGeom>
              <a:avLst/>
              <a:gdLst>
                <a:gd name="T0" fmla="*/ 1 w 204"/>
                <a:gd name="T1" fmla="*/ 0 h 82"/>
                <a:gd name="T2" fmla="*/ 1 w 204"/>
                <a:gd name="T3" fmla="*/ 0 h 82"/>
                <a:gd name="T4" fmla="*/ 1 w 204"/>
                <a:gd name="T5" fmla="*/ 0 h 82"/>
                <a:gd name="T6" fmla="*/ 1 w 204"/>
                <a:gd name="T7" fmla="*/ 0 h 82"/>
                <a:gd name="T8" fmla="*/ 1 w 204"/>
                <a:gd name="T9" fmla="*/ 0 h 82"/>
                <a:gd name="T10" fmla="*/ 1 w 204"/>
                <a:gd name="T11" fmla="*/ 0 h 82"/>
                <a:gd name="T12" fmla="*/ 1 w 204"/>
                <a:gd name="T13" fmla="*/ 0 h 82"/>
                <a:gd name="T14" fmla="*/ 1 w 204"/>
                <a:gd name="T15" fmla="*/ 0 h 82"/>
                <a:gd name="T16" fmla="*/ 1 w 204"/>
                <a:gd name="T17" fmla="*/ 0 h 82"/>
                <a:gd name="T18" fmla="*/ 1 w 204"/>
                <a:gd name="T19" fmla="*/ 0 h 82"/>
                <a:gd name="T20" fmla="*/ 1 w 204"/>
                <a:gd name="T21" fmla="*/ 0 h 82"/>
                <a:gd name="T22" fmla="*/ 1 w 204"/>
                <a:gd name="T23" fmla="*/ 0 h 82"/>
                <a:gd name="T24" fmla="*/ 1 w 204"/>
                <a:gd name="T25" fmla="*/ 0 h 82"/>
                <a:gd name="T26" fmla="*/ 1 w 204"/>
                <a:gd name="T27" fmla="*/ 0 h 82"/>
                <a:gd name="T28" fmla="*/ 1 w 204"/>
                <a:gd name="T29" fmla="*/ 0 h 82"/>
                <a:gd name="T30" fmla="*/ 1 w 204"/>
                <a:gd name="T31" fmla="*/ 0 h 82"/>
                <a:gd name="T32" fmla="*/ 1 w 204"/>
                <a:gd name="T33" fmla="*/ 0 h 82"/>
                <a:gd name="T34" fmla="*/ 1 w 204"/>
                <a:gd name="T35" fmla="*/ 0 h 82"/>
                <a:gd name="T36" fmla="*/ 0 w 204"/>
                <a:gd name="T37" fmla="*/ 0 h 82"/>
                <a:gd name="T38" fmla="*/ 1 w 204"/>
                <a:gd name="T39" fmla="*/ 0 h 82"/>
                <a:gd name="T40" fmla="*/ 1 w 204"/>
                <a:gd name="T41" fmla="*/ 0 h 82"/>
                <a:gd name="T42" fmla="*/ 1 w 204"/>
                <a:gd name="T43" fmla="*/ 0 h 82"/>
                <a:gd name="T44" fmla="*/ 1 w 204"/>
                <a:gd name="T45" fmla="*/ 0 h 82"/>
                <a:gd name="T46" fmla="*/ 1 w 204"/>
                <a:gd name="T47" fmla="*/ 0 h 82"/>
                <a:gd name="T48" fmla="*/ 1 w 204"/>
                <a:gd name="T49" fmla="*/ 0 h 82"/>
                <a:gd name="T50" fmla="*/ 1 w 204"/>
                <a:gd name="T51" fmla="*/ 0 h 82"/>
                <a:gd name="T52" fmla="*/ 1 w 204"/>
                <a:gd name="T53" fmla="*/ 0 h 82"/>
                <a:gd name="T54" fmla="*/ 1 w 204"/>
                <a:gd name="T55" fmla="*/ 0 h 82"/>
                <a:gd name="T56" fmla="*/ 1 w 204"/>
                <a:gd name="T57" fmla="*/ 0 h 82"/>
                <a:gd name="T58" fmla="*/ 1 w 204"/>
                <a:gd name="T59" fmla="*/ 0 h 82"/>
                <a:gd name="T60" fmla="*/ 1 w 204"/>
                <a:gd name="T61" fmla="*/ 0 h 82"/>
                <a:gd name="T62" fmla="*/ 1 w 204"/>
                <a:gd name="T63" fmla="*/ 0 h 82"/>
                <a:gd name="T64" fmla="*/ 1 w 204"/>
                <a:gd name="T65" fmla="*/ 0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4"/>
                <a:gd name="T100" fmla="*/ 0 h 82"/>
                <a:gd name="T101" fmla="*/ 204 w 204"/>
                <a:gd name="T102" fmla="*/ 82 h 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4" h="82">
                  <a:moveTo>
                    <a:pt x="204" y="0"/>
                  </a:moveTo>
                  <a:lnTo>
                    <a:pt x="196" y="10"/>
                  </a:lnTo>
                  <a:lnTo>
                    <a:pt x="187" y="21"/>
                  </a:lnTo>
                  <a:lnTo>
                    <a:pt x="175" y="31"/>
                  </a:lnTo>
                  <a:lnTo>
                    <a:pt x="165" y="40"/>
                  </a:lnTo>
                  <a:lnTo>
                    <a:pt x="152" y="50"/>
                  </a:lnTo>
                  <a:lnTo>
                    <a:pt x="139" y="58"/>
                  </a:lnTo>
                  <a:lnTo>
                    <a:pt x="127" y="65"/>
                  </a:lnTo>
                  <a:lnTo>
                    <a:pt x="114" y="70"/>
                  </a:lnTo>
                  <a:lnTo>
                    <a:pt x="100" y="76"/>
                  </a:lnTo>
                  <a:lnTo>
                    <a:pt x="88" y="80"/>
                  </a:lnTo>
                  <a:lnTo>
                    <a:pt x="74" y="81"/>
                  </a:lnTo>
                  <a:lnTo>
                    <a:pt x="61" y="82"/>
                  </a:lnTo>
                  <a:lnTo>
                    <a:pt x="48" y="81"/>
                  </a:lnTo>
                  <a:lnTo>
                    <a:pt x="37" y="77"/>
                  </a:lnTo>
                  <a:lnTo>
                    <a:pt x="25" y="71"/>
                  </a:lnTo>
                  <a:lnTo>
                    <a:pt x="15" y="65"/>
                  </a:lnTo>
                  <a:lnTo>
                    <a:pt x="2" y="48"/>
                  </a:lnTo>
                  <a:lnTo>
                    <a:pt x="0" y="33"/>
                  </a:lnTo>
                  <a:lnTo>
                    <a:pt x="6" y="21"/>
                  </a:lnTo>
                  <a:lnTo>
                    <a:pt x="17" y="10"/>
                  </a:lnTo>
                  <a:lnTo>
                    <a:pt x="33" y="3"/>
                  </a:lnTo>
                  <a:lnTo>
                    <a:pt x="52" y="1"/>
                  </a:lnTo>
                  <a:lnTo>
                    <a:pt x="71" y="5"/>
                  </a:lnTo>
                  <a:lnTo>
                    <a:pt x="90" y="15"/>
                  </a:lnTo>
                  <a:lnTo>
                    <a:pt x="105" y="22"/>
                  </a:lnTo>
                  <a:lnTo>
                    <a:pt x="123" y="24"/>
                  </a:lnTo>
                  <a:lnTo>
                    <a:pt x="142" y="22"/>
                  </a:lnTo>
                  <a:lnTo>
                    <a:pt x="160" y="17"/>
                  </a:lnTo>
                  <a:lnTo>
                    <a:pt x="177" y="12"/>
                  </a:lnTo>
                  <a:lnTo>
                    <a:pt x="191" y="6"/>
                  </a:lnTo>
                  <a:lnTo>
                    <a:pt x="200" y="2"/>
                  </a:lnTo>
                  <a:lnTo>
                    <a:pt x="20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7" name="Freeform 40"/>
            <p:cNvSpPr>
              <a:spLocks/>
            </p:cNvSpPr>
            <p:nvPr/>
          </p:nvSpPr>
          <p:spPr bwMode="auto">
            <a:xfrm>
              <a:off x="2534" y="1815"/>
              <a:ext cx="42" cy="104"/>
            </a:xfrm>
            <a:custGeom>
              <a:avLst/>
              <a:gdLst>
                <a:gd name="T0" fmla="*/ 1 w 84"/>
                <a:gd name="T1" fmla="*/ 0 h 208"/>
                <a:gd name="T2" fmla="*/ 1 w 84"/>
                <a:gd name="T3" fmla="*/ 1 h 208"/>
                <a:gd name="T4" fmla="*/ 1 w 84"/>
                <a:gd name="T5" fmla="*/ 1 h 208"/>
                <a:gd name="T6" fmla="*/ 1 w 84"/>
                <a:gd name="T7" fmla="*/ 1 h 208"/>
                <a:gd name="T8" fmla="*/ 1 w 84"/>
                <a:gd name="T9" fmla="*/ 1 h 208"/>
                <a:gd name="T10" fmla="*/ 1 w 84"/>
                <a:gd name="T11" fmla="*/ 1 h 208"/>
                <a:gd name="T12" fmla="*/ 1 w 84"/>
                <a:gd name="T13" fmla="*/ 1 h 208"/>
                <a:gd name="T14" fmla="*/ 1 w 84"/>
                <a:gd name="T15" fmla="*/ 1 h 208"/>
                <a:gd name="T16" fmla="*/ 1 w 84"/>
                <a:gd name="T17" fmla="*/ 1 h 208"/>
                <a:gd name="T18" fmla="*/ 1 w 84"/>
                <a:gd name="T19" fmla="*/ 1 h 208"/>
                <a:gd name="T20" fmla="*/ 1 w 84"/>
                <a:gd name="T21" fmla="*/ 1 h 208"/>
                <a:gd name="T22" fmla="*/ 1 w 84"/>
                <a:gd name="T23" fmla="*/ 1 h 208"/>
                <a:gd name="T24" fmla="*/ 1 w 84"/>
                <a:gd name="T25" fmla="*/ 1 h 208"/>
                <a:gd name="T26" fmla="*/ 0 w 84"/>
                <a:gd name="T27" fmla="*/ 1 h 208"/>
                <a:gd name="T28" fmla="*/ 1 w 84"/>
                <a:gd name="T29" fmla="*/ 1 h 208"/>
                <a:gd name="T30" fmla="*/ 1 w 84"/>
                <a:gd name="T31" fmla="*/ 1 h 208"/>
                <a:gd name="T32" fmla="*/ 1 w 84"/>
                <a:gd name="T33" fmla="*/ 1 h 208"/>
                <a:gd name="T34" fmla="*/ 1 w 84"/>
                <a:gd name="T35" fmla="*/ 1 h 208"/>
                <a:gd name="T36" fmla="*/ 1 w 84"/>
                <a:gd name="T37" fmla="*/ 1 h 208"/>
                <a:gd name="T38" fmla="*/ 1 w 84"/>
                <a:gd name="T39" fmla="*/ 1 h 208"/>
                <a:gd name="T40" fmla="*/ 1 w 84"/>
                <a:gd name="T41" fmla="*/ 0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08"/>
                <a:gd name="T65" fmla="*/ 84 w 84"/>
                <a:gd name="T66" fmla="*/ 208 h 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08">
                  <a:moveTo>
                    <a:pt x="24" y="0"/>
                  </a:moveTo>
                  <a:lnTo>
                    <a:pt x="42" y="21"/>
                  </a:lnTo>
                  <a:lnTo>
                    <a:pt x="59" y="45"/>
                  </a:lnTo>
                  <a:lnTo>
                    <a:pt x="71" y="73"/>
                  </a:lnTo>
                  <a:lnTo>
                    <a:pt x="79" y="100"/>
                  </a:lnTo>
                  <a:lnTo>
                    <a:pt x="84" y="128"/>
                  </a:lnTo>
                  <a:lnTo>
                    <a:pt x="82" y="155"/>
                  </a:lnTo>
                  <a:lnTo>
                    <a:pt x="74" y="178"/>
                  </a:lnTo>
                  <a:lnTo>
                    <a:pt x="57" y="197"/>
                  </a:lnTo>
                  <a:lnTo>
                    <a:pt x="40" y="208"/>
                  </a:lnTo>
                  <a:lnTo>
                    <a:pt x="25" y="208"/>
                  </a:lnTo>
                  <a:lnTo>
                    <a:pt x="12" y="201"/>
                  </a:lnTo>
                  <a:lnTo>
                    <a:pt x="4" y="187"/>
                  </a:lnTo>
                  <a:lnTo>
                    <a:pt x="0" y="170"/>
                  </a:lnTo>
                  <a:lnTo>
                    <a:pt x="1" y="151"/>
                  </a:lnTo>
                  <a:lnTo>
                    <a:pt x="7" y="133"/>
                  </a:lnTo>
                  <a:lnTo>
                    <a:pt x="19" y="115"/>
                  </a:lnTo>
                  <a:lnTo>
                    <a:pt x="34" y="84"/>
                  </a:lnTo>
                  <a:lnTo>
                    <a:pt x="34" y="46"/>
                  </a:lnTo>
                  <a:lnTo>
                    <a:pt x="27" y="14"/>
                  </a:lnTo>
                  <a:lnTo>
                    <a:pt x="2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8" name="Freeform 41"/>
            <p:cNvSpPr>
              <a:spLocks/>
            </p:cNvSpPr>
            <p:nvPr/>
          </p:nvSpPr>
          <p:spPr bwMode="auto">
            <a:xfrm>
              <a:off x="2551" y="1812"/>
              <a:ext cx="72" cy="84"/>
            </a:xfrm>
            <a:custGeom>
              <a:avLst/>
              <a:gdLst>
                <a:gd name="T0" fmla="*/ 0 w 144"/>
                <a:gd name="T1" fmla="*/ 0 h 170"/>
                <a:gd name="T2" fmla="*/ 1 w 144"/>
                <a:gd name="T3" fmla="*/ 0 h 170"/>
                <a:gd name="T4" fmla="*/ 1 w 144"/>
                <a:gd name="T5" fmla="*/ 0 h 170"/>
                <a:gd name="T6" fmla="*/ 1 w 144"/>
                <a:gd name="T7" fmla="*/ 0 h 170"/>
                <a:gd name="T8" fmla="*/ 1 w 144"/>
                <a:gd name="T9" fmla="*/ 0 h 170"/>
                <a:gd name="T10" fmla="*/ 1 w 144"/>
                <a:gd name="T11" fmla="*/ 0 h 170"/>
                <a:gd name="T12" fmla="*/ 1 w 144"/>
                <a:gd name="T13" fmla="*/ 0 h 170"/>
                <a:gd name="T14" fmla="*/ 1 w 144"/>
                <a:gd name="T15" fmla="*/ 0 h 170"/>
                <a:gd name="T16" fmla="*/ 1 w 144"/>
                <a:gd name="T17" fmla="*/ 0 h 170"/>
                <a:gd name="T18" fmla="*/ 1 w 144"/>
                <a:gd name="T19" fmla="*/ 0 h 170"/>
                <a:gd name="T20" fmla="*/ 1 w 144"/>
                <a:gd name="T21" fmla="*/ 0 h 170"/>
                <a:gd name="T22" fmla="*/ 1 w 144"/>
                <a:gd name="T23" fmla="*/ 0 h 170"/>
                <a:gd name="T24" fmla="*/ 1 w 144"/>
                <a:gd name="T25" fmla="*/ 0 h 170"/>
                <a:gd name="T26" fmla="*/ 1 w 144"/>
                <a:gd name="T27" fmla="*/ 0 h 170"/>
                <a:gd name="T28" fmla="*/ 1 w 144"/>
                <a:gd name="T29" fmla="*/ 0 h 170"/>
                <a:gd name="T30" fmla="*/ 1 w 144"/>
                <a:gd name="T31" fmla="*/ 0 h 170"/>
                <a:gd name="T32" fmla="*/ 1 w 144"/>
                <a:gd name="T33" fmla="*/ 0 h 170"/>
                <a:gd name="T34" fmla="*/ 1 w 144"/>
                <a:gd name="T35" fmla="*/ 0 h 170"/>
                <a:gd name="T36" fmla="*/ 1 w 144"/>
                <a:gd name="T37" fmla="*/ 0 h 170"/>
                <a:gd name="T38" fmla="*/ 1 w 144"/>
                <a:gd name="T39" fmla="*/ 0 h 170"/>
                <a:gd name="T40" fmla="*/ 1 w 144"/>
                <a:gd name="T41" fmla="*/ 0 h 170"/>
                <a:gd name="T42" fmla="*/ 1 w 144"/>
                <a:gd name="T43" fmla="*/ 0 h 170"/>
                <a:gd name="T44" fmla="*/ 1 w 144"/>
                <a:gd name="T45" fmla="*/ 0 h 170"/>
                <a:gd name="T46" fmla="*/ 1 w 144"/>
                <a:gd name="T47" fmla="*/ 0 h 170"/>
                <a:gd name="T48" fmla="*/ 0 w 144"/>
                <a:gd name="T49" fmla="*/ 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70"/>
                <a:gd name="T77" fmla="*/ 144 w 14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70">
                  <a:moveTo>
                    <a:pt x="0" y="0"/>
                  </a:moveTo>
                  <a:lnTo>
                    <a:pt x="27" y="7"/>
                  </a:lnTo>
                  <a:lnTo>
                    <a:pt x="54" y="18"/>
                  </a:lnTo>
                  <a:lnTo>
                    <a:pt x="81" y="33"/>
                  </a:lnTo>
                  <a:lnTo>
                    <a:pt x="104" y="50"/>
                  </a:lnTo>
                  <a:lnTo>
                    <a:pt x="123" y="71"/>
                  </a:lnTo>
                  <a:lnTo>
                    <a:pt x="137" y="92"/>
                  </a:lnTo>
                  <a:lnTo>
                    <a:pt x="144" y="117"/>
                  </a:lnTo>
                  <a:lnTo>
                    <a:pt x="142" y="141"/>
                  </a:lnTo>
                  <a:lnTo>
                    <a:pt x="134" y="159"/>
                  </a:lnTo>
                  <a:lnTo>
                    <a:pt x="121" y="168"/>
                  </a:lnTo>
                  <a:lnTo>
                    <a:pt x="107" y="170"/>
                  </a:lnTo>
                  <a:lnTo>
                    <a:pt x="94" y="164"/>
                  </a:lnTo>
                  <a:lnTo>
                    <a:pt x="80" y="152"/>
                  </a:lnTo>
                  <a:lnTo>
                    <a:pt x="69" y="136"/>
                  </a:lnTo>
                  <a:lnTo>
                    <a:pt x="64" y="118"/>
                  </a:lnTo>
                  <a:lnTo>
                    <a:pt x="65" y="97"/>
                  </a:lnTo>
                  <a:lnTo>
                    <a:pt x="65" y="80"/>
                  </a:lnTo>
                  <a:lnTo>
                    <a:pt x="59" y="63"/>
                  </a:lnTo>
                  <a:lnTo>
                    <a:pt x="49" y="46"/>
                  </a:lnTo>
                  <a:lnTo>
                    <a:pt x="36" y="31"/>
                  </a:lnTo>
                  <a:lnTo>
                    <a:pt x="23" y="19"/>
                  </a:lnTo>
                  <a:lnTo>
                    <a:pt x="12" y="10"/>
                  </a:lnTo>
                  <a:lnTo>
                    <a:pt x="4"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49" name="Freeform 42"/>
            <p:cNvSpPr>
              <a:spLocks/>
            </p:cNvSpPr>
            <p:nvPr/>
          </p:nvSpPr>
          <p:spPr bwMode="auto">
            <a:xfrm>
              <a:off x="2558" y="1793"/>
              <a:ext cx="99" cy="51"/>
            </a:xfrm>
            <a:custGeom>
              <a:avLst/>
              <a:gdLst>
                <a:gd name="T0" fmla="*/ 0 w 199"/>
                <a:gd name="T1" fmla="*/ 0 h 103"/>
                <a:gd name="T2" fmla="*/ 0 w 199"/>
                <a:gd name="T3" fmla="*/ 0 h 103"/>
                <a:gd name="T4" fmla="*/ 0 w 199"/>
                <a:gd name="T5" fmla="*/ 0 h 103"/>
                <a:gd name="T6" fmla="*/ 0 w 199"/>
                <a:gd name="T7" fmla="*/ 0 h 103"/>
                <a:gd name="T8" fmla="*/ 0 w 199"/>
                <a:gd name="T9" fmla="*/ 0 h 103"/>
                <a:gd name="T10" fmla="*/ 0 w 199"/>
                <a:gd name="T11" fmla="*/ 0 h 103"/>
                <a:gd name="T12" fmla="*/ 0 w 199"/>
                <a:gd name="T13" fmla="*/ 0 h 103"/>
                <a:gd name="T14" fmla="*/ 0 w 199"/>
                <a:gd name="T15" fmla="*/ 0 h 103"/>
                <a:gd name="T16" fmla="*/ 0 w 199"/>
                <a:gd name="T17" fmla="*/ 0 h 103"/>
                <a:gd name="T18" fmla="*/ 0 w 199"/>
                <a:gd name="T19" fmla="*/ 0 h 103"/>
                <a:gd name="T20" fmla="*/ 0 w 199"/>
                <a:gd name="T21" fmla="*/ 0 h 103"/>
                <a:gd name="T22" fmla="*/ 0 w 199"/>
                <a:gd name="T23" fmla="*/ 0 h 103"/>
                <a:gd name="T24" fmla="*/ 0 w 199"/>
                <a:gd name="T25" fmla="*/ 0 h 103"/>
                <a:gd name="T26" fmla="*/ 0 w 199"/>
                <a:gd name="T27" fmla="*/ 0 h 103"/>
                <a:gd name="T28" fmla="*/ 0 w 199"/>
                <a:gd name="T29" fmla="*/ 0 h 103"/>
                <a:gd name="T30" fmla="*/ 0 w 199"/>
                <a:gd name="T31" fmla="*/ 0 h 103"/>
                <a:gd name="T32" fmla="*/ 0 w 199"/>
                <a:gd name="T33" fmla="*/ 0 h 103"/>
                <a:gd name="T34" fmla="*/ 0 w 199"/>
                <a:gd name="T35" fmla="*/ 0 h 103"/>
                <a:gd name="T36" fmla="*/ 0 w 199"/>
                <a:gd name="T37" fmla="*/ 0 h 103"/>
                <a:gd name="T38" fmla="*/ 0 w 199"/>
                <a:gd name="T39" fmla="*/ 0 h 103"/>
                <a:gd name="T40" fmla="*/ 0 w 199"/>
                <a:gd name="T41" fmla="*/ 0 h 103"/>
                <a:gd name="T42" fmla="*/ 0 w 199"/>
                <a:gd name="T43" fmla="*/ 0 h 103"/>
                <a:gd name="T44" fmla="*/ 0 w 199"/>
                <a:gd name="T45" fmla="*/ 0 h 103"/>
                <a:gd name="T46" fmla="*/ 0 w 199"/>
                <a:gd name="T47" fmla="*/ 0 h 103"/>
                <a:gd name="T48" fmla="*/ 0 w 199"/>
                <a:gd name="T49" fmla="*/ 0 h 103"/>
                <a:gd name="T50" fmla="*/ 0 w 199"/>
                <a:gd name="T51" fmla="*/ 0 h 103"/>
                <a:gd name="T52" fmla="*/ 0 w 199"/>
                <a:gd name="T53" fmla="*/ 0 h 103"/>
                <a:gd name="T54" fmla="*/ 0 w 199"/>
                <a:gd name="T55" fmla="*/ 0 h 103"/>
                <a:gd name="T56" fmla="*/ 0 w 199"/>
                <a:gd name="T57" fmla="*/ 0 h 103"/>
                <a:gd name="T58" fmla="*/ 0 w 199"/>
                <a:gd name="T59" fmla="*/ 0 h 103"/>
                <a:gd name="T60" fmla="*/ 0 w 199"/>
                <a:gd name="T61" fmla="*/ 0 h 103"/>
                <a:gd name="T62" fmla="*/ 0 w 199"/>
                <a:gd name="T63" fmla="*/ 0 h 103"/>
                <a:gd name="T64" fmla="*/ 0 w 199"/>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9"/>
                <a:gd name="T100" fmla="*/ 0 h 103"/>
                <a:gd name="T101" fmla="*/ 199 w 199"/>
                <a:gd name="T102" fmla="*/ 103 h 1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9" h="103">
                  <a:moveTo>
                    <a:pt x="0" y="18"/>
                  </a:moveTo>
                  <a:lnTo>
                    <a:pt x="13" y="13"/>
                  </a:lnTo>
                  <a:lnTo>
                    <a:pt x="27" y="8"/>
                  </a:lnTo>
                  <a:lnTo>
                    <a:pt x="40" y="5"/>
                  </a:lnTo>
                  <a:lnTo>
                    <a:pt x="54" y="3"/>
                  </a:lnTo>
                  <a:lnTo>
                    <a:pt x="69" y="0"/>
                  </a:lnTo>
                  <a:lnTo>
                    <a:pt x="84" y="0"/>
                  </a:lnTo>
                  <a:lnTo>
                    <a:pt x="99" y="0"/>
                  </a:lnTo>
                  <a:lnTo>
                    <a:pt x="114" y="1"/>
                  </a:lnTo>
                  <a:lnTo>
                    <a:pt x="128" y="4"/>
                  </a:lnTo>
                  <a:lnTo>
                    <a:pt x="141" y="8"/>
                  </a:lnTo>
                  <a:lnTo>
                    <a:pt x="153" y="13"/>
                  </a:lnTo>
                  <a:lnTo>
                    <a:pt x="165" y="19"/>
                  </a:lnTo>
                  <a:lnTo>
                    <a:pt x="175" y="27"/>
                  </a:lnTo>
                  <a:lnTo>
                    <a:pt x="183" y="35"/>
                  </a:lnTo>
                  <a:lnTo>
                    <a:pt x="190" y="45"/>
                  </a:lnTo>
                  <a:lnTo>
                    <a:pt x="196" y="57"/>
                  </a:lnTo>
                  <a:lnTo>
                    <a:pt x="199" y="76"/>
                  </a:lnTo>
                  <a:lnTo>
                    <a:pt x="194" y="91"/>
                  </a:lnTo>
                  <a:lnTo>
                    <a:pt x="182" y="99"/>
                  </a:lnTo>
                  <a:lnTo>
                    <a:pt x="167" y="103"/>
                  </a:lnTo>
                  <a:lnTo>
                    <a:pt x="150" y="101"/>
                  </a:lnTo>
                  <a:lnTo>
                    <a:pt x="132" y="92"/>
                  </a:lnTo>
                  <a:lnTo>
                    <a:pt x="118" y="80"/>
                  </a:lnTo>
                  <a:lnTo>
                    <a:pt x="106" y="63"/>
                  </a:lnTo>
                  <a:lnTo>
                    <a:pt x="97" y="49"/>
                  </a:lnTo>
                  <a:lnTo>
                    <a:pt x="82" y="37"/>
                  </a:lnTo>
                  <a:lnTo>
                    <a:pt x="65" y="29"/>
                  </a:lnTo>
                  <a:lnTo>
                    <a:pt x="46" y="25"/>
                  </a:lnTo>
                  <a:lnTo>
                    <a:pt x="29" y="21"/>
                  </a:lnTo>
                  <a:lnTo>
                    <a:pt x="14" y="19"/>
                  </a:lnTo>
                  <a:lnTo>
                    <a:pt x="4" y="18"/>
                  </a:lnTo>
                  <a:lnTo>
                    <a:pt x="0" y="1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0" name="Freeform 43"/>
            <p:cNvSpPr>
              <a:spLocks/>
            </p:cNvSpPr>
            <p:nvPr/>
          </p:nvSpPr>
          <p:spPr bwMode="auto">
            <a:xfrm>
              <a:off x="2631" y="2659"/>
              <a:ext cx="53" cy="98"/>
            </a:xfrm>
            <a:custGeom>
              <a:avLst/>
              <a:gdLst>
                <a:gd name="T0" fmla="*/ 0 w 107"/>
                <a:gd name="T1" fmla="*/ 0 h 195"/>
                <a:gd name="T2" fmla="*/ 0 w 107"/>
                <a:gd name="T3" fmla="*/ 1 h 195"/>
                <a:gd name="T4" fmla="*/ 0 w 107"/>
                <a:gd name="T5" fmla="*/ 1 h 195"/>
                <a:gd name="T6" fmla="*/ 0 w 107"/>
                <a:gd name="T7" fmla="*/ 1 h 195"/>
                <a:gd name="T8" fmla="*/ 0 w 107"/>
                <a:gd name="T9" fmla="*/ 1 h 195"/>
                <a:gd name="T10" fmla="*/ 0 w 107"/>
                <a:gd name="T11" fmla="*/ 1 h 195"/>
                <a:gd name="T12" fmla="*/ 0 w 107"/>
                <a:gd name="T13" fmla="*/ 1 h 195"/>
                <a:gd name="T14" fmla="*/ 0 w 107"/>
                <a:gd name="T15" fmla="*/ 1 h 195"/>
                <a:gd name="T16" fmla="*/ 0 w 107"/>
                <a:gd name="T17" fmla="*/ 1 h 195"/>
                <a:gd name="T18" fmla="*/ 0 w 107"/>
                <a:gd name="T19" fmla="*/ 1 h 195"/>
                <a:gd name="T20" fmla="*/ 0 w 107"/>
                <a:gd name="T21" fmla="*/ 1 h 195"/>
                <a:gd name="T22" fmla="*/ 0 w 107"/>
                <a:gd name="T23" fmla="*/ 1 h 195"/>
                <a:gd name="T24" fmla="*/ 0 w 107"/>
                <a:gd name="T25" fmla="*/ 1 h 195"/>
                <a:gd name="T26" fmla="*/ 0 w 107"/>
                <a:gd name="T27" fmla="*/ 1 h 195"/>
                <a:gd name="T28" fmla="*/ 0 w 107"/>
                <a:gd name="T29" fmla="*/ 1 h 195"/>
                <a:gd name="T30" fmla="*/ 0 w 107"/>
                <a:gd name="T31" fmla="*/ 1 h 195"/>
                <a:gd name="T32" fmla="*/ 0 w 107"/>
                <a:gd name="T33" fmla="*/ 1 h 195"/>
                <a:gd name="T34" fmla="*/ 0 w 107"/>
                <a:gd name="T35" fmla="*/ 1 h 195"/>
                <a:gd name="T36" fmla="*/ 0 w 107"/>
                <a:gd name="T37" fmla="*/ 1 h 195"/>
                <a:gd name="T38" fmla="*/ 0 w 107"/>
                <a:gd name="T39" fmla="*/ 1 h 195"/>
                <a:gd name="T40" fmla="*/ 0 w 107"/>
                <a:gd name="T41" fmla="*/ 1 h 195"/>
                <a:gd name="T42" fmla="*/ 0 w 107"/>
                <a:gd name="T43" fmla="*/ 1 h 195"/>
                <a:gd name="T44" fmla="*/ 0 w 107"/>
                <a:gd name="T45" fmla="*/ 1 h 195"/>
                <a:gd name="T46" fmla="*/ 0 w 107"/>
                <a:gd name="T47" fmla="*/ 1 h 195"/>
                <a:gd name="T48" fmla="*/ 0 w 107"/>
                <a:gd name="T49" fmla="*/ 0 h 1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7"/>
                <a:gd name="T76" fmla="*/ 0 h 195"/>
                <a:gd name="T77" fmla="*/ 107 w 107"/>
                <a:gd name="T78" fmla="*/ 195 h 1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7" h="195">
                  <a:moveTo>
                    <a:pt x="95" y="0"/>
                  </a:moveTo>
                  <a:lnTo>
                    <a:pt x="103" y="26"/>
                  </a:lnTo>
                  <a:lnTo>
                    <a:pt x="107" y="55"/>
                  </a:lnTo>
                  <a:lnTo>
                    <a:pt x="107" y="85"/>
                  </a:lnTo>
                  <a:lnTo>
                    <a:pt x="104" y="114"/>
                  </a:lnTo>
                  <a:lnTo>
                    <a:pt x="96" y="141"/>
                  </a:lnTo>
                  <a:lnTo>
                    <a:pt x="83" y="164"/>
                  </a:lnTo>
                  <a:lnTo>
                    <a:pt x="66" y="183"/>
                  </a:lnTo>
                  <a:lnTo>
                    <a:pt x="44" y="193"/>
                  </a:lnTo>
                  <a:lnTo>
                    <a:pt x="24" y="195"/>
                  </a:lnTo>
                  <a:lnTo>
                    <a:pt x="10" y="190"/>
                  </a:lnTo>
                  <a:lnTo>
                    <a:pt x="3" y="177"/>
                  </a:lnTo>
                  <a:lnTo>
                    <a:pt x="0" y="162"/>
                  </a:lnTo>
                  <a:lnTo>
                    <a:pt x="3" y="145"/>
                  </a:lnTo>
                  <a:lnTo>
                    <a:pt x="12" y="127"/>
                  </a:lnTo>
                  <a:lnTo>
                    <a:pt x="24" y="114"/>
                  </a:lnTo>
                  <a:lnTo>
                    <a:pt x="43" y="103"/>
                  </a:lnTo>
                  <a:lnTo>
                    <a:pt x="58" y="94"/>
                  </a:lnTo>
                  <a:lnTo>
                    <a:pt x="69" y="80"/>
                  </a:lnTo>
                  <a:lnTo>
                    <a:pt x="79" y="64"/>
                  </a:lnTo>
                  <a:lnTo>
                    <a:pt x="86" y="46"/>
                  </a:lnTo>
                  <a:lnTo>
                    <a:pt x="90" y="28"/>
                  </a:lnTo>
                  <a:lnTo>
                    <a:pt x="92" y="13"/>
                  </a:lnTo>
                  <a:lnTo>
                    <a:pt x="95" y="3"/>
                  </a:lnTo>
                  <a:lnTo>
                    <a:pt x="9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1" name="Freeform 44"/>
            <p:cNvSpPr>
              <a:spLocks/>
            </p:cNvSpPr>
            <p:nvPr/>
          </p:nvSpPr>
          <p:spPr bwMode="auto">
            <a:xfrm>
              <a:off x="2581" y="2656"/>
              <a:ext cx="91" cy="63"/>
            </a:xfrm>
            <a:custGeom>
              <a:avLst/>
              <a:gdLst>
                <a:gd name="T0" fmla="*/ 0 w 183"/>
                <a:gd name="T1" fmla="*/ 0 h 126"/>
                <a:gd name="T2" fmla="*/ 0 w 183"/>
                <a:gd name="T3" fmla="*/ 1 h 126"/>
                <a:gd name="T4" fmla="*/ 0 w 183"/>
                <a:gd name="T5" fmla="*/ 1 h 126"/>
                <a:gd name="T6" fmla="*/ 0 w 183"/>
                <a:gd name="T7" fmla="*/ 1 h 126"/>
                <a:gd name="T8" fmla="*/ 0 w 183"/>
                <a:gd name="T9" fmla="*/ 1 h 126"/>
                <a:gd name="T10" fmla="*/ 0 w 183"/>
                <a:gd name="T11" fmla="*/ 1 h 126"/>
                <a:gd name="T12" fmla="*/ 0 w 183"/>
                <a:gd name="T13" fmla="*/ 1 h 126"/>
                <a:gd name="T14" fmla="*/ 0 w 183"/>
                <a:gd name="T15" fmla="*/ 1 h 126"/>
                <a:gd name="T16" fmla="*/ 0 w 183"/>
                <a:gd name="T17" fmla="*/ 1 h 126"/>
                <a:gd name="T18" fmla="*/ 0 w 183"/>
                <a:gd name="T19" fmla="*/ 1 h 126"/>
                <a:gd name="T20" fmla="*/ 0 w 183"/>
                <a:gd name="T21" fmla="*/ 1 h 126"/>
                <a:gd name="T22" fmla="*/ 0 w 183"/>
                <a:gd name="T23" fmla="*/ 1 h 126"/>
                <a:gd name="T24" fmla="*/ 0 w 183"/>
                <a:gd name="T25" fmla="*/ 1 h 126"/>
                <a:gd name="T26" fmla="*/ 0 w 183"/>
                <a:gd name="T27" fmla="*/ 1 h 126"/>
                <a:gd name="T28" fmla="*/ 0 w 183"/>
                <a:gd name="T29" fmla="*/ 1 h 126"/>
                <a:gd name="T30" fmla="*/ 0 w 183"/>
                <a:gd name="T31" fmla="*/ 1 h 126"/>
                <a:gd name="T32" fmla="*/ 0 w 183"/>
                <a:gd name="T33" fmla="*/ 1 h 126"/>
                <a:gd name="T34" fmla="*/ 0 w 183"/>
                <a:gd name="T35" fmla="*/ 1 h 126"/>
                <a:gd name="T36" fmla="*/ 0 w 183"/>
                <a:gd name="T37" fmla="*/ 1 h 126"/>
                <a:gd name="T38" fmla="*/ 0 w 183"/>
                <a:gd name="T39" fmla="*/ 1 h 126"/>
                <a:gd name="T40" fmla="*/ 0 w 183"/>
                <a:gd name="T41" fmla="*/ 1 h 126"/>
                <a:gd name="T42" fmla="*/ 0 w 183"/>
                <a:gd name="T43" fmla="*/ 1 h 126"/>
                <a:gd name="T44" fmla="*/ 0 w 183"/>
                <a:gd name="T45" fmla="*/ 1 h 126"/>
                <a:gd name="T46" fmla="*/ 0 w 183"/>
                <a:gd name="T47" fmla="*/ 1 h 126"/>
                <a:gd name="T48" fmla="*/ 0 w 183"/>
                <a:gd name="T49" fmla="*/ 0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126"/>
                <a:gd name="T77" fmla="*/ 183 w 183"/>
                <a:gd name="T78" fmla="*/ 126 h 1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126">
                  <a:moveTo>
                    <a:pt x="183" y="0"/>
                  </a:moveTo>
                  <a:lnTo>
                    <a:pt x="173" y="25"/>
                  </a:lnTo>
                  <a:lnTo>
                    <a:pt x="159" y="51"/>
                  </a:lnTo>
                  <a:lnTo>
                    <a:pt x="141" y="74"/>
                  </a:lnTo>
                  <a:lnTo>
                    <a:pt x="120" y="94"/>
                  </a:lnTo>
                  <a:lnTo>
                    <a:pt x="97" y="111"/>
                  </a:lnTo>
                  <a:lnTo>
                    <a:pt x="73" y="122"/>
                  </a:lnTo>
                  <a:lnTo>
                    <a:pt x="48" y="126"/>
                  </a:lnTo>
                  <a:lnTo>
                    <a:pt x="24" y="120"/>
                  </a:lnTo>
                  <a:lnTo>
                    <a:pt x="7" y="109"/>
                  </a:lnTo>
                  <a:lnTo>
                    <a:pt x="0" y="96"/>
                  </a:lnTo>
                  <a:lnTo>
                    <a:pt x="1" y="82"/>
                  </a:lnTo>
                  <a:lnTo>
                    <a:pt x="8" y="69"/>
                  </a:lnTo>
                  <a:lnTo>
                    <a:pt x="22" y="58"/>
                  </a:lnTo>
                  <a:lnTo>
                    <a:pt x="39" y="50"/>
                  </a:lnTo>
                  <a:lnTo>
                    <a:pt x="58" y="46"/>
                  </a:lnTo>
                  <a:lnTo>
                    <a:pt x="78" y="50"/>
                  </a:lnTo>
                  <a:lnTo>
                    <a:pt x="96" y="52"/>
                  </a:lnTo>
                  <a:lnTo>
                    <a:pt x="113" y="48"/>
                  </a:lnTo>
                  <a:lnTo>
                    <a:pt x="130" y="40"/>
                  </a:lnTo>
                  <a:lnTo>
                    <a:pt x="148" y="30"/>
                  </a:lnTo>
                  <a:lnTo>
                    <a:pt x="161" y="20"/>
                  </a:lnTo>
                  <a:lnTo>
                    <a:pt x="173" y="10"/>
                  </a:lnTo>
                  <a:lnTo>
                    <a:pt x="181" y="2"/>
                  </a:lnTo>
                  <a:lnTo>
                    <a:pt x="18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2" name="Freeform 45"/>
            <p:cNvSpPr>
              <a:spLocks/>
            </p:cNvSpPr>
            <p:nvPr/>
          </p:nvSpPr>
          <p:spPr bwMode="auto">
            <a:xfrm>
              <a:off x="2681" y="2658"/>
              <a:ext cx="52" cy="98"/>
            </a:xfrm>
            <a:custGeom>
              <a:avLst/>
              <a:gdLst>
                <a:gd name="T0" fmla="*/ 0 w 102"/>
                <a:gd name="T1" fmla="*/ 0 h 197"/>
                <a:gd name="T2" fmla="*/ 1 w 102"/>
                <a:gd name="T3" fmla="*/ 0 h 197"/>
                <a:gd name="T4" fmla="*/ 1 w 102"/>
                <a:gd name="T5" fmla="*/ 0 h 197"/>
                <a:gd name="T6" fmla="*/ 1 w 102"/>
                <a:gd name="T7" fmla="*/ 0 h 197"/>
                <a:gd name="T8" fmla="*/ 1 w 102"/>
                <a:gd name="T9" fmla="*/ 0 h 197"/>
                <a:gd name="T10" fmla="*/ 1 w 102"/>
                <a:gd name="T11" fmla="*/ 0 h 197"/>
                <a:gd name="T12" fmla="*/ 1 w 102"/>
                <a:gd name="T13" fmla="*/ 0 h 197"/>
                <a:gd name="T14" fmla="*/ 1 w 102"/>
                <a:gd name="T15" fmla="*/ 0 h 197"/>
                <a:gd name="T16" fmla="*/ 1 w 102"/>
                <a:gd name="T17" fmla="*/ 0 h 197"/>
                <a:gd name="T18" fmla="*/ 1 w 102"/>
                <a:gd name="T19" fmla="*/ 0 h 197"/>
                <a:gd name="T20" fmla="*/ 1 w 102"/>
                <a:gd name="T21" fmla="*/ 0 h 197"/>
                <a:gd name="T22" fmla="*/ 1 w 102"/>
                <a:gd name="T23" fmla="*/ 0 h 197"/>
                <a:gd name="T24" fmla="*/ 1 w 102"/>
                <a:gd name="T25" fmla="*/ 0 h 197"/>
                <a:gd name="T26" fmla="*/ 1 w 102"/>
                <a:gd name="T27" fmla="*/ 0 h 197"/>
                <a:gd name="T28" fmla="*/ 1 w 102"/>
                <a:gd name="T29" fmla="*/ 0 h 197"/>
                <a:gd name="T30" fmla="*/ 1 w 102"/>
                <a:gd name="T31" fmla="*/ 0 h 197"/>
                <a:gd name="T32" fmla="*/ 1 w 102"/>
                <a:gd name="T33" fmla="*/ 0 h 197"/>
                <a:gd name="T34" fmla="*/ 1 w 102"/>
                <a:gd name="T35" fmla="*/ 0 h 197"/>
                <a:gd name="T36" fmla="*/ 1 w 102"/>
                <a:gd name="T37" fmla="*/ 0 h 197"/>
                <a:gd name="T38" fmla="*/ 1 w 102"/>
                <a:gd name="T39" fmla="*/ 0 h 197"/>
                <a:gd name="T40" fmla="*/ 1 w 102"/>
                <a:gd name="T41" fmla="*/ 0 h 197"/>
                <a:gd name="T42" fmla="*/ 1 w 102"/>
                <a:gd name="T43" fmla="*/ 0 h 197"/>
                <a:gd name="T44" fmla="*/ 1 w 102"/>
                <a:gd name="T45" fmla="*/ 0 h 197"/>
                <a:gd name="T46" fmla="*/ 1 w 102"/>
                <a:gd name="T47" fmla="*/ 0 h 197"/>
                <a:gd name="T48" fmla="*/ 0 w 102"/>
                <a:gd name="T49" fmla="*/ 0 h 1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97"/>
                <a:gd name="T77" fmla="*/ 102 w 102"/>
                <a:gd name="T78" fmla="*/ 197 h 1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97">
                  <a:moveTo>
                    <a:pt x="0" y="0"/>
                  </a:moveTo>
                  <a:lnTo>
                    <a:pt x="23" y="14"/>
                  </a:lnTo>
                  <a:lnTo>
                    <a:pt x="46" y="33"/>
                  </a:lnTo>
                  <a:lnTo>
                    <a:pt x="66" y="54"/>
                  </a:lnTo>
                  <a:lnTo>
                    <a:pt x="83" y="77"/>
                  </a:lnTo>
                  <a:lnTo>
                    <a:pt x="95" y="103"/>
                  </a:lnTo>
                  <a:lnTo>
                    <a:pt x="102" y="128"/>
                  </a:lnTo>
                  <a:lnTo>
                    <a:pt x="102" y="153"/>
                  </a:lnTo>
                  <a:lnTo>
                    <a:pt x="93" y="177"/>
                  </a:lnTo>
                  <a:lnTo>
                    <a:pt x="79" y="191"/>
                  </a:lnTo>
                  <a:lnTo>
                    <a:pt x="65" y="197"/>
                  </a:lnTo>
                  <a:lnTo>
                    <a:pt x="51" y="194"/>
                  </a:lnTo>
                  <a:lnTo>
                    <a:pt x="39" y="183"/>
                  </a:lnTo>
                  <a:lnTo>
                    <a:pt x="30" y="170"/>
                  </a:lnTo>
                  <a:lnTo>
                    <a:pt x="25" y="151"/>
                  </a:lnTo>
                  <a:lnTo>
                    <a:pt x="25" y="132"/>
                  </a:lnTo>
                  <a:lnTo>
                    <a:pt x="32" y="112"/>
                  </a:lnTo>
                  <a:lnTo>
                    <a:pt x="37" y="96"/>
                  </a:lnTo>
                  <a:lnTo>
                    <a:pt x="35" y="77"/>
                  </a:lnTo>
                  <a:lnTo>
                    <a:pt x="31" y="59"/>
                  </a:lnTo>
                  <a:lnTo>
                    <a:pt x="24" y="41"/>
                  </a:lnTo>
                  <a:lnTo>
                    <a:pt x="16" y="24"/>
                  </a:lnTo>
                  <a:lnTo>
                    <a:pt x="8" y="12"/>
                  </a:lnTo>
                  <a:lnTo>
                    <a:pt x="2" y="4"/>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3" name="Freeform 46"/>
            <p:cNvSpPr>
              <a:spLocks/>
            </p:cNvSpPr>
            <p:nvPr/>
          </p:nvSpPr>
          <p:spPr bwMode="auto">
            <a:xfrm>
              <a:off x="2684" y="2652"/>
              <a:ext cx="90" cy="64"/>
            </a:xfrm>
            <a:custGeom>
              <a:avLst/>
              <a:gdLst>
                <a:gd name="T0" fmla="*/ 0 w 180"/>
                <a:gd name="T1" fmla="*/ 0 h 129"/>
                <a:gd name="T2" fmla="*/ 1 w 180"/>
                <a:gd name="T3" fmla="*/ 0 h 129"/>
                <a:gd name="T4" fmla="*/ 1 w 180"/>
                <a:gd name="T5" fmla="*/ 0 h 129"/>
                <a:gd name="T6" fmla="*/ 1 w 180"/>
                <a:gd name="T7" fmla="*/ 0 h 129"/>
                <a:gd name="T8" fmla="*/ 1 w 180"/>
                <a:gd name="T9" fmla="*/ 0 h 129"/>
                <a:gd name="T10" fmla="*/ 1 w 180"/>
                <a:gd name="T11" fmla="*/ 0 h 129"/>
                <a:gd name="T12" fmla="*/ 1 w 180"/>
                <a:gd name="T13" fmla="*/ 0 h 129"/>
                <a:gd name="T14" fmla="*/ 1 w 180"/>
                <a:gd name="T15" fmla="*/ 0 h 129"/>
                <a:gd name="T16" fmla="*/ 1 w 180"/>
                <a:gd name="T17" fmla="*/ 0 h 129"/>
                <a:gd name="T18" fmla="*/ 1 w 180"/>
                <a:gd name="T19" fmla="*/ 0 h 129"/>
                <a:gd name="T20" fmla="*/ 1 w 180"/>
                <a:gd name="T21" fmla="*/ 0 h 129"/>
                <a:gd name="T22" fmla="*/ 1 w 180"/>
                <a:gd name="T23" fmla="*/ 0 h 129"/>
                <a:gd name="T24" fmla="*/ 1 w 180"/>
                <a:gd name="T25" fmla="*/ 0 h 129"/>
                <a:gd name="T26" fmla="*/ 1 w 180"/>
                <a:gd name="T27" fmla="*/ 0 h 129"/>
                <a:gd name="T28" fmla="*/ 1 w 180"/>
                <a:gd name="T29" fmla="*/ 0 h 129"/>
                <a:gd name="T30" fmla="*/ 1 w 180"/>
                <a:gd name="T31" fmla="*/ 0 h 129"/>
                <a:gd name="T32" fmla="*/ 1 w 180"/>
                <a:gd name="T33" fmla="*/ 0 h 129"/>
                <a:gd name="T34" fmla="*/ 1 w 180"/>
                <a:gd name="T35" fmla="*/ 0 h 129"/>
                <a:gd name="T36" fmla="*/ 1 w 180"/>
                <a:gd name="T37" fmla="*/ 0 h 129"/>
                <a:gd name="T38" fmla="*/ 1 w 180"/>
                <a:gd name="T39" fmla="*/ 0 h 129"/>
                <a:gd name="T40" fmla="*/ 1 w 180"/>
                <a:gd name="T41" fmla="*/ 0 h 129"/>
                <a:gd name="T42" fmla="*/ 1 w 180"/>
                <a:gd name="T43" fmla="*/ 0 h 129"/>
                <a:gd name="T44" fmla="*/ 1 w 180"/>
                <a:gd name="T45" fmla="*/ 0 h 129"/>
                <a:gd name="T46" fmla="*/ 1 w 180"/>
                <a:gd name="T47" fmla="*/ 0 h 129"/>
                <a:gd name="T48" fmla="*/ 0 w 180"/>
                <a:gd name="T49" fmla="*/ 0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129"/>
                <a:gd name="T77" fmla="*/ 180 w 180"/>
                <a:gd name="T78" fmla="*/ 129 h 1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129">
                  <a:moveTo>
                    <a:pt x="0" y="2"/>
                  </a:moveTo>
                  <a:lnTo>
                    <a:pt x="28" y="0"/>
                  </a:lnTo>
                  <a:lnTo>
                    <a:pt x="57" y="1"/>
                  </a:lnTo>
                  <a:lnTo>
                    <a:pt x="87" y="7"/>
                  </a:lnTo>
                  <a:lnTo>
                    <a:pt x="114" y="16"/>
                  </a:lnTo>
                  <a:lnTo>
                    <a:pt x="140" y="30"/>
                  </a:lnTo>
                  <a:lnTo>
                    <a:pt x="159" y="46"/>
                  </a:lnTo>
                  <a:lnTo>
                    <a:pt x="173" y="67"/>
                  </a:lnTo>
                  <a:lnTo>
                    <a:pt x="180" y="91"/>
                  </a:lnTo>
                  <a:lnTo>
                    <a:pt x="178" y="110"/>
                  </a:lnTo>
                  <a:lnTo>
                    <a:pt x="170" y="123"/>
                  </a:lnTo>
                  <a:lnTo>
                    <a:pt x="156" y="129"/>
                  </a:lnTo>
                  <a:lnTo>
                    <a:pt x="141" y="128"/>
                  </a:lnTo>
                  <a:lnTo>
                    <a:pt x="125" y="121"/>
                  </a:lnTo>
                  <a:lnTo>
                    <a:pt x="110" y="109"/>
                  </a:lnTo>
                  <a:lnTo>
                    <a:pt x="98" y="93"/>
                  </a:lnTo>
                  <a:lnTo>
                    <a:pt x="93" y="73"/>
                  </a:lnTo>
                  <a:lnTo>
                    <a:pt x="87" y="57"/>
                  </a:lnTo>
                  <a:lnTo>
                    <a:pt x="75" y="44"/>
                  </a:lnTo>
                  <a:lnTo>
                    <a:pt x="60" y="31"/>
                  </a:lnTo>
                  <a:lnTo>
                    <a:pt x="44" y="20"/>
                  </a:lnTo>
                  <a:lnTo>
                    <a:pt x="28" y="12"/>
                  </a:lnTo>
                  <a:lnTo>
                    <a:pt x="14" y="7"/>
                  </a:lnTo>
                  <a:lnTo>
                    <a:pt x="4" y="3"/>
                  </a:lnTo>
                  <a:lnTo>
                    <a:pt x="0" y="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4" name="Freeform 47"/>
            <p:cNvSpPr>
              <a:spLocks/>
            </p:cNvSpPr>
            <p:nvPr/>
          </p:nvSpPr>
          <p:spPr bwMode="auto">
            <a:xfrm>
              <a:off x="2688" y="2614"/>
              <a:ext cx="103" cy="42"/>
            </a:xfrm>
            <a:custGeom>
              <a:avLst/>
              <a:gdLst>
                <a:gd name="T0" fmla="*/ 0 w 206"/>
                <a:gd name="T1" fmla="*/ 0 h 85"/>
                <a:gd name="T2" fmla="*/ 1 w 206"/>
                <a:gd name="T3" fmla="*/ 0 h 85"/>
                <a:gd name="T4" fmla="*/ 1 w 206"/>
                <a:gd name="T5" fmla="*/ 0 h 85"/>
                <a:gd name="T6" fmla="*/ 1 w 206"/>
                <a:gd name="T7" fmla="*/ 0 h 85"/>
                <a:gd name="T8" fmla="*/ 1 w 206"/>
                <a:gd name="T9" fmla="*/ 0 h 85"/>
                <a:gd name="T10" fmla="*/ 1 w 206"/>
                <a:gd name="T11" fmla="*/ 0 h 85"/>
                <a:gd name="T12" fmla="*/ 1 w 206"/>
                <a:gd name="T13" fmla="*/ 0 h 85"/>
                <a:gd name="T14" fmla="*/ 1 w 206"/>
                <a:gd name="T15" fmla="*/ 0 h 85"/>
                <a:gd name="T16" fmla="*/ 1 w 206"/>
                <a:gd name="T17" fmla="*/ 0 h 85"/>
                <a:gd name="T18" fmla="*/ 1 w 206"/>
                <a:gd name="T19" fmla="*/ 0 h 85"/>
                <a:gd name="T20" fmla="*/ 1 w 206"/>
                <a:gd name="T21" fmla="*/ 0 h 85"/>
                <a:gd name="T22" fmla="*/ 1 w 206"/>
                <a:gd name="T23" fmla="*/ 0 h 85"/>
                <a:gd name="T24" fmla="*/ 1 w 206"/>
                <a:gd name="T25" fmla="*/ 0 h 85"/>
                <a:gd name="T26" fmla="*/ 1 w 206"/>
                <a:gd name="T27" fmla="*/ 0 h 85"/>
                <a:gd name="T28" fmla="*/ 1 w 206"/>
                <a:gd name="T29" fmla="*/ 0 h 85"/>
                <a:gd name="T30" fmla="*/ 1 w 206"/>
                <a:gd name="T31" fmla="*/ 0 h 85"/>
                <a:gd name="T32" fmla="*/ 1 w 206"/>
                <a:gd name="T33" fmla="*/ 0 h 85"/>
                <a:gd name="T34" fmla="*/ 1 w 206"/>
                <a:gd name="T35" fmla="*/ 0 h 85"/>
                <a:gd name="T36" fmla="*/ 1 w 206"/>
                <a:gd name="T37" fmla="*/ 0 h 85"/>
                <a:gd name="T38" fmla="*/ 1 w 206"/>
                <a:gd name="T39" fmla="*/ 0 h 85"/>
                <a:gd name="T40" fmla="*/ 1 w 206"/>
                <a:gd name="T41" fmla="*/ 0 h 85"/>
                <a:gd name="T42" fmla="*/ 1 w 206"/>
                <a:gd name="T43" fmla="*/ 0 h 85"/>
                <a:gd name="T44" fmla="*/ 1 w 206"/>
                <a:gd name="T45" fmla="*/ 0 h 85"/>
                <a:gd name="T46" fmla="*/ 1 w 206"/>
                <a:gd name="T47" fmla="*/ 0 h 85"/>
                <a:gd name="T48" fmla="*/ 1 w 206"/>
                <a:gd name="T49" fmla="*/ 0 h 85"/>
                <a:gd name="T50" fmla="*/ 1 w 206"/>
                <a:gd name="T51" fmla="*/ 0 h 85"/>
                <a:gd name="T52" fmla="*/ 1 w 206"/>
                <a:gd name="T53" fmla="*/ 0 h 85"/>
                <a:gd name="T54" fmla="*/ 1 w 206"/>
                <a:gd name="T55" fmla="*/ 0 h 85"/>
                <a:gd name="T56" fmla="*/ 1 w 206"/>
                <a:gd name="T57" fmla="*/ 0 h 85"/>
                <a:gd name="T58" fmla="*/ 1 w 206"/>
                <a:gd name="T59" fmla="*/ 0 h 85"/>
                <a:gd name="T60" fmla="*/ 1 w 206"/>
                <a:gd name="T61" fmla="*/ 0 h 85"/>
                <a:gd name="T62" fmla="*/ 1 w 206"/>
                <a:gd name="T63" fmla="*/ 0 h 85"/>
                <a:gd name="T64" fmla="*/ 0 w 206"/>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6"/>
                <a:gd name="T100" fmla="*/ 0 h 85"/>
                <a:gd name="T101" fmla="*/ 206 w 206"/>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6" h="85">
                  <a:moveTo>
                    <a:pt x="0" y="54"/>
                  </a:moveTo>
                  <a:lnTo>
                    <a:pt x="11" y="45"/>
                  </a:lnTo>
                  <a:lnTo>
                    <a:pt x="22" y="37"/>
                  </a:lnTo>
                  <a:lnTo>
                    <a:pt x="34" y="30"/>
                  </a:lnTo>
                  <a:lnTo>
                    <a:pt x="46" y="23"/>
                  </a:lnTo>
                  <a:lnTo>
                    <a:pt x="60" y="16"/>
                  </a:lnTo>
                  <a:lnTo>
                    <a:pt x="74" y="11"/>
                  </a:lnTo>
                  <a:lnTo>
                    <a:pt x="88" y="7"/>
                  </a:lnTo>
                  <a:lnTo>
                    <a:pt x="103" y="3"/>
                  </a:lnTo>
                  <a:lnTo>
                    <a:pt x="117" y="1"/>
                  </a:lnTo>
                  <a:lnTo>
                    <a:pt x="130" y="0"/>
                  </a:lnTo>
                  <a:lnTo>
                    <a:pt x="143" y="1"/>
                  </a:lnTo>
                  <a:lnTo>
                    <a:pt x="156" y="3"/>
                  </a:lnTo>
                  <a:lnTo>
                    <a:pt x="168" y="7"/>
                  </a:lnTo>
                  <a:lnTo>
                    <a:pt x="179" y="12"/>
                  </a:lnTo>
                  <a:lnTo>
                    <a:pt x="189" y="19"/>
                  </a:lnTo>
                  <a:lnTo>
                    <a:pt x="197" y="29"/>
                  </a:lnTo>
                  <a:lnTo>
                    <a:pt x="206" y="47"/>
                  </a:lnTo>
                  <a:lnTo>
                    <a:pt x="206" y="62"/>
                  </a:lnTo>
                  <a:lnTo>
                    <a:pt x="198" y="73"/>
                  </a:lnTo>
                  <a:lnTo>
                    <a:pt x="185" y="82"/>
                  </a:lnTo>
                  <a:lnTo>
                    <a:pt x="167" y="85"/>
                  </a:lnTo>
                  <a:lnTo>
                    <a:pt x="149" y="84"/>
                  </a:lnTo>
                  <a:lnTo>
                    <a:pt x="132" y="76"/>
                  </a:lnTo>
                  <a:lnTo>
                    <a:pt x="116" y="63"/>
                  </a:lnTo>
                  <a:lnTo>
                    <a:pt x="102" y="53"/>
                  </a:lnTo>
                  <a:lnTo>
                    <a:pt x="84" y="47"/>
                  </a:lnTo>
                  <a:lnTo>
                    <a:pt x="66" y="45"/>
                  </a:lnTo>
                  <a:lnTo>
                    <a:pt x="46" y="46"/>
                  </a:lnTo>
                  <a:lnTo>
                    <a:pt x="29" y="48"/>
                  </a:lnTo>
                  <a:lnTo>
                    <a:pt x="14" y="50"/>
                  </a:lnTo>
                  <a:lnTo>
                    <a:pt x="4" y="53"/>
                  </a:lnTo>
                  <a:lnTo>
                    <a:pt x="0" y="5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5" name="Freeform 48"/>
            <p:cNvSpPr>
              <a:spLocks/>
            </p:cNvSpPr>
            <p:nvPr/>
          </p:nvSpPr>
          <p:spPr bwMode="auto">
            <a:xfrm>
              <a:off x="2360" y="2408"/>
              <a:ext cx="74" cy="47"/>
            </a:xfrm>
            <a:custGeom>
              <a:avLst/>
              <a:gdLst>
                <a:gd name="T0" fmla="*/ 0 w 147"/>
                <a:gd name="T1" fmla="*/ 0 h 95"/>
                <a:gd name="T2" fmla="*/ 1 w 147"/>
                <a:gd name="T3" fmla="*/ 0 h 95"/>
                <a:gd name="T4" fmla="*/ 1 w 147"/>
                <a:gd name="T5" fmla="*/ 0 h 95"/>
                <a:gd name="T6" fmla="*/ 1 w 147"/>
                <a:gd name="T7" fmla="*/ 0 h 95"/>
                <a:gd name="T8" fmla="*/ 1 w 147"/>
                <a:gd name="T9" fmla="*/ 0 h 95"/>
                <a:gd name="T10" fmla="*/ 1 w 147"/>
                <a:gd name="T11" fmla="*/ 0 h 95"/>
                <a:gd name="T12" fmla="*/ 1 w 147"/>
                <a:gd name="T13" fmla="*/ 0 h 95"/>
                <a:gd name="T14" fmla="*/ 1 w 147"/>
                <a:gd name="T15" fmla="*/ 0 h 95"/>
                <a:gd name="T16" fmla="*/ 1 w 147"/>
                <a:gd name="T17" fmla="*/ 0 h 95"/>
                <a:gd name="T18" fmla="*/ 1 w 147"/>
                <a:gd name="T19" fmla="*/ 0 h 95"/>
                <a:gd name="T20" fmla="*/ 1 w 147"/>
                <a:gd name="T21" fmla="*/ 0 h 95"/>
                <a:gd name="T22" fmla="*/ 1 w 147"/>
                <a:gd name="T23" fmla="*/ 0 h 95"/>
                <a:gd name="T24" fmla="*/ 1 w 147"/>
                <a:gd name="T25" fmla="*/ 0 h 95"/>
                <a:gd name="T26" fmla="*/ 1 w 147"/>
                <a:gd name="T27" fmla="*/ 0 h 95"/>
                <a:gd name="T28" fmla="*/ 1 w 147"/>
                <a:gd name="T29" fmla="*/ 0 h 95"/>
                <a:gd name="T30" fmla="*/ 1 w 147"/>
                <a:gd name="T31" fmla="*/ 0 h 95"/>
                <a:gd name="T32" fmla="*/ 1 w 147"/>
                <a:gd name="T33" fmla="*/ 0 h 95"/>
                <a:gd name="T34" fmla="*/ 1 w 147"/>
                <a:gd name="T35" fmla="*/ 0 h 95"/>
                <a:gd name="T36" fmla="*/ 1 w 147"/>
                <a:gd name="T37" fmla="*/ 0 h 95"/>
                <a:gd name="T38" fmla="*/ 1 w 147"/>
                <a:gd name="T39" fmla="*/ 0 h 95"/>
                <a:gd name="T40" fmla="*/ 1 w 147"/>
                <a:gd name="T41" fmla="*/ 0 h 95"/>
                <a:gd name="T42" fmla="*/ 1 w 147"/>
                <a:gd name="T43" fmla="*/ 0 h 95"/>
                <a:gd name="T44" fmla="*/ 1 w 147"/>
                <a:gd name="T45" fmla="*/ 0 h 95"/>
                <a:gd name="T46" fmla="*/ 1 w 147"/>
                <a:gd name="T47" fmla="*/ 0 h 95"/>
                <a:gd name="T48" fmla="*/ 0 w 147"/>
                <a:gd name="T49" fmla="*/ 0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7"/>
                <a:gd name="T76" fmla="*/ 0 h 95"/>
                <a:gd name="T77" fmla="*/ 147 w 147"/>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7" h="95">
                  <a:moveTo>
                    <a:pt x="0" y="5"/>
                  </a:moveTo>
                  <a:lnTo>
                    <a:pt x="22" y="2"/>
                  </a:lnTo>
                  <a:lnTo>
                    <a:pt x="45" y="0"/>
                  </a:lnTo>
                  <a:lnTo>
                    <a:pt x="68" y="3"/>
                  </a:lnTo>
                  <a:lnTo>
                    <a:pt x="91" y="8"/>
                  </a:lnTo>
                  <a:lnTo>
                    <a:pt x="111" y="17"/>
                  </a:lnTo>
                  <a:lnTo>
                    <a:pt x="128" y="29"/>
                  </a:lnTo>
                  <a:lnTo>
                    <a:pt x="141" y="44"/>
                  </a:lnTo>
                  <a:lnTo>
                    <a:pt x="147" y="63"/>
                  </a:lnTo>
                  <a:lnTo>
                    <a:pt x="146" y="79"/>
                  </a:lnTo>
                  <a:lnTo>
                    <a:pt x="141" y="89"/>
                  </a:lnTo>
                  <a:lnTo>
                    <a:pt x="130" y="94"/>
                  </a:lnTo>
                  <a:lnTo>
                    <a:pt x="119" y="95"/>
                  </a:lnTo>
                  <a:lnTo>
                    <a:pt x="105" y="90"/>
                  </a:lnTo>
                  <a:lnTo>
                    <a:pt x="93" y="82"/>
                  </a:lnTo>
                  <a:lnTo>
                    <a:pt x="83" y="70"/>
                  </a:lnTo>
                  <a:lnTo>
                    <a:pt x="77" y="55"/>
                  </a:lnTo>
                  <a:lnTo>
                    <a:pt x="71" y="43"/>
                  </a:lnTo>
                  <a:lnTo>
                    <a:pt x="62" y="33"/>
                  </a:lnTo>
                  <a:lnTo>
                    <a:pt x="50" y="23"/>
                  </a:lnTo>
                  <a:lnTo>
                    <a:pt x="36" y="17"/>
                  </a:lnTo>
                  <a:lnTo>
                    <a:pt x="22" y="12"/>
                  </a:lnTo>
                  <a:lnTo>
                    <a:pt x="10" y="7"/>
                  </a:lnTo>
                  <a:lnTo>
                    <a:pt x="3" y="6"/>
                  </a:lnTo>
                  <a:lnTo>
                    <a:pt x="0"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6" name="Freeform 49"/>
            <p:cNvSpPr>
              <a:spLocks/>
            </p:cNvSpPr>
            <p:nvPr/>
          </p:nvSpPr>
          <p:spPr bwMode="auto">
            <a:xfrm>
              <a:off x="2357" y="2414"/>
              <a:ext cx="43" cy="77"/>
            </a:xfrm>
            <a:custGeom>
              <a:avLst/>
              <a:gdLst>
                <a:gd name="T0" fmla="*/ 0 w 87"/>
                <a:gd name="T1" fmla="*/ 0 h 154"/>
                <a:gd name="T2" fmla="*/ 0 w 87"/>
                <a:gd name="T3" fmla="*/ 1 h 154"/>
                <a:gd name="T4" fmla="*/ 0 w 87"/>
                <a:gd name="T5" fmla="*/ 1 h 154"/>
                <a:gd name="T6" fmla="*/ 0 w 87"/>
                <a:gd name="T7" fmla="*/ 1 h 154"/>
                <a:gd name="T8" fmla="*/ 0 w 87"/>
                <a:gd name="T9" fmla="*/ 1 h 154"/>
                <a:gd name="T10" fmla="*/ 0 w 87"/>
                <a:gd name="T11" fmla="*/ 1 h 154"/>
                <a:gd name="T12" fmla="*/ 0 w 87"/>
                <a:gd name="T13" fmla="*/ 1 h 154"/>
                <a:gd name="T14" fmla="*/ 0 w 87"/>
                <a:gd name="T15" fmla="*/ 1 h 154"/>
                <a:gd name="T16" fmla="*/ 0 w 87"/>
                <a:gd name="T17" fmla="*/ 1 h 154"/>
                <a:gd name="T18" fmla="*/ 0 w 87"/>
                <a:gd name="T19" fmla="*/ 1 h 154"/>
                <a:gd name="T20" fmla="*/ 0 w 87"/>
                <a:gd name="T21" fmla="*/ 1 h 154"/>
                <a:gd name="T22" fmla="*/ 0 w 87"/>
                <a:gd name="T23" fmla="*/ 1 h 154"/>
                <a:gd name="T24" fmla="*/ 0 w 87"/>
                <a:gd name="T25" fmla="*/ 1 h 154"/>
                <a:gd name="T26" fmla="*/ 0 w 87"/>
                <a:gd name="T27" fmla="*/ 1 h 154"/>
                <a:gd name="T28" fmla="*/ 0 w 87"/>
                <a:gd name="T29" fmla="*/ 1 h 154"/>
                <a:gd name="T30" fmla="*/ 0 w 87"/>
                <a:gd name="T31" fmla="*/ 1 h 154"/>
                <a:gd name="T32" fmla="*/ 0 w 87"/>
                <a:gd name="T33" fmla="*/ 1 h 154"/>
                <a:gd name="T34" fmla="*/ 0 w 87"/>
                <a:gd name="T35" fmla="*/ 1 h 154"/>
                <a:gd name="T36" fmla="*/ 0 w 87"/>
                <a:gd name="T37" fmla="*/ 1 h 154"/>
                <a:gd name="T38" fmla="*/ 0 w 87"/>
                <a:gd name="T39" fmla="*/ 1 h 154"/>
                <a:gd name="T40" fmla="*/ 0 w 87"/>
                <a:gd name="T41" fmla="*/ 1 h 154"/>
                <a:gd name="T42" fmla="*/ 0 w 87"/>
                <a:gd name="T43" fmla="*/ 1 h 154"/>
                <a:gd name="T44" fmla="*/ 0 w 87"/>
                <a:gd name="T45" fmla="*/ 1 h 154"/>
                <a:gd name="T46" fmla="*/ 0 w 87"/>
                <a:gd name="T47" fmla="*/ 1 h 154"/>
                <a:gd name="T48" fmla="*/ 0 w 87"/>
                <a:gd name="T49" fmla="*/ 0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154"/>
                <a:gd name="T77" fmla="*/ 87 w 87"/>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154">
                  <a:moveTo>
                    <a:pt x="0" y="0"/>
                  </a:moveTo>
                  <a:lnTo>
                    <a:pt x="20" y="10"/>
                  </a:lnTo>
                  <a:lnTo>
                    <a:pt x="38" y="24"/>
                  </a:lnTo>
                  <a:lnTo>
                    <a:pt x="56" y="40"/>
                  </a:lnTo>
                  <a:lnTo>
                    <a:pt x="69" y="59"/>
                  </a:lnTo>
                  <a:lnTo>
                    <a:pt x="81" y="78"/>
                  </a:lnTo>
                  <a:lnTo>
                    <a:pt x="87" y="98"/>
                  </a:lnTo>
                  <a:lnTo>
                    <a:pt x="87" y="119"/>
                  </a:lnTo>
                  <a:lnTo>
                    <a:pt x="81" y="137"/>
                  </a:lnTo>
                  <a:lnTo>
                    <a:pt x="71" y="150"/>
                  </a:lnTo>
                  <a:lnTo>
                    <a:pt x="59" y="154"/>
                  </a:lnTo>
                  <a:lnTo>
                    <a:pt x="49" y="152"/>
                  </a:lnTo>
                  <a:lnTo>
                    <a:pt x="38" y="144"/>
                  </a:lnTo>
                  <a:lnTo>
                    <a:pt x="30" y="133"/>
                  </a:lnTo>
                  <a:lnTo>
                    <a:pt x="26" y="119"/>
                  </a:lnTo>
                  <a:lnTo>
                    <a:pt x="26" y="103"/>
                  </a:lnTo>
                  <a:lnTo>
                    <a:pt x="30" y="88"/>
                  </a:lnTo>
                  <a:lnTo>
                    <a:pt x="34" y="74"/>
                  </a:lnTo>
                  <a:lnTo>
                    <a:pt x="31" y="60"/>
                  </a:lnTo>
                  <a:lnTo>
                    <a:pt x="27" y="45"/>
                  </a:lnTo>
                  <a:lnTo>
                    <a:pt x="21" y="31"/>
                  </a:lnTo>
                  <a:lnTo>
                    <a:pt x="14" y="19"/>
                  </a:lnTo>
                  <a:lnTo>
                    <a:pt x="7" y="9"/>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7" name="Freeform 50"/>
            <p:cNvSpPr>
              <a:spLocks/>
            </p:cNvSpPr>
            <p:nvPr/>
          </p:nvSpPr>
          <p:spPr bwMode="auto">
            <a:xfrm>
              <a:off x="2359" y="2373"/>
              <a:ext cx="81" cy="34"/>
            </a:xfrm>
            <a:custGeom>
              <a:avLst/>
              <a:gdLst>
                <a:gd name="T0" fmla="*/ 0 w 161"/>
                <a:gd name="T1" fmla="*/ 0 h 69"/>
                <a:gd name="T2" fmla="*/ 1 w 161"/>
                <a:gd name="T3" fmla="*/ 0 h 69"/>
                <a:gd name="T4" fmla="*/ 1 w 161"/>
                <a:gd name="T5" fmla="*/ 0 h 69"/>
                <a:gd name="T6" fmla="*/ 1 w 161"/>
                <a:gd name="T7" fmla="*/ 0 h 69"/>
                <a:gd name="T8" fmla="*/ 1 w 161"/>
                <a:gd name="T9" fmla="*/ 0 h 69"/>
                <a:gd name="T10" fmla="*/ 1 w 161"/>
                <a:gd name="T11" fmla="*/ 0 h 69"/>
                <a:gd name="T12" fmla="*/ 1 w 161"/>
                <a:gd name="T13" fmla="*/ 0 h 69"/>
                <a:gd name="T14" fmla="*/ 1 w 161"/>
                <a:gd name="T15" fmla="*/ 0 h 69"/>
                <a:gd name="T16" fmla="*/ 1 w 161"/>
                <a:gd name="T17" fmla="*/ 0 h 69"/>
                <a:gd name="T18" fmla="*/ 1 w 161"/>
                <a:gd name="T19" fmla="*/ 0 h 69"/>
                <a:gd name="T20" fmla="*/ 1 w 161"/>
                <a:gd name="T21" fmla="*/ 0 h 69"/>
                <a:gd name="T22" fmla="*/ 1 w 161"/>
                <a:gd name="T23" fmla="*/ 0 h 69"/>
                <a:gd name="T24" fmla="*/ 1 w 161"/>
                <a:gd name="T25" fmla="*/ 0 h 69"/>
                <a:gd name="T26" fmla="*/ 1 w 161"/>
                <a:gd name="T27" fmla="*/ 0 h 69"/>
                <a:gd name="T28" fmla="*/ 1 w 161"/>
                <a:gd name="T29" fmla="*/ 0 h 69"/>
                <a:gd name="T30" fmla="*/ 1 w 161"/>
                <a:gd name="T31" fmla="*/ 0 h 69"/>
                <a:gd name="T32" fmla="*/ 1 w 161"/>
                <a:gd name="T33" fmla="*/ 0 h 69"/>
                <a:gd name="T34" fmla="*/ 1 w 161"/>
                <a:gd name="T35" fmla="*/ 0 h 69"/>
                <a:gd name="T36" fmla="*/ 1 w 161"/>
                <a:gd name="T37" fmla="*/ 0 h 69"/>
                <a:gd name="T38" fmla="*/ 1 w 161"/>
                <a:gd name="T39" fmla="*/ 0 h 69"/>
                <a:gd name="T40" fmla="*/ 1 w 161"/>
                <a:gd name="T41" fmla="*/ 0 h 69"/>
                <a:gd name="T42" fmla="*/ 1 w 161"/>
                <a:gd name="T43" fmla="*/ 0 h 69"/>
                <a:gd name="T44" fmla="*/ 1 w 161"/>
                <a:gd name="T45" fmla="*/ 0 h 69"/>
                <a:gd name="T46" fmla="*/ 1 w 161"/>
                <a:gd name="T47" fmla="*/ 0 h 69"/>
                <a:gd name="T48" fmla="*/ 0 w 161"/>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69"/>
                <a:gd name="T77" fmla="*/ 161 w 161"/>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69">
                  <a:moveTo>
                    <a:pt x="0" y="69"/>
                  </a:moveTo>
                  <a:lnTo>
                    <a:pt x="14" y="52"/>
                  </a:lnTo>
                  <a:lnTo>
                    <a:pt x="30" y="36"/>
                  </a:lnTo>
                  <a:lnTo>
                    <a:pt x="49" y="22"/>
                  </a:lnTo>
                  <a:lnTo>
                    <a:pt x="69" y="11"/>
                  </a:lnTo>
                  <a:lnTo>
                    <a:pt x="90" y="4"/>
                  </a:lnTo>
                  <a:lnTo>
                    <a:pt x="110" y="0"/>
                  </a:lnTo>
                  <a:lnTo>
                    <a:pt x="130" y="4"/>
                  </a:lnTo>
                  <a:lnTo>
                    <a:pt x="147" y="13"/>
                  </a:lnTo>
                  <a:lnTo>
                    <a:pt x="158" y="25"/>
                  </a:lnTo>
                  <a:lnTo>
                    <a:pt x="161" y="37"/>
                  </a:lnTo>
                  <a:lnTo>
                    <a:pt x="156" y="47"/>
                  </a:lnTo>
                  <a:lnTo>
                    <a:pt x="148" y="55"/>
                  </a:lnTo>
                  <a:lnTo>
                    <a:pt x="136" y="61"/>
                  </a:lnTo>
                  <a:lnTo>
                    <a:pt x="121" y="64"/>
                  </a:lnTo>
                  <a:lnTo>
                    <a:pt x="105" y="61"/>
                  </a:lnTo>
                  <a:lnTo>
                    <a:pt x="90" y="54"/>
                  </a:lnTo>
                  <a:lnTo>
                    <a:pt x="77" y="49"/>
                  </a:lnTo>
                  <a:lnTo>
                    <a:pt x="63" y="47"/>
                  </a:lnTo>
                  <a:lnTo>
                    <a:pt x="48" y="50"/>
                  </a:lnTo>
                  <a:lnTo>
                    <a:pt x="34" y="54"/>
                  </a:lnTo>
                  <a:lnTo>
                    <a:pt x="21" y="59"/>
                  </a:lnTo>
                  <a:lnTo>
                    <a:pt x="10" y="64"/>
                  </a:lnTo>
                  <a:lnTo>
                    <a:pt x="2" y="68"/>
                  </a:lnTo>
                  <a:lnTo>
                    <a:pt x="0" y="6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8" name="Freeform 51"/>
            <p:cNvSpPr>
              <a:spLocks/>
            </p:cNvSpPr>
            <p:nvPr/>
          </p:nvSpPr>
          <p:spPr bwMode="auto">
            <a:xfrm>
              <a:off x="2356" y="2338"/>
              <a:ext cx="57" cy="66"/>
            </a:xfrm>
            <a:custGeom>
              <a:avLst/>
              <a:gdLst>
                <a:gd name="T0" fmla="*/ 0 w 114"/>
                <a:gd name="T1" fmla="*/ 0 h 133"/>
                <a:gd name="T2" fmla="*/ 1 w 114"/>
                <a:gd name="T3" fmla="*/ 0 h 133"/>
                <a:gd name="T4" fmla="*/ 1 w 114"/>
                <a:gd name="T5" fmla="*/ 0 h 133"/>
                <a:gd name="T6" fmla="*/ 1 w 114"/>
                <a:gd name="T7" fmla="*/ 0 h 133"/>
                <a:gd name="T8" fmla="*/ 1 w 114"/>
                <a:gd name="T9" fmla="*/ 0 h 133"/>
                <a:gd name="T10" fmla="*/ 1 w 114"/>
                <a:gd name="T11" fmla="*/ 0 h 133"/>
                <a:gd name="T12" fmla="*/ 1 w 114"/>
                <a:gd name="T13" fmla="*/ 0 h 133"/>
                <a:gd name="T14" fmla="*/ 1 w 114"/>
                <a:gd name="T15" fmla="*/ 0 h 133"/>
                <a:gd name="T16" fmla="*/ 1 w 114"/>
                <a:gd name="T17" fmla="*/ 0 h 133"/>
                <a:gd name="T18" fmla="*/ 1 w 114"/>
                <a:gd name="T19" fmla="*/ 0 h 133"/>
                <a:gd name="T20" fmla="*/ 1 w 114"/>
                <a:gd name="T21" fmla="*/ 0 h 133"/>
                <a:gd name="T22" fmla="*/ 1 w 114"/>
                <a:gd name="T23" fmla="*/ 0 h 133"/>
                <a:gd name="T24" fmla="*/ 1 w 114"/>
                <a:gd name="T25" fmla="*/ 0 h 133"/>
                <a:gd name="T26" fmla="*/ 1 w 114"/>
                <a:gd name="T27" fmla="*/ 0 h 133"/>
                <a:gd name="T28" fmla="*/ 1 w 114"/>
                <a:gd name="T29" fmla="*/ 0 h 133"/>
                <a:gd name="T30" fmla="*/ 1 w 114"/>
                <a:gd name="T31" fmla="*/ 0 h 133"/>
                <a:gd name="T32" fmla="*/ 1 w 114"/>
                <a:gd name="T33" fmla="*/ 0 h 133"/>
                <a:gd name="T34" fmla="*/ 1 w 114"/>
                <a:gd name="T35" fmla="*/ 0 h 133"/>
                <a:gd name="T36" fmla="*/ 1 w 114"/>
                <a:gd name="T37" fmla="*/ 0 h 133"/>
                <a:gd name="T38" fmla="*/ 1 w 114"/>
                <a:gd name="T39" fmla="*/ 0 h 133"/>
                <a:gd name="T40" fmla="*/ 1 w 114"/>
                <a:gd name="T41" fmla="*/ 0 h 133"/>
                <a:gd name="T42" fmla="*/ 1 w 114"/>
                <a:gd name="T43" fmla="*/ 0 h 133"/>
                <a:gd name="T44" fmla="*/ 1 w 114"/>
                <a:gd name="T45" fmla="*/ 0 h 133"/>
                <a:gd name="T46" fmla="*/ 1 w 114"/>
                <a:gd name="T47" fmla="*/ 0 h 133"/>
                <a:gd name="T48" fmla="*/ 0 w 114"/>
                <a:gd name="T49" fmla="*/ 0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133"/>
                <a:gd name="T77" fmla="*/ 114 w 114"/>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133">
                  <a:moveTo>
                    <a:pt x="0" y="133"/>
                  </a:moveTo>
                  <a:lnTo>
                    <a:pt x="1" y="111"/>
                  </a:lnTo>
                  <a:lnTo>
                    <a:pt x="5" y="88"/>
                  </a:lnTo>
                  <a:lnTo>
                    <a:pt x="11" y="65"/>
                  </a:lnTo>
                  <a:lnTo>
                    <a:pt x="22" y="44"/>
                  </a:lnTo>
                  <a:lnTo>
                    <a:pt x="35" y="25"/>
                  </a:lnTo>
                  <a:lnTo>
                    <a:pt x="49" y="12"/>
                  </a:lnTo>
                  <a:lnTo>
                    <a:pt x="67" y="2"/>
                  </a:lnTo>
                  <a:lnTo>
                    <a:pt x="86" y="0"/>
                  </a:lnTo>
                  <a:lnTo>
                    <a:pt x="102" y="4"/>
                  </a:lnTo>
                  <a:lnTo>
                    <a:pt x="112" y="12"/>
                  </a:lnTo>
                  <a:lnTo>
                    <a:pt x="114" y="22"/>
                  </a:lnTo>
                  <a:lnTo>
                    <a:pt x="112" y="35"/>
                  </a:lnTo>
                  <a:lnTo>
                    <a:pt x="105" y="46"/>
                  </a:lnTo>
                  <a:lnTo>
                    <a:pt x="94" y="56"/>
                  </a:lnTo>
                  <a:lnTo>
                    <a:pt x="81" y="65"/>
                  </a:lnTo>
                  <a:lnTo>
                    <a:pt x="64" y="67"/>
                  </a:lnTo>
                  <a:lnTo>
                    <a:pt x="52" y="69"/>
                  </a:lnTo>
                  <a:lnTo>
                    <a:pt x="39" y="77"/>
                  </a:lnTo>
                  <a:lnTo>
                    <a:pt x="29" y="88"/>
                  </a:lnTo>
                  <a:lnTo>
                    <a:pt x="18" y="99"/>
                  </a:lnTo>
                  <a:lnTo>
                    <a:pt x="11" y="112"/>
                  </a:lnTo>
                  <a:lnTo>
                    <a:pt x="5" y="122"/>
                  </a:lnTo>
                  <a:lnTo>
                    <a:pt x="1" y="130"/>
                  </a:lnTo>
                  <a:lnTo>
                    <a:pt x="0" y="13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59" name="Freeform 52"/>
            <p:cNvSpPr>
              <a:spLocks/>
            </p:cNvSpPr>
            <p:nvPr/>
          </p:nvSpPr>
          <p:spPr bwMode="auto">
            <a:xfrm>
              <a:off x="2332" y="2318"/>
              <a:ext cx="35" cy="82"/>
            </a:xfrm>
            <a:custGeom>
              <a:avLst/>
              <a:gdLst>
                <a:gd name="T0" fmla="*/ 1 w 70"/>
                <a:gd name="T1" fmla="*/ 1 h 163"/>
                <a:gd name="T2" fmla="*/ 1 w 70"/>
                <a:gd name="T3" fmla="*/ 1 h 163"/>
                <a:gd name="T4" fmla="*/ 1 w 70"/>
                <a:gd name="T5" fmla="*/ 1 h 163"/>
                <a:gd name="T6" fmla="*/ 1 w 70"/>
                <a:gd name="T7" fmla="*/ 1 h 163"/>
                <a:gd name="T8" fmla="*/ 0 w 70"/>
                <a:gd name="T9" fmla="*/ 1 h 163"/>
                <a:gd name="T10" fmla="*/ 0 w 70"/>
                <a:gd name="T11" fmla="*/ 1 h 163"/>
                <a:gd name="T12" fmla="*/ 1 w 70"/>
                <a:gd name="T13" fmla="*/ 1 h 163"/>
                <a:gd name="T14" fmla="*/ 1 w 70"/>
                <a:gd name="T15" fmla="*/ 1 h 163"/>
                <a:gd name="T16" fmla="*/ 1 w 70"/>
                <a:gd name="T17" fmla="*/ 1 h 163"/>
                <a:gd name="T18" fmla="*/ 1 w 70"/>
                <a:gd name="T19" fmla="*/ 0 h 163"/>
                <a:gd name="T20" fmla="*/ 1 w 70"/>
                <a:gd name="T21" fmla="*/ 1 h 163"/>
                <a:gd name="T22" fmla="*/ 1 w 70"/>
                <a:gd name="T23" fmla="*/ 1 h 163"/>
                <a:gd name="T24" fmla="*/ 1 w 70"/>
                <a:gd name="T25" fmla="*/ 1 h 163"/>
                <a:gd name="T26" fmla="*/ 1 w 70"/>
                <a:gd name="T27" fmla="*/ 1 h 163"/>
                <a:gd name="T28" fmla="*/ 1 w 70"/>
                <a:gd name="T29" fmla="*/ 1 h 163"/>
                <a:gd name="T30" fmla="*/ 1 w 70"/>
                <a:gd name="T31" fmla="*/ 1 h 163"/>
                <a:gd name="T32" fmla="*/ 1 w 70"/>
                <a:gd name="T33" fmla="*/ 1 h 163"/>
                <a:gd name="T34" fmla="*/ 1 w 70"/>
                <a:gd name="T35" fmla="*/ 1 h 163"/>
                <a:gd name="T36" fmla="*/ 1 w 70"/>
                <a:gd name="T37" fmla="*/ 1 h 163"/>
                <a:gd name="T38" fmla="*/ 1 w 70"/>
                <a:gd name="T39" fmla="*/ 1 h 163"/>
                <a:gd name="T40" fmla="*/ 1 w 70"/>
                <a:gd name="T41" fmla="*/ 1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63"/>
                <a:gd name="T65" fmla="*/ 70 w 70"/>
                <a:gd name="T66" fmla="*/ 163 h 1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63">
                  <a:moveTo>
                    <a:pt x="30" y="163"/>
                  </a:moveTo>
                  <a:lnTo>
                    <a:pt x="18" y="145"/>
                  </a:lnTo>
                  <a:lnTo>
                    <a:pt x="9" y="124"/>
                  </a:lnTo>
                  <a:lnTo>
                    <a:pt x="3" y="101"/>
                  </a:lnTo>
                  <a:lnTo>
                    <a:pt x="0" y="78"/>
                  </a:lnTo>
                  <a:lnTo>
                    <a:pt x="0" y="56"/>
                  </a:lnTo>
                  <a:lnTo>
                    <a:pt x="4" y="36"/>
                  </a:lnTo>
                  <a:lnTo>
                    <a:pt x="13" y="18"/>
                  </a:lnTo>
                  <a:lnTo>
                    <a:pt x="28" y="6"/>
                  </a:lnTo>
                  <a:lnTo>
                    <a:pt x="43" y="0"/>
                  </a:lnTo>
                  <a:lnTo>
                    <a:pt x="56" y="2"/>
                  </a:lnTo>
                  <a:lnTo>
                    <a:pt x="64" y="9"/>
                  </a:lnTo>
                  <a:lnTo>
                    <a:pt x="70" y="21"/>
                  </a:lnTo>
                  <a:lnTo>
                    <a:pt x="70" y="34"/>
                  </a:lnTo>
                  <a:lnTo>
                    <a:pt x="68" y="48"/>
                  </a:lnTo>
                  <a:lnTo>
                    <a:pt x="59" y="62"/>
                  </a:lnTo>
                  <a:lnTo>
                    <a:pt x="48" y="74"/>
                  </a:lnTo>
                  <a:lnTo>
                    <a:pt x="33" y="97"/>
                  </a:lnTo>
                  <a:lnTo>
                    <a:pt x="27" y="127"/>
                  </a:lnTo>
                  <a:lnTo>
                    <a:pt x="28" y="152"/>
                  </a:lnTo>
                  <a:lnTo>
                    <a:pt x="30" y="16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0" name="Freeform 53"/>
            <p:cNvSpPr>
              <a:spLocks/>
            </p:cNvSpPr>
            <p:nvPr/>
          </p:nvSpPr>
          <p:spPr bwMode="auto">
            <a:xfrm>
              <a:off x="2376" y="1599"/>
              <a:ext cx="180" cy="174"/>
            </a:xfrm>
            <a:custGeom>
              <a:avLst/>
              <a:gdLst>
                <a:gd name="T0" fmla="*/ 0 w 361"/>
                <a:gd name="T1" fmla="*/ 1 h 348"/>
                <a:gd name="T2" fmla="*/ 0 w 361"/>
                <a:gd name="T3" fmla="*/ 1 h 348"/>
                <a:gd name="T4" fmla="*/ 0 w 361"/>
                <a:gd name="T5" fmla="*/ 0 h 348"/>
                <a:gd name="T6" fmla="*/ 0 w 361"/>
                <a:gd name="T7" fmla="*/ 0 h 348"/>
                <a:gd name="T8" fmla="*/ 0 w 361"/>
                <a:gd name="T9" fmla="*/ 1 h 348"/>
                <a:gd name="T10" fmla="*/ 0 w 361"/>
                <a:gd name="T11" fmla="*/ 1 h 348"/>
                <a:gd name="T12" fmla="*/ 0 w 361"/>
                <a:gd name="T13" fmla="*/ 1 h 348"/>
                <a:gd name="T14" fmla="*/ 0 w 361"/>
                <a:gd name="T15" fmla="*/ 1 h 348"/>
                <a:gd name="T16" fmla="*/ 0 w 361"/>
                <a:gd name="T17" fmla="*/ 1 h 348"/>
                <a:gd name="T18" fmla="*/ 0 w 361"/>
                <a:gd name="T19" fmla="*/ 1 h 348"/>
                <a:gd name="T20" fmla="*/ 0 w 361"/>
                <a:gd name="T21" fmla="*/ 1 h 348"/>
                <a:gd name="T22" fmla="*/ 0 w 361"/>
                <a:gd name="T23" fmla="*/ 1 h 348"/>
                <a:gd name="T24" fmla="*/ 0 w 361"/>
                <a:gd name="T25" fmla="*/ 1 h 348"/>
                <a:gd name="T26" fmla="*/ 0 w 361"/>
                <a:gd name="T27" fmla="*/ 1 h 348"/>
                <a:gd name="T28" fmla="*/ 0 w 361"/>
                <a:gd name="T29" fmla="*/ 1 h 348"/>
                <a:gd name="T30" fmla="*/ 0 w 361"/>
                <a:gd name="T31" fmla="*/ 1 h 348"/>
                <a:gd name="T32" fmla="*/ 0 w 361"/>
                <a:gd name="T33" fmla="*/ 1 h 348"/>
                <a:gd name="T34" fmla="*/ 0 w 361"/>
                <a:gd name="T35" fmla="*/ 1 h 348"/>
                <a:gd name="T36" fmla="*/ 0 w 361"/>
                <a:gd name="T37" fmla="*/ 1 h 348"/>
                <a:gd name="T38" fmla="*/ 0 w 361"/>
                <a:gd name="T39" fmla="*/ 1 h 348"/>
                <a:gd name="T40" fmla="*/ 0 w 361"/>
                <a:gd name="T41" fmla="*/ 1 h 348"/>
                <a:gd name="T42" fmla="*/ 0 w 361"/>
                <a:gd name="T43" fmla="*/ 1 h 348"/>
                <a:gd name="T44" fmla="*/ 0 w 361"/>
                <a:gd name="T45" fmla="*/ 1 h 348"/>
                <a:gd name="T46" fmla="*/ 0 w 361"/>
                <a:gd name="T47" fmla="*/ 1 h 348"/>
                <a:gd name="T48" fmla="*/ 0 w 361"/>
                <a:gd name="T49" fmla="*/ 1 h 348"/>
                <a:gd name="T50" fmla="*/ 0 w 361"/>
                <a:gd name="T51" fmla="*/ 1 h 348"/>
                <a:gd name="T52" fmla="*/ 0 w 361"/>
                <a:gd name="T53" fmla="*/ 1 h 348"/>
                <a:gd name="T54" fmla="*/ 0 w 361"/>
                <a:gd name="T55" fmla="*/ 1 h 348"/>
                <a:gd name="T56" fmla="*/ 0 w 361"/>
                <a:gd name="T57" fmla="*/ 1 h 348"/>
                <a:gd name="T58" fmla="*/ 0 w 361"/>
                <a:gd name="T59" fmla="*/ 1 h 348"/>
                <a:gd name="T60" fmla="*/ 0 w 361"/>
                <a:gd name="T61" fmla="*/ 1 h 348"/>
                <a:gd name="T62" fmla="*/ 0 w 361"/>
                <a:gd name="T63" fmla="*/ 1 h 348"/>
                <a:gd name="T64" fmla="*/ 0 w 361"/>
                <a:gd name="T65" fmla="*/ 1 h 348"/>
                <a:gd name="T66" fmla="*/ 0 w 361"/>
                <a:gd name="T67" fmla="*/ 1 h 348"/>
                <a:gd name="T68" fmla="*/ 0 w 361"/>
                <a:gd name="T69" fmla="*/ 1 h 348"/>
                <a:gd name="T70" fmla="*/ 0 w 361"/>
                <a:gd name="T71" fmla="*/ 1 h 348"/>
                <a:gd name="T72" fmla="*/ 0 w 361"/>
                <a:gd name="T73" fmla="*/ 1 h 348"/>
                <a:gd name="T74" fmla="*/ 0 w 361"/>
                <a:gd name="T75" fmla="*/ 1 h 348"/>
                <a:gd name="T76" fmla="*/ 0 w 361"/>
                <a:gd name="T77" fmla="*/ 1 h 348"/>
                <a:gd name="T78" fmla="*/ 0 w 361"/>
                <a:gd name="T79" fmla="*/ 1 h 348"/>
                <a:gd name="T80" fmla="*/ 0 w 361"/>
                <a:gd name="T81" fmla="*/ 1 h 3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1"/>
                <a:gd name="T124" fmla="*/ 0 h 348"/>
                <a:gd name="T125" fmla="*/ 361 w 361"/>
                <a:gd name="T126" fmla="*/ 348 h 3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1" h="348">
                  <a:moveTo>
                    <a:pt x="8" y="6"/>
                  </a:moveTo>
                  <a:lnTo>
                    <a:pt x="0" y="1"/>
                  </a:lnTo>
                  <a:lnTo>
                    <a:pt x="0" y="0"/>
                  </a:lnTo>
                  <a:lnTo>
                    <a:pt x="8" y="0"/>
                  </a:lnTo>
                  <a:lnTo>
                    <a:pt x="23" y="4"/>
                  </a:lnTo>
                  <a:lnTo>
                    <a:pt x="44" y="8"/>
                  </a:lnTo>
                  <a:lnTo>
                    <a:pt x="69" y="16"/>
                  </a:lnTo>
                  <a:lnTo>
                    <a:pt x="98" y="27"/>
                  </a:lnTo>
                  <a:lnTo>
                    <a:pt x="129" y="39"/>
                  </a:lnTo>
                  <a:lnTo>
                    <a:pt x="162" y="55"/>
                  </a:lnTo>
                  <a:lnTo>
                    <a:pt x="196" y="74"/>
                  </a:lnTo>
                  <a:lnTo>
                    <a:pt x="229" y="96"/>
                  </a:lnTo>
                  <a:lnTo>
                    <a:pt x="262" y="120"/>
                  </a:lnTo>
                  <a:lnTo>
                    <a:pt x="291" y="146"/>
                  </a:lnTo>
                  <a:lnTo>
                    <a:pt x="317" y="178"/>
                  </a:lnTo>
                  <a:lnTo>
                    <a:pt x="340" y="210"/>
                  </a:lnTo>
                  <a:lnTo>
                    <a:pt x="356" y="247"/>
                  </a:lnTo>
                  <a:lnTo>
                    <a:pt x="361" y="267"/>
                  </a:lnTo>
                  <a:lnTo>
                    <a:pt x="358" y="287"/>
                  </a:lnTo>
                  <a:lnTo>
                    <a:pt x="354" y="304"/>
                  </a:lnTo>
                  <a:lnTo>
                    <a:pt x="346" y="319"/>
                  </a:lnTo>
                  <a:lnTo>
                    <a:pt x="336" y="331"/>
                  </a:lnTo>
                  <a:lnTo>
                    <a:pt x="328" y="340"/>
                  </a:lnTo>
                  <a:lnTo>
                    <a:pt x="323" y="346"/>
                  </a:lnTo>
                  <a:lnTo>
                    <a:pt x="320" y="348"/>
                  </a:lnTo>
                  <a:lnTo>
                    <a:pt x="321" y="346"/>
                  </a:lnTo>
                  <a:lnTo>
                    <a:pt x="326" y="341"/>
                  </a:lnTo>
                  <a:lnTo>
                    <a:pt x="331" y="332"/>
                  </a:lnTo>
                  <a:lnTo>
                    <a:pt x="336" y="320"/>
                  </a:lnTo>
                  <a:lnTo>
                    <a:pt x="340" y="305"/>
                  </a:lnTo>
                  <a:lnTo>
                    <a:pt x="342" y="287"/>
                  </a:lnTo>
                  <a:lnTo>
                    <a:pt x="341" y="267"/>
                  </a:lnTo>
                  <a:lnTo>
                    <a:pt x="336" y="244"/>
                  </a:lnTo>
                  <a:lnTo>
                    <a:pt x="326" y="220"/>
                  </a:lnTo>
                  <a:lnTo>
                    <a:pt x="309" y="194"/>
                  </a:lnTo>
                  <a:lnTo>
                    <a:pt x="283" y="165"/>
                  </a:lnTo>
                  <a:lnTo>
                    <a:pt x="250" y="136"/>
                  </a:lnTo>
                  <a:lnTo>
                    <a:pt x="207" y="105"/>
                  </a:lnTo>
                  <a:lnTo>
                    <a:pt x="153" y="73"/>
                  </a:lnTo>
                  <a:lnTo>
                    <a:pt x="88" y="39"/>
                  </a:lnTo>
                  <a:lnTo>
                    <a:pt x="8" y="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1" name="Freeform 54"/>
            <p:cNvSpPr>
              <a:spLocks/>
            </p:cNvSpPr>
            <p:nvPr/>
          </p:nvSpPr>
          <p:spPr bwMode="auto">
            <a:xfrm>
              <a:off x="2332" y="2439"/>
              <a:ext cx="63" cy="171"/>
            </a:xfrm>
            <a:custGeom>
              <a:avLst/>
              <a:gdLst>
                <a:gd name="T0" fmla="*/ 1 w 126"/>
                <a:gd name="T1" fmla="*/ 0 h 343"/>
                <a:gd name="T2" fmla="*/ 1 w 126"/>
                <a:gd name="T3" fmla="*/ 0 h 343"/>
                <a:gd name="T4" fmla="*/ 1 w 126"/>
                <a:gd name="T5" fmla="*/ 0 h 343"/>
                <a:gd name="T6" fmla="*/ 0 w 126"/>
                <a:gd name="T7" fmla="*/ 0 h 343"/>
                <a:gd name="T8" fmla="*/ 1 w 126"/>
                <a:gd name="T9" fmla="*/ 0 h 343"/>
                <a:gd name="T10" fmla="*/ 1 w 126"/>
                <a:gd name="T11" fmla="*/ 0 h 343"/>
                <a:gd name="T12" fmla="*/ 1 w 126"/>
                <a:gd name="T13" fmla="*/ 0 h 343"/>
                <a:gd name="T14" fmla="*/ 1 w 126"/>
                <a:gd name="T15" fmla="*/ 0 h 343"/>
                <a:gd name="T16" fmla="*/ 1 w 126"/>
                <a:gd name="T17" fmla="*/ 0 h 343"/>
                <a:gd name="T18" fmla="*/ 1 w 126"/>
                <a:gd name="T19" fmla="*/ 0 h 343"/>
                <a:gd name="T20" fmla="*/ 1 w 126"/>
                <a:gd name="T21" fmla="*/ 0 h 343"/>
                <a:gd name="T22" fmla="*/ 1 w 126"/>
                <a:gd name="T23" fmla="*/ 0 h 343"/>
                <a:gd name="T24" fmla="*/ 1 w 126"/>
                <a:gd name="T25" fmla="*/ 0 h 343"/>
                <a:gd name="T26" fmla="*/ 1 w 126"/>
                <a:gd name="T27" fmla="*/ 0 h 343"/>
                <a:gd name="T28" fmla="*/ 1 w 126"/>
                <a:gd name="T29" fmla="*/ 0 h 343"/>
                <a:gd name="T30" fmla="*/ 1 w 126"/>
                <a:gd name="T31" fmla="*/ 0 h 343"/>
                <a:gd name="T32" fmla="*/ 1 w 126"/>
                <a:gd name="T33" fmla="*/ 0 h 343"/>
                <a:gd name="T34" fmla="*/ 1 w 126"/>
                <a:gd name="T35" fmla="*/ 0 h 343"/>
                <a:gd name="T36" fmla="*/ 1 w 126"/>
                <a:gd name="T37" fmla="*/ 0 h 343"/>
                <a:gd name="T38" fmla="*/ 1 w 126"/>
                <a:gd name="T39" fmla="*/ 0 h 343"/>
                <a:gd name="T40" fmla="*/ 1 w 126"/>
                <a:gd name="T41" fmla="*/ 0 h 343"/>
                <a:gd name="T42" fmla="*/ 1 w 126"/>
                <a:gd name="T43" fmla="*/ 0 h 343"/>
                <a:gd name="T44" fmla="*/ 1 w 126"/>
                <a:gd name="T45" fmla="*/ 0 h 343"/>
                <a:gd name="T46" fmla="*/ 1 w 126"/>
                <a:gd name="T47" fmla="*/ 0 h 343"/>
                <a:gd name="T48" fmla="*/ 1 w 126"/>
                <a:gd name="T49" fmla="*/ 0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
                <a:gd name="T76" fmla="*/ 0 h 343"/>
                <a:gd name="T77" fmla="*/ 126 w 126"/>
                <a:gd name="T78" fmla="*/ 343 h 3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 h="343">
                  <a:moveTo>
                    <a:pt x="25" y="0"/>
                  </a:moveTo>
                  <a:lnTo>
                    <a:pt x="10" y="30"/>
                  </a:lnTo>
                  <a:lnTo>
                    <a:pt x="2" y="71"/>
                  </a:lnTo>
                  <a:lnTo>
                    <a:pt x="0" y="121"/>
                  </a:lnTo>
                  <a:lnTo>
                    <a:pt x="5" y="175"/>
                  </a:lnTo>
                  <a:lnTo>
                    <a:pt x="19" y="228"/>
                  </a:lnTo>
                  <a:lnTo>
                    <a:pt x="43" y="276"/>
                  </a:lnTo>
                  <a:lnTo>
                    <a:pt x="79" y="316"/>
                  </a:lnTo>
                  <a:lnTo>
                    <a:pt x="126" y="343"/>
                  </a:lnTo>
                  <a:lnTo>
                    <a:pt x="123" y="341"/>
                  </a:lnTo>
                  <a:lnTo>
                    <a:pt x="115" y="332"/>
                  </a:lnTo>
                  <a:lnTo>
                    <a:pt x="102" y="321"/>
                  </a:lnTo>
                  <a:lnTo>
                    <a:pt x="87" y="306"/>
                  </a:lnTo>
                  <a:lnTo>
                    <a:pt x="71" y="288"/>
                  </a:lnTo>
                  <a:lnTo>
                    <a:pt x="55" y="267"/>
                  </a:lnTo>
                  <a:lnTo>
                    <a:pt x="41" y="245"/>
                  </a:lnTo>
                  <a:lnTo>
                    <a:pt x="30" y="221"/>
                  </a:lnTo>
                  <a:lnTo>
                    <a:pt x="19" y="183"/>
                  </a:lnTo>
                  <a:lnTo>
                    <a:pt x="13" y="145"/>
                  </a:lnTo>
                  <a:lnTo>
                    <a:pt x="12" y="108"/>
                  </a:lnTo>
                  <a:lnTo>
                    <a:pt x="13" y="73"/>
                  </a:lnTo>
                  <a:lnTo>
                    <a:pt x="17" y="43"/>
                  </a:lnTo>
                  <a:lnTo>
                    <a:pt x="20" y="20"/>
                  </a:lnTo>
                  <a:lnTo>
                    <a:pt x="24" y="5"/>
                  </a:lnTo>
                  <a:lnTo>
                    <a:pt x="2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2" name="Freeform 55"/>
            <p:cNvSpPr>
              <a:spLocks/>
            </p:cNvSpPr>
            <p:nvPr/>
          </p:nvSpPr>
          <p:spPr bwMode="auto">
            <a:xfrm>
              <a:off x="2684" y="2480"/>
              <a:ext cx="165" cy="80"/>
            </a:xfrm>
            <a:custGeom>
              <a:avLst/>
              <a:gdLst>
                <a:gd name="T0" fmla="*/ 0 w 332"/>
                <a:gd name="T1" fmla="*/ 1 h 160"/>
                <a:gd name="T2" fmla="*/ 0 w 332"/>
                <a:gd name="T3" fmla="*/ 1 h 160"/>
                <a:gd name="T4" fmla="*/ 0 w 332"/>
                <a:gd name="T5" fmla="*/ 1 h 160"/>
                <a:gd name="T6" fmla="*/ 0 w 332"/>
                <a:gd name="T7" fmla="*/ 1 h 160"/>
                <a:gd name="T8" fmla="*/ 0 w 332"/>
                <a:gd name="T9" fmla="*/ 1 h 160"/>
                <a:gd name="T10" fmla="*/ 0 w 332"/>
                <a:gd name="T11" fmla="*/ 1 h 160"/>
                <a:gd name="T12" fmla="*/ 0 w 332"/>
                <a:gd name="T13" fmla="*/ 1 h 160"/>
                <a:gd name="T14" fmla="*/ 0 w 332"/>
                <a:gd name="T15" fmla="*/ 1 h 160"/>
                <a:gd name="T16" fmla="*/ 0 w 332"/>
                <a:gd name="T17" fmla="*/ 1 h 160"/>
                <a:gd name="T18" fmla="*/ 0 w 332"/>
                <a:gd name="T19" fmla="*/ 1 h 160"/>
                <a:gd name="T20" fmla="*/ 0 w 332"/>
                <a:gd name="T21" fmla="*/ 1 h 160"/>
                <a:gd name="T22" fmla="*/ 0 w 332"/>
                <a:gd name="T23" fmla="*/ 1 h 160"/>
                <a:gd name="T24" fmla="*/ 0 w 332"/>
                <a:gd name="T25" fmla="*/ 0 h 160"/>
                <a:gd name="T26" fmla="*/ 0 w 332"/>
                <a:gd name="T27" fmla="*/ 0 h 160"/>
                <a:gd name="T28" fmla="*/ 0 w 332"/>
                <a:gd name="T29" fmla="*/ 1 h 160"/>
                <a:gd name="T30" fmla="*/ 0 w 332"/>
                <a:gd name="T31" fmla="*/ 1 h 160"/>
                <a:gd name="T32" fmla="*/ 0 w 332"/>
                <a:gd name="T33" fmla="*/ 1 h 160"/>
                <a:gd name="T34" fmla="*/ 0 w 332"/>
                <a:gd name="T35" fmla="*/ 1 h 160"/>
                <a:gd name="T36" fmla="*/ 0 w 332"/>
                <a:gd name="T37" fmla="*/ 1 h 160"/>
                <a:gd name="T38" fmla="*/ 0 w 332"/>
                <a:gd name="T39" fmla="*/ 1 h 160"/>
                <a:gd name="T40" fmla="*/ 0 w 332"/>
                <a:gd name="T41" fmla="*/ 1 h 160"/>
                <a:gd name="T42" fmla="*/ 0 w 332"/>
                <a:gd name="T43" fmla="*/ 1 h 160"/>
                <a:gd name="T44" fmla="*/ 0 w 332"/>
                <a:gd name="T45" fmla="*/ 1 h 160"/>
                <a:gd name="T46" fmla="*/ 0 w 332"/>
                <a:gd name="T47" fmla="*/ 1 h 160"/>
                <a:gd name="T48" fmla="*/ 0 w 332"/>
                <a:gd name="T49" fmla="*/ 1 h 160"/>
                <a:gd name="T50" fmla="*/ 0 w 332"/>
                <a:gd name="T51" fmla="*/ 1 h 160"/>
                <a:gd name="T52" fmla="*/ 0 w 332"/>
                <a:gd name="T53" fmla="*/ 1 h 160"/>
                <a:gd name="T54" fmla="*/ 0 w 332"/>
                <a:gd name="T55" fmla="*/ 1 h 160"/>
                <a:gd name="T56" fmla="*/ 0 w 332"/>
                <a:gd name="T57" fmla="*/ 1 h 160"/>
                <a:gd name="T58" fmla="*/ 0 w 332"/>
                <a:gd name="T59" fmla="*/ 1 h 160"/>
                <a:gd name="T60" fmla="*/ 0 w 332"/>
                <a:gd name="T61" fmla="*/ 1 h 160"/>
                <a:gd name="T62" fmla="*/ 0 w 332"/>
                <a:gd name="T63" fmla="*/ 1 h 160"/>
                <a:gd name="T64" fmla="*/ 0 w 332"/>
                <a:gd name="T65" fmla="*/ 1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160"/>
                <a:gd name="T101" fmla="*/ 332 w 332"/>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160">
                  <a:moveTo>
                    <a:pt x="332" y="160"/>
                  </a:moveTo>
                  <a:lnTo>
                    <a:pt x="326" y="146"/>
                  </a:lnTo>
                  <a:lnTo>
                    <a:pt x="318" y="130"/>
                  </a:lnTo>
                  <a:lnTo>
                    <a:pt x="305" y="114"/>
                  </a:lnTo>
                  <a:lnTo>
                    <a:pt x="290" y="96"/>
                  </a:lnTo>
                  <a:lnTo>
                    <a:pt x="273" y="79"/>
                  </a:lnTo>
                  <a:lnTo>
                    <a:pt x="254" y="63"/>
                  </a:lnTo>
                  <a:lnTo>
                    <a:pt x="232" y="48"/>
                  </a:lnTo>
                  <a:lnTo>
                    <a:pt x="208" y="34"/>
                  </a:lnTo>
                  <a:lnTo>
                    <a:pt x="183" y="21"/>
                  </a:lnTo>
                  <a:lnTo>
                    <a:pt x="158" y="11"/>
                  </a:lnTo>
                  <a:lnTo>
                    <a:pt x="132" y="4"/>
                  </a:lnTo>
                  <a:lnTo>
                    <a:pt x="104" y="0"/>
                  </a:lnTo>
                  <a:lnTo>
                    <a:pt x="77" y="0"/>
                  </a:lnTo>
                  <a:lnTo>
                    <a:pt x="51" y="2"/>
                  </a:lnTo>
                  <a:lnTo>
                    <a:pt x="26" y="10"/>
                  </a:lnTo>
                  <a:lnTo>
                    <a:pt x="0" y="23"/>
                  </a:lnTo>
                  <a:lnTo>
                    <a:pt x="5" y="21"/>
                  </a:lnTo>
                  <a:lnTo>
                    <a:pt x="15" y="19"/>
                  </a:lnTo>
                  <a:lnTo>
                    <a:pt x="33" y="17"/>
                  </a:lnTo>
                  <a:lnTo>
                    <a:pt x="54" y="15"/>
                  </a:lnTo>
                  <a:lnTo>
                    <a:pt x="79" y="13"/>
                  </a:lnTo>
                  <a:lnTo>
                    <a:pt x="105" y="15"/>
                  </a:lnTo>
                  <a:lnTo>
                    <a:pt x="132" y="18"/>
                  </a:lnTo>
                  <a:lnTo>
                    <a:pt x="157" y="24"/>
                  </a:lnTo>
                  <a:lnTo>
                    <a:pt x="194" y="39"/>
                  </a:lnTo>
                  <a:lnTo>
                    <a:pt x="226" y="59"/>
                  </a:lnTo>
                  <a:lnTo>
                    <a:pt x="256" y="81"/>
                  </a:lnTo>
                  <a:lnTo>
                    <a:pt x="282" y="104"/>
                  </a:lnTo>
                  <a:lnTo>
                    <a:pt x="303" y="125"/>
                  </a:lnTo>
                  <a:lnTo>
                    <a:pt x="318" y="144"/>
                  </a:lnTo>
                  <a:lnTo>
                    <a:pt x="329" y="155"/>
                  </a:lnTo>
                  <a:lnTo>
                    <a:pt x="332" y="16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3" name="Freeform 56"/>
            <p:cNvSpPr>
              <a:spLocks/>
            </p:cNvSpPr>
            <p:nvPr/>
          </p:nvSpPr>
          <p:spPr bwMode="auto">
            <a:xfrm>
              <a:off x="2464" y="1984"/>
              <a:ext cx="186" cy="670"/>
            </a:xfrm>
            <a:custGeom>
              <a:avLst/>
              <a:gdLst>
                <a:gd name="T0" fmla="*/ 0 w 373"/>
                <a:gd name="T1" fmla="*/ 1 h 1340"/>
                <a:gd name="T2" fmla="*/ 0 w 373"/>
                <a:gd name="T3" fmla="*/ 1 h 1340"/>
                <a:gd name="T4" fmla="*/ 0 w 373"/>
                <a:gd name="T5" fmla="*/ 1 h 1340"/>
                <a:gd name="T6" fmla="*/ 0 w 373"/>
                <a:gd name="T7" fmla="*/ 1 h 1340"/>
                <a:gd name="T8" fmla="*/ 0 w 373"/>
                <a:gd name="T9" fmla="*/ 1 h 1340"/>
                <a:gd name="T10" fmla="*/ 0 w 373"/>
                <a:gd name="T11" fmla="*/ 1 h 1340"/>
                <a:gd name="T12" fmla="*/ 0 w 373"/>
                <a:gd name="T13" fmla="*/ 1 h 1340"/>
                <a:gd name="T14" fmla="*/ 0 w 373"/>
                <a:gd name="T15" fmla="*/ 1 h 1340"/>
                <a:gd name="T16" fmla="*/ 0 w 373"/>
                <a:gd name="T17" fmla="*/ 1 h 1340"/>
                <a:gd name="T18" fmla="*/ 0 w 373"/>
                <a:gd name="T19" fmla="*/ 1 h 1340"/>
                <a:gd name="T20" fmla="*/ 0 w 373"/>
                <a:gd name="T21" fmla="*/ 1 h 1340"/>
                <a:gd name="T22" fmla="*/ 0 w 373"/>
                <a:gd name="T23" fmla="*/ 1 h 1340"/>
                <a:gd name="T24" fmla="*/ 0 w 373"/>
                <a:gd name="T25" fmla="*/ 1 h 1340"/>
                <a:gd name="T26" fmla="*/ 0 w 373"/>
                <a:gd name="T27" fmla="*/ 1 h 1340"/>
                <a:gd name="T28" fmla="*/ 0 w 373"/>
                <a:gd name="T29" fmla="*/ 1 h 1340"/>
                <a:gd name="T30" fmla="*/ 0 w 373"/>
                <a:gd name="T31" fmla="*/ 1 h 1340"/>
                <a:gd name="T32" fmla="*/ 0 w 373"/>
                <a:gd name="T33" fmla="*/ 1 h 1340"/>
                <a:gd name="T34" fmla="*/ 0 w 373"/>
                <a:gd name="T35" fmla="*/ 1 h 1340"/>
                <a:gd name="T36" fmla="*/ 0 w 373"/>
                <a:gd name="T37" fmla="*/ 1 h 1340"/>
                <a:gd name="T38" fmla="*/ 0 w 373"/>
                <a:gd name="T39" fmla="*/ 1 h 1340"/>
                <a:gd name="T40" fmla="*/ 0 w 373"/>
                <a:gd name="T41" fmla="*/ 1 h 1340"/>
                <a:gd name="T42" fmla="*/ 0 w 373"/>
                <a:gd name="T43" fmla="*/ 1 h 1340"/>
                <a:gd name="T44" fmla="*/ 0 w 373"/>
                <a:gd name="T45" fmla="*/ 1 h 1340"/>
                <a:gd name="T46" fmla="*/ 0 w 373"/>
                <a:gd name="T47" fmla="*/ 1 h 1340"/>
                <a:gd name="T48" fmla="*/ 0 w 373"/>
                <a:gd name="T49" fmla="*/ 1 h 1340"/>
                <a:gd name="T50" fmla="*/ 0 w 373"/>
                <a:gd name="T51" fmla="*/ 1 h 1340"/>
                <a:gd name="T52" fmla="*/ 0 w 373"/>
                <a:gd name="T53" fmla="*/ 1 h 1340"/>
                <a:gd name="T54" fmla="*/ 0 w 373"/>
                <a:gd name="T55" fmla="*/ 1 h 1340"/>
                <a:gd name="T56" fmla="*/ 0 w 373"/>
                <a:gd name="T57" fmla="*/ 1 h 1340"/>
                <a:gd name="T58" fmla="*/ 0 w 373"/>
                <a:gd name="T59" fmla="*/ 1 h 1340"/>
                <a:gd name="T60" fmla="*/ 0 w 373"/>
                <a:gd name="T61" fmla="*/ 1 h 1340"/>
                <a:gd name="T62" fmla="*/ 0 w 373"/>
                <a:gd name="T63" fmla="*/ 1 h 1340"/>
                <a:gd name="T64" fmla="*/ 0 w 373"/>
                <a:gd name="T65" fmla="*/ 1 h 1340"/>
                <a:gd name="T66" fmla="*/ 0 w 373"/>
                <a:gd name="T67" fmla="*/ 1 h 1340"/>
                <a:gd name="T68" fmla="*/ 0 w 373"/>
                <a:gd name="T69" fmla="*/ 1 h 1340"/>
                <a:gd name="T70" fmla="*/ 0 w 373"/>
                <a:gd name="T71" fmla="*/ 1 h 1340"/>
                <a:gd name="T72" fmla="*/ 0 w 373"/>
                <a:gd name="T73" fmla="*/ 1 h 1340"/>
                <a:gd name="T74" fmla="*/ 0 w 373"/>
                <a:gd name="T75" fmla="*/ 1 h 1340"/>
                <a:gd name="T76" fmla="*/ 0 w 373"/>
                <a:gd name="T77" fmla="*/ 1 h 1340"/>
                <a:gd name="T78" fmla="*/ 0 w 373"/>
                <a:gd name="T79" fmla="*/ 1 h 1340"/>
                <a:gd name="T80" fmla="*/ 0 w 373"/>
                <a:gd name="T81" fmla="*/ 1 h 1340"/>
                <a:gd name="T82" fmla="*/ 0 w 373"/>
                <a:gd name="T83" fmla="*/ 1 h 1340"/>
                <a:gd name="T84" fmla="*/ 0 w 373"/>
                <a:gd name="T85" fmla="*/ 1 h 1340"/>
                <a:gd name="T86" fmla="*/ 0 w 373"/>
                <a:gd name="T87" fmla="*/ 1 h 1340"/>
                <a:gd name="T88" fmla="*/ 0 w 373"/>
                <a:gd name="T89" fmla="*/ 1 h 1340"/>
                <a:gd name="T90" fmla="*/ 0 w 373"/>
                <a:gd name="T91" fmla="*/ 1 h 1340"/>
                <a:gd name="T92" fmla="*/ 0 w 373"/>
                <a:gd name="T93" fmla="*/ 1 h 1340"/>
                <a:gd name="T94" fmla="*/ 0 w 373"/>
                <a:gd name="T95" fmla="*/ 1 h 1340"/>
                <a:gd name="T96" fmla="*/ 0 w 373"/>
                <a:gd name="T97" fmla="*/ 1 h 1340"/>
                <a:gd name="T98" fmla="*/ 0 w 373"/>
                <a:gd name="T99" fmla="*/ 1 h 1340"/>
                <a:gd name="T100" fmla="*/ 0 w 373"/>
                <a:gd name="T101" fmla="*/ 1 h 1340"/>
                <a:gd name="T102" fmla="*/ 0 w 373"/>
                <a:gd name="T103" fmla="*/ 1 h 1340"/>
                <a:gd name="T104" fmla="*/ 0 w 373"/>
                <a:gd name="T105" fmla="*/ 1 h 1340"/>
                <a:gd name="T106" fmla="*/ 0 w 373"/>
                <a:gd name="T107" fmla="*/ 1 h 1340"/>
                <a:gd name="T108" fmla="*/ 0 w 373"/>
                <a:gd name="T109" fmla="*/ 1 h 1340"/>
                <a:gd name="T110" fmla="*/ 0 w 373"/>
                <a:gd name="T111" fmla="*/ 1 h 13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3"/>
                <a:gd name="T169" fmla="*/ 0 h 1340"/>
                <a:gd name="T170" fmla="*/ 373 w 373"/>
                <a:gd name="T171" fmla="*/ 1340 h 13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3" h="1340">
                  <a:moveTo>
                    <a:pt x="373" y="1336"/>
                  </a:moveTo>
                  <a:lnTo>
                    <a:pt x="330" y="1333"/>
                  </a:lnTo>
                  <a:lnTo>
                    <a:pt x="286" y="1329"/>
                  </a:lnTo>
                  <a:lnTo>
                    <a:pt x="242" y="1323"/>
                  </a:lnTo>
                  <a:lnTo>
                    <a:pt x="201" y="1315"/>
                  </a:lnTo>
                  <a:lnTo>
                    <a:pt x="162" y="1304"/>
                  </a:lnTo>
                  <a:lnTo>
                    <a:pt x="127" y="1287"/>
                  </a:lnTo>
                  <a:lnTo>
                    <a:pt x="96" y="1268"/>
                  </a:lnTo>
                  <a:lnTo>
                    <a:pt x="72" y="1242"/>
                  </a:lnTo>
                  <a:lnTo>
                    <a:pt x="53" y="1211"/>
                  </a:lnTo>
                  <a:lnTo>
                    <a:pt x="43" y="1175"/>
                  </a:lnTo>
                  <a:lnTo>
                    <a:pt x="42" y="1130"/>
                  </a:lnTo>
                  <a:lnTo>
                    <a:pt x="50" y="1077"/>
                  </a:lnTo>
                  <a:lnTo>
                    <a:pt x="68" y="1017"/>
                  </a:lnTo>
                  <a:lnTo>
                    <a:pt x="99" y="946"/>
                  </a:lnTo>
                  <a:lnTo>
                    <a:pt x="142" y="867"/>
                  </a:lnTo>
                  <a:lnTo>
                    <a:pt x="200" y="777"/>
                  </a:lnTo>
                  <a:lnTo>
                    <a:pt x="248" y="700"/>
                  </a:lnTo>
                  <a:lnTo>
                    <a:pt x="287" y="626"/>
                  </a:lnTo>
                  <a:lnTo>
                    <a:pt x="318" y="556"/>
                  </a:lnTo>
                  <a:lnTo>
                    <a:pt x="341" y="489"/>
                  </a:lnTo>
                  <a:lnTo>
                    <a:pt x="357" y="426"/>
                  </a:lnTo>
                  <a:lnTo>
                    <a:pt x="365" y="366"/>
                  </a:lnTo>
                  <a:lnTo>
                    <a:pt x="368" y="310"/>
                  </a:lnTo>
                  <a:lnTo>
                    <a:pt x="364" y="258"/>
                  </a:lnTo>
                  <a:lnTo>
                    <a:pt x="355" y="210"/>
                  </a:lnTo>
                  <a:lnTo>
                    <a:pt x="341" y="167"/>
                  </a:lnTo>
                  <a:lnTo>
                    <a:pt x="323" y="129"/>
                  </a:lnTo>
                  <a:lnTo>
                    <a:pt x="301" y="94"/>
                  </a:lnTo>
                  <a:lnTo>
                    <a:pt x="276" y="65"/>
                  </a:lnTo>
                  <a:lnTo>
                    <a:pt x="248" y="41"/>
                  </a:lnTo>
                  <a:lnTo>
                    <a:pt x="218" y="22"/>
                  </a:lnTo>
                  <a:lnTo>
                    <a:pt x="186" y="8"/>
                  </a:lnTo>
                  <a:lnTo>
                    <a:pt x="162" y="2"/>
                  </a:lnTo>
                  <a:lnTo>
                    <a:pt x="140" y="0"/>
                  </a:lnTo>
                  <a:lnTo>
                    <a:pt x="119" y="2"/>
                  </a:lnTo>
                  <a:lnTo>
                    <a:pt x="101" y="7"/>
                  </a:lnTo>
                  <a:lnTo>
                    <a:pt x="84" y="15"/>
                  </a:lnTo>
                  <a:lnTo>
                    <a:pt x="69" y="25"/>
                  </a:lnTo>
                  <a:lnTo>
                    <a:pt x="56" y="35"/>
                  </a:lnTo>
                  <a:lnTo>
                    <a:pt x="43" y="48"/>
                  </a:lnTo>
                  <a:lnTo>
                    <a:pt x="33" y="62"/>
                  </a:lnTo>
                  <a:lnTo>
                    <a:pt x="25" y="75"/>
                  </a:lnTo>
                  <a:lnTo>
                    <a:pt x="16" y="87"/>
                  </a:lnTo>
                  <a:lnTo>
                    <a:pt x="11" y="99"/>
                  </a:lnTo>
                  <a:lnTo>
                    <a:pt x="6" y="108"/>
                  </a:lnTo>
                  <a:lnTo>
                    <a:pt x="3" y="116"/>
                  </a:lnTo>
                  <a:lnTo>
                    <a:pt x="1" y="121"/>
                  </a:lnTo>
                  <a:lnTo>
                    <a:pt x="0" y="123"/>
                  </a:lnTo>
                  <a:lnTo>
                    <a:pt x="1" y="122"/>
                  </a:lnTo>
                  <a:lnTo>
                    <a:pt x="4" y="117"/>
                  </a:lnTo>
                  <a:lnTo>
                    <a:pt x="8" y="111"/>
                  </a:lnTo>
                  <a:lnTo>
                    <a:pt x="15" y="103"/>
                  </a:lnTo>
                  <a:lnTo>
                    <a:pt x="23" y="94"/>
                  </a:lnTo>
                  <a:lnTo>
                    <a:pt x="33" y="85"/>
                  </a:lnTo>
                  <a:lnTo>
                    <a:pt x="44" y="75"/>
                  </a:lnTo>
                  <a:lnTo>
                    <a:pt x="56" y="64"/>
                  </a:lnTo>
                  <a:lnTo>
                    <a:pt x="69" y="54"/>
                  </a:lnTo>
                  <a:lnTo>
                    <a:pt x="84" y="45"/>
                  </a:lnTo>
                  <a:lnTo>
                    <a:pt x="99" y="37"/>
                  </a:lnTo>
                  <a:lnTo>
                    <a:pt x="115" y="31"/>
                  </a:lnTo>
                  <a:lnTo>
                    <a:pt x="133" y="27"/>
                  </a:lnTo>
                  <a:lnTo>
                    <a:pt x="151" y="26"/>
                  </a:lnTo>
                  <a:lnTo>
                    <a:pt x="170" y="27"/>
                  </a:lnTo>
                  <a:lnTo>
                    <a:pt x="189" y="33"/>
                  </a:lnTo>
                  <a:lnTo>
                    <a:pt x="210" y="42"/>
                  </a:lnTo>
                  <a:lnTo>
                    <a:pt x="232" y="55"/>
                  </a:lnTo>
                  <a:lnTo>
                    <a:pt x="253" y="72"/>
                  </a:lnTo>
                  <a:lnTo>
                    <a:pt x="273" y="92"/>
                  </a:lnTo>
                  <a:lnTo>
                    <a:pt x="293" y="114"/>
                  </a:lnTo>
                  <a:lnTo>
                    <a:pt x="311" y="140"/>
                  </a:lnTo>
                  <a:lnTo>
                    <a:pt x="327" y="169"/>
                  </a:lnTo>
                  <a:lnTo>
                    <a:pt x="340" y="200"/>
                  </a:lnTo>
                  <a:lnTo>
                    <a:pt x="350" y="236"/>
                  </a:lnTo>
                  <a:lnTo>
                    <a:pt x="357" y="273"/>
                  </a:lnTo>
                  <a:lnTo>
                    <a:pt x="361" y="313"/>
                  </a:lnTo>
                  <a:lnTo>
                    <a:pt x="360" y="357"/>
                  </a:lnTo>
                  <a:lnTo>
                    <a:pt x="353" y="402"/>
                  </a:lnTo>
                  <a:lnTo>
                    <a:pt x="340" y="450"/>
                  </a:lnTo>
                  <a:lnTo>
                    <a:pt x="322" y="501"/>
                  </a:lnTo>
                  <a:lnTo>
                    <a:pt x="297" y="554"/>
                  </a:lnTo>
                  <a:lnTo>
                    <a:pt x="268" y="610"/>
                  </a:lnTo>
                  <a:lnTo>
                    <a:pt x="236" y="663"/>
                  </a:lnTo>
                  <a:lnTo>
                    <a:pt x="205" y="715"/>
                  </a:lnTo>
                  <a:lnTo>
                    <a:pt x="175" y="764"/>
                  </a:lnTo>
                  <a:lnTo>
                    <a:pt x="145" y="813"/>
                  </a:lnTo>
                  <a:lnTo>
                    <a:pt x="118" y="858"/>
                  </a:lnTo>
                  <a:lnTo>
                    <a:pt x="92" y="902"/>
                  </a:lnTo>
                  <a:lnTo>
                    <a:pt x="68" y="944"/>
                  </a:lnTo>
                  <a:lnTo>
                    <a:pt x="49" y="984"/>
                  </a:lnTo>
                  <a:lnTo>
                    <a:pt x="31" y="1022"/>
                  </a:lnTo>
                  <a:lnTo>
                    <a:pt x="19" y="1060"/>
                  </a:lnTo>
                  <a:lnTo>
                    <a:pt x="11" y="1095"/>
                  </a:lnTo>
                  <a:lnTo>
                    <a:pt x="7" y="1130"/>
                  </a:lnTo>
                  <a:lnTo>
                    <a:pt x="11" y="1162"/>
                  </a:lnTo>
                  <a:lnTo>
                    <a:pt x="19" y="1193"/>
                  </a:lnTo>
                  <a:lnTo>
                    <a:pt x="35" y="1223"/>
                  </a:lnTo>
                  <a:lnTo>
                    <a:pt x="56" y="1249"/>
                  </a:lnTo>
                  <a:lnTo>
                    <a:pt x="79" y="1271"/>
                  </a:lnTo>
                  <a:lnTo>
                    <a:pt x="104" y="1290"/>
                  </a:lnTo>
                  <a:lnTo>
                    <a:pt x="130" y="1305"/>
                  </a:lnTo>
                  <a:lnTo>
                    <a:pt x="158" y="1317"/>
                  </a:lnTo>
                  <a:lnTo>
                    <a:pt x="187" y="1325"/>
                  </a:lnTo>
                  <a:lnTo>
                    <a:pt x="215" y="1332"/>
                  </a:lnTo>
                  <a:lnTo>
                    <a:pt x="242" y="1337"/>
                  </a:lnTo>
                  <a:lnTo>
                    <a:pt x="269" y="1339"/>
                  </a:lnTo>
                  <a:lnTo>
                    <a:pt x="293" y="1340"/>
                  </a:lnTo>
                  <a:lnTo>
                    <a:pt x="316" y="1340"/>
                  </a:lnTo>
                  <a:lnTo>
                    <a:pt x="334" y="1339"/>
                  </a:lnTo>
                  <a:lnTo>
                    <a:pt x="350" y="1338"/>
                  </a:lnTo>
                  <a:lnTo>
                    <a:pt x="363" y="1337"/>
                  </a:lnTo>
                  <a:lnTo>
                    <a:pt x="371" y="1336"/>
                  </a:lnTo>
                  <a:lnTo>
                    <a:pt x="373" y="133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4" name="Freeform 57"/>
            <p:cNvSpPr>
              <a:spLocks/>
            </p:cNvSpPr>
            <p:nvPr/>
          </p:nvSpPr>
          <p:spPr bwMode="auto">
            <a:xfrm>
              <a:off x="2886" y="2685"/>
              <a:ext cx="55" cy="62"/>
            </a:xfrm>
            <a:custGeom>
              <a:avLst/>
              <a:gdLst>
                <a:gd name="T0" fmla="*/ 1 w 110"/>
                <a:gd name="T1" fmla="*/ 1 h 123"/>
                <a:gd name="T2" fmla="*/ 1 w 110"/>
                <a:gd name="T3" fmla="*/ 1 h 123"/>
                <a:gd name="T4" fmla="*/ 1 w 110"/>
                <a:gd name="T5" fmla="*/ 1 h 123"/>
                <a:gd name="T6" fmla="*/ 1 w 110"/>
                <a:gd name="T7" fmla="*/ 1 h 123"/>
                <a:gd name="T8" fmla="*/ 1 w 110"/>
                <a:gd name="T9" fmla="*/ 1 h 123"/>
                <a:gd name="T10" fmla="*/ 1 w 110"/>
                <a:gd name="T11" fmla="*/ 1 h 123"/>
                <a:gd name="T12" fmla="*/ 1 w 110"/>
                <a:gd name="T13" fmla="*/ 1 h 123"/>
                <a:gd name="T14" fmla="*/ 1 w 110"/>
                <a:gd name="T15" fmla="*/ 1 h 123"/>
                <a:gd name="T16" fmla="*/ 1 w 110"/>
                <a:gd name="T17" fmla="*/ 1 h 123"/>
                <a:gd name="T18" fmla="*/ 1 w 110"/>
                <a:gd name="T19" fmla="*/ 1 h 123"/>
                <a:gd name="T20" fmla="*/ 1 w 110"/>
                <a:gd name="T21" fmla="*/ 1 h 123"/>
                <a:gd name="T22" fmla="*/ 1 w 110"/>
                <a:gd name="T23" fmla="*/ 1 h 123"/>
                <a:gd name="T24" fmla="*/ 1 w 110"/>
                <a:gd name="T25" fmla="*/ 0 h 123"/>
                <a:gd name="T26" fmla="*/ 1 w 110"/>
                <a:gd name="T27" fmla="*/ 1 h 123"/>
                <a:gd name="T28" fmla="*/ 1 w 110"/>
                <a:gd name="T29" fmla="*/ 1 h 123"/>
                <a:gd name="T30" fmla="*/ 1 w 110"/>
                <a:gd name="T31" fmla="*/ 1 h 123"/>
                <a:gd name="T32" fmla="*/ 1 w 110"/>
                <a:gd name="T33" fmla="*/ 1 h 123"/>
                <a:gd name="T34" fmla="*/ 1 w 110"/>
                <a:gd name="T35" fmla="*/ 1 h 123"/>
                <a:gd name="T36" fmla="*/ 1 w 110"/>
                <a:gd name="T37" fmla="*/ 1 h 123"/>
                <a:gd name="T38" fmla="*/ 1 w 110"/>
                <a:gd name="T39" fmla="*/ 1 h 123"/>
                <a:gd name="T40" fmla="*/ 1 w 110"/>
                <a:gd name="T41" fmla="*/ 1 h 123"/>
                <a:gd name="T42" fmla="*/ 1 w 110"/>
                <a:gd name="T43" fmla="*/ 1 h 123"/>
                <a:gd name="T44" fmla="*/ 1 w 110"/>
                <a:gd name="T45" fmla="*/ 1 h 123"/>
                <a:gd name="T46" fmla="*/ 1 w 110"/>
                <a:gd name="T47" fmla="*/ 1 h 123"/>
                <a:gd name="T48" fmla="*/ 1 w 110"/>
                <a:gd name="T49" fmla="*/ 1 h 123"/>
                <a:gd name="T50" fmla="*/ 1 w 110"/>
                <a:gd name="T51" fmla="*/ 1 h 123"/>
                <a:gd name="T52" fmla="*/ 0 w 110"/>
                <a:gd name="T53" fmla="*/ 1 h 123"/>
                <a:gd name="T54" fmla="*/ 0 w 110"/>
                <a:gd name="T55" fmla="*/ 1 h 123"/>
                <a:gd name="T56" fmla="*/ 1 w 110"/>
                <a:gd name="T57" fmla="*/ 1 h 123"/>
                <a:gd name="T58" fmla="*/ 1 w 110"/>
                <a:gd name="T59" fmla="*/ 1 h 123"/>
                <a:gd name="T60" fmla="*/ 1 w 110"/>
                <a:gd name="T61" fmla="*/ 1 h 123"/>
                <a:gd name="T62" fmla="*/ 1 w 110"/>
                <a:gd name="T63" fmla="*/ 1 h 123"/>
                <a:gd name="T64" fmla="*/ 1 w 110"/>
                <a:gd name="T65" fmla="*/ 1 h 123"/>
                <a:gd name="T66" fmla="*/ 1 w 110"/>
                <a:gd name="T67" fmla="*/ 1 h 123"/>
                <a:gd name="T68" fmla="*/ 1 w 110"/>
                <a:gd name="T69" fmla="*/ 1 h 123"/>
                <a:gd name="T70" fmla="*/ 1 w 110"/>
                <a:gd name="T71" fmla="*/ 1 h 123"/>
                <a:gd name="T72" fmla="*/ 1 w 110"/>
                <a:gd name="T73" fmla="*/ 1 h 123"/>
                <a:gd name="T74" fmla="*/ 1 w 110"/>
                <a:gd name="T75" fmla="*/ 1 h 123"/>
                <a:gd name="T76" fmla="*/ 1 w 110"/>
                <a:gd name="T77" fmla="*/ 1 h 123"/>
                <a:gd name="T78" fmla="*/ 1 w 110"/>
                <a:gd name="T79" fmla="*/ 1 h 123"/>
                <a:gd name="T80" fmla="*/ 1 w 110"/>
                <a:gd name="T81" fmla="*/ 1 h 123"/>
                <a:gd name="T82" fmla="*/ 1 w 110"/>
                <a:gd name="T83" fmla="*/ 1 h 123"/>
                <a:gd name="T84" fmla="*/ 1 w 110"/>
                <a:gd name="T85" fmla="*/ 1 h 123"/>
                <a:gd name="T86" fmla="*/ 1 w 110"/>
                <a:gd name="T87" fmla="*/ 1 h 123"/>
                <a:gd name="T88" fmla="*/ 1 w 110"/>
                <a:gd name="T89" fmla="*/ 1 h 123"/>
                <a:gd name="T90" fmla="*/ 1 w 110"/>
                <a:gd name="T91" fmla="*/ 1 h 123"/>
                <a:gd name="T92" fmla="*/ 1 w 110"/>
                <a:gd name="T93" fmla="*/ 1 h 123"/>
                <a:gd name="T94" fmla="*/ 1 w 110"/>
                <a:gd name="T95" fmla="*/ 1 h 123"/>
                <a:gd name="T96" fmla="*/ 1 w 110"/>
                <a:gd name="T97" fmla="*/ 1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123"/>
                <a:gd name="T149" fmla="*/ 110 w 110"/>
                <a:gd name="T150" fmla="*/ 123 h 1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123">
                  <a:moveTo>
                    <a:pt x="99" y="62"/>
                  </a:moveTo>
                  <a:lnTo>
                    <a:pt x="105" y="56"/>
                  </a:lnTo>
                  <a:lnTo>
                    <a:pt x="110" y="48"/>
                  </a:lnTo>
                  <a:lnTo>
                    <a:pt x="110" y="39"/>
                  </a:lnTo>
                  <a:lnTo>
                    <a:pt x="108" y="31"/>
                  </a:lnTo>
                  <a:lnTo>
                    <a:pt x="102" y="25"/>
                  </a:lnTo>
                  <a:lnTo>
                    <a:pt x="94" y="21"/>
                  </a:lnTo>
                  <a:lnTo>
                    <a:pt x="86" y="20"/>
                  </a:lnTo>
                  <a:lnTo>
                    <a:pt x="77" y="23"/>
                  </a:lnTo>
                  <a:lnTo>
                    <a:pt x="74" y="13"/>
                  </a:lnTo>
                  <a:lnTo>
                    <a:pt x="70" y="6"/>
                  </a:lnTo>
                  <a:lnTo>
                    <a:pt x="63" y="2"/>
                  </a:lnTo>
                  <a:lnTo>
                    <a:pt x="55" y="0"/>
                  </a:lnTo>
                  <a:lnTo>
                    <a:pt x="48" y="2"/>
                  </a:lnTo>
                  <a:lnTo>
                    <a:pt x="41" y="6"/>
                  </a:lnTo>
                  <a:lnTo>
                    <a:pt x="36" y="13"/>
                  </a:lnTo>
                  <a:lnTo>
                    <a:pt x="34" y="23"/>
                  </a:lnTo>
                  <a:lnTo>
                    <a:pt x="25" y="20"/>
                  </a:lnTo>
                  <a:lnTo>
                    <a:pt x="17" y="20"/>
                  </a:lnTo>
                  <a:lnTo>
                    <a:pt x="9" y="24"/>
                  </a:lnTo>
                  <a:lnTo>
                    <a:pt x="3" y="31"/>
                  </a:lnTo>
                  <a:lnTo>
                    <a:pt x="1" y="39"/>
                  </a:lnTo>
                  <a:lnTo>
                    <a:pt x="1" y="47"/>
                  </a:lnTo>
                  <a:lnTo>
                    <a:pt x="4" y="55"/>
                  </a:lnTo>
                  <a:lnTo>
                    <a:pt x="11" y="61"/>
                  </a:lnTo>
                  <a:lnTo>
                    <a:pt x="4" y="66"/>
                  </a:lnTo>
                  <a:lnTo>
                    <a:pt x="0" y="74"/>
                  </a:lnTo>
                  <a:lnTo>
                    <a:pt x="0" y="84"/>
                  </a:lnTo>
                  <a:lnTo>
                    <a:pt x="2" y="92"/>
                  </a:lnTo>
                  <a:lnTo>
                    <a:pt x="8" y="97"/>
                  </a:lnTo>
                  <a:lnTo>
                    <a:pt x="16" y="101"/>
                  </a:lnTo>
                  <a:lnTo>
                    <a:pt x="24" y="102"/>
                  </a:lnTo>
                  <a:lnTo>
                    <a:pt x="33" y="100"/>
                  </a:lnTo>
                  <a:lnTo>
                    <a:pt x="35" y="109"/>
                  </a:lnTo>
                  <a:lnTo>
                    <a:pt x="40" y="116"/>
                  </a:lnTo>
                  <a:lnTo>
                    <a:pt x="46" y="121"/>
                  </a:lnTo>
                  <a:lnTo>
                    <a:pt x="54" y="123"/>
                  </a:lnTo>
                  <a:lnTo>
                    <a:pt x="62" y="121"/>
                  </a:lnTo>
                  <a:lnTo>
                    <a:pt x="69" y="116"/>
                  </a:lnTo>
                  <a:lnTo>
                    <a:pt x="73" y="109"/>
                  </a:lnTo>
                  <a:lnTo>
                    <a:pt x="76" y="101"/>
                  </a:lnTo>
                  <a:lnTo>
                    <a:pt x="85" y="103"/>
                  </a:lnTo>
                  <a:lnTo>
                    <a:pt x="93" y="102"/>
                  </a:lnTo>
                  <a:lnTo>
                    <a:pt x="101" y="99"/>
                  </a:lnTo>
                  <a:lnTo>
                    <a:pt x="107" y="93"/>
                  </a:lnTo>
                  <a:lnTo>
                    <a:pt x="109" y="85"/>
                  </a:lnTo>
                  <a:lnTo>
                    <a:pt x="109" y="77"/>
                  </a:lnTo>
                  <a:lnTo>
                    <a:pt x="105" y="69"/>
                  </a:lnTo>
                  <a:lnTo>
                    <a:pt x="99" y="6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5" name="Freeform 58"/>
            <p:cNvSpPr>
              <a:spLocks/>
            </p:cNvSpPr>
            <p:nvPr/>
          </p:nvSpPr>
          <p:spPr bwMode="auto">
            <a:xfrm>
              <a:off x="2905" y="2708"/>
              <a:ext cx="16" cy="16"/>
            </a:xfrm>
            <a:custGeom>
              <a:avLst/>
              <a:gdLst>
                <a:gd name="T0" fmla="*/ 1 w 31"/>
                <a:gd name="T1" fmla="*/ 0 h 33"/>
                <a:gd name="T2" fmla="*/ 1 w 31"/>
                <a:gd name="T3" fmla="*/ 0 h 33"/>
                <a:gd name="T4" fmla="*/ 1 w 31"/>
                <a:gd name="T5" fmla="*/ 0 h 33"/>
                <a:gd name="T6" fmla="*/ 1 w 31"/>
                <a:gd name="T7" fmla="*/ 0 h 33"/>
                <a:gd name="T8" fmla="*/ 0 w 31"/>
                <a:gd name="T9" fmla="*/ 0 h 33"/>
                <a:gd name="T10" fmla="*/ 1 w 31"/>
                <a:gd name="T11" fmla="*/ 0 h 33"/>
                <a:gd name="T12" fmla="*/ 1 w 31"/>
                <a:gd name="T13" fmla="*/ 0 h 33"/>
                <a:gd name="T14" fmla="*/ 1 w 31"/>
                <a:gd name="T15" fmla="*/ 0 h 33"/>
                <a:gd name="T16" fmla="*/ 1 w 31"/>
                <a:gd name="T17" fmla="*/ 0 h 33"/>
                <a:gd name="T18" fmla="*/ 1 w 31"/>
                <a:gd name="T19" fmla="*/ 0 h 33"/>
                <a:gd name="T20" fmla="*/ 1 w 31"/>
                <a:gd name="T21" fmla="*/ 0 h 33"/>
                <a:gd name="T22" fmla="*/ 1 w 31"/>
                <a:gd name="T23" fmla="*/ 0 h 33"/>
                <a:gd name="T24" fmla="*/ 1 w 31"/>
                <a:gd name="T25" fmla="*/ 0 h 33"/>
                <a:gd name="T26" fmla="*/ 1 w 31"/>
                <a:gd name="T27" fmla="*/ 0 h 33"/>
                <a:gd name="T28" fmla="*/ 1 w 31"/>
                <a:gd name="T29" fmla="*/ 0 h 33"/>
                <a:gd name="T30" fmla="*/ 1 w 31"/>
                <a:gd name="T31" fmla="*/ 0 h 33"/>
                <a:gd name="T32" fmla="*/ 1 w 31"/>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3"/>
                <a:gd name="T53" fmla="*/ 31 w 3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3">
                  <a:moveTo>
                    <a:pt x="15" y="33"/>
                  </a:moveTo>
                  <a:lnTo>
                    <a:pt x="9" y="32"/>
                  </a:lnTo>
                  <a:lnTo>
                    <a:pt x="4" y="28"/>
                  </a:lnTo>
                  <a:lnTo>
                    <a:pt x="1" y="24"/>
                  </a:lnTo>
                  <a:lnTo>
                    <a:pt x="0" y="17"/>
                  </a:lnTo>
                  <a:lnTo>
                    <a:pt x="1" y="10"/>
                  </a:lnTo>
                  <a:lnTo>
                    <a:pt x="4" y="5"/>
                  </a:lnTo>
                  <a:lnTo>
                    <a:pt x="9" y="2"/>
                  </a:lnTo>
                  <a:lnTo>
                    <a:pt x="15" y="0"/>
                  </a:lnTo>
                  <a:lnTo>
                    <a:pt x="22" y="2"/>
                  </a:lnTo>
                  <a:lnTo>
                    <a:pt x="26" y="5"/>
                  </a:lnTo>
                  <a:lnTo>
                    <a:pt x="30" y="10"/>
                  </a:lnTo>
                  <a:lnTo>
                    <a:pt x="31" y="17"/>
                  </a:lnTo>
                  <a:lnTo>
                    <a:pt x="30" y="24"/>
                  </a:lnTo>
                  <a:lnTo>
                    <a:pt x="26" y="28"/>
                  </a:lnTo>
                  <a:lnTo>
                    <a:pt x="22" y="32"/>
                  </a:lnTo>
                  <a:lnTo>
                    <a:pt x="15" y="33"/>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6" name="Freeform 59"/>
            <p:cNvSpPr>
              <a:spLocks/>
            </p:cNvSpPr>
            <p:nvPr/>
          </p:nvSpPr>
          <p:spPr bwMode="auto">
            <a:xfrm>
              <a:off x="2366" y="2699"/>
              <a:ext cx="56" cy="61"/>
            </a:xfrm>
            <a:custGeom>
              <a:avLst/>
              <a:gdLst>
                <a:gd name="T0" fmla="*/ 1 w 111"/>
                <a:gd name="T1" fmla="*/ 1 h 122"/>
                <a:gd name="T2" fmla="*/ 1 w 111"/>
                <a:gd name="T3" fmla="*/ 1 h 122"/>
                <a:gd name="T4" fmla="*/ 1 w 111"/>
                <a:gd name="T5" fmla="*/ 1 h 122"/>
                <a:gd name="T6" fmla="*/ 1 w 111"/>
                <a:gd name="T7" fmla="*/ 1 h 122"/>
                <a:gd name="T8" fmla="*/ 1 w 111"/>
                <a:gd name="T9" fmla="*/ 1 h 122"/>
                <a:gd name="T10" fmla="*/ 1 w 111"/>
                <a:gd name="T11" fmla="*/ 1 h 122"/>
                <a:gd name="T12" fmla="*/ 1 w 111"/>
                <a:gd name="T13" fmla="*/ 1 h 122"/>
                <a:gd name="T14" fmla="*/ 1 w 111"/>
                <a:gd name="T15" fmla="*/ 1 h 122"/>
                <a:gd name="T16" fmla="*/ 1 w 111"/>
                <a:gd name="T17" fmla="*/ 1 h 122"/>
                <a:gd name="T18" fmla="*/ 1 w 111"/>
                <a:gd name="T19" fmla="*/ 1 h 122"/>
                <a:gd name="T20" fmla="*/ 1 w 111"/>
                <a:gd name="T21" fmla="*/ 1 h 122"/>
                <a:gd name="T22" fmla="*/ 1 w 111"/>
                <a:gd name="T23" fmla="*/ 1 h 122"/>
                <a:gd name="T24" fmla="*/ 1 w 111"/>
                <a:gd name="T25" fmla="*/ 0 h 122"/>
                <a:gd name="T26" fmla="*/ 1 w 111"/>
                <a:gd name="T27" fmla="*/ 1 h 122"/>
                <a:gd name="T28" fmla="*/ 1 w 111"/>
                <a:gd name="T29" fmla="*/ 1 h 122"/>
                <a:gd name="T30" fmla="*/ 1 w 111"/>
                <a:gd name="T31" fmla="*/ 1 h 122"/>
                <a:gd name="T32" fmla="*/ 1 w 111"/>
                <a:gd name="T33" fmla="*/ 1 h 122"/>
                <a:gd name="T34" fmla="*/ 1 w 111"/>
                <a:gd name="T35" fmla="*/ 1 h 122"/>
                <a:gd name="T36" fmla="*/ 1 w 111"/>
                <a:gd name="T37" fmla="*/ 1 h 122"/>
                <a:gd name="T38" fmla="*/ 1 w 111"/>
                <a:gd name="T39" fmla="*/ 1 h 122"/>
                <a:gd name="T40" fmla="*/ 1 w 111"/>
                <a:gd name="T41" fmla="*/ 1 h 122"/>
                <a:gd name="T42" fmla="*/ 1 w 111"/>
                <a:gd name="T43" fmla="*/ 1 h 122"/>
                <a:gd name="T44" fmla="*/ 1 w 111"/>
                <a:gd name="T45" fmla="*/ 1 h 122"/>
                <a:gd name="T46" fmla="*/ 1 w 111"/>
                <a:gd name="T47" fmla="*/ 1 h 122"/>
                <a:gd name="T48" fmla="*/ 1 w 111"/>
                <a:gd name="T49" fmla="*/ 1 h 122"/>
                <a:gd name="T50" fmla="*/ 1 w 111"/>
                <a:gd name="T51" fmla="*/ 1 h 122"/>
                <a:gd name="T52" fmla="*/ 1 w 111"/>
                <a:gd name="T53" fmla="*/ 1 h 122"/>
                <a:gd name="T54" fmla="*/ 0 w 111"/>
                <a:gd name="T55" fmla="*/ 1 h 122"/>
                <a:gd name="T56" fmla="*/ 1 w 111"/>
                <a:gd name="T57" fmla="*/ 1 h 122"/>
                <a:gd name="T58" fmla="*/ 1 w 111"/>
                <a:gd name="T59" fmla="*/ 1 h 122"/>
                <a:gd name="T60" fmla="*/ 1 w 111"/>
                <a:gd name="T61" fmla="*/ 1 h 122"/>
                <a:gd name="T62" fmla="*/ 1 w 111"/>
                <a:gd name="T63" fmla="*/ 1 h 122"/>
                <a:gd name="T64" fmla="*/ 1 w 111"/>
                <a:gd name="T65" fmla="*/ 1 h 122"/>
                <a:gd name="T66" fmla="*/ 1 w 111"/>
                <a:gd name="T67" fmla="*/ 1 h 122"/>
                <a:gd name="T68" fmla="*/ 1 w 111"/>
                <a:gd name="T69" fmla="*/ 1 h 122"/>
                <a:gd name="T70" fmla="*/ 1 w 111"/>
                <a:gd name="T71" fmla="*/ 1 h 122"/>
                <a:gd name="T72" fmla="*/ 1 w 111"/>
                <a:gd name="T73" fmla="*/ 1 h 122"/>
                <a:gd name="T74" fmla="*/ 1 w 111"/>
                <a:gd name="T75" fmla="*/ 1 h 122"/>
                <a:gd name="T76" fmla="*/ 1 w 111"/>
                <a:gd name="T77" fmla="*/ 1 h 122"/>
                <a:gd name="T78" fmla="*/ 1 w 111"/>
                <a:gd name="T79" fmla="*/ 1 h 122"/>
                <a:gd name="T80" fmla="*/ 1 w 111"/>
                <a:gd name="T81" fmla="*/ 1 h 122"/>
                <a:gd name="T82" fmla="*/ 1 w 111"/>
                <a:gd name="T83" fmla="*/ 1 h 122"/>
                <a:gd name="T84" fmla="*/ 1 w 111"/>
                <a:gd name="T85" fmla="*/ 1 h 122"/>
                <a:gd name="T86" fmla="*/ 1 w 111"/>
                <a:gd name="T87" fmla="*/ 1 h 122"/>
                <a:gd name="T88" fmla="*/ 1 w 111"/>
                <a:gd name="T89" fmla="*/ 1 h 122"/>
                <a:gd name="T90" fmla="*/ 1 w 111"/>
                <a:gd name="T91" fmla="*/ 1 h 122"/>
                <a:gd name="T92" fmla="*/ 1 w 111"/>
                <a:gd name="T93" fmla="*/ 1 h 122"/>
                <a:gd name="T94" fmla="*/ 1 w 111"/>
                <a:gd name="T95" fmla="*/ 1 h 122"/>
                <a:gd name="T96" fmla="*/ 1 w 111"/>
                <a:gd name="T97" fmla="*/ 1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22"/>
                <a:gd name="T149" fmla="*/ 111 w 111"/>
                <a:gd name="T150" fmla="*/ 122 h 1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22">
                  <a:moveTo>
                    <a:pt x="101" y="61"/>
                  </a:moveTo>
                  <a:lnTo>
                    <a:pt x="108" y="55"/>
                  </a:lnTo>
                  <a:lnTo>
                    <a:pt x="111" y="47"/>
                  </a:lnTo>
                  <a:lnTo>
                    <a:pt x="111" y="39"/>
                  </a:lnTo>
                  <a:lnTo>
                    <a:pt x="109" y="31"/>
                  </a:lnTo>
                  <a:lnTo>
                    <a:pt x="103" y="24"/>
                  </a:lnTo>
                  <a:lnTo>
                    <a:pt x="96" y="21"/>
                  </a:lnTo>
                  <a:lnTo>
                    <a:pt x="88" y="20"/>
                  </a:lnTo>
                  <a:lnTo>
                    <a:pt x="79" y="22"/>
                  </a:lnTo>
                  <a:lnTo>
                    <a:pt x="77" y="13"/>
                  </a:lnTo>
                  <a:lnTo>
                    <a:pt x="71" y="6"/>
                  </a:lnTo>
                  <a:lnTo>
                    <a:pt x="64" y="1"/>
                  </a:lnTo>
                  <a:lnTo>
                    <a:pt x="56" y="0"/>
                  </a:lnTo>
                  <a:lnTo>
                    <a:pt x="48" y="1"/>
                  </a:lnTo>
                  <a:lnTo>
                    <a:pt x="41" y="6"/>
                  </a:lnTo>
                  <a:lnTo>
                    <a:pt x="36" y="13"/>
                  </a:lnTo>
                  <a:lnTo>
                    <a:pt x="34" y="22"/>
                  </a:lnTo>
                  <a:lnTo>
                    <a:pt x="25" y="20"/>
                  </a:lnTo>
                  <a:lnTo>
                    <a:pt x="17" y="20"/>
                  </a:lnTo>
                  <a:lnTo>
                    <a:pt x="9" y="23"/>
                  </a:lnTo>
                  <a:lnTo>
                    <a:pt x="3" y="30"/>
                  </a:lnTo>
                  <a:lnTo>
                    <a:pt x="1" y="38"/>
                  </a:lnTo>
                  <a:lnTo>
                    <a:pt x="1" y="46"/>
                  </a:lnTo>
                  <a:lnTo>
                    <a:pt x="4" y="54"/>
                  </a:lnTo>
                  <a:lnTo>
                    <a:pt x="11" y="60"/>
                  </a:lnTo>
                  <a:lnTo>
                    <a:pt x="4" y="66"/>
                  </a:lnTo>
                  <a:lnTo>
                    <a:pt x="1" y="74"/>
                  </a:lnTo>
                  <a:lnTo>
                    <a:pt x="0" y="83"/>
                  </a:lnTo>
                  <a:lnTo>
                    <a:pt x="2" y="91"/>
                  </a:lnTo>
                  <a:lnTo>
                    <a:pt x="8" y="98"/>
                  </a:lnTo>
                  <a:lnTo>
                    <a:pt x="16" y="102"/>
                  </a:lnTo>
                  <a:lnTo>
                    <a:pt x="24" y="102"/>
                  </a:lnTo>
                  <a:lnTo>
                    <a:pt x="33" y="99"/>
                  </a:lnTo>
                  <a:lnTo>
                    <a:pt x="35" y="108"/>
                  </a:lnTo>
                  <a:lnTo>
                    <a:pt x="40" y="115"/>
                  </a:lnTo>
                  <a:lnTo>
                    <a:pt x="47" y="120"/>
                  </a:lnTo>
                  <a:lnTo>
                    <a:pt x="55" y="122"/>
                  </a:lnTo>
                  <a:lnTo>
                    <a:pt x="63" y="120"/>
                  </a:lnTo>
                  <a:lnTo>
                    <a:pt x="70" y="115"/>
                  </a:lnTo>
                  <a:lnTo>
                    <a:pt x="76" y="108"/>
                  </a:lnTo>
                  <a:lnTo>
                    <a:pt x="78" y="100"/>
                  </a:lnTo>
                  <a:lnTo>
                    <a:pt x="87" y="103"/>
                  </a:lnTo>
                  <a:lnTo>
                    <a:pt x="95" y="102"/>
                  </a:lnTo>
                  <a:lnTo>
                    <a:pt x="103" y="98"/>
                  </a:lnTo>
                  <a:lnTo>
                    <a:pt x="109" y="92"/>
                  </a:lnTo>
                  <a:lnTo>
                    <a:pt x="111" y="84"/>
                  </a:lnTo>
                  <a:lnTo>
                    <a:pt x="110" y="76"/>
                  </a:lnTo>
                  <a:lnTo>
                    <a:pt x="107" y="68"/>
                  </a:lnTo>
                  <a:lnTo>
                    <a:pt x="101" y="6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7" name="Freeform 60"/>
            <p:cNvSpPr>
              <a:spLocks/>
            </p:cNvSpPr>
            <p:nvPr/>
          </p:nvSpPr>
          <p:spPr bwMode="auto">
            <a:xfrm>
              <a:off x="2385" y="2721"/>
              <a:ext cx="16" cy="16"/>
            </a:xfrm>
            <a:custGeom>
              <a:avLst/>
              <a:gdLst>
                <a:gd name="T0" fmla="*/ 1 w 32"/>
                <a:gd name="T1" fmla="*/ 1 h 32"/>
                <a:gd name="T2" fmla="*/ 1 w 32"/>
                <a:gd name="T3" fmla="*/ 1 h 32"/>
                <a:gd name="T4" fmla="*/ 1 w 32"/>
                <a:gd name="T5" fmla="*/ 1 h 32"/>
                <a:gd name="T6" fmla="*/ 1 w 32"/>
                <a:gd name="T7" fmla="*/ 1 h 32"/>
                <a:gd name="T8" fmla="*/ 0 w 32"/>
                <a:gd name="T9" fmla="*/ 1 h 32"/>
                <a:gd name="T10" fmla="*/ 1 w 32"/>
                <a:gd name="T11" fmla="*/ 1 h 32"/>
                <a:gd name="T12" fmla="*/ 1 w 32"/>
                <a:gd name="T13" fmla="*/ 1 h 32"/>
                <a:gd name="T14" fmla="*/ 1 w 32"/>
                <a:gd name="T15" fmla="*/ 1 h 32"/>
                <a:gd name="T16" fmla="*/ 1 w 32"/>
                <a:gd name="T17" fmla="*/ 0 h 32"/>
                <a:gd name="T18" fmla="*/ 1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2"/>
                <a:gd name="T53" fmla="*/ 32 w 3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2">
                  <a:moveTo>
                    <a:pt x="16" y="32"/>
                  </a:moveTo>
                  <a:lnTo>
                    <a:pt x="9" y="31"/>
                  </a:lnTo>
                  <a:lnTo>
                    <a:pt x="4" y="28"/>
                  </a:lnTo>
                  <a:lnTo>
                    <a:pt x="1" y="23"/>
                  </a:lnTo>
                  <a:lnTo>
                    <a:pt x="0" y="16"/>
                  </a:lnTo>
                  <a:lnTo>
                    <a:pt x="1" y="9"/>
                  </a:lnTo>
                  <a:lnTo>
                    <a:pt x="4" y="5"/>
                  </a:lnTo>
                  <a:lnTo>
                    <a:pt x="9" y="1"/>
                  </a:lnTo>
                  <a:lnTo>
                    <a:pt x="16" y="0"/>
                  </a:lnTo>
                  <a:lnTo>
                    <a:pt x="23" y="1"/>
                  </a:lnTo>
                  <a:lnTo>
                    <a:pt x="27" y="5"/>
                  </a:lnTo>
                  <a:lnTo>
                    <a:pt x="31" y="9"/>
                  </a:lnTo>
                  <a:lnTo>
                    <a:pt x="32" y="16"/>
                  </a:lnTo>
                  <a:lnTo>
                    <a:pt x="31" y="23"/>
                  </a:lnTo>
                  <a:lnTo>
                    <a:pt x="27" y="28"/>
                  </a:lnTo>
                  <a:lnTo>
                    <a:pt x="23" y="31"/>
                  </a:lnTo>
                  <a:lnTo>
                    <a:pt x="16" y="32"/>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8" name="Freeform 61"/>
            <p:cNvSpPr>
              <a:spLocks/>
            </p:cNvSpPr>
            <p:nvPr/>
          </p:nvSpPr>
          <p:spPr bwMode="auto">
            <a:xfrm>
              <a:off x="2400" y="1686"/>
              <a:ext cx="68" cy="74"/>
            </a:xfrm>
            <a:custGeom>
              <a:avLst/>
              <a:gdLst>
                <a:gd name="T0" fmla="*/ 1 w 136"/>
                <a:gd name="T1" fmla="*/ 0 h 149"/>
                <a:gd name="T2" fmla="*/ 1 w 136"/>
                <a:gd name="T3" fmla="*/ 0 h 149"/>
                <a:gd name="T4" fmla="*/ 1 w 136"/>
                <a:gd name="T5" fmla="*/ 0 h 149"/>
                <a:gd name="T6" fmla="*/ 1 w 136"/>
                <a:gd name="T7" fmla="*/ 0 h 149"/>
                <a:gd name="T8" fmla="*/ 1 w 136"/>
                <a:gd name="T9" fmla="*/ 0 h 149"/>
                <a:gd name="T10" fmla="*/ 1 w 136"/>
                <a:gd name="T11" fmla="*/ 0 h 149"/>
                <a:gd name="T12" fmla="*/ 1 w 136"/>
                <a:gd name="T13" fmla="*/ 0 h 149"/>
                <a:gd name="T14" fmla="*/ 1 w 136"/>
                <a:gd name="T15" fmla="*/ 0 h 149"/>
                <a:gd name="T16" fmla="*/ 1 w 136"/>
                <a:gd name="T17" fmla="*/ 0 h 149"/>
                <a:gd name="T18" fmla="*/ 1 w 136"/>
                <a:gd name="T19" fmla="*/ 0 h 149"/>
                <a:gd name="T20" fmla="*/ 1 w 136"/>
                <a:gd name="T21" fmla="*/ 0 h 149"/>
                <a:gd name="T22" fmla="*/ 1 w 136"/>
                <a:gd name="T23" fmla="*/ 0 h 149"/>
                <a:gd name="T24" fmla="*/ 1 w 136"/>
                <a:gd name="T25" fmla="*/ 0 h 149"/>
                <a:gd name="T26" fmla="*/ 1 w 136"/>
                <a:gd name="T27" fmla="*/ 0 h 149"/>
                <a:gd name="T28" fmla="*/ 0 w 136"/>
                <a:gd name="T29" fmla="*/ 0 h 149"/>
                <a:gd name="T30" fmla="*/ 1 w 136"/>
                <a:gd name="T31" fmla="*/ 0 h 149"/>
                <a:gd name="T32" fmla="*/ 1 w 136"/>
                <a:gd name="T33" fmla="*/ 0 h 149"/>
                <a:gd name="T34" fmla="*/ 0 w 136"/>
                <a:gd name="T35" fmla="*/ 0 h 149"/>
                <a:gd name="T36" fmla="*/ 1 w 136"/>
                <a:gd name="T37" fmla="*/ 0 h 149"/>
                <a:gd name="T38" fmla="*/ 1 w 136"/>
                <a:gd name="T39" fmla="*/ 0 h 149"/>
                <a:gd name="T40" fmla="*/ 1 w 136"/>
                <a:gd name="T41" fmla="*/ 0 h 149"/>
                <a:gd name="T42" fmla="*/ 1 w 136"/>
                <a:gd name="T43" fmla="*/ 0 h 149"/>
                <a:gd name="T44" fmla="*/ 1 w 136"/>
                <a:gd name="T45" fmla="*/ 0 h 149"/>
                <a:gd name="T46" fmla="*/ 1 w 136"/>
                <a:gd name="T47" fmla="*/ 0 h 149"/>
                <a:gd name="T48" fmla="*/ 1 w 136"/>
                <a:gd name="T49" fmla="*/ 0 h 149"/>
                <a:gd name="T50" fmla="*/ 1 w 136"/>
                <a:gd name="T51" fmla="*/ 0 h 149"/>
                <a:gd name="T52" fmla="*/ 1 w 136"/>
                <a:gd name="T53" fmla="*/ 0 h 149"/>
                <a:gd name="T54" fmla="*/ 1 w 136"/>
                <a:gd name="T55" fmla="*/ 0 h 149"/>
                <a:gd name="T56" fmla="*/ 1 w 136"/>
                <a:gd name="T57" fmla="*/ 0 h 149"/>
                <a:gd name="T58" fmla="*/ 1 w 136"/>
                <a:gd name="T59" fmla="*/ 0 h 149"/>
                <a:gd name="T60" fmla="*/ 1 w 136"/>
                <a:gd name="T61" fmla="*/ 0 h 149"/>
                <a:gd name="T62" fmla="*/ 1 w 136"/>
                <a:gd name="T63" fmla="*/ 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9"/>
                <a:gd name="T98" fmla="*/ 136 w 136"/>
                <a:gd name="T99" fmla="*/ 149 h 1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9">
                  <a:moveTo>
                    <a:pt x="123" y="75"/>
                  </a:moveTo>
                  <a:lnTo>
                    <a:pt x="131" y="67"/>
                  </a:lnTo>
                  <a:lnTo>
                    <a:pt x="135" y="58"/>
                  </a:lnTo>
                  <a:lnTo>
                    <a:pt x="136" y="47"/>
                  </a:lnTo>
                  <a:lnTo>
                    <a:pt x="133" y="38"/>
                  </a:lnTo>
                  <a:lnTo>
                    <a:pt x="129" y="34"/>
                  </a:lnTo>
                  <a:lnTo>
                    <a:pt x="126" y="30"/>
                  </a:lnTo>
                  <a:lnTo>
                    <a:pt x="121" y="28"/>
                  </a:lnTo>
                  <a:lnTo>
                    <a:pt x="117" y="26"/>
                  </a:lnTo>
                  <a:lnTo>
                    <a:pt x="112" y="26"/>
                  </a:lnTo>
                  <a:lnTo>
                    <a:pt x="106" y="26"/>
                  </a:lnTo>
                  <a:lnTo>
                    <a:pt x="102" y="26"/>
                  </a:lnTo>
                  <a:lnTo>
                    <a:pt x="96" y="28"/>
                  </a:lnTo>
                  <a:lnTo>
                    <a:pt x="94" y="18"/>
                  </a:lnTo>
                  <a:lnTo>
                    <a:pt x="88" y="8"/>
                  </a:lnTo>
                  <a:lnTo>
                    <a:pt x="79" y="3"/>
                  </a:lnTo>
                  <a:lnTo>
                    <a:pt x="68" y="0"/>
                  </a:lnTo>
                  <a:lnTo>
                    <a:pt x="58" y="3"/>
                  </a:lnTo>
                  <a:lnTo>
                    <a:pt x="50" y="8"/>
                  </a:lnTo>
                  <a:lnTo>
                    <a:pt x="44" y="16"/>
                  </a:lnTo>
                  <a:lnTo>
                    <a:pt x="42" y="27"/>
                  </a:lnTo>
                  <a:lnTo>
                    <a:pt x="36" y="24"/>
                  </a:lnTo>
                  <a:lnTo>
                    <a:pt x="30" y="24"/>
                  </a:lnTo>
                  <a:lnTo>
                    <a:pt x="25" y="24"/>
                  </a:lnTo>
                  <a:lnTo>
                    <a:pt x="20" y="24"/>
                  </a:lnTo>
                  <a:lnTo>
                    <a:pt x="15" y="27"/>
                  </a:lnTo>
                  <a:lnTo>
                    <a:pt x="11" y="29"/>
                  </a:lnTo>
                  <a:lnTo>
                    <a:pt x="7" y="32"/>
                  </a:lnTo>
                  <a:lnTo>
                    <a:pt x="4" y="37"/>
                  </a:lnTo>
                  <a:lnTo>
                    <a:pt x="0" y="46"/>
                  </a:lnTo>
                  <a:lnTo>
                    <a:pt x="2" y="57"/>
                  </a:lnTo>
                  <a:lnTo>
                    <a:pt x="6" y="66"/>
                  </a:lnTo>
                  <a:lnTo>
                    <a:pt x="13" y="74"/>
                  </a:lnTo>
                  <a:lnTo>
                    <a:pt x="5" y="81"/>
                  </a:lnTo>
                  <a:lnTo>
                    <a:pt x="0" y="90"/>
                  </a:lnTo>
                  <a:lnTo>
                    <a:pt x="0" y="100"/>
                  </a:lnTo>
                  <a:lnTo>
                    <a:pt x="4" y="111"/>
                  </a:lnTo>
                  <a:lnTo>
                    <a:pt x="7" y="115"/>
                  </a:lnTo>
                  <a:lnTo>
                    <a:pt x="11" y="119"/>
                  </a:lnTo>
                  <a:lnTo>
                    <a:pt x="14" y="121"/>
                  </a:lnTo>
                  <a:lnTo>
                    <a:pt x="19" y="122"/>
                  </a:lnTo>
                  <a:lnTo>
                    <a:pt x="25" y="123"/>
                  </a:lnTo>
                  <a:lnTo>
                    <a:pt x="29" y="123"/>
                  </a:lnTo>
                  <a:lnTo>
                    <a:pt x="34" y="122"/>
                  </a:lnTo>
                  <a:lnTo>
                    <a:pt x="40" y="121"/>
                  </a:lnTo>
                  <a:lnTo>
                    <a:pt x="42" y="132"/>
                  </a:lnTo>
                  <a:lnTo>
                    <a:pt x="49" y="141"/>
                  </a:lnTo>
                  <a:lnTo>
                    <a:pt x="57" y="147"/>
                  </a:lnTo>
                  <a:lnTo>
                    <a:pt x="67" y="149"/>
                  </a:lnTo>
                  <a:lnTo>
                    <a:pt x="78" y="147"/>
                  </a:lnTo>
                  <a:lnTo>
                    <a:pt x="86" y="141"/>
                  </a:lnTo>
                  <a:lnTo>
                    <a:pt x="91" y="133"/>
                  </a:lnTo>
                  <a:lnTo>
                    <a:pt x="94" y="122"/>
                  </a:lnTo>
                  <a:lnTo>
                    <a:pt x="100" y="123"/>
                  </a:lnTo>
                  <a:lnTo>
                    <a:pt x="105" y="125"/>
                  </a:lnTo>
                  <a:lnTo>
                    <a:pt x="111" y="125"/>
                  </a:lnTo>
                  <a:lnTo>
                    <a:pt x="116" y="123"/>
                  </a:lnTo>
                  <a:lnTo>
                    <a:pt x="120" y="122"/>
                  </a:lnTo>
                  <a:lnTo>
                    <a:pt x="125" y="120"/>
                  </a:lnTo>
                  <a:lnTo>
                    <a:pt x="128" y="117"/>
                  </a:lnTo>
                  <a:lnTo>
                    <a:pt x="132" y="112"/>
                  </a:lnTo>
                  <a:lnTo>
                    <a:pt x="135" y="103"/>
                  </a:lnTo>
                  <a:lnTo>
                    <a:pt x="134" y="92"/>
                  </a:lnTo>
                  <a:lnTo>
                    <a:pt x="129" y="83"/>
                  </a:lnTo>
                  <a:lnTo>
                    <a:pt x="123"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69" name="Freeform 62"/>
            <p:cNvSpPr>
              <a:spLocks/>
            </p:cNvSpPr>
            <p:nvPr/>
          </p:nvSpPr>
          <p:spPr bwMode="auto">
            <a:xfrm>
              <a:off x="2423" y="1713"/>
              <a:ext cx="20" cy="20"/>
            </a:xfrm>
            <a:custGeom>
              <a:avLst/>
              <a:gdLst>
                <a:gd name="T0" fmla="*/ 1 w 39"/>
                <a:gd name="T1" fmla="*/ 1 h 40"/>
                <a:gd name="T2" fmla="*/ 1 w 39"/>
                <a:gd name="T3" fmla="*/ 1 h 40"/>
                <a:gd name="T4" fmla="*/ 1 w 39"/>
                <a:gd name="T5" fmla="*/ 1 h 40"/>
                <a:gd name="T6" fmla="*/ 1 w 39"/>
                <a:gd name="T7" fmla="*/ 1 h 40"/>
                <a:gd name="T8" fmla="*/ 0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1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0"/>
                <a:gd name="T53" fmla="*/ 39 w 39"/>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0">
                  <a:moveTo>
                    <a:pt x="19" y="40"/>
                  </a:moveTo>
                  <a:lnTo>
                    <a:pt x="11" y="38"/>
                  </a:lnTo>
                  <a:lnTo>
                    <a:pt x="5" y="34"/>
                  </a:lnTo>
                  <a:lnTo>
                    <a:pt x="1" y="27"/>
                  </a:lnTo>
                  <a:lnTo>
                    <a:pt x="0" y="20"/>
                  </a:lnTo>
                  <a:lnTo>
                    <a:pt x="1" y="12"/>
                  </a:lnTo>
                  <a:lnTo>
                    <a:pt x="5" y="6"/>
                  </a:lnTo>
                  <a:lnTo>
                    <a:pt x="11" y="2"/>
                  </a:lnTo>
                  <a:lnTo>
                    <a:pt x="19" y="0"/>
                  </a:lnTo>
                  <a:lnTo>
                    <a:pt x="26" y="2"/>
                  </a:lnTo>
                  <a:lnTo>
                    <a:pt x="33" y="6"/>
                  </a:lnTo>
                  <a:lnTo>
                    <a:pt x="38" y="12"/>
                  </a:lnTo>
                  <a:lnTo>
                    <a:pt x="39" y="20"/>
                  </a:lnTo>
                  <a:lnTo>
                    <a:pt x="38" y="27"/>
                  </a:lnTo>
                  <a:lnTo>
                    <a:pt x="33" y="34"/>
                  </a:lnTo>
                  <a:lnTo>
                    <a:pt x="26" y="38"/>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0" name="Freeform 63"/>
            <p:cNvSpPr>
              <a:spLocks/>
            </p:cNvSpPr>
            <p:nvPr/>
          </p:nvSpPr>
          <p:spPr bwMode="auto">
            <a:xfrm>
              <a:off x="3282" y="2529"/>
              <a:ext cx="64" cy="90"/>
            </a:xfrm>
            <a:custGeom>
              <a:avLst/>
              <a:gdLst>
                <a:gd name="T0" fmla="*/ 0 w 129"/>
                <a:gd name="T1" fmla="*/ 0 h 181"/>
                <a:gd name="T2" fmla="*/ 0 w 129"/>
                <a:gd name="T3" fmla="*/ 0 h 181"/>
                <a:gd name="T4" fmla="*/ 0 w 129"/>
                <a:gd name="T5" fmla="*/ 0 h 181"/>
                <a:gd name="T6" fmla="*/ 0 w 129"/>
                <a:gd name="T7" fmla="*/ 0 h 181"/>
                <a:gd name="T8" fmla="*/ 0 w 129"/>
                <a:gd name="T9" fmla="*/ 0 h 181"/>
                <a:gd name="T10" fmla="*/ 0 w 129"/>
                <a:gd name="T11" fmla="*/ 0 h 181"/>
                <a:gd name="T12" fmla="*/ 0 w 129"/>
                <a:gd name="T13" fmla="*/ 0 h 181"/>
                <a:gd name="T14" fmla="*/ 0 w 129"/>
                <a:gd name="T15" fmla="*/ 0 h 181"/>
                <a:gd name="T16" fmla="*/ 0 w 129"/>
                <a:gd name="T17" fmla="*/ 0 h 181"/>
                <a:gd name="T18" fmla="*/ 0 w 129"/>
                <a:gd name="T19" fmla="*/ 0 h 181"/>
                <a:gd name="T20" fmla="*/ 0 w 129"/>
                <a:gd name="T21" fmla="*/ 0 h 181"/>
                <a:gd name="T22" fmla="*/ 0 w 129"/>
                <a:gd name="T23" fmla="*/ 0 h 181"/>
                <a:gd name="T24" fmla="*/ 0 w 129"/>
                <a:gd name="T25" fmla="*/ 0 h 181"/>
                <a:gd name="T26" fmla="*/ 0 w 129"/>
                <a:gd name="T27" fmla="*/ 0 h 181"/>
                <a:gd name="T28" fmla="*/ 0 w 129"/>
                <a:gd name="T29" fmla="*/ 0 h 181"/>
                <a:gd name="T30" fmla="*/ 0 w 129"/>
                <a:gd name="T31" fmla="*/ 0 h 181"/>
                <a:gd name="T32" fmla="*/ 0 w 129"/>
                <a:gd name="T33" fmla="*/ 0 h 181"/>
                <a:gd name="T34" fmla="*/ 0 w 129"/>
                <a:gd name="T35" fmla="*/ 0 h 181"/>
                <a:gd name="T36" fmla="*/ 0 w 129"/>
                <a:gd name="T37" fmla="*/ 0 h 181"/>
                <a:gd name="T38" fmla="*/ 0 w 129"/>
                <a:gd name="T39" fmla="*/ 0 h 181"/>
                <a:gd name="T40" fmla="*/ 0 w 129"/>
                <a:gd name="T41" fmla="*/ 0 h 181"/>
                <a:gd name="T42" fmla="*/ 0 w 129"/>
                <a:gd name="T43" fmla="*/ 0 h 181"/>
                <a:gd name="T44" fmla="*/ 0 w 129"/>
                <a:gd name="T45" fmla="*/ 0 h 181"/>
                <a:gd name="T46" fmla="*/ 0 w 129"/>
                <a:gd name="T47" fmla="*/ 0 h 181"/>
                <a:gd name="T48" fmla="*/ 0 w 129"/>
                <a:gd name="T49" fmla="*/ 0 h 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81"/>
                <a:gd name="T77" fmla="*/ 129 w 129"/>
                <a:gd name="T78" fmla="*/ 181 h 1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81">
                  <a:moveTo>
                    <a:pt x="0" y="181"/>
                  </a:moveTo>
                  <a:lnTo>
                    <a:pt x="25" y="172"/>
                  </a:lnTo>
                  <a:lnTo>
                    <a:pt x="52" y="158"/>
                  </a:lnTo>
                  <a:lnTo>
                    <a:pt x="76" y="141"/>
                  </a:lnTo>
                  <a:lnTo>
                    <a:pt x="97" y="120"/>
                  </a:lnTo>
                  <a:lnTo>
                    <a:pt x="114" y="98"/>
                  </a:lnTo>
                  <a:lnTo>
                    <a:pt x="124" y="74"/>
                  </a:lnTo>
                  <a:lnTo>
                    <a:pt x="129" y="50"/>
                  </a:lnTo>
                  <a:lnTo>
                    <a:pt x="124" y="26"/>
                  </a:lnTo>
                  <a:lnTo>
                    <a:pt x="114" y="8"/>
                  </a:lnTo>
                  <a:lnTo>
                    <a:pt x="100" y="0"/>
                  </a:lnTo>
                  <a:lnTo>
                    <a:pt x="86" y="1"/>
                  </a:lnTo>
                  <a:lnTo>
                    <a:pt x="72" y="8"/>
                  </a:lnTo>
                  <a:lnTo>
                    <a:pt x="61" y="21"/>
                  </a:lnTo>
                  <a:lnTo>
                    <a:pt x="53" y="38"/>
                  </a:lnTo>
                  <a:lnTo>
                    <a:pt x="49" y="58"/>
                  </a:lnTo>
                  <a:lnTo>
                    <a:pt x="52" y="79"/>
                  </a:lnTo>
                  <a:lnTo>
                    <a:pt x="54" y="95"/>
                  </a:lnTo>
                  <a:lnTo>
                    <a:pt x="49" y="113"/>
                  </a:lnTo>
                  <a:lnTo>
                    <a:pt x="41" y="129"/>
                  </a:lnTo>
                  <a:lnTo>
                    <a:pt x="31" y="145"/>
                  </a:lnTo>
                  <a:lnTo>
                    <a:pt x="19" y="160"/>
                  </a:lnTo>
                  <a:lnTo>
                    <a:pt x="10" y="171"/>
                  </a:lnTo>
                  <a:lnTo>
                    <a:pt x="2" y="179"/>
                  </a:lnTo>
                  <a:lnTo>
                    <a:pt x="0" y="18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1" name="Freeform 64"/>
            <p:cNvSpPr>
              <a:spLocks/>
            </p:cNvSpPr>
            <p:nvPr/>
          </p:nvSpPr>
          <p:spPr bwMode="auto">
            <a:xfrm>
              <a:off x="3251" y="2513"/>
              <a:ext cx="45" cy="103"/>
            </a:xfrm>
            <a:custGeom>
              <a:avLst/>
              <a:gdLst>
                <a:gd name="T0" fmla="*/ 1 w 90"/>
                <a:gd name="T1" fmla="*/ 1 h 206"/>
                <a:gd name="T2" fmla="*/ 1 w 90"/>
                <a:gd name="T3" fmla="*/ 1 h 206"/>
                <a:gd name="T4" fmla="*/ 1 w 90"/>
                <a:gd name="T5" fmla="*/ 1 h 206"/>
                <a:gd name="T6" fmla="*/ 1 w 90"/>
                <a:gd name="T7" fmla="*/ 1 h 206"/>
                <a:gd name="T8" fmla="*/ 1 w 90"/>
                <a:gd name="T9" fmla="*/ 1 h 206"/>
                <a:gd name="T10" fmla="*/ 1 w 90"/>
                <a:gd name="T11" fmla="*/ 1 h 206"/>
                <a:gd name="T12" fmla="*/ 1 w 90"/>
                <a:gd name="T13" fmla="*/ 1 h 206"/>
                <a:gd name="T14" fmla="*/ 1 w 90"/>
                <a:gd name="T15" fmla="*/ 1 h 206"/>
                <a:gd name="T16" fmla="*/ 1 w 90"/>
                <a:gd name="T17" fmla="*/ 1 h 206"/>
                <a:gd name="T18" fmla="*/ 1 w 90"/>
                <a:gd name="T19" fmla="*/ 0 h 206"/>
                <a:gd name="T20" fmla="*/ 1 w 90"/>
                <a:gd name="T21" fmla="*/ 1 h 206"/>
                <a:gd name="T22" fmla="*/ 1 w 90"/>
                <a:gd name="T23" fmla="*/ 1 h 206"/>
                <a:gd name="T24" fmla="*/ 1 w 90"/>
                <a:gd name="T25" fmla="*/ 1 h 206"/>
                <a:gd name="T26" fmla="*/ 0 w 90"/>
                <a:gd name="T27" fmla="*/ 1 h 206"/>
                <a:gd name="T28" fmla="*/ 1 w 90"/>
                <a:gd name="T29" fmla="*/ 1 h 206"/>
                <a:gd name="T30" fmla="*/ 1 w 90"/>
                <a:gd name="T31" fmla="*/ 1 h 206"/>
                <a:gd name="T32" fmla="*/ 1 w 90"/>
                <a:gd name="T33" fmla="*/ 1 h 206"/>
                <a:gd name="T34" fmla="*/ 1 w 90"/>
                <a:gd name="T35" fmla="*/ 1 h 206"/>
                <a:gd name="T36" fmla="*/ 1 w 90"/>
                <a:gd name="T37" fmla="*/ 1 h 206"/>
                <a:gd name="T38" fmla="*/ 1 w 90"/>
                <a:gd name="T39" fmla="*/ 1 h 206"/>
                <a:gd name="T40" fmla="*/ 1 w 90"/>
                <a:gd name="T41" fmla="*/ 1 h 206"/>
                <a:gd name="T42" fmla="*/ 1 w 90"/>
                <a:gd name="T43" fmla="*/ 1 h 206"/>
                <a:gd name="T44" fmla="*/ 1 w 90"/>
                <a:gd name="T45" fmla="*/ 1 h 206"/>
                <a:gd name="T46" fmla="*/ 1 w 90"/>
                <a:gd name="T47" fmla="*/ 1 h 206"/>
                <a:gd name="T48" fmla="*/ 1 w 90"/>
                <a:gd name="T49" fmla="*/ 1 h 2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206"/>
                <a:gd name="T77" fmla="*/ 90 w 90"/>
                <a:gd name="T78" fmla="*/ 206 h 2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206">
                  <a:moveTo>
                    <a:pt x="50" y="206"/>
                  </a:moveTo>
                  <a:lnTo>
                    <a:pt x="65" y="183"/>
                  </a:lnTo>
                  <a:lnTo>
                    <a:pt x="77" y="157"/>
                  </a:lnTo>
                  <a:lnTo>
                    <a:pt x="85" y="128"/>
                  </a:lnTo>
                  <a:lnTo>
                    <a:pt x="90" y="99"/>
                  </a:lnTo>
                  <a:lnTo>
                    <a:pt x="88" y="70"/>
                  </a:lnTo>
                  <a:lnTo>
                    <a:pt x="83" y="45"/>
                  </a:lnTo>
                  <a:lnTo>
                    <a:pt x="70" y="23"/>
                  </a:lnTo>
                  <a:lnTo>
                    <a:pt x="52" y="7"/>
                  </a:lnTo>
                  <a:lnTo>
                    <a:pt x="33" y="0"/>
                  </a:lnTo>
                  <a:lnTo>
                    <a:pt x="18" y="2"/>
                  </a:lnTo>
                  <a:lnTo>
                    <a:pt x="7" y="12"/>
                  </a:lnTo>
                  <a:lnTo>
                    <a:pt x="1" y="26"/>
                  </a:lnTo>
                  <a:lnTo>
                    <a:pt x="0" y="43"/>
                  </a:lnTo>
                  <a:lnTo>
                    <a:pt x="3" y="61"/>
                  </a:lnTo>
                  <a:lnTo>
                    <a:pt x="12" y="80"/>
                  </a:lnTo>
                  <a:lnTo>
                    <a:pt x="27" y="93"/>
                  </a:lnTo>
                  <a:lnTo>
                    <a:pt x="39" y="106"/>
                  </a:lnTo>
                  <a:lnTo>
                    <a:pt x="47" y="122"/>
                  </a:lnTo>
                  <a:lnTo>
                    <a:pt x="52" y="141"/>
                  </a:lnTo>
                  <a:lnTo>
                    <a:pt x="53" y="159"/>
                  </a:lnTo>
                  <a:lnTo>
                    <a:pt x="53" y="178"/>
                  </a:lnTo>
                  <a:lnTo>
                    <a:pt x="53" y="193"/>
                  </a:lnTo>
                  <a:lnTo>
                    <a:pt x="50" y="203"/>
                  </a:lnTo>
                  <a:lnTo>
                    <a:pt x="50" y="20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2" name="Freeform 65"/>
            <p:cNvSpPr>
              <a:spLocks/>
            </p:cNvSpPr>
            <p:nvPr/>
          </p:nvSpPr>
          <p:spPr bwMode="auto">
            <a:xfrm>
              <a:off x="3283" y="2583"/>
              <a:ext cx="100" cy="50"/>
            </a:xfrm>
            <a:custGeom>
              <a:avLst/>
              <a:gdLst>
                <a:gd name="T0" fmla="*/ 0 w 201"/>
                <a:gd name="T1" fmla="*/ 1 h 99"/>
                <a:gd name="T2" fmla="*/ 0 w 201"/>
                <a:gd name="T3" fmla="*/ 1 h 99"/>
                <a:gd name="T4" fmla="*/ 0 w 201"/>
                <a:gd name="T5" fmla="*/ 1 h 99"/>
                <a:gd name="T6" fmla="*/ 0 w 201"/>
                <a:gd name="T7" fmla="*/ 1 h 99"/>
                <a:gd name="T8" fmla="*/ 0 w 201"/>
                <a:gd name="T9" fmla="*/ 1 h 99"/>
                <a:gd name="T10" fmla="*/ 0 w 201"/>
                <a:gd name="T11" fmla="*/ 1 h 99"/>
                <a:gd name="T12" fmla="*/ 0 w 201"/>
                <a:gd name="T13" fmla="*/ 1 h 99"/>
                <a:gd name="T14" fmla="*/ 0 w 201"/>
                <a:gd name="T15" fmla="*/ 1 h 99"/>
                <a:gd name="T16" fmla="*/ 0 w 201"/>
                <a:gd name="T17" fmla="*/ 1 h 99"/>
                <a:gd name="T18" fmla="*/ 0 w 201"/>
                <a:gd name="T19" fmla="*/ 1 h 99"/>
                <a:gd name="T20" fmla="*/ 0 w 201"/>
                <a:gd name="T21" fmla="*/ 1 h 99"/>
                <a:gd name="T22" fmla="*/ 0 w 201"/>
                <a:gd name="T23" fmla="*/ 1 h 99"/>
                <a:gd name="T24" fmla="*/ 0 w 201"/>
                <a:gd name="T25" fmla="*/ 1 h 99"/>
                <a:gd name="T26" fmla="*/ 0 w 201"/>
                <a:gd name="T27" fmla="*/ 1 h 99"/>
                <a:gd name="T28" fmla="*/ 0 w 201"/>
                <a:gd name="T29" fmla="*/ 1 h 99"/>
                <a:gd name="T30" fmla="*/ 0 w 201"/>
                <a:gd name="T31" fmla="*/ 1 h 99"/>
                <a:gd name="T32" fmla="*/ 0 w 201"/>
                <a:gd name="T33" fmla="*/ 1 h 99"/>
                <a:gd name="T34" fmla="*/ 0 w 201"/>
                <a:gd name="T35" fmla="*/ 1 h 99"/>
                <a:gd name="T36" fmla="*/ 0 w 201"/>
                <a:gd name="T37" fmla="*/ 1 h 99"/>
                <a:gd name="T38" fmla="*/ 0 w 201"/>
                <a:gd name="T39" fmla="*/ 1 h 99"/>
                <a:gd name="T40" fmla="*/ 0 w 201"/>
                <a:gd name="T41" fmla="*/ 0 h 99"/>
                <a:gd name="T42" fmla="*/ 0 w 201"/>
                <a:gd name="T43" fmla="*/ 1 h 99"/>
                <a:gd name="T44" fmla="*/ 0 w 201"/>
                <a:gd name="T45" fmla="*/ 1 h 99"/>
                <a:gd name="T46" fmla="*/ 0 w 201"/>
                <a:gd name="T47" fmla="*/ 1 h 99"/>
                <a:gd name="T48" fmla="*/ 0 w 201"/>
                <a:gd name="T49" fmla="*/ 1 h 99"/>
                <a:gd name="T50" fmla="*/ 0 w 201"/>
                <a:gd name="T51" fmla="*/ 1 h 99"/>
                <a:gd name="T52" fmla="*/ 0 w 201"/>
                <a:gd name="T53" fmla="*/ 1 h 99"/>
                <a:gd name="T54" fmla="*/ 0 w 201"/>
                <a:gd name="T55" fmla="*/ 1 h 99"/>
                <a:gd name="T56" fmla="*/ 0 w 201"/>
                <a:gd name="T57" fmla="*/ 1 h 99"/>
                <a:gd name="T58" fmla="*/ 0 w 201"/>
                <a:gd name="T59" fmla="*/ 1 h 99"/>
                <a:gd name="T60" fmla="*/ 0 w 201"/>
                <a:gd name="T61" fmla="*/ 1 h 99"/>
                <a:gd name="T62" fmla="*/ 0 w 201"/>
                <a:gd name="T63" fmla="*/ 1 h 99"/>
                <a:gd name="T64" fmla="*/ 0 w 201"/>
                <a:gd name="T65" fmla="*/ 1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1"/>
                <a:gd name="T100" fmla="*/ 0 h 99"/>
                <a:gd name="T101" fmla="*/ 201 w 201"/>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1" h="99">
                  <a:moveTo>
                    <a:pt x="0" y="78"/>
                  </a:moveTo>
                  <a:lnTo>
                    <a:pt x="13" y="84"/>
                  </a:lnTo>
                  <a:lnTo>
                    <a:pt x="26" y="88"/>
                  </a:lnTo>
                  <a:lnTo>
                    <a:pt x="39" y="92"/>
                  </a:lnTo>
                  <a:lnTo>
                    <a:pt x="53" y="95"/>
                  </a:lnTo>
                  <a:lnTo>
                    <a:pt x="68" y="98"/>
                  </a:lnTo>
                  <a:lnTo>
                    <a:pt x="83" y="99"/>
                  </a:lnTo>
                  <a:lnTo>
                    <a:pt x="98" y="99"/>
                  </a:lnTo>
                  <a:lnTo>
                    <a:pt x="113" y="99"/>
                  </a:lnTo>
                  <a:lnTo>
                    <a:pt x="127" y="96"/>
                  </a:lnTo>
                  <a:lnTo>
                    <a:pt x="140" y="93"/>
                  </a:lnTo>
                  <a:lnTo>
                    <a:pt x="152" y="90"/>
                  </a:lnTo>
                  <a:lnTo>
                    <a:pt x="165" y="84"/>
                  </a:lnTo>
                  <a:lnTo>
                    <a:pt x="175" y="77"/>
                  </a:lnTo>
                  <a:lnTo>
                    <a:pt x="184" y="68"/>
                  </a:lnTo>
                  <a:lnTo>
                    <a:pt x="191" y="58"/>
                  </a:lnTo>
                  <a:lnTo>
                    <a:pt x="197" y="47"/>
                  </a:lnTo>
                  <a:lnTo>
                    <a:pt x="201" y="27"/>
                  </a:lnTo>
                  <a:lnTo>
                    <a:pt x="196" y="12"/>
                  </a:lnTo>
                  <a:lnTo>
                    <a:pt x="186" y="3"/>
                  </a:lnTo>
                  <a:lnTo>
                    <a:pt x="171" y="0"/>
                  </a:lnTo>
                  <a:lnTo>
                    <a:pt x="153" y="2"/>
                  </a:lnTo>
                  <a:lnTo>
                    <a:pt x="136" y="9"/>
                  </a:lnTo>
                  <a:lnTo>
                    <a:pt x="120" y="20"/>
                  </a:lnTo>
                  <a:lnTo>
                    <a:pt x="108" y="38"/>
                  </a:lnTo>
                  <a:lnTo>
                    <a:pt x="98" y="52"/>
                  </a:lnTo>
                  <a:lnTo>
                    <a:pt x="83" y="62"/>
                  </a:lnTo>
                  <a:lnTo>
                    <a:pt x="66" y="69"/>
                  </a:lnTo>
                  <a:lnTo>
                    <a:pt x="47" y="73"/>
                  </a:lnTo>
                  <a:lnTo>
                    <a:pt x="29" y="76"/>
                  </a:lnTo>
                  <a:lnTo>
                    <a:pt x="14" y="78"/>
                  </a:lnTo>
                  <a:lnTo>
                    <a:pt x="4" y="78"/>
                  </a:lnTo>
                  <a:lnTo>
                    <a:pt x="0" y="7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3" name="Freeform 66"/>
            <p:cNvSpPr>
              <a:spLocks/>
            </p:cNvSpPr>
            <p:nvPr/>
          </p:nvSpPr>
          <p:spPr bwMode="auto">
            <a:xfrm>
              <a:off x="3281" y="2628"/>
              <a:ext cx="99" cy="50"/>
            </a:xfrm>
            <a:custGeom>
              <a:avLst/>
              <a:gdLst>
                <a:gd name="T0" fmla="*/ 0 w 198"/>
                <a:gd name="T1" fmla="*/ 0 h 100"/>
                <a:gd name="T2" fmla="*/ 1 w 198"/>
                <a:gd name="T3" fmla="*/ 1 h 100"/>
                <a:gd name="T4" fmla="*/ 1 w 198"/>
                <a:gd name="T5" fmla="*/ 1 h 100"/>
                <a:gd name="T6" fmla="*/ 1 w 198"/>
                <a:gd name="T7" fmla="*/ 1 h 100"/>
                <a:gd name="T8" fmla="*/ 1 w 198"/>
                <a:gd name="T9" fmla="*/ 1 h 100"/>
                <a:gd name="T10" fmla="*/ 1 w 198"/>
                <a:gd name="T11" fmla="*/ 1 h 100"/>
                <a:gd name="T12" fmla="*/ 1 w 198"/>
                <a:gd name="T13" fmla="*/ 1 h 100"/>
                <a:gd name="T14" fmla="*/ 1 w 198"/>
                <a:gd name="T15" fmla="*/ 1 h 100"/>
                <a:gd name="T16" fmla="*/ 1 w 198"/>
                <a:gd name="T17" fmla="*/ 1 h 100"/>
                <a:gd name="T18" fmla="*/ 1 w 198"/>
                <a:gd name="T19" fmla="*/ 1 h 100"/>
                <a:gd name="T20" fmla="*/ 1 w 198"/>
                <a:gd name="T21" fmla="*/ 1 h 100"/>
                <a:gd name="T22" fmla="*/ 1 w 198"/>
                <a:gd name="T23" fmla="*/ 1 h 100"/>
                <a:gd name="T24" fmla="*/ 1 w 198"/>
                <a:gd name="T25" fmla="*/ 1 h 100"/>
                <a:gd name="T26" fmla="*/ 1 w 198"/>
                <a:gd name="T27" fmla="*/ 1 h 100"/>
                <a:gd name="T28" fmla="*/ 1 w 198"/>
                <a:gd name="T29" fmla="*/ 1 h 100"/>
                <a:gd name="T30" fmla="*/ 1 w 198"/>
                <a:gd name="T31" fmla="*/ 1 h 100"/>
                <a:gd name="T32" fmla="*/ 1 w 198"/>
                <a:gd name="T33" fmla="*/ 1 h 100"/>
                <a:gd name="T34" fmla="*/ 1 w 198"/>
                <a:gd name="T35" fmla="*/ 1 h 100"/>
                <a:gd name="T36" fmla="*/ 1 w 198"/>
                <a:gd name="T37" fmla="*/ 1 h 100"/>
                <a:gd name="T38" fmla="*/ 1 w 198"/>
                <a:gd name="T39" fmla="*/ 1 h 100"/>
                <a:gd name="T40" fmla="*/ 1 w 198"/>
                <a:gd name="T41" fmla="*/ 1 h 100"/>
                <a:gd name="T42" fmla="*/ 1 w 198"/>
                <a:gd name="T43" fmla="*/ 1 h 100"/>
                <a:gd name="T44" fmla="*/ 1 w 198"/>
                <a:gd name="T45" fmla="*/ 1 h 100"/>
                <a:gd name="T46" fmla="*/ 1 w 198"/>
                <a:gd name="T47" fmla="*/ 1 h 100"/>
                <a:gd name="T48" fmla="*/ 0 w 198"/>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100"/>
                <a:gd name="T77" fmla="*/ 198 w 198"/>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100">
                  <a:moveTo>
                    <a:pt x="0" y="0"/>
                  </a:moveTo>
                  <a:lnTo>
                    <a:pt x="15" y="23"/>
                  </a:lnTo>
                  <a:lnTo>
                    <a:pt x="33" y="44"/>
                  </a:lnTo>
                  <a:lnTo>
                    <a:pt x="55" y="65"/>
                  </a:lnTo>
                  <a:lnTo>
                    <a:pt x="79" y="81"/>
                  </a:lnTo>
                  <a:lnTo>
                    <a:pt x="105" y="94"/>
                  </a:lnTo>
                  <a:lnTo>
                    <a:pt x="130" y="100"/>
                  </a:lnTo>
                  <a:lnTo>
                    <a:pt x="154" y="99"/>
                  </a:lnTo>
                  <a:lnTo>
                    <a:pt x="177" y="89"/>
                  </a:lnTo>
                  <a:lnTo>
                    <a:pt x="192" y="76"/>
                  </a:lnTo>
                  <a:lnTo>
                    <a:pt x="198" y="61"/>
                  </a:lnTo>
                  <a:lnTo>
                    <a:pt x="194" y="47"/>
                  </a:lnTo>
                  <a:lnTo>
                    <a:pt x="184" y="35"/>
                  </a:lnTo>
                  <a:lnTo>
                    <a:pt x="169" y="26"/>
                  </a:lnTo>
                  <a:lnTo>
                    <a:pt x="151" y="21"/>
                  </a:lnTo>
                  <a:lnTo>
                    <a:pt x="131" y="23"/>
                  </a:lnTo>
                  <a:lnTo>
                    <a:pt x="111" y="29"/>
                  </a:lnTo>
                  <a:lnTo>
                    <a:pt x="95" y="34"/>
                  </a:lnTo>
                  <a:lnTo>
                    <a:pt x="78" y="34"/>
                  </a:lnTo>
                  <a:lnTo>
                    <a:pt x="58" y="29"/>
                  </a:lnTo>
                  <a:lnTo>
                    <a:pt x="41" y="23"/>
                  </a:lnTo>
                  <a:lnTo>
                    <a:pt x="25" y="15"/>
                  </a:lnTo>
                  <a:lnTo>
                    <a:pt x="11" y="8"/>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4" name="Freeform 67"/>
            <p:cNvSpPr>
              <a:spLocks/>
            </p:cNvSpPr>
            <p:nvPr/>
          </p:nvSpPr>
          <p:spPr bwMode="auto">
            <a:xfrm>
              <a:off x="3273" y="2637"/>
              <a:ext cx="68" cy="87"/>
            </a:xfrm>
            <a:custGeom>
              <a:avLst/>
              <a:gdLst>
                <a:gd name="T0" fmla="*/ 0 w 136"/>
                <a:gd name="T1" fmla="*/ 0 h 174"/>
                <a:gd name="T2" fmla="*/ 0 w 136"/>
                <a:gd name="T3" fmla="*/ 1 h 174"/>
                <a:gd name="T4" fmla="*/ 1 w 136"/>
                <a:gd name="T5" fmla="*/ 1 h 174"/>
                <a:gd name="T6" fmla="*/ 1 w 136"/>
                <a:gd name="T7" fmla="*/ 1 h 174"/>
                <a:gd name="T8" fmla="*/ 1 w 136"/>
                <a:gd name="T9" fmla="*/ 1 h 174"/>
                <a:gd name="T10" fmla="*/ 1 w 136"/>
                <a:gd name="T11" fmla="*/ 1 h 174"/>
                <a:gd name="T12" fmla="*/ 1 w 136"/>
                <a:gd name="T13" fmla="*/ 1 h 174"/>
                <a:gd name="T14" fmla="*/ 1 w 136"/>
                <a:gd name="T15" fmla="*/ 1 h 174"/>
                <a:gd name="T16" fmla="*/ 1 w 136"/>
                <a:gd name="T17" fmla="*/ 1 h 174"/>
                <a:gd name="T18" fmla="*/ 1 w 136"/>
                <a:gd name="T19" fmla="*/ 1 h 174"/>
                <a:gd name="T20" fmla="*/ 1 w 136"/>
                <a:gd name="T21" fmla="*/ 1 h 174"/>
                <a:gd name="T22" fmla="*/ 1 w 136"/>
                <a:gd name="T23" fmla="*/ 1 h 174"/>
                <a:gd name="T24" fmla="*/ 1 w 136"/>
                <a:gd name="T25" fmla="*/ 1 h 174"/>
                <a:gd name="T26" fmla="*/ 1 w 136"/>
                <a:gd name="T27" fmla="*/ 1 h 174"/>
                <a:gd name="T28" fmla="*/ 1 w 136"/>
                <a:gd name="T29" fmla="*/ 1 h 174"/>
                <a:gd name="T30" fmla="*/ 1 w 136"/>
                <a:gd name="T31" fmla="*/ 1 h 174"/>
                <a:gd name="T32" fmla="*/ 1 w 136"/>
                <a:gd name="T33" fmla="*/ 1 h 174"/>
                <a:gd name="T34" fmla="*/ 1 w 136"/>
                <a:gd name="T35" fmla="*/ 1 h 174"/>
                <a:gd name="T36" fmla="*/ 1 w 136"/>
                <a:gd name="T37" fmla="*/ 1 h 174"/>
                <a:gd name="T38" fmla="*/ 1 w 136"/>
                <a:gd name="T39" fmla="*/ 1 h 174"/>
                <a:gd name="T40" fmla="*/ 1 w 136"/>
                <a:gd name="T41" fmla="*/ 1 h 174"/>
                <a:gd name="T42" fmla="*/ 1 w 136"/>
                <a:gd name="T43" fmla="*/ 1 h 174"/>
                <a:gd name="T44" fmla="*/ 1 w 136"/>
                <a:gd name="T45" fmla="*/ 1 h 174"/>
                <a:gd name="T46" fmla="*/ 1 w 136"/>
                <a:gd name="T47" fmla="*/ 1 h 174"/>
                <a:gd name="T48" fmla="*/ 0 w 136"/>
                <a:gd name="T49" fmla="*/ 0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6"/>
                <a:gd name="T76" fmla="*/ 0 h 174"/>
                <a:gd name="T77" fmla="*/ 136 w 136"/>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6" h="174">
                  <a:moveTo>
                    <a:pt x="0" y="0"/>
                  </a:moveTo>
                  <a:lnTo>
                    <a:pt x="0" y="28"/>
                  </a:lnTo>
                  <a:lnTo>
                    <a:pt x="2" y="56"/>
                  </a:lnTo>
                  <a:lnTo>
                    <a:pt x="10" y="85"/>
                  </a:lnTo>
                  <a:lnTo>
                    <a:pt x="20" y="113"/>
                  </a:lnTo>
                  <a:lnTo>
                    <a:pt x="35" y="137"/>
                  </a:lnTo>
                  <a:lnTo>
                    <a:pt x="53" y="157"/>
                  </a:lnTo>
                  <a:lnTo>
                    <a:pt x="74" y="169"/>
                  </a:lnTo>
                  <a:lnTo>
                    <a:pt x="99" y="174"/>
                  </a:lnTo>
                  <a:lnTo>
                    <a:pt x="118" y="170"/>
                  </a:lnTo>
                  <a:lnTo>
                    <a:pt x="131" y="161"/>
                  </a:lnTo>
                  <a:lnTo>
                    <a:pt x="136" y="147"/>
                  </a:lnTo>
                  <a:lnTo>
                    <a:pt x="133" y="132"/>
                  </a:lnTo>
                  <a:lnTo>
                    <a:pt x="126" y="116"/>
                  </a:lnTo>
                  <a:lnTo>
                    <a:pt x="114" y="102"/>
                  </a:lnTo>
                  <a:lnTo>
                    <a:pt x="96" y="92"/>
                  </a:lnTo>
                  <a:lnTo>
                    <a:pt x="77" y="88"/>
                  </a:lnTo>
                  <a:lnTo>
                    <a:pt x="61" y="83"/>
                  </a:lnTo>
                  <a:lnTo>
                    <a:pt x="46" y="73"/>
                  </a:lnTo>
                  <a:lnTo>
                    <a:pt x="32" y="59"/>
                  </a:lnTo>
                  <a:lnTo>
                    <a:pt x="21" y="43"/>
                  </a:lnTo>
                  <a:lnTo>
                    <a:pt x="12" y="26"/>
                  </a:lnTo>
                  <a:lnTo>
                    <a:pt x="5" y="13"/>
                  </a:lnTo>
                  <a:lnTo>
                    <a:pt x="1"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5" name="Freeform 68"/>
            <p:cNvSpPr>
              <a:spLocks/>
            </p:cNvSpPr>
            <p:nvPr/>
          </p:nvSpPr>
          <p:spPr bwMode="auto">
            <a:xfrm>
              <a:off x="3028" y="2593"/>
              <a:ext cx="234" cy="81"/>
            </a:xfrm>
            <a:custGeom>
              <a:avLst/>
              <a:gdLst>
                <a:gd name="T0" fmla="*/ 0 w 469"/>
                <a:gd name="T1" fmla="*/ 0 h 163"/>
                <a:gd name="T2" fmla="*/ 0 w 469"/>
                <a:gd name="T3" fmla="*/ 0 h 163"/>
                <a:gd name="T4" fmla="*/ 0 w 469"/>
                <a:gd name="T5" fmla="*/ 0 h 163"/>
                <a:gd name="T6" fmla="*/ 0 w 469"/>
                <a:gd name="T7" fmla="*/ 0 h 163"/>
                <a:gd name="T8" fmla="*/ 0 w 469"/>
                <a:gd name="T9" fmla="*/ 0 h 163"/>
                <a:gd name="T10" fmla="*/ 0 w 469"/>
                <a:gd name="T11" fmla="*/ 0 h 163"/>
                <a:gd name="T12" fmla="*/ 0 w 469"/>
                <a:gd name="T13" fmla="*/ 0 h 163"/>
                <a:gd name="T14" fmla="*/ 0 w 469"/>
                <a:gd name="T15" fmla="*/ 0 h 163"/>
                <a:gd name="T16" fmla="*/ 0 w 469"/>
                <a:gd name="T17" fmla="*/ 0 h 163"/>
                <a:gd name="T18" fmla="*/ 0 w 469"/>
                <a:gd name="T19" fmla="*/ 0 h 163"/>
                <a:gd name="T20" fmla="*/ 0 w 469"/>
                <a:gd name="T21" fmla="*/ 0 h 163"/>
                <a:gd name="T22" fmla="*/ 0 w 469"/>
                <a:gd name="T23" fmla="*/ 0 h 163"/>
                <a:gd name="T24" fmla="*/ 0 w 469"/>
                <a:gd name="T25" fmla="*/ 0 h 163"/>
                <a:gd name="T26" fmla="*/ 0 w 469"/>
                <a:gd name="T27" fmla="*/ 0 h 163"/>
                <a:gd name="T28" fmla="*/ 0 w 469"/>
                <a:gd name="T29" fmla="*/ 0 h 163"/>
                <a:gd name="T30" fmla="*/ 0 w 469"/>
                <a:gd name="T31" fmla="*/ 0 h 163"/>
                <a:gd name="T32" fmla="*/ 0 w 469"/>
                <a:gd name="T33" fmla="*/ 0 h 163"/>
                <a:gd name="T34" fmla="*/ 0 w 469"/>
                <a:gd name="T35" fmla="*/ 0 h 163"/>
                <a:gd name="T36" fmla="*/ 0 w 469"/>
                <a:gd name="T37" fmla="*/ 0 h 163"/>
                <a:gd name="T38" fmla="*/ 0 w 469"/>
                <a:gd name="T39" fmla="*/ 0 h 163"/>
                <a:gd name="T40" fmla="*/ 0 w 469"/>
                <a:gd name="T41" fmla="*/ 0 h 163"/>
                <a:gd name="T42" fmla="*/ 0 w 469"/>
                <a:gd name="T43" fmla="*/ 0 h 163"/>
                <a:gd name="T44" fmla="*/ 0 w 469"/>
                <a:gd name="T45" fmla="*/ 0 h 163"/>
                <a:gd name="T46" fmla="*/ 0 w 469"/>
                <a:gd name="T47" fmla="*/ 0 h 163"/>
                <a:gd name="T48" fmla="*/ 0 w 469"/>
                <a:gd name="T49" fmla="*/ 0 h 163"/>
                <a:gd name="T50" fmla="*/ 0 w 469"/>
                <a:gd name="T51" fmla="*/ 0 h 163"/>
                <a:gd name="T52" fmla="*/ 0 w 469"/>
                <a:gd name="T53" fmla="*/ 0 h 163"/>
                <a:gd name="T54" fmla="*/ 0 w 469"/>
                <a:gd name="T55" fmla="*/ 0 h 163"/>
                <a:gd name="T56" fmla="*/ 0 w 469"/>
                <a:gd name="T57" fmla="*/ 0 h 163"/>
                <a:gd name="T58" fmla="*/ 0 w 469"/>
                <a:gd name="T59" fmla="*/ 0 h 163"/>
                <a:gd name="T60" fmla="*/ 0 w 469"/>
                <a:gd name="T61" fmla="*/ 0 h 163"/>
                <a:gd name="T62" fmla="*/ 0 w 469"/>
                <a:gd name="T63" fmla="*/ 0 h 163"/>
                <a:gd name="T64" fmla="*/ 0 w 469"/>
                <a:gd name="T65" fmla="*/ 0 h 163"/>
                <a:gd name="T66" fmla="*/ 0 w 469"/>
                <a:gd name="T67" fmla="*/ 0 h 163"/>
                <a:gd name="T68" fmla="*/ 0 w 469"/>
                <a:gd name="T69" fmla="*/ 0 h 163"/>
                <a:gd name="T70" fmla="*/ 0 w 469"/>
                <a:gd name="T71" fmla="*/ 0 h 163"/>
                <a:gd name="T72" fmla="*/ 0 w 469"/>
                <a:gd name="T73" fmla="*/ 0 h 163"/>
                <a:gd name="T74" fmla="*/ 0 w 469"/>
                <a:gd name="T75" fmla="*/ 0 h 163"/>
                <a:gd name="T76" fmla="*/ 0 w 469"/>
                <a:gd name="T77" fmla="*/ 0 h 163"/>
                <a:gd name="T78" fmla="*/ 0 w 469"/>
                <a:gd name="T79" fmla="*/ 0 h 163"/>
                <a:gd name="T80" fmla="*/ 0 w 469"/>
                <a:gd name="T81" fmla="*/ 0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9"/>
                <a:gd name="T124" fmla="*/ 0 h 163"/>
                <a:gd name="T125" fmla="*/ 469 w 469"/>
                <a:gd name="T126" fmla="*/ 163 h 1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9" h="163">
                  <a:moveTo>
                    <a:pt x="9" y="5"/>
                  </a:moveTo>
                  <a:lnTo>
                    <a:pt x="1" y="0"/>
                  </a:lnTo>
                  <a:lnTo>
                    <a:pt x="0" y="2"/>
                  </a:lnTo>
                  <a:lnTo>
                    <a:pt x="6" y="8"/>
                  </a:lnTo>
                  <a:lnTo>
                    <a:pt x="16" y="19"/>
                  </a:lnTo>
                  <a:lnTo>
                    <a:pt x="32" y="34"/>
                  </a:lnTo>
                  <a:lnTo>
                    <a:pt x="53" y="50"/>
                  </a:lnTo>
                  <a:lnTo>
                    <a:pt x="78" y="67"/>
                  </a:lnTo>
                  <a:lnTo>
                    <a:pt x="107" y="85"/>
                  </a:lnTo>
                  <a:lnTo>
                    <a:pt x="138" y="104"/>
                  </a:lnTo>
                  <a:lnTo>
                    <a:pt x="173" y="121"/>
                  </a:lnTo>
                  <a:lnTo>
                    <a:pt x="210" y="137"/>
                  </a:lnTo>
                  <a:lnTo>
                    <a:pt x="248" y="149"/>
                  </a:lnTo>
                  <a:lnTo>
                    <a:pt x="287" y="158"/>
                  </a:lnTo>
                  <a:lnTo>
                    <a:pt x="326" y="163"/>
                  </a:lnTo>
                  <a:lnTo>
                    <a:pt x="366" y="161"/>
                  </a:lnTo>
                  <a:lnTo>
                    <a:pt x="405" y="154"/>
                  </a:lnTo>
                  <a:lnTo>
                    <a:pt x="425" y="146"/>
                  </a:lnTo>
                  <a:lnTo>
                    <a:pt x="440" y="135"/>
                  </a:lnTo>
                  <a:lnTo>
                    <a:pt x="451" y="121"/>
                  </a:lnTo>
                  <a:lnTo>
                    <a:pt x="460" y="106"/>
                  </a:lnTo>
                  <a:lnTo>
                    <a:pt x="464" y="91"/>
                  </a:lnTo>
                  <a:lnTo>
                    <a:pt x="468" y="80"/>
                  </a:lnTo>
                  <a:lnTo>
                    <a:pt x="469" y="72"/>
                  </a:lnTo>
                  <a:lnTo>
                    <a:pt x="469" y="68"/>
                  </a:lnTo>
                  <a:lnTo>
                    <a:pt x="468" y="70"/>
                  </a:lnTo>
                  <a:lnTo>
                    <a:pt x="465" y="76"/>
                  </a:lnTo>
                  <a:lnTo>
                    <a:pt x="462" y="85"/>
                  </a:lnTo>
                  <a:lnTo>
                    <a:pt x="455" y="97"/>
                  </a:lnTo>
                  <a:lnTo>
                    <a:pt x="445" y="108"/>
                  </a:lnTo>
                  <a:lnTo>
                    <a:pt x="432" y="121"/>
                  </a:lnTo>
                  <a:lnTo>
                    <a:pt x="415" y="131"/>
                  </a:lnTo>
                  <a:lnTo>
                    <a:pt x="393" y="139"/>
                  </a:lnTo>
                  <a:lnTo>
                    <a:pt x="366" y="145"/>
                  </a:lnTo>
                  <a:lnTo>
                    <a:pt x="335" y="145"/>
                  </a:lnTo>
                  <a:lnTo>
                    <a:pt x="297" y="142"/>
                  </a:lnTo>
                  <a:lnTo>
                    <a:pt x="255" y="130"/>
                  </a:lnTo>
                  <a:lnTo>
                    <a:pt x="204" y="113"/>
                  </a:lnTo>
                  <a:lnTo>
                    <a:pt x="146" y="87"/>
                  </a:lnTo>
                  <a:lnTo>
                    <a:pt x="82" y="51"/>
                  </a:lnTo>
                  <a:lnTo>
                    <a:pt x="9"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6" name="Freeform 69"/>
            <p:cNvSpPr>
              <a:spLocks/>
            </p:cNvSpPr>
            <p:nvPr/>
          </p:nvSpPr>
          <p:spPr bwMode="auto">
            <a:xfrm>
              <a:off x="3125" y="2508"/>
              <a:ext cx="71" cy="73"/>
            </a:xfrm>
            <a:custGeom>
              <a:avLst/>
              <a:gdLst>
                <a:gd name="T0" fmla="*/ 1 w 142"/>
                <a:gd name="T1" fmla="*/ 1 h 145"/>
                <a:gd name="T2" fmla="*/ 1 w 142"/>
                <a:gd name="T3" fmla="*/ 1 h 145"/>
                <a:gd name="T4" fmla="*/ 1 w 142"/>
                <a:gd name="T5" fmla="*/ 1 h 145"/>
                <a:gd name="T6" fmla="*/ 1 w 142"/>
                <a:gd name="T7" fmla="*/ 1 h 145"/>
                <a:gd name="T8" fmla="*/ 1 w 142"/>
                <a:gd name="T9" fmla="*/ 1 h 145"/>
                <a:gd name="T10" fmla="*/ 1 w 142"/>
                <a:gd name="T11" fmla="*/ 1 h 145"/>
                <a:gd name="T12" fmla="*/ 1 w 142"/>
                <a:gd name="T13" fmla="*/ 1 h 145"/>
                <a:gd name="T14" fmla="*/ 1 w 142"/>
                <a:gd name="T15" fmla="*/ 1 h 145"/>
                <a:gd name="T16" fmla="*/ 0 w 142"/>
                <a:gd name="T17" fmla="*/ 1 h 145"/>
                <a:gd name="T18" fmla="*/ 1 w 142"/>
                <a:gd name="T19" fmla="*/ 1 h 145"/>
                <a:gd name="T20" fmla="*/ 1 w 142"/>
                <a:gd name="T21" fmla="*/ 1 h 145"/>
                <a:gd name="T22" fmla="*/ 1 w 142"/>
                <a:gd name="T23" fmla="*/ 1 h 145"/>
                <a:gd name="T24" fmla="*/ 1 w 142"/>
                <a:gd name="T25" fmla="*/ 1 h 145"/>
                <a:gd name="T26" fmla="*/ 1 w 142"/>
                <a:gd name="T27" fmla="*/ 1 h 145"/>
                <a:gd name="T28" fmla="*/ 1 w 142"/>
                <a:gd name="T29" fmla="*/ 1 h 145"/>
                <a:gd name="T30" fmla="*/ 1 w 142"/>
                <a:gd name="T31" fmla="*/ 1 h 145"/>
                <a:gd name="T32" fmla="*/ 1 w 142"/>
                <a:gd name="T33" fmla="*/ 1 h 145"/>
                <a:gd name="T34" fmla="*/ 1 w 142"/>
                <a:gd name="T35" fmla="*/ 0 h 145"/>
                <a:gd name="T36" fmla="*/ 1 w 142"/>
                <a:gd name="T37" fmla="*/ 1 h 145"/>
                <a:gd name="T38" fmla="*/ 1 w 142"/>
                <a:gd name="T39" fmla="*/ 1 h 145"/>
                <a:gd name="T40" fmla="*/ 1 w 142"/>
                <a:gd name="T41" fmla="*/ 1 h 145"/>
                <a:gd name="T42" fmla="*/ 1 w 142"/>
                <a:gd name="T43" fmla="*/ 1 h 145"/>
                <a:gd name="T44" fmla="*/ 1 w 142"/>
                <a:gd name="T45" fmla="*/ 1 h 145"/>
                <a:gd name="T46" fmla="*/ 1 w 142"/>
                <a:gd name="T47" fmla="*/ 1 h 145"/>
                <a:gd name="T48" fmla="*/ 1 w 142"/>
                <a:gd name="T49" fmla="*/ 1 h 145"/>
                <a:gd name="T50" fmla="*/ 1 w 142"/>
                <a:gd name="T51" fmla="*/ 1 h 145"/>
                <a:gd name="T52" fmla="*/ 1 w 142"/>
                <a:gd name="T53" fmla="*/ 1 h 145"/>
                <a:gd name="T54" fmla="*/ 1 w 142"/>
                <a:gd name="T55" fmla="*/ 1 h 145"/>
                <a:gd name="T56" fmla="*/ 1 w 142"/>
                <a:gd name="T57" fmla="*/ 1 h 145"/>
                <a:gd name="T58" fmla="*/ 1 w 142"/>
                <a:gd name="T59" fmla="*/ 1 h 145"/>
                <a:gd name="T60" fmla="*/ 1 w 142"/>
                <a:gd name="T61" fmla="*/ 1 h 145"/>
                <a:gd name="T62" fmla="*/ 1 w 142"/>
                <a:gd name="T63" fmla="*/ 1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5"/>
                <a:gd name="T98" fmla="*/ 142 w 142"/>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5">
                  <a:moveTo>
                    <a:pt x="89" y="123"/>
                  </a:moveTo>
                  <a:lnTo>
                    <a:pt x="85" y="134"/>
                  </a:lnTo>
                  <a:lnTo>
                    <a:pt x="76" y="140"/>
                  </a:lnTo>
                  <a:lnTo>
                    <a:pt x="67" y="145"/>
                  </a:lnTo>
                  <a:lnTo>
                    <a:pt x="57" y="145"/>
                  </a:lnTo>
                  <a:lnTo>
                    <a:pt x="48" y="140"/>
                  </a:lnTo>
                  <a:lnTo>
                    <a:pt x="41" y="134"/>
                  </a:lnTo>
                  <a:lnTo>
                    <a:pt x="37" y="124"/>
                  </a:lnTo>
                  <a:lnTo>
                    <a:pt x="36" y="113"/>
                  </a:lnTo>
                  <a:lnTo>
                    <a:pt x="30" y="114"/>
                  </a:lnTo>
                  <a:lnTo>
                    <a:pt x="25" y="114"/>
                  </a:lnTo>
                  <a:lnTo>
                    <a:pt x="20" y="113"/>
                  </a:lnTo>
                  <a:lnTo>
                    <a:pt x="15" y="112"/>
                  </a:lnTo>
                  <a:lnTo>
                    <a:pt x="11" y="108"/>
                  </a:lnTo>
                  <a:lnTo>
                    <a:pt x="7" y="105"/>
                  </a:lnTo>
                  <a:lnTo>
                    <a:pt x="4" y="101"/>
                  </a:lnTo>
                  <a:lnTo>
                    <a:pt x="2" y="97"/>
                  </a:lnTo>
                  <a:lnTo>
                    <a:pt x="0" y="86"/>
                  </a:lnTo>
                  <a:lnTo>
                    <a:pt x="3" y="76"/>
                  </a:lnTo>
                  <a:lnTo>
                    <a:pt x="9" y="68"/>
                  </a:lnTo>
                  <a:lnTo>
                    <a:pt x="18" y="62"/>
                  </a:lnTo>
                  <a:lnTo>
                    <a:pt x="12" y="53"/>
                  </a:lnTo>
                  <a:lnTo>
                    <a:pt x="10" y="43"/>
                  </a:lnTo>
                  <a:lnTo>
                    <a:pt x="11" y="32"/>
                  </a:lnTo>
                  <a:lnTo>
                    <a:pt x="15" y="23"/>
                  </a:lnTo>
                  <a:lnTo>
                    <a:pt x="19" y="20"/>
                  </a:lnTo>
                  <a:lnTo>
                    <a:pt x="24" y="17"/>
                  </a:lnTo>
                  <a:lnTo>
                    <a:pt x="28" y="16"/>
                  </a:lnTo>
                  <a:lnTo>
                    <a:pt x="33" y="15"/>
                  </a:lnTo>
                  <a:lnTo>
                    <a:pt x="38" y="15"/>
                  </a:lnTo>
                  <a:lnTo>
                    <a:pt x="43" y="16"/>
                  </a:lnTo>
                  <a:lnTo>
                    <a:pt x="49" y="18"/>
                  </a:lnTo>
                  <a:lnTo>
                    <a:pt x="53" y="21"/>
                  </a:lnTo>
                  <a:lnTo>
                    <a:pt x="58" y="10"/>
                  </a:lnTo>
                  <a:lnTo>
                    <a:pt x="66" y="3"/>
                  </a:lnTo>
                  <a:lnTo>
                    <a:pt x="75" y="0"/>
                  </a:lnTo>
                  <a:lnTo>
                    <a:pt x="86" y="0"/>
                  </a:lnTo>
                  <a:lnTo>
                    <a:pt x="95" y="3"/>
                  </a:lnTo>
                  <a:lnTo>
                    <a:pt x="102" y="10"/>
                  </a:lnTo>
                  <a:lnTo>
                    <a:pt x="106" y="21"/>
                  </a:lnTo>
                  <a:lnTo>
                    <a:pt x="106" y="31"/>
                  </a:lnTo>
                  <a:lnTo>
                    <a:pt x="112" y="30"/>
                  </a:lnTo>
                  <a:lnTo>
                    <a:pt x="118" y="30"/>
                  </a:lnTo>
                  <a:lnTo>
                    <a:pt x="123" y="31"/>
                  </a:lnTo>
                  <a:lnTo>
                    <a:pt x="128" y="33"/>
                  </a:lnTo>
                  <a:lnTo>
                    <a:pt x="133" y="36"/>
                  </a:lnTo>
                  <a:lnTo>
                    <a:pt x="136" y="39"/>
                  </a:lnTo>
                  <a:lnTo>
                    <a:pt x="139" y="44"/>
                  </a:lnTo>
                  <a:lnTo>
                    <a:pt x="141" y="48"/>
                  </a:lnTo>
                  <a:lnTo>
                    <a:pt x="142" y="58"/>
                  </a:lnTo>
                  <a:lnTo>
                    <a:pt x="140" y="68"/>
                  </a:lnTo>
                  <a:lnTo>
                    <a:pt x="134" y="76"/>
                  </a:lnTo>
                  <a:lnTo>
                    <a:pt x="125" y="83"/>
                  </a:lnTo>
                  <a:lnTo>
                    <a:pt x="131" y="92"/>
                  </a:lnTo>
                  <a:lnTo>
                    <a:pt x="133" y="101"/>
                  </a:lnTo>
                  <a:lnTo>
                    <a:pt x="132" y="112"/>
                  </a:lnTo>
                  <a:lnTo>
                    <a:pt x="127" y="121"/>
                  </a:lnTo>
                  <a:lnTo>
                    <a:pt x="124" y="124"/>
                  </a:lnTo>
                  <a:lnTo>
                    <a:pt x="119" y="127"/>
                  </a:lnTo>
                  <a:lnTo>
                    <a:pt x="114" y="129"/>
                  </a:lnTo>
                  <a:lnTo>
                    <a:pt x="110" y="129"/>
                  </a:lnTo>
                  <a:lnTo>
                    <a:pt x="104" y="129"/>
                  </a:lnTo>
                  <a:lnTo>
                    <a:pt x="100" y="128"/>
                  </a:lnTo>
                  <a:lnTo>
                    <a:pt x="94" y="127"/>
                  </a:lnTo>
                  <a:lnTo>
                    <a:pt x="89" y="1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7" name="Freeform 70"/>
            <p:cNvSpPr>
              <a:spLocks/>
            </p:cNvSpPr>
            <p:nvPr/>
          </p:nvSpPr>
          <p:spPr bwMode="auto">
            <a:xfrm>
              <a:off x="3149" y="2534"/>
              <a:ext cx="21" cy="20"/>
            </a:xfrm>
            <a:custGeom>
              <a:avLst/>
              <a:gdLst>
                <a:gd name="T0" fmla="*/ 1 w 40"/>
                <a:gd name="T1" fmla="*/ 1 h 39"/>
                <a:gd name="T2" fmla="*/ 1 w 40"/>
                <a:gd name="T3" fmla="*/ 1 h 39"/>
                <a:gd name="T4" fmla="*/ 1 w 40"/>
                <a:gd name="T5" fmla="*/ 1 h 39"/>
                <a:gd name="T6" fmla="*/ 1 w 40"/>
                <a:gd name="T7" fmla="*/ 0 h 39"/>
                <a:gd name="T8" fmla="*/ 1 w 40"/>
                <a:gd name="T9" fmla="*/ 1 h 39"/>
                <a:gd name="T10" fmla="*/ 1 w 40"/>
                <a:gd name="T11" fmla="*/ 1 h 39"/>
                <a:gd name="T12" fmla="*/ 1 w 40"/>
                <a:gd name="T13" fmla="*/ 1 h 39"/>
                <a:gd name="T14" fmla="*/ 0 w 40"/>
                <a:gd name="T15" fmla="*/ 1 h 39"/>
                <a:gd name="T16" fmla="*/ 1 w 40"/>
                <a:gd name="T17" fmla="*/ 1 h 39"/>
                <a:gd name="T18" fmla="*/ 1 w 40"/>
                <a:gd name="T19" fmla="*/ 1 h 39"/>
                <a:gd name="T20" fmla="*/ 1 w 40"/>
                <a:gd name="T21" fmla="*/ 1 h 39"/>
                <a:gd name="T22" fmla="*/ 1 w 40"/>
                <a:gd name="T23" fmla="*/ 1 h 39"/>
                <a:gd name="T24" fmla="*/ 1 w 40"/>
                <a:gd name="T25" fmla="*/ 1 h 39"/>
                <a:gd name="T26" fmla="*/ 1 w 40"/>
                <a:gd name="T27" fmla="*/ 1 h 39"/>
                <a:gd name="T28" fmla="*/ 1 w 40"/>
                <a:gd name="T29" fmla="*/ 1 h 39"/>
                <a:gd name="T30" fmla="*/ 1 w 40"/>
                <a:gd name="T31" fmla="*/ 1 h 39"/>
                <a:gd name="T32" fmla="*/ 1 w 40"/>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9"/>
                <a:gd name="T53" fmla="*/ 40 w 4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9">
                  <a:moveTo>
                    <a:pt x="39" y="14"/>
                  </a:moveTo>
                  <a:lnTo>
                    <a:pt x="36" y="7"/>
                  </a:lnTo>
                  <a:lnTo>
                    <a:pt x="29" y="2"/>
                  </a:lnTo>
                  <a:lnTo>
                    <a:pt x="22" y="0"/>
                  </a:lnTo>
                  <a:lnTo>
                    <a:pt x="14" y="1"/>
                  </a:lnTo>
                  <a:lnTo>
                    <a:pt x="7" y="4"/>
                  </a:lnTo>
                  <a:lnTo>
                    <a:pt x="2" y="11"/>
                  </a:lnTo>
                  <a:lnTo>
                    <a:pt x="0" y="18"/>
                  </a:lnTo>
                  <a:lnTo>
                    <a:pt x="1" y="26"/>
                  </a:lnTo>
                  <a:lnTo>
                    <a:pt x="5" y="32"/>
                  </a:lnTo>
                  <a:lnTo>
                    <a:pt x="12" y="37"/>
                  </a:lnTo>
                  <a:lnTo>
                    <a:pt x="18" y="39"/>
                  </a:lnTo>
                  <a:lnTo>
                    <a:pt x="26" y="38"/>
                  </a:lnTo>
                  <a:lnTo>
                    <a:pt x="33" y="34"/>
                  </a:lnTo>
                  <a:lnTo>
                    <a:pt x="38" y="29"/>
                  </a:lnTo>
                  <a:lnTo>
                    <a:pt x="40" y="22"/>
                  </a:lnTo>
                  <a:lnTo>
                    <a:pt x="39" y="1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8" name="Freeform 71"/>
            <p:cNvSpPr>
              <a:spLocks/>
            </p:cNvSpPr>
            <p:nvPr/>
          </p:nvSpPr>
          <p:spPr bwMode="auto">
            <a:xfrm>
              <a:off x="2944" y="2499"/>
              <a:ext cx="26" cy="26"/>
            </a:xfrm>
            <a:custGeom>
              <a:avLst/>
              <a:gdLst>
                <a:gd name="T0" fmla="*/ 1 w 52"/>
                <a:gd name="T1" fmla="*/ 1 h 50"/>
                <a:gd name="T2" fmla="*/ 1 w 52"/>
                <a:gd name="T3" fmla="*/ 1 h 50"/>
                <a:gd name="T4" fmla="*/ 1 w 52"/>
                <a:gd name="T5" fmla="*/ 1 h 50"/>
                <a:gd name="T6" fmla="*/ 1 w 52"/>
                <a:gd name="T7" fmla="*/ 1 h 50"/>
                <a:gd name="T8" fmla="*/ 1 w 52"/>
                <a:gd name="T9" fmla="*/ 1 h 50"/>
                <a:gd name="T10" fmla="*/ 1 w 52"/>
                <a:gd name="T11" fmla="*/ 1 h 50"/>
                <a:gd name="T12" fmla="*/ 1 w 52"/>
                <a:gd name="T13" fmla="*/ 1 h 50"/>
                <a:gd name="T14" fmla="*/ 1 w 52"/>
                <a:gd name="T15" fmla="*/ 1 h 50"/>
                <a:gd name="T16" fmla="*/ 1 w 52"/>
                <a:gd name="T17" fmla="*/ 0 h 50"/>
                <a:gd name="T18" fmla="*/ 1 w 52"/>
                <a:gd name="T19" fmla="*/ 1 h 50"/>
                <a:gd name="T20" fmla="*/ 1 w 52"/>
                <a:gd name="T21" fmla="*/ 1 h 50"/>
                <a:gd name="T22" fmla="*/ 1 w 52"/>
                <a:gd name="T23" fmla="*/ 1 h 50"/>
                <a:gd name="T24" fmla="*/ 0 w 52"/>
                <a:gd name="T25" fmla="*/ 1 h 50"/>
                <a:gd name="T26" fmla="*/ 1 w 52"/>
                <a:gd name="T27" fmla="*/ 1 h 50"/>
                <a:gd name="T28" fmla="*/ 1 w 52"/>
                <a:gd name="T29" fmla="*/ 1 h 50"/>
                <a:gd name="T30" fmla="*/ 1 w 52"/>
                <a:gd name="T31" fmla="*/ 1 h 50"/>
                <a:gd name="T32" fmla="*/ 1 w 52"/>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50"/>
                <a:gd name="T53" fmla="*/ 52 w 52"/>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50">
                  <a:moveTo>
                    <a:pt x="26" y="50"/>
                  </a:moveTo>
                  <a:lnTo>
                    <a:pt x="37" y="48"/>
                  </a:lnTo>
                  <a:lnTo>
                    <a:pt x="45" y="42"/>
                  </a:lnTo>
                  <a:lnTo>
                    <a:pt x="49" y="34"/>
                  </a:lnTo>
                  <a:lnTo>
                    <a:pt x="52" y="25"/>
                  </a:lnTo>
                  <a:lnTo>
                    <a:pt x="49" y="15"/>
                  </a:lnTo>
                  <a:lnTo>
                    <a:pt x="45" y="6"/>
                  </a:lnTo>
                  <a:lnTo>
                    <a:pt x="37" y="2"/>
                  </a:lnTo>
                  <a:lnTo>
                    <a:pt x="26" y="0"/>
                  </a:lnTo>
                  <a:lnTo>
                    <a:pt x="16" y="2"/>
                  </a:lnTo>
                  <a:lnTo>
                    <a:pt x="8" y="6"/>
                  </a:lnTo>
                  <a:lnTo>
                    <a:pt x="2" y="15"/>
                  </a:lnTo>
                  <a:lnTo>
                    <a:pt x="0" y="25"/>
                  </a:lnTo>
                  <a:lnTo>
                    <a:pt x="2" y="34"/>
                  </a:lnTo>
                  <a:lnTo>
                    <a:pt x="8" y="42"/>
                  </a:lnTo>
                  <a:lnTo>
                    <a:pt x="16" y="48"/>
                  </a:lnTo>
                  <a:lnTo>
                    <a:pt x="26" y="5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79" name="Freeform 72"/>
            <p:cNvSpPr>
              <a:spLocks/>
            </p:cNvSpPr>
            <p:nvPr/>
          </p:nvSpPr>
          <p:spPr bwMode="auto">
            <a:xfrm>
              <a:off x="2930" y="2414"/>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56"/>
                <a:gd name="T56" fmla="*/ 113 w 113"/>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0" name="Freeform 73"/>
            <p:cNvSpPr>
              <a:spLocks/>
            </p:cNvSpPr>
            <p:nvPr/>
          </p:nvSpPr>
          <p:spPr bwMode="auto">
            <a:xfrm>
              <a:off x="2930" y="2414"/>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56"/>
                <a:gd name="T56" fmla="*/ 113 w 113"/>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1" name="Freeform 74"/>
            <p:cNvSpPr>
              <a:spLocks/>
            </p:cNvSpPr>
            <p:nvPr/>
          </p:nvSpPr>
          <p:spPr bwMode="auto">
            <a:xfrm>
              <a:off x="2972" y="2447"/>
              <a:ext cx="76" cy="61"/>
            </a:xfrm>
            <a:custGeom>
              <a:avLst/>
              <a:gdLst>
                <a:gd name="T0" fmla="*/ 1 w 152"/>
                <a:gd name="T1" fmla="*/ 0 h 123"/>
                <a:gd name="T2" fmla="*/ 0 w 152"/>
                <a:gd name="T3" fmla="*/ 0 h 123"/>
                <a:gd name="T4" fmla="*/ 1 w 152"/>
                <a:gd name="T5" fmla="*/ 0 h 123"/>
                <a:gd name="T6" fmla="*/ 1 w 152"/>
                <a:gd name="T7" fmla="*/ 0 h 123"/>
                <a:gd name="T8" fmla="*/ 1 w 152"/>
                <a:gd name="T9" fmla="*/ 0 h 123"/>
                <a:gd name="T10" fmla="*/ 1 w 152"/>
                <a:gd name="T11" fmla="*/ 0 h 123"/>
                <a:gd name="T12" fmla="*/ 1 w 152"/>
                <a:gd name="T13" fmla="*/ 0 h 123"/>
                <a:gd name="T14" fmla="*/ 1 w 152"/>
                <a:gd name="T15" fmla="*/ 0 h 123"/>
                <a:gd name="T16" fmla="*/ 1 w 152"/>
                <a:gd name="T17" fmla="*/ 0 h 123"/>
                <a:gd name="T18" fmla="*/ 1 w 152"/>
                <a:gd name="T19" fmla="*/ 0 h 123"/>
                <a:gd name="T20" fmla="*/ 1 w 152"/>
                <a:gd name="T21" fmla="*/ 0 h 123"/>
                <a:gd name="T22" fmla="*/ 1 w 152"/>
                <a:gd name="T23" fmla="*/ 0 h 123"/>
                <a:gd name="T24" fmla="*/ 1 w 152"/>
                <a:gd name="T25" fmla="*/ 0 h 123"/>
                <a:gd name="T26" fmla="*/ 1 w 152"/>
                <a:gd name="T27" fmla="*/ 0 h 123"/>
                <a:gd name="T28" fmla="*/ 1 w 152"/>
                <a:gd name="T29" fmla="*/ 0 h 123"/>
                <a:gd name="T30" fmla="*/ 1 w 152"/>
                <a:gd name="T31" fmla="*/ 0 h 123"/>
                <a:gd name="T32" fmla="*/ 1 w 152"/>
                <a:gd name="T33" fmla="*/ 0 h 123"/>
                <a:gd name="T34" fmla="*/ 1 w 152"/>
                <a:gd name="T35" fmla="*/ 0 h 123"/>
                <a:gd name="T36" fmla="*/ 1 w 152"/>
                <a:gd name="T37" fmla="*/ 0 h 123"/>
                <a:gd name="T38" fmla="*/ 1 w 152"/>
                <a:gd name="T39" fmla="*/ 0 h 123"/>
                <a:gd name="T40" fmla="*/ 1 w 152"/>
                <a:gd name="T41" fmla="*/ 0 h 123"/>
                <a:gd name="T42" fmla="*/ 1 w 152"/>
                <a:gd name="T43" fmla="*/ 0 h 123"/>
                <a:gd name="T44" fmla="*/ 1 w 152"/>
                <a:gd name="T45" fmla="*/ 0 h 123"/>
                <a:gd name="T46" fmla="*/ 1 w 152"/>
                <a:gd name="T47" fmla="*/ 0 h 123"/>
                <a:gd name="T48" fmla="*/ 1 w 152"/>
                <a:gd name="T49" fmla="*/ 0 h 123"/>
                <a:gd name="T50" fmla="*/ 1 w 152"/>
                <a:gd name="T51" fmla="*/ 0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23"/>
                <a:gd name="T80" fmla="*/ 152 w 152"/>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23">
                  <a:moveTo>
                    <a:pt x="13" y="122"/>
                  </a:moveTo>
                  <a:lnTo>
                    <a:pt x="0" y="100"/>
                  </a:lnTo>
                  <a:lnTo>
                    <a:pt x="4" y="93"/>
                  </a:lnTo>
                  <a:lnTo>
                    <a:pt x="14" y="75"/>
                  </a:lnTo>
                  <a:lnTo>
                    <a:pt x="29" y="52"/>
                  </a:lnTo>
                  <a:lnTo>
                    <a:pt x="48" y="27"/>
                  </a:lnTo>
                  <a:lnTo>
                    <a:pt x="70" y="9"/>
                  </a:lnTo>
                  <a:lnTo>
                    <a:pt x="93" y="0"/>
                  </a:lnTo>
                  <a:lnTo>
                    <a:pt x="118" y="5"/>
                  </a:lnTo>
                  <a:lnTo>
                    <a:pt x="141" y="32"/>
                  </a:lnTo>
                  <a:lnTo>
                    <a:pt x="149" y="50"/>
                  </a:lnTo>
                  <a:lnTo>
                    <a:pt x="152" y="65"/>
                  </a:lnTo>
                  <a:lnTo>
                    <a:pt x="151" y="79"/>
                  </a:lnTo>
                  <a:lnTo>
                    <a:pt x="146" y="91"/>
                  </a:lnTo>
                  <a:lnTo>
                    <a:pt x="138" y="99"/>
                  </a:lnTo>
                  <a:lnTo>
                    <a:pt x="127" y="107"/>
                  </a:lnTo>
                  <a:lnTo>
                    <a:pt x="114" y="113"/>
                  </a:lnTo>
                  <a:lnTo>
                    <a:pt x="99" y="116"/>
                  </a:lnTo>
                  <a:lnTo>
                    <a:pt x="84" y="120"/>
                  </a:lnTo>
                  <a:lnTo>
                    <a:pt x="69" y="121"/>
                  </a:lnTo>
                  <a:lnTo>
                    <a:pt x="54" y="122"/>
                  </a:lnTo>
                  <a:lnTo>
                    <a:pt x="42" y="123"/>
                  </a:lnTo>
                  <a:lnTo>
                    <a:pt x="30" y="123"/>
                  </a:lnTo>
                  <a:lnTo>
                    <a:pt x="21" y="122"/>
                  </a:lnTo>
                  <a:lnTo>
                    <a:pt x="15" y="122"/>
                  </a:lnTo>
                  <a:lnTo>
                    <a:pt x="13" y="12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2" name="Freeform 75"/>
            <p:cNvSpPr>
              <a:spLocks/>
            </p:cNvSpPr>
            <p:nvPr/>
          </p:nvSpPr>
          <p:spPr bwMode="auto">
            <a:xfrm>
              <a:off x="2972" y="2517"/>
              <a:ext cx="76" cy="61"/>
            </a:xfrm>
            <a:custGeom>
              <a:avLst/>
              <a:gdLst>
                <a:gd name="T0" fmla="*/ 0 w 153"/>
                <a:gd name="T1" fmla="*/ 1 h 122"/>
                <a:gd name="T2" fmla="*/ 0 w 153"/>
                <a:gd name="T3" fmla="*/ 1 h 122"/>
                <a:gd name="T4" fmla="*/ 0 w 153"/>
                <a:gd name="T5" fmla="*/ 1 h 122"/>
                <a:gd name="T6" fmla="*/ 0 w 153"/>
                <a:gd name="T7" fmla="*/ 1 h 122"/>
                <a:gd name="T8" fmla="*/ 0 w 153"/>
                <a:gd name="T9" fmla="*/ 0 h 122"/>
                <a:gd name="T10" fmla="*/ 0 w 153"/>
                <a:gd name="T11" fmla="*/ 0 h 122"/>
                <a:gd name="T12" fmla="*/ 0 w 153"/>
                <a:gd name="T13" fmla="*/ 1 h 122"/>
                <a:gd name="T14" fmla="*/ 0 w 153"/>
                <a:gd name="T15" fmla="*/ 1 h 122"/>
                <a:gd name="T16" fmla="*/ 0 w 153"/>
                <a:gd name="T17" fmla="*/ 1 h 122"/>
                <a:gd name="T18" fmla="*/ 0 w 153"/>
                <a:gd name="T19" fmla="*/ 1 h 122"/>
                <a:gd name="T20" fmla="*/ 0 w 153"/>
                <a:gd name="T21" fmla="*/ 1 h 122"/>
                <a:gd name="T22" fmla="*/ 0 w 153"/>
                <a:gd name="T23" fmla="*/ 1 h 122"/>
                <a:gd name="T24" fmla="*/ 0 w 153"/>
                <a:gd name="T25" fmla="*/ 1 h 122"/>
                <a:gd name="T26" fmla="*/ 0 w 153"/>
                <a:gd name="T27" fmla="*/ 1 h 122"/>
                <a:gd name="T28" fmla="*/ 0 w 153"/>
                <a:gd name="T29" fmla="*/ 1 h 122"/>
                <a:gd name="T30" fmla="*/ 0 w 153"/>
                <a:gd name="T31" fmla="*/ 1 h 122"/>
                <a:gd name="T32" fmla="*/ 0 w 153"/>
                <a:gd name="T33" fmla="*/ 1 h 122"/>
                <a:gd name="T34" fmla="*/ 0 w 153"/>
                <a:gd name="T35" fmla="*/ 1 h 122"/>
                <a:gd name="T36" fmla="*/ 0 w 153"/>
                <a:gd name="T37" fmla="*/ 1 h 122"/>
                <a:gd name="T38" fmla="*/ 0 w 153"/>
                <a:gd name="T39" fmla="*/ 1 h 122"/>
                <a:gd name="T40" fmla="*/ 0 w 153"/>
                <a:gd name="T41" fmla="*/ 1 h 122"/>
                <a:gd name="T42" fmla="*/ 0 w 153"/>
                <a:gd name="T43" fmla="*/ 1 h 122"/>
                <a:gd name="T44" fmla="*/ 0 w 153"/>
                <a:gd name="T45" fmla="*/ 1 h 122"/>
                <a:gd name="T46" fmla="*/ 0 w 153"/>
                <a:gd name="T47" fmla="*/ 1 h 122"/>
                <a:gd name="T48" fmla="*/ 0 w 153"/>
                <a:gd name="T49" fmla="*/ 1 h 122"/>
                <a:gd name="T50" fmla="*/ 0 w 153"/>
                <a:gd name="T51" fmla="*/ 1 h 1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22"/>
                <a:gd name="T80" fmla="*/ 153 w 153"/>
                <a:gd name="T81" fmla="*/ 122 h 1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22">
                  <a:moveTo>
                    <a:pt x="0" y="23"/>
                  </a:moveTo>
                  <a:lnTo>
                    <a:pt x="13" y="1"/>
                  </a:lnTo>
                  <a:lnTo>
                    <a:pt x="15" y="1"/>
                  </a:lnTo>
                  <a:lnTo>
                    <a:pt x="21" y="1"/>
                  </a:lnTo>
                  <a:lnTo>
                    <a:pt x="30" y="0"/>
                  </a:lnTo>
                  <a:lnTo>
                    <a:pt x="42" y="0"/>
                  </a:lnTo>
                  <a:lnTo>
                    <a:pt x="54" y="1"/>
                  </a:lnTo>
                  <a:lnTo>
                    <a:pt x="69" y="2"/>
                  </a:lnTo>
                  <a:lnTo>
                    <a:pt x="84" y="4"/>
                  </a:lnTo>
                  <a:lnTo>
                    <a:pt x="99" y="7"/>
                  </a:lnTo>
                  <a:lnTo>
                    <a:pt x="114" y="10"/>
                  </a:lnTo>
                  <a:lnTo>
                    <a:pt x="127" y="16"/>
                  </a:lnTo>
                  <a:lnTo>
                    <a:pt x="138" y="23"/>
                  </a:lnTo>
                  <a:lnTo>
                    <a:pt x="146" y="32"/>
                  </a:lnTo>
                  <a:lnTo>
                    <a:pt x="152" y="43"/>
                  </a:lnTo>
                  <a:lnTo>
                    <a:pt x="153" y="55"/>
                  </a:lnTo>
                  <a:lnTo>
                    <a:pt x="150" y="70"/>
                  </a:lnTo>
                  <a:lnTo>
                    <a:pt x="142" y="89"/>
                  </a:lnTo>
                  <a:lnTo>
                    <a:pt x="118" y="115"/>
                  </a:lnTo>
                  <a:lnTo>
                    <a:pt x="93" y="122"/>
                  </a:lnTo>
                  <a:lnTo>
                    <a:pt x="70" y="114"/>
                  </a:lnTo>
                  <a:lnTo>
                    <a:pt x="48" y="95"/>
                  </a:lnTo>
                  <a:lnTo>
                    <a:pt x="29" y="72"/>
                  </a:lnTo>
                  <a:lnTo>
                    <a:pt x="14" y="48"/>
                  </a:lnTo>
                  <a:lnTo>
                    <a:pt x="4" y="30"/>
                  </a:lnTo>
                  <a:lnTo>
                    <a:pt x="0" y="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3" name="Freeform 76"/>
            <p:cNvSpPr>
              <a:spLocks/>
            </p:cNvSpPr>
            <p:nvPr/>
          </p:nvSpPr>
          <p:spPr bwMode="auto">
            <a:xfrm>
              <a:off x="2930" y="2532"/>
              <a:ext cx="55" cy="78"/>
            </a:xfrm>
            <a:custGeom>
              <a:avLst/>
              <a:gdLst>
                <a:gd name="T0" fmla="*/ 0 w 112"/>
                <a:gd name="T1" fmla="*/ 0 h 156"/>
                <a:gd name="T2" fmla="*/ 0 w 112"/>
                <a:gd name="T3" fmla="*/ 0 h 156"/>
                <a:gd name="T4" fmla="*/ 0 w 112"/>
                <a:gd name="T5" fmla="*/ 1 h 156"/>
                <a:gd name="T6" fmla="*/ 0 w 112"/>
                <a:gd name="T7" fmla="*/ 1 h 156"/>
                <a:gd name="T8" fmla="*/ 0 w 112"/>
                <a:gd name="T9" fmla="*/ 1 h 156"/>
                <a:gd name="T10" fmla="*/ 0 w 112"/>
                <a:gd name="T11" fmla="*/ 1 h 156"/>
                <a:gd name="T12" fmla="*/ 0 w 112"/>
                <a:gd name="T13" fmla="*/ 1 h 156"/>
                <a:gd name="T14" fmla="*/ 0 w 112"/>
                <a:gd name="T15" fmla="*/ 1 h 156"/>
                <a:gd name="T16" fmla="*/ 0 w 112"/>
                <a:gd name="T17" fmla="*/ 1 h 156"/>
                <a:gd name="T18" fmla="*/ 0 w 112"/>
                <a:gd name="T19" fmla="*/ 1 h 156"/>
                <a:gd name="T20" fmla="*/ 0 w 112"/>
                <a:gd name="T21" fmla="*/ 1 h 156"/>
                <a:gd name="T22" fmla="*/ 0 w 112"/>
                <a:gd name="T23" fmla="*/ 1 h 156"/>
                <a:gd name="T24" fmla="*/ 0 w 112"/>
                <a:gd name="T25" fmla="*/ 1 h 156"/>
                <a:gd name="T26" fmla="*/ 0 w 112"/>
                <a:gd name="T27" fmla="*/ 1 h 156"/>
                <a:gd name="T28" fmla="*/ 0 w 112"/>
                <a:gd name="T29" fmla="*/ 1 h 156"/>
                <a:gd name="T30" fmla="*/ 0 w 112"/>
                <a:gd name="T31" fmla="*/ 1 h 156"/>
                <a:gd name="T32" fmla="*/ 0 w 112"/>
                <a:gd name="T33" fmla="*/ 1 h 156"/>
                <a:gd name="T34" fmla="*/ 0 w 112"/>
                <a:gd name="T35" fmla="*/ 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2"/>
                <a:gd name="T55" fmla="*/ 0 h 156"/>
                <a:gd name="T56" fmla="*/ 112 w 112"/>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2" h="156">
                  <a:moveTo>
                    <a:pt x="43" y="0"/>
                  </a:moveTo>
                  <a:lnTo>
                    <a:pt x="68" y="0"/>
                  </a:lnTo>
                  <a:lnTo>
                    <a:pt x="73" y="7"/>
                  </a:lnTo>
                  <a:lnTo>
                    <a:pt x="83" y="24"/>
                  </a:lnTo>
                  <a:lnTo>
                    <a:pt x="96" y="50"/>
                  </a:lnTo>
                  <a:lnTo>
                    <a:pt x="106" y="77"/>
                  </a:lnTo>
                  <a:lnTo>
                    <a:pt x="112" y="106"/>
                  </a:lnTo>
                  <a:lnTo>
                    <a:pt x="108" y="131"/>
                  </a:lnTo>
                  <a:lnTo>
                    <a:pt x="91" y="149"/>
                  </a:lnTo>
                  <a:lnTo>
                    <a:pt x="56" y="156"/>
                  </a:lnTo>
                  <a:lnTo>
                    <a:pt x="22" y="149"/>
                  </a:lnTo>
                  <a:lnTo>
                    <a:pt x="4" y="131"/>
                  </a:lnTo>
                  <a:lnTo>
                    <a:pt x="0" y="106"/>
                  </a:lnTo>
                  <a:lnTo>
                    <a:pt x="5" y="77"/>
                  </a:lnTo>
                  <a:lnTo>
                    <a:pt x="15" y="50"/>
                  </a:lnTo>
                  <a:lnTo>
                    <a:pt x="28" y="24"/>
                  </a:lnTo>
                  <a:lnTo>
                    <a:pt x="38" y="7"/>
                  </a:lnTo>
                  <a:lnTo>
                    <a:pt x="4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4" name="Freeform 77"/>
            <p:cNvSpPr>
              <a:spLocks/>
            </p:cNvSpPr>
            <p:nvPr/>
          </p:nvSpPr>
          <p:spPr bwMode="auto">
            <a:xfrm>
              <a:off x="2868" y="2515"/>
              <a:ext cx="75" cy="62"/>
            </a:xfrm>
            <a:custGeom>
              <a:avLst/>
              <a:gdLst>
                <a:gd name="T0" fmla="*/ 0 w 151"/>
                <a:gd name="T1" fmla="*/ 1 h 123"/>
                <a:gd name="T2" fmla="*/ 0 w 151"/>
                <a:gd name="T3" fmla="*/ 1 h 123"/>
                <a:gd name="T4" fmla="*/ 0 w 151"/>
                <a:gd name="T5" fmla="*/ 1 h 123"/>
                <a:gd name="T6" fmla="*/ 0 w 151"/>
                <a:gd name="T7" fmla="*/ 1 h 123"/>
                <a:gd name="T8" fmla="*/ 0 w 151"/>
                <a:gd name="T9" fmla="*/ 1 h 123"/>
                <a:gd name="T10" fmla="*/ 0 w 151"/>
                <a:gd name="T11" fmla="*/ 1 h 123"/>
                <a:gd name="T12" fmla="*/ 0 w 151"/>
                <a:gd name="T13" fmla="*/ 1 h 123"/>
                <a:gd name="T14" fmla="*/ 0 w 151"/>
                <a:gd name="T15" fmla="*/ 1 h 123"/>
                <a:gd name="T16" fmla="*/ 0 w 151"/>
                <a:gd name="T17" fmla="*/ 1 h 123"/>
                <a:gd name="T18" fmla="*/ 0 w 151"/>
                <a:gd name="T19" fmla="*/ 1 h 123"/>
                <a:gd name="T20" fmla="*/ 0 w 151"/>
                <a:gd name="T21" fmla="*/ 1 h 123"/>
                <a:gd name="T22" fmla="*/ 0 w 151"/>
                <a:gd name="T23" fmla="*/ 1 h 123"/>
                <a:gd name="T24" fmla="*/ 0 w 151"/>
                <a:gd name="T25" fmla="*/ 1 h 123"/>
                <a:gd name="T26" fmla="*/ 0 w 151"/>
                <a:gd name="T27" fmla="*/ 1 h 123"/>
                <a:gd name="T28" fmla="*/ 0 w 151"/>
                <a:gd name="T29" fmla="*/ 1 h 123"/>
                <a:gd name="T30" fmla="*/ 0 w 151"/>
                <a:gd name="T31" fmla="*/ 1 h 123"/>
                <a:gd name="T32" fmla="*/ 0 w 151"/>
                <a:gd name="T33" fmla="*/ 1 h 123"/>
                <a:gd name="T34" fmla="*/ 0 w 151"/>
                <a:gd name="T35" fmla="*/ 1 h 123"/>
                <a:gd name="T36" fmla="*/ 0 w 151"/>
                <a:gd name="T37" fmla="*/ 1 h 123"/>
                <a:gd name="T38" fmla="*/ 0 w 151"/>
                <a:gd name="T39" fmla="*/ 1 h 123"/>
                <a:gd name="T40" fmla="*/ 0 w 151"/>
                <a:gd name="T41" fmla="*/ 1 h 123"/>
                <a:gd name="T42" fmla="*/ 0 w 151"/>
                <a:gd name="T43" fmla="*/ 0 h 123"/>
                <a:gd name="T44" fmla="*/ 0 w 151"/>
                <a:gd name="T45" fmla="*/ 0 h 123"/>
                <a:gd name="T46" fmla="*/ 0 w 151"/>
                <a:gd name="T47" fmla="*/ 1 h 123"/>
                <a:gd name="T48" fmla="*/ 0 w 151"/>
                <a:gd name="T49" fmla="*/ 1 h 123"/>
                <a:gd name="T50" fmla="*/ 0 w 151"/>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123"/>
                <a:gd name="T80" fmla="*/ 151 w 151"/>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123">
                  <a:moveTo>
                    <a:pt x="138" y="1"/>
                  </a:moveTo>
                  <a:lnTo>
                    <a:pt x="151" y="23"/>
                  </a:lnTo>
                  <a:lnTo>
                    <a:pt x="147" y="30"/>
                  </a:lnTo>
                  <a:lnTo>
                    <a:pt x="137" y="48"/>
                  </a:lnTo>
                  <a:lnTo>
                    <a:pt x="122" y="71"/>
                  </a:lnTo>
                  <a:lnTo>
                    <a:pt x="103" y="95"/>
                  </a:lnTo>
                  <a:lnTo>
                    <a:pt x="82" y="114"/>
                  </a:lnTo>
                  <a:lnTo>
                    <a:pt x="57" y="123"/>
                  </a:lnTo>
                  <a:lnTo>
                    <a:pt x="34" y="117"/>
                  </a:lnTo>
                  <a:lnTo>
                    <a:pt x="11" y="91"/>
                  </a:lnTo>
                  <a:lnTo>
                    <a:pt x="3" y="72"/>
                  </a:lnTo>
                  <a:lnTo>
                    <a:pt x="0" y="57"/>
                  </a:lnTo>
                  <a:lnTo>
                    <a:pt x="0" y="44"/>
                  </a:lnTo>
                  <a:lnTo>
                    <a:pt x="6" y="32"/>
                  </a:lnTo>
                  <a:lnTo>
                    <a:pt x="14" y="24"/>
                  </a:lnTo>
                  <a:lnTo>
                    <a:pt x="25" y="16"/>
                  </a:lnTo>
                  <a:lnTo>
                    <a:pt x="38" y="10"/>
                  </a:lnTo>
                  <a:lnTo>
                    <a:pt x="52" y="7"/>
                  </a:lnTo>
                  <a:lnTo>
                    <a:pt x="67" y="3"/>
                  </a:lnTo>
                  <a:lnTo>
                    <a:pt x="82" y="2"/>
                  </a:lnTo>
                  <a:lnTo>
                    <a:pt x="97" y="1"/>
                  </a:lnTo>
                  <a:lnTo>
                    <a:pt x="109" y="0"/>
                  </a:lnTo>
                  <a:lnTo>
                    <a:pt x="121" y="0"/>
                  </a:lnTo>
                  <a:lnTo>
                    <a:pt x="130" y="1"/>
                  </a:lnTo>
                  <a:lnTo>
                    <a:pt x="136" y="1"/>
                  </a:lnTo>
                  <a:lnTo>
                    <a:pt x="138"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5" name="Freeform 78"/>
            <p:cNvSpPr>
              <a:spLocks/>
            </p:cNvSpPr>
            <p:nvPr/>
          </p:nvSpPr>
          <p:spPr bwMode="auto">
            <a:xfrm>
              <a:off x="2867" y="2446"/>
              <a:ext cx="76" cy="62"/>
            </a:xfrm>
            <a:custGeom>
              <a:avLst/>
              <a:gdLst>
                <a:gd name="T0" fmla="*/ 1 w 152"/>
                <a:gd name="T1" fmla="*/ 1 h 123"/>
                <a:gd name="T2" fmla="*/ 1 w 152"/>
                <a:gd name="T3" fmla="*/ 1 h 123"/>
                <a:gd name="T4" fmla="*/ 1 w 152"/>
                <a:gd name="T5" fmla="*/ 1 h 123"/>
                <a:gd name="T6" fmla="*/ 1 w 152"/>
                <a:gd name="T7" fmla="*/ 1 h 123"/>
                <a:gd name="T8" fmla="*/ 1 w 152"/>
                <a:gd name="T9" fmla="*/ 1 h 123"/>
                <a:gd name="T10" fmla="*/ 1 w 152"/>
                <a:gd name="T11" fmla="*/ 1 h 123"/>
                <a:gd name="T12" fmla="*/ 1 w 152"/>
                <a:gd name="T13" fmla="*/ 1 h 123"/>
                <a:gd name="T14" fmla="*/ 1 w 152"/>
                <a:gd name="T15" fmla="*/ 1 h 123"/>
                <a:gd name="T16" fmla="*/ 1 w 152"/>
                <a:gd name="T17" fmla="*/ 1 h 123"/>
                <a:gd name="T18" fmla="*/ 1 w 152"/>
                <a:gd name="T19" fmla="*/ 1 h 123"/>
                <a:gd name="T20" fmla="*/ 1 w 152"/>
                <a:gd name="T21" fmla="*/ 1 h 123"/>
                <a:gd name="T22" fmla="*/ 1 w 152"/>
                <a:gd name="T23" fmla="*/ 1 h 123"/>
                <a:gd name="T24" fmla="*/ 1 w 152"/>
                <a:gd name="T25" fmla="*/ 1 h 123"/>
                <a:gd name="T26" fmla="*/ 1 w 152"/>
                <a:gd name="T27" fmla="*/ 1 h 123"/>
                <a:gd name="T28" fmla="*/ 1 w 152"/>
                <a:gd name="T29" fmla="*/ 1 h 123"/>
                <a:gd name="T30" fmla="*/ 0 w 152"/>
                <a:gd name="T31" fmla="*/ 1 h 123"/>
                <a:gd name="T32" fmla="*/ 1 w 152"/>
                <a:gd name="T33" fmla="*/ 1 h 123"/>
                <a:gd name="T34" fmla="*/ 1 w 152"/>
                <a:gd name="T35" fmla="*/ 1 h 123"/>
                <a:gd name="T36" fmla="*/ 1 w 152"/>
                <a:gd name="T37" fmla="*/ 1 h 123"/>
                <a:gd name="T38" fmla="*/ 1 w 152"/>
                <a:gd name="T39" fmla="*/ 0 h 123"/>
                <a:gd name="T40" fmla="*/ 1 w 152"/>
                <a:gd name="T41" fmla="*/ 1 h 123"/>
                <a:gd name="T42" fmla="*/ 1 w 152"/>
                <a:gd name="T43" fmla="*/ 1 h 123"/>
                <a:gd name="T44" fmla="*/ 1 w 152"/>
                <a:gd name="T45" fmla="*/ 1 h 123"/>
                <a:gd name="T46" fmla="*/ 1 w 152"/>
                <a:gd name="T47" fmla="*/ 1 h 123"/>
                <a:gd name="T48" fmla="*/ 1 w 152"/>
                <a:gd name="T49" fmla="*/ 1 h 123"/>
                <a:gd name="T50" fmla="*/ 1 w 152"/>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23"/>
                <a:gd name="T80" fmla="*/ 152 w 152"/>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23">
                  <a:moveTo>
                    <a:pt x="152" y="99"/>
                  </a:moveTo>
                  <a:lnTo>
                    <a:pt x="139" y="122"/>
                  </a:lnTo>
                  <a:lnTo>
                    <a:pt x="137" y="122"/>
                  </a:lnTo>
                  <a:lnTo>
                    <a:pt x="131" y="122"/>
                  </a:lnTo>
                  <a:lnTo>
                    <a:pt x="122" y="123"/>
                  </a:lnTo>
                  <a:lnTo>
                    <a:pt x="110" y="122"/>
                  </a:lnTo>
                  <a:lnTo>
                    <a:pt x="98" y="122"/>
                  </a:lnTo>
                  <a:lnTo>
                    <a:pt x="83" y="121"/>
                  </a:lnTo>
                  <a:lnTo>
                    <a:pt x="68" y="118"/>
                  </a:lnTo>
                  <a:lnTo>
                    <a:pt x="53" y="116"/>
                  </a:lnTo>
                  <a:lnTo>
                    <a:pt x="39" y="111"/>
                  </a:lnTo>
                  <a:lnTo>
                    <a:pt x="26" y="106"/>
                  </a:lnTo>
                  <a:lnTo>
                    <a:pt x="15" y="99"/>
                  </a:lnTo>
                  <a:lnTo>
                    <a:pt x="7" y="91"/>
                  </a:lnTo>
                  <a:lnTo>
                    <a:pt x="1" y="79"/>
                  </a:lnTo>
                  <a:lnTo>
                    <a:pt x="0" y="66"/>
                  </a:lnTo>
                  <a:lnTo>
                    <a:pt x="3" y="51"/>
                  </a:lnTo>
                  <a:lnTo>
                    <a:pt x="11" y="33"/>
                  </a:lnTo>
                  <a:lnTo>
                    <a:pt x="34" y="6"/>
                  </a:lnTo>
                  <a:lnTo>
                    <a:pt x="58" y="0"/>
                  </a:lnTo>
                  <a:lnTo>
                    <a:pt x="83" y="8"/>
                  </a:lnTo>
                  <a:lnTo>
                    <a:pt x="104" y="27"/>
                  </a:lnTo>
                  <a:lnTo>
                    <a:pt x="123" y="50"/>
                  </a:lnTo>
                  <a:lnTo>
                    <a:pt x="138" y="73"/>
                  </a:lnTo>
                  <a:lnTo>
                    <a:pt x="148" y="92"/>
                  </a:lnTo>
                  <a:lnTo>
                    <a:pt x="152" y="9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6" name="Freeform 79"/>
            <p:cNvSpPr>
              <a:spLocks/>
            </p:cNvSpPr>
            <p:nvPr/>
          </p:nvSpPr>
          <p:spPr bwMode="auto">
            <a:xfrm>
              <a:off x="2555" y="2447"/>
              <a:ext cx="68" cy="74"/>
            </a:xfrm>
            <a:custGeom>
              <a:avLst/>
              <a:gdLst>
                <a:gd name="T0" fmla="*/ 1 w 136"/>
                <a:gd name="T1" fmla="*/ 1 h 148"/>
                <a:gd name="T2" fmla="*/ 0 w 136"/>
                <a:gd name="T3" fmla="*/ 1 h 148"/>
                <a:gd name="T4" fmla="*/ 1 w 136"/>
                <a:gd name="T5" fmla="*/ 1 h 148"/>
                <a:gd name="T6" fmla="*/ 1 w 136"/>
                <a:gd name="T7" fmla="*/ 1 h 148"/>
                <a:gd name="T8" fmla="*/ 1 w 136"/>
                <a:gd name="T9" fmla="*/ 1 h 148"/>
                <a:gd name="T10" fmla="*/ 1 w 136"/>
                <a:gd name="T11" fmla="*/ 1 h 148"/>
                <a:gd name="T12" fmla="*/ 1 w 136"/>
                <a:gd name="T13" fmla="*/ 1 h 148"/>
                <a:gd name="T14" fmla="*/ 1 w 136"/>
                <a:gd name="T15" fmla="*/ 1 h 148"/>
                <a:gd name="T16" fmla="*/ 1 w 136"/>
                <a:gd name="T17" fmla="*/ 1 h 148"/>
                <a:gd name="T18" fmla="*/ 1 w 136"/>
                <a:gd name="T19" fmla="*/ 1 h 148"/>
                <a:gd name="T20" fmla="*/ 1 w 136"/>
                <a:gd name="T21" fmla="*/ 1 h 148"/>
                <a:gd name="T22" fmla="*/ 1 w 136"/>
                <a:gd name="T23" fmla="*/ 1 h 148"/>
                <a:gd name="T24" fmla="*/ 1 w 136"/>
                <a:gd name="T25" fmla="*/ 1 h 148"/>
                <a:gd name="T26" fmla="*/ 1 w 136"/>
                <a:gd name="T27" fmla="*/ 1 h 148"/>
                <a:gd name="T28" fmla="*/ 1 w 136"/>
                <a:gd name="T29" fmla="*/ 1 h 148"/>
                <a:gd name="T30" fmla="*/ 1 w 136"/>
                <a:gd name="T31" fmla="*/ 1 h 148"/>
                <a:gd name="T32" fmla="*/ 1 w 136"/>
                <a:gd name="T33" fmla="*/ 1 h 148"/>
                <a:gd name="T34" fmla="*/ 1 w 136"/>
                <a:gd name="T35" fmla="*/ 1 h 148"/>
                <a:gd name="T36" fmla="*/ 1 w 136"/>
                <a:gd name="T37" fmla="*/ 1 h 148"/>
                <a:gd name="T38" fmla="*/ 1 w 136"/>
                <a:gd name="T39" fmla="*/ 1 h 148"/>
                <a:gd name="T40" fmla="*/ 1 w 136"/>
                <a:gd name="T41" fmla="*/ 1 h 148"/>
                <a:gd name="T42" fmla="*/ 1 w 136"/>
                <a:gd name="T43" fmla="*/ 1 h 148"/>
                <a:gd name="T44" fmla="*/ 1 w 136"/>
                <a:gd name="T45" fmla="*/ 1 h 148"/>
                <a:gd name="T46" fmla="*/ 1 w 136"/>
                <a:gd name="T47" fmla="*/ 1 h 148"/>
                <a:gd name="T48" fmla="*/ 1 w 136"/>
                <a:gd name="T49" fmla="*/ 1 h 148"/>
                <a:gd name="T50" fmla="*/ 1 w 136"/>
                <a:gd name="T51" fmla="*/ 1 h 148"/>
                <a:gd name="T52" fmla="*/ 1 w 136"/>
                <a:gd name="T53" fmla="*/ 1 h 148"/>
                <a:gd name="T54" fmla="*/ 1 w 136"/>
                <a:gd name="T55" fmla="*/ 1 h 148"/>
                <a:gd name="T56" fmla="*/ 1 w 136"/>
                <a:gd name="T57" fmla="*/ 1 h 148"/>
                <a:gd name="T58" fmla="*/ 1 w 136"/>
                <a:gd name="T59" fmla="*/ 1 h 148"/>
                <a:gd name="T60" fmla="*/ 1 w 136"/>
                <a:gd name="T61" fmla="*/ 1 h 148"/>
                <a:gd name="T62" fmla="*/ 1 w 136"/>
                <a:gd name="T63" fmla="*/ 1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8"/>
                <a:gd name="T98" fmla="*/ 136 w 136"/>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8">
                  <a:moveTo>
                    <a:pt x="14" y="75"/>
                  </a:moveTo>
                  <a:lnTo>
                    <a:pt x="6" y="67"/>
                  </a:lnTo>
                  <a:lnTo>
                    <a:pt x="1" y="57"/>
                  </a:lnTo>
                  <a:lnTo>
                    <a:pt x="0" y="47"/>
                  </a:lnTo>
                  <a:lnTo>
                    <a:pt x="4" y="38"/>
                  </a:lnTo>
                  <a:lnTo>
                    <a:pt x="7" y="33"/>
                  </a:lnTo>
                  <a:lnTo>
                    <a:pt x="11" y="30"/>
                  </a:lnTo>
                  <a:lnTo>
                    <a:pt x="15" y="27"/>
                  </a:lnTo>
                  <a:lnTo>
                    <a:pt x="20" y="25"/>
                  </a:lnTo>
                  <a:lnTo>
                    <a:pt x="24" y="25"/>
                  </a:lnTo>
                  <a:lnTo>
                    <a:pt x="30" y="25"/>
                  </a:lnTo>
                  <a:lnTo>
                    <a:pt x="35" y="25"/>
                  </a:lnTo>
                  <a:lnTo>
                    <a:pt x="41" y="27"/>
                  </a:lnTo>
                  <a:lnTo>
                    <a:pt x="43" y="16"/>
                  </a:lnTo>
                  <a:lnTo>
                    <a:pt x="50" y="8"/>
                  </a:lnTo>
                  <a:lnTo>
                    <a:pt x="58" y="2"/>
                  </a:lnTo>
                  <a:lnTo>
                    <a:pt x="68" y="0"/>
                  </a:lnTo>
                  <a:lnTo>
                    <a:pt x="79" y="2"/>
                  </a:lnTo>
                  <a:lnTo>
                    <a:pt x="87" y="8"/>
                  </a:lnTo>
                  <a:lnTo>
                    <a:pt x="92" y="16"/>
                  </a:lnTo>
                  <a:lnTo>
                    <a:pt x="95" y="26"/>
                  </a:lnTo>
                  <a:lnTo>
                    <a:pt x="100" y="24"/>
                  </a:lnTo>
                  <a:lnTo>
                    <a:pt x="105" y="23"/>
                  </a:lnTo>
                  <a:lnTo>
                    <a:pt x="111" y="23"/>
                  </a:lnTo>
                  <a:lnTo>
                    <a:pt x="117" y="24"/>
                  </a:lnTo>
                  <a:lnTo>
                    <a:pt x="121" y="26"/>
                  </a:lnTo>
                  <a:lnTo>
                    <a:pt x="126" y="29"/>
                  </a:lnTo>
                  <a:lnTo>
                    <a:pt x="129" y="32"/>
                  </a:lnTo>
                  <a:lnTo>
                    <a:pt x="133" y="37"/>
                  </a:lnTo>
                  <a:lnTo>
                    <a:pt x="136" y="46"/>
                  </a:lnTo>
                  <a:lnTo>
                    <a:pt x="135" y="56"/>
                  </a:lnTo>
                  <a:lnTo>
                    <a:pt x="130" y="65"/>
                  </a:lnTo>
                  <a:lnTo>
                    <a:pt x="122" y="73"/>
                  </a:lnTo>
                  <a:lnTo>
                    <a:pt x="130" y="80"/>
                  </a:lnTo>
                  <a:lnTo>
                    <a:pt x="135" y="90"/>
                  </a:lnTo>
                  <a:lnTo>
                    <a:pt x="136" y="100"/>
                  </a:lnTo>
                  <a:lnTo>
                    <a:pt x="133" y="110"/>
                  </a:lnTo>
                  <a:lnTo>
                    <a:pt x="129" y="115"/>
                  </a:lnTo>
                  <a:lnTo>
                    <a:pt x="126" y="118"/>
                  </a:lnTo>
                  <a:lnTo>
                    <a:pt x="121" y="121"/>
                  </a:lnTo>
                  <a:lnTo>
                    <a:pt x="117" y="122"/>
                  </a:lnTo>
                  <a:lnTo>
                    <a:pt x="112" y="123"/>
                  </a:lnTo>
                  <a:lnTo>
                    <a:pt x="106" y="123"/>
                  </a:lnTo>
                  <a:lnTo>
                    <a:pt x="102" y="122"/>
                  </a:lnTo>
                  <a:lnTo>
                    <a:pt x="96" y="121"/>
                  </a:lnTo>
                  <a:lnTo>
                    <a:pt x="94" y="131"/>
                  </a:lnTo>
                  <a:lnTo>
                    <a:pt x="88" y="140"/>
                  </a:lnTo>
                  <a:lnTo>
                    <a:pt x="80" y="146"/>
                  </a:lnTo>
                  <a:lnTo>
                    <a:pt x="69" y="148"/>
                  </a:lnTo>
                  <a:lnTo>
                    <a:pt x="59" y="146"/>
                  </a:lnTo>
                  <a:lnTo>
                    <a:pt x="51" y="140"/>
                  </a:lnTo>
                  <a:lnTo>
                    <a:pt x="45" y="131"/>
                  </a:lnTo>
                  <a:lnTo>
                    <a:pt x="42" y="121"/>
                  </a:lnTo>
                  <a:lnTo>
                    <a:pt x="36" y="123"/>
                  </a:lnTo>
                  <a:lnTo>
                    <a:pt x="31" y="124"/>
                  </a:lnTo>
                  <a:lnTo>
                    <a:pt x="26" y="124"/>
                  </a:lnTo>
                  <a:lnTo>
                    <a:pt x="21" y="123"/>
                  </a:lnTo>
                  <a:lnTo>
                    <a:pt x="16" y="122"/>
                  </a:lnTo>
                  <a:lnTo>
                    <a:pt x="12" y="120"/>
                  </a:lnTo>
                  <a:lnTo>
                    <a:pt x="8" y="116"/>
                  </a:lnTo>
                  <a:lnTo>
                    <a:pt x="5" y="111"/>
                  </a:lnTo>
                  <a:lnTo>
                    <a:pt x="1" y="101"/>
                  </a:lnTo>
                  <a:lnTo>
                    <a:pt x="3" y="92"/>
                  </a:lnTo>
                  <a:lnTo>
                    <a:pt x="7" y="83"/>
                  </a:lnTo>
                  <a:lnTo>
                    <a:pt x="14"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7" name="Freeform 80"/>
            <p:cNvSpPr>
              <a:spLocks/>
            </p:cNvSpPr>
            <p:nvPr/>
          </p:nvSpPr>
          <p:spPr bwMode="auto">
            <a:xfrm>
              <a:off x="2579" y="2473"/>
              <a:ext cx="20" cy="21"/>
            </a:xfrm>
            <a:custGeom>
              <a:avLst/>
              <a:gdLst>
                <a:gd name="T0" fmla="*/ 1 w 39"/>
                <a:gd name="T1" fmla="*/ 1 h 40"/>
                <a:gd name="T2" fmla="*/ 1 w 39"/>
                <a:gd name="T3" fmla="*/ 1 h 40"/>
                <a:gd name="T4" fmla="*/ 1 w 39"/>
                <a:gd name="T5" fmla="*/ 1 h 40"/>
                <a:gd name="T6" fmla="*/ 1 w 39"/>
                <a:gd name="T7" fmla="*/ 1 h 40"/>
                <a:gd name="T8" fmla="*/ 1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0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0"/>
                <a:gd name="T53" fmla="*/ 39 w 39"/>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0">
                  <a:moveTo>
                    <a:pt x="19" y="40"/>
                  </a:moveTo>
                  <a:lnTo>
                    <a:pt x="27" y="39"/>
                  </a:lnTo>
                  <a:lnTo>
                    <a:pt x="33" y="34"/>
                  </a:lnTo>
                  <a:lnTo>
                    <a:pt x="38" y="27"/>
                  </a:lnTo>
                  <a:lnTo>
                    <a:pt x="39" y="20"/>
                  </a:lnTo>
                  <a:lnTo>
                    <a:pt x="38" y="12"/>
                  </a:lnTo>
                  <a:lnTo>
                    <a:pt x="33" y="5"/>
                  </a:lnTo>
                  <a:lnTo>
                    <a:pt x="27" y="1"/>
                  </a:lnTo>
                  <a:lnTo>
                    <a:pt x="19" y="0"/>
                  </a:lnTo>
                  <a:lnTo>
                    <a:pt x="12" y="1"/>
                  </a:lnTo>
                  <a:lnTo>
                    <a:pt x="6" y="5"/>
                  </a:lnTo>
                  <a:lnTo>
                    <a:pt x="1" y="12"/>
                  </a:lnTo>
                  <a:lnTo>
                    <a:pt x="0" y="20"/>
                  </a:lnTo>
                  <a:lnTo>
                    <a:pt x="1" y="27"/>
                  </a:lnTo>
                  <a:lnTo>
                    <a:pt x="6" y="34"/>
                  </a:lnTo>
                  <a:lnTo>
                    <a:pt x="12" y="39"/>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8" name="Freeform 81"/>
            <p:cNvSpPr>
              <a:spLocks/>
            </p:cNvSpPr>
            <p:nvPr/>
          </p:nvSpPr>
          <p:spPr bwMode="auto">
            <a:xfrm>
              <a:off x="2642" y="1923"/>
              <a:ext cx="68" cy="74"/>
            </a:xfrm>
            <a:custGeom>
              <a:avLst/>
              <a:gdLst>
                <a:gd name="T0" fmla="*/ 1 w 136"/>
                <a:gd name="T1" fmla="*/ 1 h 147"/>
                <a:gd name="T2" fmla="*/ 0 w 136"/>
                <a:gd name="T3" fmla="*/ 1 h 147"/>
                <a:gd name="T4" fmla="*/ 1 w 136"/>
                <a:gd name="T5" fmla="*/ 1 h 147"/>
                <a:gd name="T6" fmla="*/ 1 w 136"/>
                <a:gd name="T7" fmla="*/ 1 h 147"/>
                <a:gd name="T8" fmla="*/ 1 w 136"/>
                <a:gd name="T9" fmla="*/ 1 h 147"/>
                <a:gd name="T10" fmla="*/ 1 w 136"/>
                <a:gd name="T11" fmla="*/ 1 h 147"/>
                <a:gd name="T12" fmla="*/ 1 w 136"/>
                <a:gd name="T13" fmla="*/ 1 h 147"/>
                <a:gd name="T14" fmla="*/ 1 w 136"/>
                <a:gd name="T15" fmla="*/ 1 h 147"/>
                <a:gd name="T16" fmla="*/ 1 w 136"/>
                <a:gd name="T17" fmla="*/ 1 h 147"/>
                <a:gd name="T18" fmla="*/ 1 w 136"/>
                <a:gd name="T19" fmla="*/ 1 h 147"/>
                <a:gd name="T20" fmla="*/ 1 w 136"/>
                <a:gd name="T21" fmla="*/ 1 h 147"/>
                <a:gd name="T22" fmla="*/ 1 w 136"/>
                <a:gd name="T23" fmla="*/ 1 h 147"/>
                <a:gd name="T24" fmla="*/ 1 w 136"/>
                <a:gd name="T25" fmla="*/ 1 h 147"/>
                <a:gd name="T26" fmla="*/ 1 w 136"/>
                <a:gd name="T27" fmla="*/ 1 h 147"/>
                <a:gd name="T28" fmla="*/ 1 w 136"/>
                <a:gd name="T29" fmla="*/ 1 h 147"/>
                <a:gd name="T30" fmla="*/ 1 w 136"/>
                <a:gd name="T31" fmla="*/ 1 h 147"/>
                <a:gd name="T32" fmla="*/ 1 w 136"/>
                <a:gd name="T33" fmla="*/ 1 h 147"/>
                <a:gd name="T34" fmla="*/ 1 w 136"/>
                <a:gd name="T35" fmla="*/ 1 h 147"/>
                <a:gd name="T36" fmla="*/ 1 w 136"/>
                <a:gd name="T37" fmla="*/ 1 h 147"/>
                <a:gd name="T38" fmla="*/ 1 w 136"/>
                <a:gd name="T39" fmla="*/ 1 h 147"/>
                <a:gd name="T40" fmla="*/ 1 w 136"/>
                <a:gd name="T41" fmla="*/ 1 h 147"/>
                <a:gd name="T42" fmla="*/ 1 w 136"/>
                <a:gd name="T43" fmla="*/ 1 h 147"/>
                <a:gd name="T44" fmla="*/ 1 w 136"/>
                <a:gd name="T45" fmla="*/ 1 h 147"/>
                <a:gd name="T46" fmla="*/ 1 w 136"/>
                <a:gd name="T47" fmla="*/ 1 h 147"/>
                <a:gd name="T48" fmla="*/ 1 w 136"/>
                <a:gd name="T49" fmla="*/ 1 h 147"/>
                <a:gd name="T50" fmla="*/ 1 w 136"/>
                <a:gd name="T51" fmla="*/ 1 h 147"/>
                <a:gd name="T52" fmla="*/ 1 w 136"/>
                <a:gd name="T53" fmla="*/ 1 h 147"/>
                <a:gd name="T54" fmla="*/ 1 w 136"/>
                <a:gd name="T55" fmla="*/ 1 h 147"/>
                <a:gd name="T56" fmla="*/ 1 w 136"/>
                <a:gd name="T57" fmla="*/ 1 h 147"/>
                <a:gd name="T58" fmla="*/ 1 w 136"/>
                <a:gd name="T59" fmla="*/ 1 h 147"/>
                <a:gd name="T60" fmla="*/ 1 w 136"/>
                <a:gd name="T61" fmla="*/ 1 h 147"/>
                <a:gd name="T62" fmla="*/ 1 w 136"/>
                <a:gd name="T63" fmla="*/ 1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7"/>
                <a:gd name="T98" fmla="*/ 136 w 136"/>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7">
                  <a:moveTo>
                    <a:pt x="14" y="74"/>
                  </a:moveTo>
                  <a:lnTo>
                    <a:pt x="6" y="66"/>
                  </a:lnTo>
                  <a:lnTo>
                    <a:pt x="1" y="57"/>
                  </a:lnTo>
                  <a:lnTo>
                    <a:pt x="0" y="47"/>
                  </a:lnTo>
                  <a:lnTo>
                    <a:pt x="4" y="36"/>
                  </a:lnTo>
                  <a:lnTo>
                    <a:pt x="7" y="33"/>
                  </a:lnTo>
                  <a:lnTo>
                    <a:pt x="11" y="30"/>
                  </a:lnTo>
                  <a:lnTo>
                    <a:pt x="15" y="26"/>
                  </a:lnTo>
                  <a:lnTo>
                    <a:pt x="20" y="25"/>
                  </a:lnTo>
                  <a:lnTo>
                    <a:pt x="25" y="24"/>
                  </a:lnTo>
                  <a:lnTo>
                    <a:pt x="30" y="24"/>
                  </a:lnTo>
                  <a:lnTo>
                    <a:pt x="35" y="25"/>
                  </a:lnTo>
                  <a:lnTo>
                    <a:pt x="41" y="27"/>
                  </a:lnTo>
                  <a:lnTo>
                    <a:pt x="43" y="16"/>
                  </a:lnTo>
                  <a:lnTo>
                    <a:pt x="50" y="8"/>
                  </a:lnTo>
                  <a:lnTo>
                    <a:pt x="58" y="2"/>
                  </a:lnTo>
                  <a:lnTo>
                    <a:pt x="68" y="0"/>
                  </a:lnTo>
                  <a:lnTo>
                    <a:pt x="79" y="2"/>
                  </a:lnTo>
                  <a:lnTo>
                    <a:pt x="87" y="8"/>
                  </a:lnTo>
                  <a:lnTo>
                    <a:pt x="92" y="16"/>
                  </a:lnTo>
                  <a:lnTo>
                    <a:pt x="95" y="26"/>
                  </a:lnTo>
                  <a:lnTo>
                    <a:pt x="101" y="24"/>
                  </a:lnTo>
                  <a:lnTo>
                    <a:pt x="105" y="23"/>
                  </a:lnTo>
                  <a:lnTo>
                    <a:pt x="111" y="23"/>
                  </a:lnTo>
                  <a:lnTo>
                    <a:pt x="116" y="24"/>
                  </a:lnTo>
                  <a:lnTo>
                    <a:pt x="121" y="25"/>
                  </a:lnTo>
                  <a:lnTo>
                    <a:pt x="126" y="28"/>
                  </a:lnTo>
                  <a:lnTo>
                    <a:pt x="129" y="32"/>
                  </a:lnTo>
                  <a:lnTo>
                    <a:pt x="133" y="35"/>
                  </a:lnTo>
                  <a:lnTo>
                    <a:pt x="136" y="46"/>
                  </a:lnTo>
                  <a:lnTo>
                    <a:pt x="135" y="55"/>
                  </a:lnTo>
                  <a:lnTo>
                    <a:pt x="130" y="65"/>
                  </a:lnTo>
                  <a:lnTo>
                    <a:pt x="122" y="72"/>
                  </a:lnTo>
                  <a:lnTo>
                    <a:pt x="130" y="80"/>
                  </a:lnTo>
                  <a:lnTo>
                    <a:pt x="135" y="89"/>
                  </a:lnTo>
                  <a:lnTo>
                    <a:pt x="136" y="100"/>
                  </a:lnTo>
                  <a:lnTo>
                    <a:pt x="133" y="110"/>
                  </a:lnTo>
                  <a:lnTo>
                    <a:pt x="129" y="114"/>
                  </a:lnTo>
                  <a:lnTo>
                    <a:pt x="126" y="117"/>
                  </a:lnTo>
                  <a:lnTo>
                    <a:pt x="121" y="121"/>
                  </a:lnTo>
                  <a:lnTo>
                    <a:pt x="117" y="122"/>
                  </a:lnTo>
                  <a:lnTo>
                    <a:pt x="112" y="123"/>
                  </a:lnTo>
                  <a:lnTo>
                    <a:pt x="106" y="123"/>
                  </a:lnTo>
                  <a:lnTo>
                    <a:pt x="102" y="122"/>
                  </a:lnTo>
                  <a:lnTo>
                    <a:pt x="96" y="121"/>
                  </a:lnTo>
                  <a:lnTo>
                    <a:pt x="94" y="131"/>
                  </a:lnTo>
                  <a:lnTo>
                    <a:pt x="88" y="139"/>
                  </a:lnTo>
                  <a:lnTo>
                    <a:pt x="80" y="145"/>
                  </a:lnTo>
                  <a:lnTo>
                    <a:pt x="69" y="147"/>
                  </a:lnTo>
                  <a:lnTo>
                    <a:pt x="59" y="145"/>
                  </a:lnTo>
                  <a:lnTo>
                    <a:pt x="51" y="139"/>
                  </a:lnTo>
                  <a:lnTo>
                    <a:pt x="45" y="131"/>
                  </a:lnTo>
                  <a:lnTo>
                    <a:pt x="42" y="121"/>
                  </a:lnTo>
                  <a:lnTo>
                    <a:pt x="36" y="123"/>
                  </a:lnTo>
                  <a:lnTo>
                    <a:pt x="31" y="124"/>
                  </a:lnTo>
                  <a:lnTo>
                    <a:pt x="26" y="124"/>
                  </a:lnTo>
                  <a:lnTo>
                    <a:pt x="21" y="123"/>
                  </a:lnTo>
                  <a:lnTo>
                    <a:pt x="16" y="122"/>
                  </a:lnTo>
                  <a:lnTo>
                    <a:pt x="12" y="119"/>
                  </a:lnTo>
                  <a:lnTo>
                    <a:pt x="8" y="116"/>
                  </a:lnTo>
                  <a:lnTo>
                    <a:pt x="5" y="111"/>
                  </a:lnTo>
                  <a:lnTo>
                    <a:pt x="1" y="101"/>
                  </a:lnTo>
                  <a:lnTo>
                    <a:pt x="3" y="92"/>
                  </a:lnTo>
                  <a:lnTo>
                    <a:pt x="7" y="83"/>
                  </a:lnTo>
                  <a:lnTo>
                    <a:pt x="14" y="7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89" name="Freeform 82"/>
            <p:cNvSpPr>
              <a:spLocks/>
            </p:cNvSpPr>
            <p:nvPr/>
          </p:nvSpPr>
          <p:spPr bwMode="auto">
            <a:xfrm>
              <a:off x="2667" y="1949"/>
              <a:ext cx="20" cy="20"/>
            </a:xfrm>
            <a:custGeom>
              <a:avLst/>
              <a:gdLst>
                <a:gd name="T0" fmla="*/ 1 w 39"/>
                <a:gd name="T1" fmla="*/ 1 h 39"/>
                <a:gd name="T2" fmla="*/ 1 w 39"/>
                <a:gd name="T3" fmla="*/ 1 h 39"/>
                <a:gd name="T4" fmla="*/ 1 w 39"/>
                <a:gd name="T5" fmla="*/ 1 h 39"/>
                <a:gd name="T6" fmla="*/ 1 w 39"/>
                <a:gd name="T7" fmla="*/ 1 h 39"/>
                <a:gd name="T8" fmla="*/ 1 w 39"/>
                <a:gd name="T9" fmla="*/ 1 h 39"/>
                <a:gd name="T10" fmla="*/ 1 w 39"/>
                <a:gd name="T11" fmla="*/ 1 h 39"/>
                <a:gd name="T12" fmla="*/ 1 w 39"/>
                <a:gd name="T13" fmla="*/ 1 h 39"/>
                <a:gd name="T14" fmla="*/ 1 w 39"/>
                <a:gd name="T15" fmla="*/ 1 h 39"/>
                <a:gd name="T16" fmla="*/ 1 w 39"/>
                <a:gd name="T17" fmla="*/ 0 h 39"/>
                <a:gd name="T18" fmla="*/ 1 w 39"/>
                <a:gd name="T19" fmla="*/ 1 h 39"/>
                <a:gd name="T20" fmla="*/ 1 w 39"/>
                <a:gd name="T21" fmla="*/ 1 h 39"/>
                <a:gd name="T22" fmla="*/ 1 w 39"/>
                <a:gd name="T23" fmla="*/ 1 h 39"/>
                <a:gd name="T24" fmla="*/ 0 w 39"/>
                <a:gd name="T25" fmla="*/ 1 h 39"/>
                <a:gd name="T26" fmla="*/ 1 w 39"/>
                <a:gd name="T27" fmla="*/ 1 h 39"/>
                <a:gd name="T28" fmla="*/ 1 w 39"/>
                <a:gd name="T29" fmla="*/ 1 h 39"/>
                <a:gd name="T30" fmla="*/ 1 w 39"/>
                <a:gd name="T31" fmla="*/ 1 h 39"/>
                <a:gd name="T32" fmla="*/ 1 w 39"/>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9"/>
                <a:gd name="T53" fmla="*/ 39 w 39"/>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9">
                  <a:moveTo>
                    <a:pt x="19" y="39"/>
                  </a:moveTo>
                  <a:lnTo>
                    <a:pt x="28" y="38"/>
                  </a:lnTo>
                  <a:lnTo>
                    <a:pt x="33" y="33"/>
                  </a:lnTo>
                  <a:lnTo>
                    <a:pt x="38" y="27"/>
                  </a:lnTo>
                  <a:lnTo>
                    <a:pt x="39" y="19"/>
                  </a:lnTo>
                  <a:lnTo>
                    <a:pt x="38" y="12"/>
                  </a:lnTo>
                  <a:lnTo>
                    <a:pt x="33" y="5"/>
                  </a:lnTo>
                  <a:lnTo>
                    <a:pt x="28" y="1"/>
                  </a:lnTo>
                  <a:lnTo>
                    <a:pt x="19" y="0"/>
                  </a:lnTo>
                  <a:lnTo>
                    <a:pt x="13" y="1"/>
                  </a:lnTo>
                  <a:lnTo>
                    <a:pt x="6" y="5"/>
                  </a:lnTo>
                  <a:lnTo>
                    <a:pt x="1" y="12"/>
                  </a:lnTo>
                  <a:lnTo>
                    <a:pt x="0" y="19"/>
                  </a:lnTo>
                  <a:lnTo>
                    <a:pt x="1" y="27"/>
                  </a:lnTo>
                  <a:lnTo>
                    <a:pt x="6" y="33"/>
                  </a:lnTo>
                  <a:lnTo>
                    <a:pt x="13" y="38"/>
                  </a:lnTo>
                  <a:lnTo>
                    <a:pt x="19" y="3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0" name="Freeform 83"/>
            <p:cNvSpPr>
              <a:spLocks/>
            </p:cNvSpPr>
            <p:nvPr/>
          </p:nvSpPr>
          <p:spPr bwMode="auto">
            <a:xfrm>
              <a:off x="2593" y="1695"/>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8" y="18"/>
                  </a:lnTo>
                  <a:lnTo>
                    <a:pt x="55" y="13"/>
                  </a:lnTo>
                  <a:lnTo>
                    <a:pt x="51" y="9"/>
                  </a:lnTo>
                  <a:lnTo>
                    <a:pt x="47" y="5"/>
                  </a:lnTo>
                  <a:lnTo>
                    <a:pt x="42" y="2"/>
                  </a:lnTo>
                  <a:lnTo>
                    <a:pt x="36" y="1"/>
                  </a:lnTo>
                  <a:lnTo>
                    <a:pt x="30" y="0"/>
                  </a:lnTo>
                  <a:lnTo>
                    <a:pt x="19" y="2"/>
                  </a:lnTo>
                  <a:lnTo>
                    <a:pt x="10" y="9"/>
                  </a:lnTo>
                  <a:lnTo>
                    <a:pt x="3" y="18"/>
                  </a:lnTo>
                  <a:lnTo>
                    <a:pt x="0" y="29"/>
                  </a:lnTo>
                  <a:lnTo>
                    <a:pt x="2" y="35"/>
                  </a:lnTo>
                  <a:lnTo>
                    <a:pt x="3" y="41"/>
                  </a:lnTo>
                  <a:lnTo>
                    <a:pt x="6" y="46"/>
                  </a:lnTo>
                  <a:lnTo>
                    <a:pt x="10" y="50"/>
                  </a:lnTo>
                  <a:lnTo>
                    <a:pt x="14" y="54"/>
                  </a:lnTo>
                  <a:lnTo>
                    <a:pt x="19" y="57"/>
                  </a:lnTo>
                  <a:lnTo>
                    <a:pt x="25" y="58"/>
                  </a:lnTo>
                  <a:lnTo>
                    <a:pt x="30" y="59"/>
                  </a:lnTo>
                  <a:lnTo>
                    <a:pt x="36" y="58"/>
                  </a:lnTo>
                  <a:lnTo>
                    <a:pt x="42" y="57"/>
                  </a:lnTo>
                  <a:lnTo>
                    <a:pt x="47" y="54"/>
                  </a:lnTo>
                  <a:lnTo>
                    <a:pt x="51" y="50"/>
                  </a:lnTo>
                  <a:lnTo>
                    <a:pt x="55"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1" name="Freeform 84"/>
            <p:cNvSpPr>
              <a:spLocks/>
            </p:cNvSpPr>
            <p:nvPr/>
          </p:nvSpPr>
          <p:spPr bwMode="auto">
            <a:xfrm>
              <a:off x="2601" y="170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1" y="29"/>
                  </a:lnTo>
                  <a:lnTo>
                    <a:pt x="7" y="27"/>
                  </a:lnTo>
                  <a:lnTo>
                    <a:pt x="5" y="26"/>
                  </a:lnTo>
                  <a:lnTo>
                    <a:pt x="4" y="24"/>
                  </a:lnTo>
                  <a:lnTo>
                    <a:pt x="2" y="20"/>
                  </a:lnTo>
                  <a:lnTo>
                    <a:pt x="0" y="18"/>
                  </a:lnTo>
                  <a:lnTo>
                    <a:pt x="0" y="15"/>
                  </a:lnTo>
                  <a:lnTo>
                    <a:pt x="0" y="12"/>
                  </a:lnTo>
                  <a:lnTo>
                    <a:pt x="2" y="10"/>
                  </a:lnTo>
                  <a:lnTo>
                    <a:pt x="4" y="7"/>
                  </a:lnTo>
                  <a:lnTo>
                    <a:pt x="5" y="5"/>
                  </a:lnTo>
                  <a:lnTo>
                    <a:pt x="7" y="3"/>
                  </a:lnTo>
                  <a:lnTo>
                    <a:pt x="11" y="2"/>
                  </a:lnTo>
                  <a:lnTo>
                    <a:pt x="13" y="0"/>
                  </a:lnTo>
                  <a:lnTo>
                    <a:pt x="15" y="0"/>
                  </a:lnTo>
                  <a:lnTo>
                    <a:pt x="19" y="0"/>
                  </a:lnTo>
                  <a:lnTo>
                    <a:pt x="21" y="2"/>
                  </a:lnTo>
                  <a:lnTo>
                    <a:pt x="23" y="3"/>
                  </a:lnTo>
                  <a:lnTo>
                    <a:pt x="26" y="5"/>
                  </a:lnTo>
                  <a:lnTo>
                    <a:pt x="28" y="7"/>
                  </a:lnTo>
                  <a:lnTo>
                    <a:pt x="29" y="10"/>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2" name="Freeform 85"/>
            <p:cNvSpPr>
              <a:spLocks/>
            </p:cNvSpPr>
            <p:nvPr/>
          </p:nvSpPr>
          <p:spPr bwMode="auto">
            <a:xfrm>
              <a:off x="2352" y="181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7" y="19"/>
                  </a:lnTo>
                  <a:lnTo>
                    <a:pt x="54" y="14"/>
                  </a:lnTo>
                  <a:lnTo>
                    <a:pt x="51" y="10"/>
                  </a:lnTo>
                  <a:lnTo>
                    <a:pt x="46" y="6"/>
                  </a:lnTo>
                  <a:lnTo>
                    <a:pt x="41" y="3"/>
                  </a:lnTo>
                  <a:lnTo>
                    <a:pt x="36" y="1"/>
                  </a:lnTo>
                  <a:lnTo>
                    <a:pt x="30" y="0"/>
                  </a:lnTo>
                  <a:lnTo>
                    <a:pt x="18" y="3"/>
                  </a:lnTo>
                  <a:lnTo>
                    <a:pt x="8" y="10"/>
                  </a:lnTo>
                  <a:lnTo>
                    <a:pt x="2" y="19"/>
                  </a:lnTo>
                  <a:lnTo>
                    <a:pt x="0" y="30"/>
                  </a:lnTo>
                  <a:lnTo>
                    <a:pt x="0" y="36"/>
                  </a:lnTo>
                  <a:lnTo>
                    <a:pt x="2" y="42"/>
                  </a:lnTo>
                  <a:lnTo>
                    <a:pt x="4" y="46"/>
                  </a:lnTo>
                  <a:lnTo>
                    <a:pt x="8" y="51"/>
                  </a:lnTo>
                  <a:lnTo>
                    <a:pt x="13" y="54"/>
                  </a:lnTo>
                  <a:lnTo>
                    <a:pt x="18" y="58"/>
                  </a:lnTo>
                  <a:lnTo>
                    <a:pt x="24" y="59"/>
                  </a:lnTo>
                  <a:lnTo>
                    <a:pt x="30" y="60"/>
                  </a:lnTo>
                  <a:lnTo>
                    <a:pt x="36" y="59"/>
                  </a:lnTo>
                  <a:lnTo>
                    <a:pt x="41" y="58"/>
                  </a:lnTo>
                  <a:lnTo>
                    <a:pt x="46" y="54"/>
                  </a:lnTo>
                  <a:lnTo>
                    <a:pt x="51" y="51"/>
                  </a:lnTo>
                  <a:lnTo>
                    <a:pt x="54" y="46"/>
                  </a:lnTo>
                  <a:lnTo>
                    <a:pt x="57"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3" name="Freeform 86"/>
            <p:cNvSpPr>
              <a:spLocks/>
            </p:cNvSpPr>
            <p:nvPr/>
          </p:nvSpPr>
          <p:spPr bwMode="auto">
            <a:xfrm>
              <a:off x="2359" y="1819"/>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30"/>
                <a:gd name="T89" fmla="*/ 29 w 29"/>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30">
                  <a:moveTo>
                    <a:pt x="15" y="30"/>
                  </a:moveTo>
                  <a:lnTo>
                    <a:pt x="11" y="30"/>
                  </a:lnTo>
                  <a:lnTo>
                    <a:pt x="9" y="29"/>
                  </a:lnTo>
                  <a:lnTo>
                    <a:pt x="7" y="27"/>
                  </a:lnTo>
                  <a:lnTo>
                    <a:pt x="4" y="26"/>
                  </a:lnTo>
                  <a:lnTo>
                    <a:pt x="2" y="23"/>
                  </a:lnTo>
                  <a:lnTo>
                    <a:pt x="1" y="21"/>
                  </a:lnTo>
                  <a:lnTo>
                    <a:pt x="0" y="18"/>
                  </a:lnTo>
                  <a:lnTo>
                    <a:pt x="0" y="15"/>
                  </a:lnTo>
                  <a:lnTo>
                    <a:pt x="0" y="13"/>
                  </a:lnTo>
                  <a:lnTo>
                    <a:pt x="1" y="10"/>
                  </a:lnTo>
                  <a:lnTo>
                    <a:pt x="2" y="7"/>
                  </a:lnTo>
                  <a:lnTo>
                    <a:pt x="4" y="5"/>
                  </a:lnTo>
                  <a:lnTo>
                    <a:pt x="7" y="3"/>
                  </a:lnTo>
                  <a:lnTo>
                    <a:pt x="9" y="1"/>
                  </a:lnTo>
                  <a:lnTo>
                    <a:pt x="11" y="0"/>
                  </a:lnTo>
                  <a:lnTo>
                    <a:pt x="15" y="0"/>
                  </a:lnTo>
                  <a:lnTo>
                    <a:pt x="17" y="0"/>
                  </a:lnTo>
                  <a:lnTo>
                    <a:pt x="21" y="1"/>
                  </a:lnTo>
                  <a:lnTo>
                    <a:pt x="23" y="3"/>
                  </a:lnTo>
                  <a:lnTo>
                    <a:pt x="25" y="5"/>
                  </a:lnTo>
                  <a:lnTo>
                    <a:pt x="26" y="7"/>
                  </a:lnTo>
                  <a:lnTo>
                    <a:pt x="28" y="10"/>
                  </a:lnTo>
                  <a:lnTo>
                    <a:pt x="29" y="13"/>
                  </a:lnTo>
                  <a:lnTo>
                    <a:pt x="29" y="15"/>
                  </a:lnTo>
                  <a:lnTo>
                    <a:pt x="28"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4" name="Freeform 87"/>
            <p:cNvSpPr>
              <a:spLocks/>
            </p:cNvSpPr>
            <p:nvPr/>
          </p:nvSpPr>
          <p:spPr bwMode="auto">
            <a:xfrm>
              <a:off x="2336" y="1607"/>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8" y="24"/>
                  </a:lnTo>
                  <a:lnTo>
                    <a:pt x="57" y="19"/>
                  </a:lnTo>
                  <a:lnTo>
                    <a:pt x="54" y="13"/>
                  </a:lnTo>
                  <a:lnTo>
                    <a:pt x="50" y="8"/>
                  </a:lnTo>
                  <a:lnTo>
                    <a:pt x="46" y="5"/>
                  </a:lnTo>
                  <a:lnTo>
                    <a:pt x="41" y="3"/>
                  </a:lnTo>
                  <a:lnTo>
                    <a:pt x="35" y="0"/>
                  </a:lnTo>
                  <a:lnTo>
                    <a:pt x="30" y="0"/>
                  </a:lnTo>
                  <a:lnTo>
                    <a:pt x="18" y="3"/>
                  </a:lnTo>
                  <a:lnTo>
                    <a:pt x="9" y="8"/>
                  </a:lnTo>
                  <a:lnTo>
                    <a:pt x="2" y="19"/>
                  </a:lnTo>
                  <a:lnTo>
                    <a:pt x="0" y="30"/>
                  </a:lnTo>
                  <a:lnTo>
                    <a:pt x="1" y="36"/>
                  </a:lnTo>
                  <a:lnTo>
                    <a:pt x="2" y="41"/>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5" name="Freeform 88"/>
            <p:cNvSpPr>
              <a:spLocks/>
            </p:cNvSpPr>
            <p:nvPr/>
          </p:nvSpPr>
          <p:spPr bwMode="auto">
            <a:xfrm>
              <a:off x="2343" y="1614"/>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1" y="29"/>
                  </a:lnTo>
                  <a:lnTo>
                    <a:pt x="9" y="28"/>
                  </a:lnTo>
                  <a:lnTo>
                    <a:pt x="7" y="27"/>
                  </a:lnTo>
                  <a:lnTo>
                    <a:pt x="4" y="26"/>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1"/>
                  </a:lnTo>
                  <a:lnTo>
                    <a:pt x="25" y="26"/>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6" name="Freeform 89"/>
            <p:cNvSpPr>
              <a:spLocks/>
            </p:cNvSpPr>
            <p:nvPr/>
          </p:nvSpPr>
          <p:spPr bwMode="auto">
            <a:xfrm>
              <a:off x="2456" y="192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5" y="13"/>
                  </a:lnTo>
                  <a:lnTo>
                    <a:pt x="52" y="8"/>
                  </a:lnTo>
                  <a:lnTo>
                    <a:pt x="47" y="5"/>
                  </a:lnTo>
                  <a:lnTo>
                    <a:pt x="42" y="3"/>
                  </a:lnTo>
                  <a:lnTo>
                    <a:pt x="36" y="0"/>
                  </a:lnTo>
                  <a:lnTo>
                    <a:pt x="30" y="0"/>
                  </a:lnTo>
                  <a:lnTo>
                    <a:pt x="19" y="3"/>
                  </a:lnTo>
                  <a:lnTo>
                    <a:pt x="9" y="8"/>
                  </a:lnTo>
                  <a:lnTo>
                    <a:pt x="2" y="19"/>
                  </a:lnTo>
                  <a:lnTo>
                    <a:pt x="0" y="30"/>
                  </a:lnTo>
                  <a:lnTo>
                    <a:pt x="1" y="36"/>
                  </a:lnTo>
                  <a:lnTo>
                    <a:pt x="2" y="42"/>
                  </a:lnTo>
                  <a:lnTo>
                    <a:pt x="6" y="46"/>
                  </a:lnTo>
                  <a:lnTo>
                    <a:pt x="9" y="51"/>
                  </a:lnTo>
                  <a:lnTo>
                    <a:pt x="14" y="54"/>
                  </a:lnTo>
                  <a:lnTo>
                    <a:pt x="19" y="58"/>
                  </a:lnTo>
                  <a:lnTo>
                    <a:pt x="24" y="59"/>
                  </a:lnTo>
                  <a:lnTo>
                    <a:pt x="30" y="60"/>
                  </a:lnTo>
                  <a:lnTo>
                    <a:pt x="36" y="59"/>
                  </a:lnTo>
                  <a:lnTo>
                    <a:pt x="42" y="58"/>
                  </a:lnTo>
                  <a:lnTo>
                    <a:pt x="47" y="54"/>
                  </a:lnTo>
                  <a:lnTo>
                    <a:pt x="52" y="51"/>
                  </a:lnTo>
                  <a:lnTo>
                    <a:pt x="55"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7" name="Freeform 90"/>
            <p:cNvSpPr>
              <a:spLocks/>
            </p:cNvSpPr>
            <p:nvPr/>
          </p:nvSpPr>
          <p:spPr bwMode="auto">
            <a:xfrm>
              <a:off x="2463" y="193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1" y="29"/>
                  </a:lnTo>
                  <a:lnTo>
                    <a:pt x="7" y="27"/>
                  </a:lnTo>
                  <a:lnTo>
                    <a:pt x="5" y="26"/>
                  </a:lnTo>
                  <a:lnTo>
                    <a:pt x="4" y="23"/>
                  </a:lnTo>
                  <a:lnTo>
                    <a:pt x="1" y="20"/>
                  </a:lnTo>
                  <a:lnTo>
                    <a:pt x="0" y="18"/>
                  </a:lnTo>
                  <a:lnTo>
                    <a:pt x="0" y="15"/>
                  </a:lnTo>
                  <a:lnTo>
                    <a:pt x="0" y="12"/>
                  </a:lnTo>
                  <a:lnTo>
                    <a:pt x="1" y="9"/>
                  </a:lnTo>
                  <a:lnTo>
                    <a:pt x="4" y="7"/>
                  </a:lnTo>
                  <a:lnTo>
                    <a:pt x="5" y="5"/>
                  </a:lnTo>
                  <a:lnTo>
                    <a:pt x="7" y="3"/>
                  </a:lnTo>
                  <a:lnTo>
                    <a:pt x="11" y="1"/>
                  </a:lnTo>
                  <a:lnTo>
                    <a:pt x="13" y="0"/>
                  </a:lnTo>
                  <a:lnTo>
                    <a:pt x="15" y="0"/>
                  </a:lnTo>
                  <a:lnTo>
                    <a:pt x="19" y="0"/>
                  </a:lnTo>
                  <a:lnTo>
                    <a:pt x="21" y="1"/>
                  </a:lnTo>
                  <a:lnTo>
                    <a:pt x="23" y="3"/>
                  </a:lnTo>
                  <a:lnTo>
                    <a:pt x="26" y="5"/>
                  </a:lnTo>
                  <a:lnTo>
                    <a:pt x="28" y="7"/>
                  </a:lnTo>
                  <a:lnTo>
                    <a:pt x="29" y="9"/>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8" name="Freeform 91"/>
            <p:cNvSpPr>
              <a:spLocks/>
            </p:cNvSpPr>
            <p:nvPr/>
          </p:nvSpPr>
          <p:spPr bwMode="auto">
            <a:xfrm>
              <a:off x="2357" y="1988"/>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4" y="12"/>
                  </a:lnTo>
                  <a:lnTo>
                    <a:pt x="51" y="8"/>
                  </a:lnTo>
                  <a:lnTo>
                    <a:pt x="46" y="4"/>
                  </a:lnTo>
                  <a:lnTo>
                    <a:pt x="42" y="2"/>
                  </a:lnTo>
                  <a:lnTo>
                    <a:pt x="36" y="0"/>
                  </a:lnTo>
                  <a:lnTo>
                    <a:pt x="30" y="0"/>
                  </a:lnTo>
                  <a:lnTo>
                    <a:pt x="19" y="2"/>
                  </a:lnTo>
                  <a:lnTo>
                    <a:pt x="9" y="8"/>
                  </a:lnTo>
                  <a:lnTo>
                    <a:pt x="3" y="18"/>
                  </a:lnTo>
                  <a:lnTo>
                    <a:pt x="0" y="30"/>
                  </a:lnTo>
                  <a:lnTo>
                    <a:pt x="1" y="35"/>
                  </a:lnTo>
                  <a:lnTo>
                    <a:pt x="3" y="40"/>
                  </a:lnTo>
                  <a:lnTo>
                    <a:pt x="6" y="46"/>
                  </a:lnTo>
                  <a:lnTo>
                    <a:pt x="9" y="50"/>
                  </a:lnTo>
                  <a:lnTo>
                    <a:pt x="14" y="54"/>
                  </a:lnTo>
                  <a:lnTo>
                    <a:pt x="19" y="56"/>
                  </a:lnTo>
                  <a:lnTo>
                    <a:pt x="24" y="59"/>
                  </a:lnTo>
                  <a:lnTo>
                    <a:pt x="30" y="59"/>
                  </a:lnTo>
                  <a:lnTo>
                    <a:pt x="36" y="59"/>
                  </a:lnTo>
                  <a:lnTo>
                    <a:pt x="42" y="56"/>
                  </a:lnTo>
                  <a:lnTo>
                    <a:pt x="46" y="54"/>
                  </a:lnTo>
                  <a:lnTo>
                    <a:pt x="51" y="50"/>
                  </a:lnTo>
                  <a:lnTo>
                    <a:pt x="54" y="46"/>
                  </a:lnTo>
                  <a:lnTo>
                    <a:pt x="58" y="40"/>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899" name="Freeform 92"/>
            <p:cNvSpPr>
              <a:spLocks/>
            </p:cNvSpPr>
            <p:nvPr/>
          </p:nvSpPr>
          <p:spPr bwMode="auto">
            <a:xfrm>
              <a:off x="2365" y="1995"/>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3" y="29"/>
                  </a:lnTo>
                  <a:lnTo>
                    <a:pt x="9" y="27"/>
                  </a:lnTo>
                  <a:lnTo>
                    <a:pt x="7" y="26"/>
                  </a:lnTo>
                  <a:lnTo>
                    <a:pt x="5" y="25"/>
                  </a:lnTo>
                  <a:lnTo>
                    <a:pt x="3" y="23"/>
                  </a:lnTo>
                  <a:lnTo>
                    <a:pt x="1" y="19"/>
                  </a:lnTo>
                  <a:lnTo>
                    <a:pt x="0" y="17"/>
                  </a:lnTo>
                  <a:lnTo>
                    <a:pt x="0" y="15"/>
                  </a:lnTo>
                  <a:lnTo>
                    <a:pt x="0" y="11"/>
                  </a:lnTo>
                  <a:lnTo>
                    <a:pt x="1" y="9"/>
                  </a:lnTo>
                  <a:lnTo>
                    <a:pt x="3" y="6"/>
                  </a:lnTo>
                  <a:lnTo>
                    <a:pt x="5" y="3"/>
                  </a:lnTo>
                  <a:lnTo>
                    <a:pt x="7" y="2"/>
                  </a:lnTo>
                  <a:lnTo>
                    <a:pt x="9" y="1"/>
                  </a:lnTo>
                  <a:lnTo>
                    <a:pt x="13" y="0"/>
                  </a:lnTo>
                  <a:lnTo>
                    <a:pt x="15" y="0"/>
                  </a:lnTo>
                  <a:lnTo>
                    <a:pt x="18" y="0"/>
                  </a:lnTo>
                  <a:lnTo>
                    <a:pt x="21" y="1"/>
                  </a:lnTo>
                  <a:lnTo>
                    <a:pt x="23" y="2"/>
                  </a:lnTo>
                  <a:lnTo>
                    <a:pt x="26" y="3"/>
                  </a:lnTo>
                  <a:lnTo>
                    <a:pt x="27" y="6"/>
                  </a:lnTo>
                  <a:lnTo>
                    <a:pt x="29" y="9"/>
                  </a:lnTo>
                  <a:lnTo>
                    <a:pt x="30" y="11"/>
                  </a:lnTo>
                  <a:lnTo>
                    <a:pt x="30" y="15"/>
                  </a:lnTo>
                  <a:lnTo>
                    <a:pt x="29" y="20"/>
                  </a:lnTo>
                  <a:lnTo>
                    <a:pt x="26" y="25"/>
                  </a:lnTo>
                  <a:lnTo>
                    <a:pt x="21" y="27"/>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0" name="Freeform 93"/>
            <p:cNvSpPr>
              <a:spLocks/>
            </p:cNvSpPr>
            <p:nvPr/>
          </p:nvSpPr>
          <p:spPr bwMode="auto">
            <a:xfrm>
              <a:off x="2658" y="2044"/>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8" y="25"/>
                  </a:lnTo>
                  <a:lnTo>
                    <a:pt x="57" y="19"/>
                  </a:lnTo>
                  <a:lnTo>
                    <a:pt x="54" y="13"/>
                  </a:lnTo>
                  <a:lnTo>
                    <a:pt x="50" y="9"/>
                  </a:lnTo>
                  <a:lnTo>
                    <a:pt x="46" y="5"/>
                  </a:lnTo>
                  <a:lnTo>
                    <a:pt x="41" y="3"/>
                  </a:lnTo>
                  <a:lnTo>
                    <a:pt x="35" y="2"/>
                  </a:lnTo>
                  <a:lnTo>
                    <a:pt x="30" y="0"/>
                  </a:lnTo>
                  <a:lnTo>
                    <a:pt x="18" y="3"/>
                  </a:lnTo>
                  <a:lnTo>
                    <a:pt x="9" y="9"/>
                  </a:lnTo>
                  <a:lnTo>
                    <a:pt x="2" y="19"/>
                  </a:lnTo>
                  <a:lnTo>
                    <a:pt x="0" y="30"/>
                  </a:lnTo>
                  <a:lnTo>
                    <a:pt x="1" y="36"/>
                  </a:lnTo>
                  <a:lnTo>
                    <a:pt x="2" y="42"/>
                  </a:lnTo>
                  <a:lnTo>
                    <a:pt x="5" y="47"/>
                  </a:lnTo>
                  <a:lnTo>
                    <a:pt x="9" y="51"/>
                  </a:lnTo>
                  <a:lnTo>
                    <a:pt x="13" y="55"/>
                  </a:lnTo>
                  <a:lnTo>
                    <a:pt x="18" y="58"/>
                  </a:lnTo>
                  <a:lnTo>
                    <a:pt x="24" y="59"/>
                  </a:lnTo>
                  <a:lnTo>
                    <a:pt x="30" y="60"/>
                  </a:lnTo>
                  <a:lnTo>
                    <a:pt x="35" y="59"/>
                  </a:lnTo>
                  <a:lnTo>
                    <a:pt x="41" y="58"/>
                  </a:lnTo>
                  <a:lnTo>
                    <a:pt x="46" y="55"/>
                  </a:lnTo>
                  <a:lnTo>
                    <a:pt x="50" y="51"/>
                  </a:lnTo>
                  <a:lnTo>
                    <a:pt x="54" y="47"/>
                  </a:lnTo>
                  <a:lnTo>
                    <a:pt x="57" y="42"/>
                  </a:lnTo>
                  <a:lnTo>
                    <a:pt x="58" y="36"/>
                  </a:lnTo>
                  <a:lnTo>
                    <a:pt x="59"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1" name="Freeform 94"/>
            <p:cNvSpPr>
              <a:spLocks/>
            </p:cNvSpPr>
            <p:nvPr/>
          </p:nvSpPr>
          <p:spPr bwMode="auto">
            <a:xfrm>
              <a:off x="2666" y="2051"/>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6" y="27"/>
                  </a:lnTo>
                  <a:lnTo>
                    <a:pt x="4" y="26"/>
                  </a:lnTo>
                  <a:lnTo>
                    <a:pt x="3" y="24"/>
                  </a:lnTo>
                  <a:lnTo>
                    <a:pt x="1" y="20"/>
                  </a:lnTo>
                  <a:lnTo>
                    <a:pt x="0" y="18"/>
                  </a:lnTo>
                  <a:lnTo>
                    <a:pt x="0" y="15"/>
                  </a:lnTo>
                  <a:lnTo>
                    <a:pt x="0" y="12"/>
                  </a:lnTo>
                  <a:lnTo>
                    <a:pt x="1" y="10"/>
                  </a:lnTo>
                  <a:lnTo>
                    <a:pt x="3" y="7"/>
                  </a:lnTo>
                  <a:lnTo>
                    <a:pt x="4" y="5"/>
                  </a:lnTo>
                  <a:lnTo>
                    <a:pt x="6" y="3"/>
                  </a:lnTo>
                  <a:lnTo>
                    <a:pt x="9" y="2"/>
                  </a:lnTo>
                  <a:lnTo>
                    <a:pt x="12" y="0"/>
                  </a:lnTo>
                  <a:lnTo>
                    <a:pt x="15" y="0"/>
                  </a:lnTo>
                  <a:lnTo>
                    <a:pt x="18" y="0"/>
                  </a:lnTo>
                  <a:lnTo>
                    <a:pt x="20" y="2"/>
                  </a:lnTo>
                  <a:lnTo>
                    <a:pt x="23" y="3"/>
                  </a:lnTo>
                  <a:lnTo>
                    <a:pt x="25" y="5"/>
                  </a:lnTo>
                  <a:lnTo>
                    <a:pt x="27" y="7"/>
                  </a:lnTo>
                  <a:lnTo>
                    <a:pt x="28" y="10"/>
                  </a:lnTo>
                  <a:lnTo>
                    <a:pt x="30" y="12"/>
                  </a:lnTo>
                  <a:lnTo>
                    <a:pt x="30" y="15"/>
                  </a:lnTo>
                  <a:lnTo>
                    <a:pt x="28" y="21"/>
                  </a:lnTo>
                  <a:lnTo>
                    <a:pt x="25" y="26"/>
                  </a:lnTo>
                  <a:lnTo>
                    <a:pt x="20"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2" name="Freeform 95"/>
            <p:cNvSpPr>
              <a:spLocks/>
            </p:cNvSpPr>
            <p:nvPr/>
          </p:nvSpPr>
          <p:spPr bwMode="auto">
            <a:xfrm>
              <a:off x="2674" y="1787"/>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4"/>
                  </a:lnTo>
                  <a:lnTo>
                    <a:pt x="51" y="9"/>
                  </a:lnTo>
                  <a:lnTo>
                    <a:pt x="46" y="6"/>
                  </a:lnTo>
                  <a:lnTo>
                    <a:pt x="41" y="2"/>
                  </a:lnTo>
                  <a:lnTo>
                    <a:pt x="36" y="1"/>
                  </a:lnTo>
                  <a:lnTo>
                    <a:pt x="30" y="0"/>
                  </a:lnTo>
                  <a:lnTo>
                    <a:pt x="18" y="2"/>
                  </a:lnTo>
                  <a:lnTo>
                    <a:pt x="9" y="9"/>
                  </a:lnTo>
                  <a:lnTo>
                    <a:pt x="2" y="18"/>
                  </a:lnTo>
                  <a:lnTo>
                    <a:pt x="0" y="30"/>
                  </a:lnTo>
                  <a:lnTo>
                    <a:pt x="1" y="36"/>
                  </a:lnTo>
                  <a:lnTo>
                    <a:pt x="2" y="41"/>
                  </a:lnTo>
                  <a:lnTo>
                    <a:pt x="6" y="47"/>
                  </a:lnTo>
                  <a:lnTo>
                    <a:pt x="9" y="52"/>
                  </a:lnTo>
                  <a:lnTo>
                    <a:pt x="14" y="55"/>
                  </a:lnTo>
                  <a:lnTo>
                    <a:pt x="18" y="58"/>
                  </a:lnTo>
                  <a:lnTo>
                    <a:pt x="24" y="60"/>
                  </a:lnTo>
                  <a:lnTo>
                    <a:pt x="30" y="60"/>
                  </a:lnTo>
                  <a:lnTo>
                    <a:pt x="36" y="60"/>
                  </a:lnTo>
                  <a:lnTo>
                    <a:pt x="41" y="58"/>
                  </a:lnTo>
                  <a:lnTo>
                    <a:pt x="46" y="55"/>
                  </a:lnTo>
                  <a:lnTo>
                    <a:pt x="51" y="52"/>
                  </a:lnTo>
                  <a:lnTo>
                    <a:pt x="54" y="47"/>
                  </a:lnTo>
                  <a:lnTo>
                    <a:pt x="57"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3" name="Freeform 96"/>
            <p:cNvSpPr>
              <a:spLocks/>
            </p:cNvSpPr>
            <p:nvPr/>
          </p:nvSpPr>
          <p:spPr bwMode="auto">
            <a:xfrm>
              <a:off x="2682" y="1795"/>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9"/>
                  </a:lnTo>
                  <a:lnTo>
                    <a:pt x="7" y="28"/>
                  </a:lnTo>
                  <a:lnTo>
                    <a:pt x="4" y="25"/>
                  </a:lnTo>
                  <a:lnTo>
                    <a:pt x="2" y="23"/>
                  </a:lnTo>
                  <a:lnTo>
                    <a:pt x="1" y="21"/>
                  </a:lnTo>
                  <a:lnTo>
                    <a:pt x="0" y="18"/>
                  </a:lnTo>
                  <a:lnTo>
                    <a:pt x="0" y="15"/>
                  </a:lnTo>
                  <a:lnTo>
                    <a:pt x="0" y="13"/>
                  </a:lnTo>
                  <a:lnTo>
                    <a:pt x="1" y="9"/>
                  </a:lnTo>
                  <a:lnTo>
                    <a:pt x="2" y="7"/>
                  </a:lnTo>
                  <a:lnTo>
                    <a:pt x="4" y="5"/>
                  </a:lnTo>
                  <a:lnTo>
                    <a:pt x="7" y="3"/>
                  </a:lnTo>
                  <a:lnTo>
                    <a:pt x="9" y="1"/>
                  </a:lnTo>
                  <a:lnTo>
                    <a:pt x="11" y="0"/>
                  </a:lnTo>
                  <a:lnTo>
                    <a:pt x="15" y="0"/>
                  </a:lnTo>
                  <a:lnTo>
                    <a:pt x="17" y="0"/>
                  </a:lnTo>
                  <a:lnTo>
                    <a:pt x="21" y="1"/>
                  </a:lnTo>
                  <a:lnTo>
                    <a:pt x="23" y="3"/>
                  </a:lnTo>
                  <a:lnTo>
                    <a:pt x="25" y="5"/>
                  </a:lnTo>
                  <a:lnTo>
                    <a:pt x="26" y="7"/>
                  </a:lnTo>
                  <a:lnTo>
                    <a:pt x="29" y="9"/>
                  </a:lnTo>
                  <a:lnTo>
                    <a:pt x="30" y="13"/>
                  </a:lnTo>
                  <a:lnTo>
                    <a:pt x="30" y="15"/>
                  </a:lnTo>
                  <a:lnTo>
                    <a:pt x="29" y="21"/>
                  </a:lnTo>
                  <a:lnTo>
                    <a:pt x="25"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4" name="Freeform 97"/>
            <p:cNvSpPr>
              <a:spLocks/>
            </p:cNvSpPr>
            <p:nvPr/>
          </p:nvSpPr>
          <p:spPr bwMode="auto">
            <a:xfrm>
              <a:off x="2677" y="2164"/>
              <a:ext cx="30" cy="29"/>
            </a:xfrm>
            <a:custGeom>
              <a:avLst/>
              <a:gdLst>
                <a:gd name="T0" fmla="*/ 1 w 58"/>
                <a:gd name="T1" fmla="*/ 0 h 60"/>
                <a:gd name="T2" fmla="*/ 1 w 58"/>
                <a:gd name="T3" fmla="*/ 0 h 60"/>
                <a:gd name="T4" fmla="*/ 1 w 58"/>
                <a:gd name="T5" fmla="*/ 0 h 60"/>
                <a:gd name="T6" fmla="*/ 1 w 58"/>
                <a:gd name="T7" fmla="*/ 0 h 60"/>
                <a:gd name="T8" fmla="*/ 1 w 58"/>
                <a:gd name="T9" fmla="*/ 0 h 60"/>
                <a:gd name="T10" fmla="*/ 1 w 58"/>
                <a:gd name="T11" fmla="*/ 0 h 60"/>
                <a:gd name="T12" fmla="*/ 1 w 58"/>
                <a:gd name="T13" fmla="*/ 0 h 60"/>
                <a:gd name="T14" fmla="*/ 1 w 58"/>
                <a:gd name="T15" fmla="*/ 0 h 60"/>
                <a:gd name="T16" fmla="*/ 1 w 58"/>
                <a:gd name="T17" fmla="*/ 0 h 60"/>
                <a:gd name="T18" fmla="*/ 1 w 58"/>
                <a:gd name="T19" fmla="*/ 0 h 60"/>
                <a:gd name="T20" fmla="*/ 1 w 58"/>
                <a:gd name="T21" fmla="*/ 0 h 60"/>
                <a:gd name="T22" fmla="*/ 1 w 58"/>
                <a:gd name="T23" fmla="*/ 0 h 60"/>
                <a:gd name="T24" fmla="*/ 0 w 58"/>
                <a:gd name="T25" fmla="*/ 0 h 60"/>
                <a:gd name="T26" fmla="*/ 0 w 58"/>
                <a:gd name="T27" fmla="*/ 0 h 60"/>
                <a:gd name="T28" fmla="*/ 1 w 58"/>
                <a:gd name="T29" fmla="*/ 0 h 60"/>
                <a:gd name="T30" fmla="*/ 1 w 58"/>
                <a:gd name="T31" fmla="*/ 0 h 60"/>
                <a:gd name="T32" fmla="*/ 1 w 58"/>
                <a:gd name="T33" fmla="*/ 0 h 60"/>
                <a:gd name="T34" fmla="*/ 1 w 58"/>
                <a:gd name="T35" fmla="*/ 0 h 60"/>
                <a:gd name="T36" fmla="*/ 1 w 58"/>
                <a:gd name="T37" fmla="*/ 0 h 60"/>
                <a:gd name="T38" fmla="*/ 1 w 58"/>
                <a:gd name="T39" fmla="*/ 0 h 60"/>
                <a:gd name="T40" fmla="*/ 1 w 58"/>
                <a:gd name="T41" fmla="*/ 0 h 60"/>
                <a:gd name="T42" fmla="*/ 1 w 58"/>
                <a:gd name="T43" fmla="*/ 0 h 60"/>
                <a:gd name="T44" fmla="*/ 1 w 58"/>
                <a:gd name="T45" fmla="*/ 0 h 60"/>
                <a:gd name="T46" fmla="*/ 1 w 58"/>
                <a:gd name="T47" fmla="*/ 0 h 60"/>
                <a:gd name="T48" fmla="*/ 1 w 58"/>
                <a:gd name="T49" fmla="*/ 0 h 60"/>
                <a:gd name="T50" fmla="*/ 1 w 58"/>
                <a:gd name="T51" fmla="*/ 0 h 60"/>
                <a:gd name="T52" fmla="*/ 1 w 58"/>
                <a:gd name="T53" fmla="*/ 0 h 60"/>
                <a:gd name="T54" fmla="*/ 1 w 58"/>
                <a:gd name="T55" fmla="*/ 0 h 60"/>
                <a:gd name="T56" fmla="*/ 1 w 58"/>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60"/>
                <a:gd name="T89" fmla="*/ 58 w 58"/>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60">
                  <a:moveTo>
                    <a:pt x="58" y="30"/>
                  </a:moveTo>
                  <a:lnTo>
                    <a:pt x="58" y="24"/>
                  </a:lnTo>
                  <a:lnTo>
                    <a:pt x="56" y="18"/>
                  </a:lnTo>
                  <a:lnTo>
                    <a:pt x="54" y="14"/>
                  </a:lnTo>
                  <a:lnTo>
                    <a:pt x="50" y="9"/>
                  </a:lnTo>
                  <a:lnTo>
                    <a:pt x="46" y="6"/>
                  </a:lnTo>
                  <a:lnTo>
                    <a:pt x="40" y="2"/>
                  </a:lnTo>
                  <a:lnTo>
                    <a:pt x="34" y="1"/>
                  </a:lnTo>
                  <a:lnTo>
                    <a:pt x="28" y="0"/>
                  </a:lnTo>
                  <a:lnTo>
                    <a:pt x="17" y="2"/>
                  </a:lnTo>
                  <a:lnTo>
                    <a:pt x="8" y="9"/>
                  </a:lnTo>
                  <a:lnTo>
                    <a:pt x="2" y="18"/>
                  </a:lnTo>
                  <a:lnTo>
                    <a:pt x="0" y="30"/>
                  </a:lnTo>
                  <a:lnTo>
                    <a:pt x="0" y="36"/>
                  </a:lnTo>
                  <a:lnTo>
                    <a:pt x="2" y="42"/>
                  </a:lnTo>
                  <a:lnTo>
                    <a:pt x="4" y="46"/>
                  </a:lnTo>
                  <a:lnTo>
                    <a:pt x="8" y="51"/>
                  </a:lnTo>
                  <a:lnTo>
                    <a:pt x="12" y="54"/>
                  </a:lnTo>
                  <a:lnTo>
                    <a:pt x="18" y="58"/>
                  </a:lnTo>
                  <a:lnTo>
                    <a:pt x="23" y="59"/>
                  </a:lnTo>
                  <a:lnTo>
                    <a:pt x="28" y="60"/>
                  </a:lnTo>
                  <a:lnTo>
                    <a:pt x="34" y="59"/>
                  </a:lnTo>
                  <a:lnTo>
                    <a:pt x="40" y="58"/>
                  </a:lnTo>
                  <a:lnTo>
                    <a:pt x="46" y="54"/>
                  </a:lnTo>
                  <a:lnTo>
                    <a:pt x="50" y="51"/>
                  </a:lnTo>
                  <a:lnTo>
                    <a:pt x="54" y="46"/>
                  </a:lnTo>
                  <a:lnTo>
                    <a:pt x="56" y="42"/>
                  </a:lnTo>
                  <a:lnTo>
                    <a:pt x="58" y="36"/>
                  </a:lnTo>
                  <a:lnTo>
                    <a:pt x="58"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5" name="Freeform 98"/>
            <p:cNvSpPr>
              <a:spLocks/>
            </p:cNvSpPr>
            <p:nvPr/>
          </p:nvSpPr>
          <p:spPr bwMode="auto">
            <a:xfrm>
              <a:off x="2685" y="2171"/>
              <a:ext cx="14" cy="15"/>
            </a:xfrm>
            <a:custGeom>
              <a:avLst/>
              <a:gdLst>
                <a:gd name="T0" fmla="*/ 1 w 28"/>
                <a:gd name="T1" fmla="*/ 1 h 30"/>
                <a:gd name="T2" fmla="*/ 1 w 28"/>
                <a:gd name="T3" fmla="*/ 1 h 30"/>
                <a:gd name="T4" fmla="*/ 1 w 28"/>
                <a:gd name="T5" fmla="*/ 1 h 30"/>
                <a:gd name="T6" fmla="*/ 1 w 28"/>
                <a:gd name="T7" fmla="*/ 1 h 30"/>
                <a:gd name="T8" fmla="*/ 1 w 28"/>
                <a:gd name="T9" fmla="*/ 1 h 30"/>
                <a:gd name="T10" fmla="*/ 1 w 28"/>
                <a:gd name="T11" fmla="*/ 1 h 30"/>
                <a:gd name="T12" fmla="*/ 1 w 28"/>
                <a:gd name="T13" fmla="*/ 1 h 30"/>
                <a:gd name="T14" fmla="*/ 0 w 28"/>
                <a:gd name="T15" fmla="*/ 1 h 30"/>
                <a:gd name="T16" fmla="*/ 0 w 28"/>
                <a:gd name="T17" fmla="*/ 1 h 30"/>
                <a:gd name="T18" fmla="*/ 0 w 28"/>
                <a:gd name="T19" fmla="*/ 1 h 30"/>
                <a:gd name="T20" fmla="*/ 1 w 28"/>
                <a:gd name="T21" fmla="*/ 1 h 30"/>
                <a:gd name="T22" fmla="*/ 1 w 28"/>
                <a:gd name="T23" fmla="*/ 1 h 30"/>
                <a:gd name="T24" fmla="*/ 1 w 28"/>
                <a:gd name="T25" fmla="*/ 1 h 30"/>
                <a:gd name="T26" fmla="*/ 1 w 28"/>
                <a:gd name="T27" fmla="*/ 1 h 30"/>
                <a:gd name="T28" fmla="*/ 1 w 28"/>
                <a:gd name="T29" fmla="*/ 1 h 30"/>
                <a:gd name="T30" fmla="*/ 1 w 28"/>
                <a:gd name="T31" fmla="*/ 0 h 30"/>
                <a:gd name="T32" fmla="*/ 1 w 28"/>
                <a:gd name="T33" fmla="*/ 0 h 30"/>
                <a:gd name="T34" fmla="*/ 1 w 28"/>
                <a:gd name="T35" fmla="*/ 0 h 30"/>
                <a:gd name="T36" fmla="*/ 1 w 28"/>
                <a:gd name="T37" fmla="*/ 1 h 30"/>
                <a:gd name="T38" fmla="*/ 1 w 28"/>
                <a:gd name="T39" fmla="*/ 1 h 30"/>
                <a:gd name="T40" fmla="*/ 1 w 28"/>
                <a:gd name="T41" fmla="*/ 1 h 30"/>
                <a:gd name="T42" fmla="*/ 1 w 28"/>
                <a:gd name="T43" fmla="*/ 1 h 30"/>
                <a:gd name="T44" fmla="*/ 1 w 28"/>
                <a:gd name="T45" fmla="*/ 1 h 30"/>
                <a:gd name="T46" fmla="*/ 1 w 28"/>
                <a:gd name="T47" fmla="*/ 1 h 30"/>
                <a:gd name="T48" fmla="*/ 1 w 28"/>
                <a:gd name="T49" fmla="*/ 1 h 30"/>
                <a:gd name="T50" fmla="*/ 1 w 28"/>
                <a:gd name="T51" fmla="*/ 1 h 30"/>
                <a:gd name="T52" fmla="*/ 1 w 28"/>
                <a:gd name="T53" fmla="*/ 1 h 30"/>
                <a:gd name="T54" fmla="*/ 1 w 28"/>
                <a:gd name="T55" fmla="*/ 1 h 30"/>
                <a:gd name="T56" fmla="*/ 1 w 28"/>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30"/>
                <a:gd name="T89" fmla="*/ 28 w 28"/>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30">
                  <a:moveTo>
                    <a:pt x="13" y="30"/>
                  </a:moveTo>
                  <a:lnTo>
                    <a:pt x="11" y="30"/>
                  </a:lnTo>
                  <a:lnTo>
                    <a:pt x="9" y="29"/>
                  </a:lnTo>
                  <a:lnTo>
                    <a:pt x="5" y="28"/>
                  </a:lnTo>
                  <a:lnTo>
                    <a:pt x="3" y="25"/>
                  </a:lnTo>
                  <a:lnTo>
                    <a:pt x="2" y="23"/>
                  </a:lnTo>
                  <a:lnTo>
                    <a:pt x="1" y="21"/>
                  </a:lnTo>
                  <a:lnTo>
                    <a:pt x="0" y="18"/>
                  </a:lnTo>
                  <a:lnTo>
                    <a:pt x="0" y="15"/>
                  </a:lnTo>
                  <a:lnTo>
                    <a:pt x="0" y="13"/>
                  </a:lnTo>
                  <a:lnTo>
                    <a:pt x="1" y="9"/>
                  </a:lnTo>
                  <a:lnTo>
                    <a:pt x="2" y="7"/>
                  </a:lnTo>
                  <a:lnTo>
                    <a:pt x="3" y="5"/>
                  </a:lnTo>
                  <a:lnTo>
                    <a:pt x="5" y="3"/>
                  </a:lnTo>
                  <a:lnTo>
                    <a:pt x="9" y="1"/>
                  </a:lnTo>
                  <a:lnTo>
                    <a:pt x="11" y="0"/>
                  </a:lnTo>
                  <a:lnTo>
                    <a:pt x="13" y="0"/>
                  </a:lnTo>
                  <a:lnTo>
                    <a:pt x="17" y="0"/>
                  </a:lnTo>
                  <a:lnTo>
                    <a:pt x="19" y="1"/>
                  </a:lnTo>
                  <a:lnTo>
                    <a:pt x="23" y="3"/>
                  </a:lnTo>
                  <a:lnTo>
                    <a:pt x="25" y="5"/>
                  </a:lnTo>
                  <a:lnTo>
                    <a:pt x="26" y="7"/>
                  </a:lnTo>
                  <a:lnTo>
                    <a:pt x="27" y="9"/>
                  </a:lnTo>
                  <a:lnTo>
                    <a:pt x="28" y="13"/>
                  </a:lnTo>
                  <a:lnTo>
                    <a:pt x="28" y="15"/>
                  </a:lnTo>
                  <a:lnTo>
                    <a:pt x="27" y="21"/>
                  </a:lnTo>
                  <a:lnTo>
                    <a:pt x="25" y="25"/>
                  </a:lnTo>
                  <a:lnTo>
                    <a:pt x="19" y="29"/>
                  </a:lnTo>
                  <a:lnTo>
                    <a:pt x="13"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6" name="Freeform 99"/>
            <p:cNvSpPr>
              <a:spLocks/>
            </p:cNvSpPr>
            <p:nvPr/>
          </p:nvSpPr>
          <p:spPr bwMode="auto">
            <a:xfrm>
              <a:off x="2539" y="2259"/>
              <a:ext cx="29" cy="30"/>
            </a:xfrm>
            <a:custGeom>
              <a:avLst/>
              <a:gdLst>
                <a:gd name="T0" fmla="*/ 0 w 60"/>
                <a:gd name="T1" fmla="*/ 1 h 60"/>
                <a:gd name="T2" fmla="*/ 0 w 60"/>
                <a:gd name="T3" fmla="*/ 1 h 60"/>
                <a:gd name="T4" fmla="*/ 0 w 60"/>
                <a:gd name="T5" fmla="*/ 1 h 60"/>
                <a:gd name="T6" fmla="*/ 0 w 60"/>
                <a:gd name="T7" fmla="*/ 1 h 60"/>
                <a:gd name="T8" fmla="*/ 0 w 60"/>
                <a:gd name="T9" fmla="*/ 1 h 60"/>
                <a:gd name="T10" fmla="*/ 0 w 60"/>
                <a:gd name="T11" fmla="*/ 1 h 60"/>
                <a:gd name="T12" fmla="*/ 0 w 60"/>
                <a:gd name="T13" fmla="*/ 1 h 60"/>
                <a:gd name="T14" fmla="*/ 0 w 60"/>
                <a:gd name="T15" fmla="*/ 1 h 60"/>
                <a:gd name="T16" fmla="*/ 0 w 60"/>
                <a:gd name="T17" fmla="*/ 0 h 60"/>
                <a:gd name="T18" fmla="*/ 0 w 60"/>
                <a:gd name="T19" fmla="*/ 1 h 60"/>
                <a:gd name="T20" fmla="*/ 0 w 60"/>
                <a:gd name="T21" fmla="*/ 1 h 60"/>
                <a:gd name="T22" fmla="*/ 0 w 60"/>
                <a:gd name="T23" fmla="*/ 1 h 60"/>
                <a:gd name="T24" fmla="*/ 0 w 60"/>
                <a:gd name="T25" fmla="*/ 1 h 60"/>
                <a:gd name="T26" fmla="*/ 0 w 60"/>
                <a:gd name="T27" fmla="*/ 1 h 60"/>
                <a:gd name="T28" fmla="*/ 0 w 60"/>
                <a:gd name="T29" fmla="*/ 1 h 60"/>
                <a:gd name="T30" fmla="*/ 0 w 60"/>
                <a:gd name="T31" fmla="*/ 1 h 60"/>
                <a:gd name="T32" fmla="*/ 0 w 60"/>
                <a:gd name="T33" fmla="*/ 1 h 60"/>
                <a:gd name="T34" fmla="*/ 0 w 60"/>
                <a:gd name="T35" fmla="*/ 1 h 60"/>
                <a:gd name="T36" fmla="*/ 0 w 60"/>
                <a:gd name="T37" fmla="*/ 1 h 60"/>
                <a:gd name="T38" fmla="*/ 0 w 60"/>
                <a:gd name="T39" fmla="*/ 1 h 60"/>
                <a:gd name="T40" fmla="*/ 0 w 60"/>
                <a:gd name="T41" fmla="*/ 1 h 60"/>
                <a:gd name="T42" fmla="*/ 0 w 60"/>
                <a:gd name="T43" fmla="*/ 1 h 60"/>
                <a:gd name="T44" fmla="*/ 0 w 60"/>
                <a:gd name="T45" fmla="*/ 1 h 60"/>
                <a:gd name="T46" fmla="*/ 0 w 60"/>
                <a:gd name="T47" fmla="*/ 1 h 60"/>
                <a:gd name="T48" fmla="*/ 0 w 60"/>
                <a:gd name="T49" fmla="*/ 1 h 60"/>
                <a:gd name="T50" fmla="*/ 0 w 60"/>
                <a:gd name="T51" fmla="*/ 1 h 60"/>
                <a:gd name="T52" fmla="*/ 0 w 60"/>
                <a:gd name="T53" fmla="*/ 1 h 60"/>
                <a:gd name="T54" fmla="*/ 0 w 60"/>
                <a:gd name="T55" fmla="*/ 1 h 60"/>
                <a:gd name="T56" fmla="*/ 0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4" y="13"/>
                  </a:lnTo>
                  <a:lnTo>
                    <a:pt x="51" y="8"/>
                  </a:lnTo>
                  <a:lnTo>
                    <a:pt x="46" y="5"/>
                  </a:lnTo>
                  <a:lnTo>
                    <a:pt x="42" y="3"/>
                  </a:lnTo>
                  <a:lnTo>
                    <a:pt x="36" y="1"/>
                  </a:lnTo>
                  <a:lnTo>
                    <a:pt x="30" y="0"/>
                  </a:lnTo>
                  <a:lnTo>
                    <a:pt x="18" y="3"/>
                  </a:lnTo>
                  <a:lnTo>
                    <a:pt x="8" y="8"/>
                  </a:lnTo>
                  <a:lnTo>
                    <a:pt x="2" y="19"/>
                  </a:lnTo>
                  <a:lnTo>
                    <a:pt x="0" y="30"/>
                  </a:lnTo>
                  <a:lnTo>
                    <a:pt x="1" y="36"/>
                  </a:lnTo>
                  <a:lnTo>
                    <a:pt x="2" y="42"/>
                  </a:lnTo>
                  <a:lnTo>
                    <a:pt x="5" y="46"/>
                  </a:lnTo>
                  <a:lnTo>
                    <a:pt x="8" y="51"/>
                  </a:lnTo>
                  <a:lnTo>
                    <a:pt x="13" y="54"/>
                  </a:lnTo>
                  <a:lnTo>
                    <a:pt x="18" y="58"/>
                  </a:lnTo>
                  <a:lnTo>
                    <a:pt x="24" y="59"/>
                  </a:lnTo>
                  <a:lnTo>
                    <a:pt x="30" y="60"/>
                  </a:lnTo>
                  <a:lnTo>
                    <a:pt x="36" y="59"/>
                  </a:lnTo>
                  <a:lnTo>
                    <a:pt x="42"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7" name="Freeform 100"/>
            <p:cNvSpPr>
              <a:spLocks/>
            </p:cNvSpPr>
            <p:nvPr/>
          </p:nvSpPr>
          <p:spPr bwMode="auto">
            <a:xfrm>
              <a:off x="2546" y="226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7" y="27"/>
                  </a:lnTo>
                  <a:lnTo>
                    <a:pt x="5" y="26"/>
                  </a:lnTo>
                  <a:lnTo>
                    <a:pt x="2" y="23"/>
                  </a:lnTo>
                  <a:lnTo>
                    <a:pt x="1" y="20"/>
                  </a:lnTo>
                  <a:lnTo>
                    <a:pt x="0" y="18"/>
                  </a:lnTo>
                  <a:lnTo>
                    <a:pt x="0" y="15"/>
                  </a:lnTo>
                  <a:lnTo>
                    <a:pt x="0" y="12"/>
                  </a:lnTo>
                  <a:lnTo>
                    <a:pt x="1" y="9"/>
                  </a:lnTo>
                  <a:lnTo>
                    <a:pt x="2" y="7"/>
                  </a:lnTo>
                  <a:lnTo>
                    <a:pt x="5" y="5"/>
                  </a:lnTo>
                  <a:lnTo>
                    <a:pt x="7" y="3"/>
                  </a:lnTo>
                  <a:lnTo>
                    <a:pt x="9" y="1"/>
                  </a:lnTo>
                  <a:lnTo>
                    <a:pt x="12" y="0"/>
                  </a:lnTo>
                  <a:lnTo>
                    <a:pt x="15" y="0"/>
                  </a:lnTo>
                  <a:lnTo>
                    <a:pt x="17" y="0"/>
                  </a:lnTo>
                  <a:lnTo>
                    <a:pt x="21" y="1"/>
                  </a:lnTo>
                  <a:lnTo>
                    <a:pt x="23" y="3"/>
                  </a:lnTo>
                  <a:lnTo>
                    <a:pt x="25" y="5"/>
                  </a:lnTo>
                  <a:lnTo>
                    <a:pt x="27"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8" name="Freeform 101"/>
            <p:cNvSpPr>
              <a:spLocks/>
            </p:cNvSpPr>
            <p:nvPr/>
          </p:nvSpPr>
          <p:spPr bwMode="auto">
            <a:xfrm>
              <a:off x="2416" y="2291"/>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8" y="24"/>
                  </a:lnTo>
                  <a:lnTo>
                    <a:pt x="57" y="18"/>
                  </a:lnTo>
                  <a:lnTo>
                    <a:pt x="54" y="13"/>
                  </a:lnTo>
                  <a:lnTo>
                    <a:pt x="50" y="9"/>
                  </a:lnTo>
                  <a:lnTo>
                    <a:pt x="46" y="5"/>
                  </a:lnTo>
                  <a:lnTo>
                    <a:pt x="41" y="2"/>
                  </a:lnTo>
                  <a:lnTo>
                    <a:pt x="35" y="1"/>
                  </a:lnTo>
                  <a:lnTo>
                    <a:pt x="30" y="0"/>
                  </a:lnTo>
                  <a:lnTo>
                    <a:pt x="18" y="2"/>
                  </a:lnTo>
                  <a:lnTo>
                    <a:pt x="9" y="9"/>
                  </a:lnTo>
                  <a:lnTo>
                    <a:pt x="2" y="18"/>
                  </a:lnTo>
                  <a:lnTo>
                    <a:pt x="0" y="30"/>
                  </a:lnTo>
                  <a:lnTo>
                    <a:pt x="1" y="35"/>
                  </a:lnTo>
                  <a:lnTo>
                    <a:pt x="2" y="41"/>
                  </a:lnTo>
                  <a:lnTo>
                    <a:pt x="4" y="47"/>
                  </a:lnTo>
                  <a:lnTo>
                    <a:pt x="8" y="51"/>
                  </a:lnTo>
                  <a:lnTo>
                    <a:pt x="12" y="55"/>
                  </a:lnTo>
                  <a:lnTo>
                    <a:pt x="18" y="57"/>
                  </a:lnTo>
                  <a:lnTo>
                    <a:pt x="24" y="59"/>
                  </a:lnTo>
                  <a:lnTo>
                    <a:pt x="30" y="59"/>
                  </a:lnTo>
                  <a:lnTo>
                    <a:pt x="35" y="59"/>
                  </a:lnTo>
                  <a:lnTo>
                    <a:pt x="41" y="57"/>
                  </a:lnTo>
                  <a:lnTo>
                    <a:pt x="46" y="55"/>
                  </a:lnTo>
                  <a:lnTo>
                    <a:pt x="50" y="51"/>
                  </a:lnTo>
                  <a:lnTo>
                    <a:pt x="54" y="47"/>
                  </a:lnTo>
                  <a:lnTo>
                    <a:pt x="57" y="41"/>
                  </a:lnTo>
                  <a:lnTo>
                    <a:pt x="58"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09" name="Freeform 102"/>
            <p:cNvSpPr>
              <a:spLocks/>
            </p:cNvSpPr>
            <p:nvPr/>
          </p:nvSpPr>
          <p:spPr bwMode="auto">
            <a:xfrm>
              <a:off x="2423" y="2298"/>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8"/>
                  </a:lnTo>
                  <a:lnTo>
                    <a:pt x="7" y="27"/>
                  </a:lnTo>
                  <a:lnTo>
                    <a:pt x="4" y="25"/>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0"/>
                  </a:lnTo>
                  <a:lnTo>
                    <a:pt x="25" y="25"/>
                  </a:lnTo>
                  <a:lnTo>
                    <a:pt x="20"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0" name="Freeform 103"/>
            <p:cNvSpPr>
              <a:spLocks/>
            </p:cNvSpPr>
            <p:nvPr/>
          </p:nvSpPr>
          <p:spPr bwMode="auto">
            <a:xfrm>
              <a:off x="2344" y="2212"/>
              <a:ext cx="30" cy="29"/>
            </a:xfrm>
            <a:custGeom>
              <a:avLst/>
              <a:gdLst>
                <a:gd name="T0" fmla="*/ 1 w 60"/>
                <a:gd name="T1" fmla="*/ 1 h 57"/>
                <a:gd name="T2" fmla="*/ 1 w 60"/>
                <a:gd name="T3" fmla="*/ 1 h 57"/>
                <a:gd name="T4" fmla="*/ 1 w 60"/>
                <a:gd name="T5" fmla="*/ 1 h 57"/>
                <a:gd name="T6" fmla="*/ 1 w 60"/>
                <a:gd name="T7" fmla="*/ 1 h 57"/>
                <a:gd name="T8" fmla="*/ 1 w 60"/>
                <a:gd name="T9" fmla="*/ 1 h 57"/>
                <a:gd name="T10" fmla="*/ 1 w 60"/>
                <a:gd name="T11" fmla="*/ 1 h 57"/>
                <a:gd name="T12" fmla="*/ 1 w 60"/>
                <a:gd name="T13" fmla="*/ 1 h 57"/>
                <a:gd name="T14" fmla="*/ 1 w 60"/>
                <a:gd name="T15" fmla="*/ 0 h 57"/>
                <a:gd name="T16" fmla="*/ 1 w 60"/>
                <a:gd name="T17" fmla="*/ 0 h 57"/>
                <a:gd name="T18" fmla="*/ 1 w 60"/>
                <a:gd name="T19" fmla="*/ 1 h 57"/>
                <a:gd name="T20" fmla="*/ 1 w 60"/>
                <a:gd name="T21" fmla="*/ 1 h 57"/>
                <a:gd name="T22" fmla="*/ 1 w 60"/>
                <a:gd name="T23" fmla="*/ 1 h 57"/>
                <a:gd name="T24" fmla="*/ 0 w 60"/>
                <a:gd name="T25" fmla="*/ 1 h 57"/>
                <a:gd name="T26" fmla="*/ 1 w 60"/>
                <a:gd name="T27" fmla="*/ 1 h 57"/>
                <a:gd name="T28" fmla="*/ 1 w 60"/>
                <a:gd name="T29" fmla="*/ 1 h 57"/>
                <a:gd name="T30" fmla="*/ 1 w 60"/>
                <a:gd name="T31" fmla="*/ 1 h 57"/>
                <a:gd name="T32" fmla="*/ 1 w 60"/>
                <a:gd name="T33" fmla="*/ 1 h 57"/>
                <a:gd name="T34" fmla="*/ 1 w 60"/>
                <a:gd name="T35" fmla="*/ 1 h 57"/>
                <a:gd name="T36" fmla="*/ 1 w 60"/>
                <a:gd name="T37" fmla="*/ 1 h 57"/>
                <a:gd name="T38" fmla="*/ 1 w 60"/>
                <a:gd name="T39" fmla="*/ 1 h 57"/>
                <a:gd name="T40" fmla="*/ 1 w 60"/>
                <a:gd name="T41" fmla="*/ 1 h 57"/>
                <a:gd name="T42" fmla="*/ 1 w 60"/>
                <a:gd name="T43" fmla="*/ 1 h 57"/>
                <a:gd name="T44" fmla="*/ 1 w 60"/>
                <a:gd name="T45" fmla="*/ 1 h 57"/>
                <a:gd name="T46" fmla="*/ 1 w 60"/>
                <a:gd name="T47" fmla="*/ 1 h 57"/>
                <a:gd name="T48" fmla="*/ 1 w 60"/>
                <a:gd name="T49" fmla="*/ 1 h 57"/>
                <a:gd name="T50" fmla="*/ 1 w 60"/>
                <a:gd name="T51" fmla="*/ 1 h 57"/>
                <a:gd name="T52" fmla="*/ 1 w 60"/>
                <a:gd name="T53" fmla="*/ 1 h 57"/>
                <a:gd name="T54" fmla="*/ 1 w 60"/>
                <a:gd name="T55" fmla="*/ 1 h 57"/>
                <a:gd name="T56" fmla="*/ 1 w 60"/>
                <a:gd name="T57" fmla="*/ 1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7"/>
                <a:gd name="T89" fmla="*/ 60 w 60"/>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7">
                  <a:moveTo>
                    <a:pt x="60" y="27"/>
                  </a:moveTo>
                  <a:lnTo>
                    <a:pt x="59" y="23"/>
                  </a:lnTo>
                  <a:lnTo>
                    <a:pt x="57" y="17"/>
                  </a:lnTo>
                  <a:lnTo>
                    <a:pt x="54" y="12"/>
                  </a:lnTo>
                  <a:lnTo>
                    <a:pt x="50" y="8"/>
                  </a:lnTo>
                  <a:lnTo>
                    <a:pt x="46" y="4"/>
                  </a:lnTo>
                  <a:lnTo>
                    <a:pt x="41" y="2"/>
                  </a:lnTo>
                  <a:lnTo>
                    <a:pt x="35" y="0"/>
                  </a:lnTo>
                  <a:lnTo>
                    <a:pt x="30" y="0"/>
                  </a:lnTo>
                  <a:lnTo>
                    <a:pt x="18" y="2"/>
                  </a:lnTo>
                  <a:lnTo>
                    <a:pt x="9" y="8"/>
                  </a:lnTo>
                  <a:lnTo>
                    <a:pt x="2" y="17"/>
                  </a:lnTo>
                  <a:lnTo>
                    <a:pt x="0" y="27"/>
                  </a:lnTo>
                  <a:lnTo>
                    <a:pt x="1" y="33"/>
                  </a:lnTo>
                  <a:lnTo>
                    <a:pt x="2" y="39"/>
                  </a:lnTo>
                  <a:lnTo>
                    <a:pt x="4" y="45"/>
                  </a:lnTo>
                  <a:lnTo>
                    <a:pt x="8" y="49"/>
                  </a:lnTo>
                  <a:lnTo>
                    <a:pt x="12" y="53"/>
                  </a:lnTo>
                  <a:lnTo>
                    <a:pt x="18" y="55"/>
                  </a:lnTo>
                  <a:lnTo>
                    <a:pt x="24" y="57"/>
                  </a:lnTo>
                  <a:lnTo>
                    <a:pt x="30" y="57"/>
                  </a:lnTo>
                  <a:lnTo>
                    <a:pt x="35" y="57"/>
                  </a:lnTo>
                  <a:lnTo>
                    <a:pt x="41" y="55"/>
                  </a:lnTo>
                  <a:lnTo>
                    <a:pt x="46" y="53"/>
                  </a:lnTo>
                  <a:lnTo>
                    <a:pt x="50" y="49"/>
                  </a:lnTo>
                  <a:lnTo>
                    <a:pt x="54" y="45"/>
                  </a:lnTo>
                  <a:lnTo>
                    <a:pt x="57" y="39"/>
                  </a:lnTo>
                  <a:lnTo>
                    <a:pt x="59" y="33"/>
                  </a:lnTo>
                  <a:lnTo>
                    <a:pt x="60" y="27"/>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1" name="Freeform 104"/>
            <p:cNvSpPr>
              <a:spLocks/>
            </p:cNvSpPr>
            <p:nvPr/>
          </p:nvSpPr>
          <p:spPr bwMode="auto">
            <a:xfrm>
              <a:off x="2351" y="2219"/>
              <a:ext cx="15" cy="14"/>
            </a:xfrm>
            <a:custGeom>
              <a:avLst/>
              <a:gdLst>
                <a:gd name="T0" fmla="*/ 1 w 30"/>
                <a:gd name="T1" fmla="*/ 1 h 27"/>
                <a:gd name="T2" fmla="*/ 1 w 30"/>
                <a:gd name="T3" fmla="*/ 1 h 27"/>
                <a:gd name="T4" fmla="*/ 1 w 30"/>
                <a:gd name="T5" fmla="*/ 1 h 27"/>
                <a:gd name="T6" fmla="*/ 1 w 30"/>
                <a:gd name="T7" fmla="*/ 1 h 27"/>
                <a:gd name="T8" fmla="*/ 1 w 30"/>
                <a:gd name="T9" fmla="*/ 1 h 27"/>
                <a:gd name="T10" fmla="*/ 1 w 30"/>
                <a:gd name="T11" fmla="*/ 1 h 27"/>
                <a:gd name="T12" fmla="*/ 1 w 30"/>
                <a:gd name="T13" fmla="*/ 1 h 27"/>
                <a:gd name="T14" fmla="*/ 0 w 30"/>
                <a:gd name="T15" fmla="*/ 1 h 27"/>
                <a:gd name="T16" fmla="*/ 0 w 30"/>
                <a:gd name="T17" fmla="*/ 1 h 27"/>
                <a:gd name="T18" fmla="*/ 0 w 30"/>
                <a:gd name="T19" fmla="*/ 1 h 27"/>
                <a:gd name="T20" fmla="*/ 1 w 30"/>
                <a:gd name="T21" fmla="*/ 1 h 27"/>
                <a:gd name="T22" fmla="*/ 1 w 30"/>
                <a:gd name="T23" fmla="*/ 1 h 27"/>
                <a:gd name="T24" fmla="*/ 1 w 30"/>
                <a:gd name="T25" fmla="*/ 1 h 27"/>
                <a:gd name="T26" fmla="*/ 1 w 30"/>
                <a:gd name="T27" fmla="*/ 1 h 27"/>
                <a:gd name="T28" fmla="*/ 1 w 30"/>
                <a:gd name="T29" fmla="*/ 0 h 27"/>
                <a:gd name="T30" fmla="*/ 1 w 30"/>
                <a:gd name="T31" fmla="*/ 0 h 27"/>
                <a:gd name="T32" fmla="*/ 1 w 30"/>
                <a:gd name="T33" fmla="*/ 0 h 27"/>
                <a:gd name="T34" fmla="*/ 1 w 30"/>
                <a:gd name="T35" fmla="*/ 0 h 27"/>
                <a:gd name="T36" fmla="*/ 1 w 30"/>
                <a:gd name="T37" fmla="*/ 0 h 27"/>
                <a:gd name="T38" fmla="*/ 1 w 30"/>
                <a:gd name="T39" fmla="*/ 1 h 27"/>
                <a:gd name="T40" fmla="*/ 1 w 30"/>
                <a:gd name="T41" fmla="*/ 1 h 27"/>
                <a:gd name="T42" fmla="*/ 1 w 30"/>
                <a:gd name="T43" fmla="*/ 1 h 27"/>
                <a:gd name="T44" fmla="*/ 1 w 30"/>
                <a:gd name="T45" fmla="*/ 1 h 27"/>
                <a:gd name="T46" fmla="*/ 1 w 30"/>
                <a:gd name="T47" fmla="*/ 1 h 27"/>
                <a:gd name="T48" fmla="*/ 1 w 30"/>
                <a:gd name="T49" fmla="*/ 1 h 27"/>
                <a:gd name="T50" fmla="*/ 1 w 30"/>
                <a:gd name="T51" fmla="*/ 1 h 27"/>
                <a:gd name="T52" fmla="*/ 1 w 30"/>
                <a:gd name="T53" fmla="*/ 1 h 27"/>
                <a:gd name="T54" fmla="*/ 1 w 30"/>
                <a:gd name="T55" fmla="*/ 1 h 27"/>
                <a:gd name="T56" fmla="*/ 1 w 30"/>
                <a:gd name="T57" fmla="*/ 1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7"/>
                <a:gd name="T89" fmla="*/ 30 w 30"/>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7">
                  <a:moveTo>
                    <a:pt x="15" y="27"/>
                  </a:moveTo>
                  <a:lnTo>
                    <a:pt x="11" y="27"/>
                  </a:lnTo>
                  <a:lnTo>
                    <a:pt x="9" y="26"/>
                  </a:lnTo>
                  <a:lnTo>
                    <a:pt x="7" y="25"/>
                  </a:lnTo>
                  <a:lnTo>
                    <a:pt x="4" y="23"/>
                  </a:lnTo>
                  <a:lnTo>
                    <a:pt x="2" y="21"/>
                  </a:lnTo>
                  <a:lnTo>
                    <a:pt x="1" y="18"/>
                  </a:lnTo>
                  <a:lnTo>
                    <a:pt x="0" y="16"/>
                  </a:lnTo>
                  <a:lnTo>
                    <a:pt x="0" y="12"/>
                  </a:lnTo>
                  <a:lnTo>
                    <a:pt x="0" y="10"/>
                  </a:lnTo>
                  <a:lnTo>
                    <a:pt x="1" y="7"/>
                  </a:lnTo>
                  <a:lnTo>
                    <a:pt x="2" y="4"/>
                  </a:lnTo>
                  <a:lnTo>
                    <a:pt x="4" y="2"/>
                  </a:lnTo>
                  <a:lnTo>
                    <a:pt x="7" y="1"/>
                  </a:lnTo>
                  <a:lnTo>
                    <a:pt x="9" y="0"/>
                  </a:lnTo>
                  <a:lnTo>
                    <a:pt x="11" y="0"/>
                  </a:lnTo>
                  <a:lnTo>
                    <a:pt x="15" y="0"/>
                  </a:lnTo>
                  <a:lnTo>
                    <a:pt x="17" y="0"/>
                  </a:lnTo>
                  <a:lnTo>
                    <a:pt x="20" y="0"/>
                  </a:lnTo>
                  <a:lnTo>
                    <a:pt x="23" y="1"/>
                  </a:lnTo>
                  <a:lnTo>
                    <a:pt x="25" y="2"/>
                  </a:lnTo>
                  <a:lnTo>
                    <a:pt x="26" y="4"/>
                  </a:lnTo>
                  <a:lnTo>
                    <a:pt x="29" y="7"/>
                  </a:lnTo>
                  <a:lnTo>
                    <a:pt x="30" y="10"/>
                  </a:lnTo>
                  <a:lnTo>
                    <a:pt x="30" y="12"/>
                  </a:lnTo>
                  <a:lnTo>
                    <a:pt x="29" y="18"/>
                  </a:lnTo>
                  <a:lnTo>
                    <a:pt x="25" y="23"/>
                  </a:lnTo>
                  <a:lnTo>
                    <a:pt x="20" y="26"/>
                  </a:lnTo>
                  <a:lnTo>
                    <a:pt x="15" y="27"/>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2" name="Freeform 105"/>
            <p:cNvSpPr>
              <a:spLocks/>
            </p:cNvSpPr>
            <p:nvPr/>
          </p:nvSpPr>
          <p:spPr bwMode="auto">
            <a:xfrm>
              <a:off x="2458" y="240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4" y="13"/>
                  </a:lnTo>
                  <a:lnTo>
                    <a:pt x="51" y="8"/>
                  </a:lnTo>
                  <a:lnTo>
                    <a:pt x="46" y="5"/>
                  </a:lnTo>
                  <a:lnTo>
                    <a:pt x="41" y="3"/>
                  </a:lnTo>
                  <a:lnTo>
                    <a:pt x="36" y="1"/>
                  </a:lnTo>
                  <a:lnTo>
                    <a:pt x="30" y="0"/>
                  </a:lnTo>
                  <a:lnTo>
                    <a:pt x="18" y="3"/>
                  </a:lnTo>
                  <a:lnTo>
                    <a:pt x="9" y="8"/>
                  </a:lnTo>
                  <a:lnTo>
                    <a:pt x="2" y="19"/>
                  </a:lnTo>
                  <a:lnTo>
                    <a:pt x="0" y="30"/>
                  </a:lnTo>
                  <a:lnTo>
                    <a:pt x="1" y="36"/>
                  </a:lnTo>
                  <a:lnTo>
                    <a:pt x="2" y="42"/>
                  </a:lnTo>
                  <a:lnTo>
                    <a:pt x="6" y="46"/>
                  </a:lnTo>
                  <a:lnTo>
                    <a:pt x="9" y="51"/>
                  </a:lnTo>
                  <a:lnTo>
                    <a:pt x="14" y="54"/>
                  </a:lnTo>
                  <a:lnTo>
                    <a:pt x="18" y="58"/>
                  </a:lnTo>
                  <a:lnTo>
                    <a:pt x="24" y="59"/>
                  </a:lnTo>
                  <a:lnTo>
                    <a:pt x="30" y="60"/>
                  </a:lnTo>
                  <a:lnTo>
                    <a:pt x="36" y="59"/>
                  </a:lnTo>
                  <a:lnTo>
                    <a:pt x="41"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3" name="Freeform 106"/>
            <p:cNvSpPr>
              <a:spLocks/>
            </p:cNvSpPr>
            <p:nvPr/>
          </p:nvSpPr>
          <p:spPr bwMode="auto">
            <a:xfrm>
              <a:off x="2466" y="2411"/>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9"/>
                  </a:lnTo>
                  <a:lnTo>
                    <a:pt x="7" y="27"/>
                  </a:lnTo>
                  <a:lnTo>
                    <a:pt x="5" y="26"/>
                  </a:lnTo>
                  <a:lnTo>
                    <a:pt x="2" y="23"/>
                  </a:lnTo>
                  <a:lnTo>
                    <a:pt x="1" y="20"/>
                  </a:lnTo>
                  <a:lnTo>
                    <a:pt x="0" y="17"/>
                  </a:lnTo>
                  <a:lnTo>
                    <a:pt x="0" y="15"/>
                  </a:lnTo>
                  <a:lnTo>
                    <a:pt x="0" y="12"/>
                  </a:lnTo>
                  <a:lnTo>
                    <a:pt x="1" y="9"/>
                  </a:lnTo>
                  <a:lnTo>
                    <a:pt x="2" y="7"/>
                  </a:lnTo>
                  <a:lnTo>
                    <a:pt x="5" y="5"/>
                  </a:lnTo>
                  <a:lnTo>
                    <a:pt x="7" y="2"/>
                  </a:lnTo>
                  <a:lnTo>
                    <a:pt x="9" y="1"/>
                  </a:lnTo>
                  <a:lnTo>
                    <a:pt x="11" y="0"/>
                  </a:lnTo>
                  <a:lnTo>
                    <a:pt x="15" y="0"/>
                  </a:lnTo>
                  <a:lnTo>
                    <a:pt x="17" y="0"/>
                  </a:lnTo>
                  <a:lnTo>
                    <a:pt x="21" y="1"/>
                  </a:lnTo>
                  <a:lnTo>
                    <a:pt x="23" y="2"/>
                  </a:lnTo>
                  <a:lnTo>
                    <a:pt x="25" y="5"/>
                  </a:lnTo>
                  <a:lnTo>
                    <a:pt x="26"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4" name="Freeform 107"/>
            <p:cNvSpPr>
              <a:spLocks/>
            </p:cNvSpPr>
            <p:nvPr/>
          </p:nvSpPr>
          <p:spPr bwMode="auto">
            <a:xfrm>
              <a:off x="2403" y="253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4"/>
                  </a:lnTo>
                  <a:lnTo>
                    <a:pt x="51" y="9"/>
                  </a:lnTo>
                  <a:lnTo>
                    <a:pt x="46" y="6"/>
                  </a:lnTo>
                  <a:lnTo>
                    <a:pt x="42" y="2"/>
                  </a:lnTo>
                  <a:lnTo>
                    <a:pt x="36" y="1"/>
                  </a:lnTo>
                  <a:lnTo>
                    <a:pt x="30" y="0"/>
                  </a:lnTo>
                  <a:lnTo>
                    <a:pt x="19" y="2"/>
                  </a:lnTo>
                  <a:lnTo>
                    <a:pt x="8" y="9"/>
                  </a:lnTo>
                  <a:lnTo>
                    <a:pt x="3" y="18"/>
                  </a:lnTo>
                  <a:lnTo>
                    <a:pt x="0" y="30"/>
                  </a:lnTo>
                  <a:lnTo>
                    <a:pt x="0" y="36"/>
                  </a:lnTo>
                  <a:lnTo>
                    <a:pt x="3" y="41"/>
                  </a:lnTo>
                  <a:lnTo>
                    <a:pt x="5" y="46"/>
                  </a:lnTo>
                  <a:lnTo>
                    <a:pt x="8" y="51"/>
                  </a:lnTo>
                  <a:lnTo>
                    <a:pt x="13"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5" name="Freeform 108"/>
            <p:cNvSpPr>
              <a:spLocks/>
            </p:cNvSpPr>
            <p:nvPr/>
          </p:nvSpPr>
          <p:spPr bwMode="auto">
            <a:xfrm>
              <a:off x="2410" y="2546"/>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30"/>
                <a:gd name="T89" fmla="*/ 29 w 29"/>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30">
                  <a:moveTo>
                    <a:pt x="15" y="30"/>
                  </a:moveTo>
                  <a:lnTo>
                    <a:pt x="12" y="30"/>
                  </a:lnTo>
                  <a:lnTo>
                    <a:pt x="9" y="29"/>
                  </a:lnTo>
                  <a:lnTo>
                    <a:pt x="7" y="26"/>
                  </a:lnTo>
                  <a:lnTo>
                    <a:pt x="5" y="25"/>
                  </a:lnTo>
                  <a:lnTo>
                    <a:pt x="3" y="23"/>
                  </a:lnTo>
                  <a:lnTo>
                    <a:pt x="1" y="21"/>
                  </a:lnTo>
                  <a:lnTo>
                    <a:pt x="0" y="17"/>
                  </a:lnTo>
                  <a:lnTo>
                    <a:pt x="0" y="15"/>
                  </a:lnTo>
                  <a:lnTo>
                    <a:pt x="0" y="12"/>
                  </a:lnTo>
                  <a:lnTo>
                    <a:pt x="1" y="9"/>
                  </a:lnTo>
                  <a:lnTo>
                    <a:pt x="3" y="7"/>
                  </a:lnTo>
                  <a:lnTo>
                    <a:pt x="5" y="5"/>
                  </a:lnTo>
                  <a:lnTo>
                    <a:pt x="7" y="2"/>
                  </a:lnTo>
                  <a:lnTo>
                    <a:pt x="9" y="1"/>
                  </a:lnTo>
                  <a:lnTo>
                    <a:pt x="12" y="0"/>
                  </a:lnTo>
                  <a:lnTo>
                    <a:pt x="15" y="0"/>
                  </a:lnTo>
                  <a:lnTo>
                    <a:pt x="17" y="0"/>
                  </a:lnTo>
                  <a:lnTo>
                    <a:pt x="21" y="1"/>
                  </a:lnTo>
                  <a:lnTo>
                    <a:pt x="23" y="2"/>
                  </a:lnTo>
                  <a:lnTo>
                    <a:pt x="26" y="5"/>
                  </a:lnTo>
                  <a:lnTo>
                    <a:pt x="27" y="7"/>
                  </a:lnTo>
                  <a:lnTo>
                    <a:pt x="28" y="9"/>
                  </a:lnTo>
                  <a:lnTo>
                    <a:pt x="29" y="12"/>
                  </a:lnTo>
                  <a:lnTo>
                    <a:pt x="29" y="15"/>
                  </a:lnTo>
                  <a:lnTo>
                    <a:pt x="28"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6" name="Freeform 109"/>
            <p:cNvSpPr>
              <a:spLocks/>
            </p:cNvSpPr>
            <p:nvPr/>
          </p:nvSpPr>
          <p:spPr bwMode="auto">
            <a:xfrm>
              <a:off x="2480" y="2665"/>
              <a:ext cx="30" cy="29"/>
            </a:xfrm>
            <a:custGeom>
              <a:avLst/>
              <a:gdLst>
                <a:gd name="T0" fmla="*/ 1 w 59"/>
                <a:gd name="T1" fmla="*/ 0 h 59"/>
                <a:gd name="T2" fmla="*/ 1 w 59"/>
                <a:gd name="T3" fmla="*/ 0 h 59"/>
                <a:gd name="T4" fmla="*/ 1 w 59"/>
                <a:gd name="T5" fmla="*/ 0 h 59"/>
                <a:gd name="T6" fmla="*/ 1 w 59"/>
                <a:gd name="T7" fmla="*/ 0 h 59"/>
                <a:gd name="T8" fmla="*/ 1 w 59"/>
                <a:gd name="T9" fmla="*/ 0 h 59"/>
                <a:gd name="T10" fmla="*/ 1 w 59"/>
                <a:gd name="T11" fmla="*/ 0 h 59"/>
                <a:gd name="T12" fmla="*/ 1 w 59"/>
                <a:gd name="T13" fmla="*/ 0 h 59"/>
                <a:gd name="T14" fmla="*/ 1 w 59"/>
                <a:gd name="T15" fmla="*/ 0 h 59"/>
                <a:gd name="T16" fmla="*/ 1 w 59"/>
                <a:gd name="T17" fmla="*/ 0 h 59"/>
                <a:gd name="T18" fmla="*/ 1 w 59"/>
                <a:gd name="T19" fmla="*/ 0 h 59"/>
                <a:gd name="T20" fmla="*/ 1 w 59"/>
                <a:gd name="T21" fmla="*/ 0 h 59"/>
                <a:gd name="T22" fmla="*/ 1 w 59"/>
                <a:gd name="T23" fmla="*/ 0 h 59"/>
                <a:gd name="T24" fmla="*/ 0 w 59"/>
                <a:gd name="T25" fmla="*/ 0 h 59"/>
                <a:gd name="T26" fmla="*/ 1 w 59"/>
                <a:gd name="T27" fmla="*/ 0 h 59"/>
                <a:gd name="T28" fmla="*/ 1 w 59"/>
                <a:gd name="T29" fmla="*/ 0 h 59"/>
                <a:gd name="T30" fmla="*/ 1 w 59"/>
                <a:gd name="T31" fmla="*/ 0 h 59"/>
                <a:gd name="T32" fmla="*/ 1 w 59"/>
                <a:gd name="T33" fmla="*/ 0 h 59"/>
                <a:gd name="T34" fmla="*/ 1 w 59"/>
                <a:gd name="T35" fmla="*/ 0 h 59"/>
                <a:gd name="T36" fmla="*/ 1 w 59"/>
                <a:gd name="T37" fmla="*/ 0 h 59"/>
                <a:gd name="T38" fmla="*/ 1 w 59"/>
                <a:gd name="T39" fmla="*/ 0 h 59"/>
                <a:gd name="T40" fmla="*/ 1 w 59"/>
                <a:gd name="T41" fmla="*/ 0 h 59"/>
                <a:gd name="T42" fmla="*/ 1 w 59"/>
                <a:gd name="T43" fmla="*/ 0 h 59"/>
                <a:gd name="T44" fmla="*/ 1 w 59"/>
                <a:gd name="T45" fmla="*/ 0 h 59"/>
                <a:gd name="T46" fmla="*/ 1 w 59"/>
                <a:gd name="T47" fmla="*/ 0 h 59"/>
                <a:gd name="T48" fmla="*/ 1 w 59"/>
                <a:gd name="T49" fmla="*/ 0 h 59"/>
                <a:gd name="T50" fmla="*/ 1 w 59"/>
                <a:gd name="T51" fmla="*/ 0 h 59"/>
                <a:gd name="T52" fmla="*/ 1 w 59"/>
                <a:gd name="T53" fmla="*/ 0 h 59"/>
                <a:gd name="T54" fmla="*/ 1 w 59"/>
                <a:gd name="T55" fmla="*/ 0 h 59"/>
                <a:gd name="T56" fmla="*/ 1 w 59"/>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59"/>
                <a:gd name="T89" fmla="*/ 59 w 59"/>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59">
                  <a:moveTo>
                    <a:pt x="59" y="29"/>
                  </a:moveTo>
                  <a:lnTo>
                    <a:pt x="58" y="23"/>
                  </a:lnTo>
                  <a:lnTo>
                    <a:pt x="57" y="19"/>
                  </a:lnTo>
                  <a:lnTo>
                    <a:pt x="54" y="13"/>
                  </a:lnTo>
                  <a:lnTo>
                    <a:pt x="50" y="8"/>
                  </a:lnTo>
                  <a:lnTo>
                    <a:pt x="46" y="5"/>
                  </a:lnTo>
                  <a:lnTo>
                    <a:pt x="41" y="2"/>
                  </a:lnTo>
                  <a:lnTo>
                    <a:pt x="35" y="0"/>
                  </a:lnTo>
                  <a:lnTo>
                    <a:pt x="30" y="0"/>
                  </a:lnTo>
                  <a:lnTo>
                    <a:pt x="18" y="2"/>
                  </a:lnTo>
                  <a:lnTo>
                    <a:pt x="9" y="8"/>
                  </a:lnTo>
                  <a:lnTo>
                    <a:pt x="2" y="17"/>
                  </a:lnTo>
                  <a:lnTo>
                    <a:pt x="0" y="29"/>
                  </a:lnTo>
                  <a:lnTo>
                    <a:pt x="1" y="35"/>
                  </a:lnTo>
                  <a:lnTo>
                    <a:pt x="2" y="40"/>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0"/>
                  </a:lnTo>
                  <a:lnTo>
                    <a:pt x="58" y="35"/>
                  </a:lnTo>
                  <a:lnTo>
                    <a:pt x="59"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7" name="Freeform 110"/>
            <p:cNvSpPr>
              <a:spLocks/>
            </p:cNvSpPr>
            <p:nvPr/>
          </p:nvSpPr>
          <p:spPr bwMode="auto">
            <a:xfrm>
              <a:off x="2487" y="2672"/>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9"/>
                <a:gd name="T89" fmla="*/ 29 w 29"/>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9">
                  <a:moveTo>
                    <a:pt x="15" y="29"/>
                  </a:moveTo>
                  <a:lnTo>
                    <a:pt x="11" y="29"/>
                  </a:lnTo>
                  <a:lnTo>
                    <a:pt x="9" y="28"/>
                  </a:lnTo>
                  <a:lnTo>
                    <a:pt x="6" y="27"/>
                  </a:lnTo>
                  <a:lnTo>
                    <a:pt x="4" y="25"/>
                  </a:lnTo>
                  <a:lnTo>
                    <a:pt x="2" y="23"/>
                  </a:lnTo>
                  <a:lnTo>
                    <a:pt x="1" y="20"/>
                  </a:lnTo>
                  <a:lnTo>
                    <a:pt x="0" y="17"/>
                  </a:lnTo>
                  <a:lnTo>
                    <a:pt x="0" y="14"/>
                  </a:lnTo>
                  <a:lnTo>
                    <a:pt x="0" y="12"/>
                  </a:lnTo>
                  <a:lnTo>
                    <a:pt x="1" y="8"/>
                  </a:lnTo>
                  <a:lnTo>
                    <a:pt x="2" y="6"/>
                  </a:lnTo>
                  <a:lnTo>
                    <a:pt x="4" y="4"/>
                  </a:lnTo>
                  <a:lnTo>
                    <a:pt x="6" y="2"/>
                  </a:lnTo>
                  <a:lnTo>
                    <a:pt x="9" y="1"/>
                  </a:lnTo>
                  <a:lnTo>
                    <a:pt x="11" y="0"/>
                  </a:lnTo>
                  <a:lnTo>
                    <a:pt x="15" y="0"/>
                  </a:lnTo>
                  <a:lnTo>
                    <a:pt x="17" y="0"/>
                  </a:lnTo>
                  <a:lnTo>
                    <a:pt x="20" y="1"/>
                  </a:lnTo>
                  <a:lnTo>
                    <a:pt x="23" y="2"/>
                  </a:lnTo>
                  <a:lnTo>
                    <a:pt x="25" y="4"/>
                  </a:lnTo>
                  <a:lnTo>
                    <a:pt x="26" y="6"/>
                  </a:lnTo>
                  <a:lnTo>
                    <a:pt x="28" y="8"/>
                  </a:lnTo>
                  <a:lnTo>
                    <a:pt x="29" y="12"/>
                  </a:lnTo>
                  <a:lnTo>
                    <a:pt x="29"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8" name="Freeform 111"/>
            <p:cNvSpPr>
              <a:spLocks/>
            </p:cNvSpPr>
            <p:nvPr/>
          </p:nvSpPr>
          <p:spPr bwMode="auto">
            <a:xfrm>
              <a:off x="2624" y="2585"/>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5" y="13"/>
                  </a:lnTo>
                  <a:lnTo>
                    <a:pt x="51" y="8"/>
                  </a:lnTo>
                  <a:lnTo>
                    <a:pt x="47" y="5"/>
                  </a:lnTo>
                  <a:lnTo>
                    <a:pt x="42" y="2"/>
                  </a:lnTo>
                  <a:lnTo>
                    <a:pt x="36" y="0"/>
                  </a:lnTo>
                  <a:lnTo>
                    <a:pt x="30" y="0"/>
                  </a:lnTo>
                  <a:lnTo>
                    <a:pt x="19" y="2"/>
                  </a:lnTo>
                  <a:lnTo>
                    <a:pt x="10" y="8"/>
                  </a:lnTo>
                  <a:lnTo>
                    <a:pt x="3" y="18"/>
                  </a:lnTo>
                  <a:lnTo>
                    <a:pt x="0" y="30"/>
                  </a:lnTo>
                  <a:lnTo>
                    <a:pt x="2" y="36"/>
                  </a:lnTo>
                  <a:lnTo>
                    <a:pt x="3" y="40"/>
                  </a:lnTo>
                  <a:lnTo>
                    <a:pt x="6" y="46"/>
                  </a:lnTo>
                  <a:lnTo>
                    <a:pt x="10" y="51"/>
                  </a:lnTo>
                  <a:lnTo>
                    <a:pt x="14" y="54"/>
                  </a:lnTo>
                  <a:lnTo>
                    <a:pt x="19" y="56"/>
                  </a:lnTo>
                  <a:lnTo>
                    <a:pt x="25" y="59"/>
                  </a:lnTo>
                  <a:lnTo>
                    <a:pt x="30" y="59"/>
                  </a:lnTo>
                  <a:lnTo>
                    <a:pt x="36" y="59"/>
                  </a:lnTo>
                  <a:lnTo>
                    <a:pt x="42" y="56"/>
                  </a:lnTo>
                  <a:lnTo>
                    <a:pt x="47" y="54"/>
                  </a:lnTo>
                  <a:lnTo>
                    <a:pt x="51" y="51"/>
                  </a:lnTo>
                  <a:lnTo>
                    <a:pt x="55" y="46"/>
                  </a:lnTo>
                  <a:lnTo>
                    <a:pt x="58" y="40"/>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19" name="Freeform 112"/>
            <p:cNvSpPr>
              <a:spLocks/>
            </p:cNvSpPr>
            <p:nvPr/>
          </p:nvSpPr>
          <p:spPr bwMode="auto">
            <a:xfrm>
              <a:off x="2631" y="2592"/>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10" y="28"/>
                  </a:lnTo>
                  <a:lnTo>
                    <a:pt x="7" y="26"/>
                  </a:lnTo>
                  <a:lnTo>
                    <a:pt x="5" y="25"/>
                  </a:lnTo>
                  <a:lnTo>
                    <a:pt x="3" y="23"/>
                  </a:lnTo>
                  <a:lnTo>
                    <a:pt x="2" y="20"/>
                  </a:lnTo>
                  <a:lnTo>
                    <a:pt x="0" y="17"/>
                  </a:lnTo>
                  <a:lnTo>
                    <a:pt x="0" y="15"/>
                  </a:lnTo>
                  <a:lnTo>
                    <a:pt x="0" y="11"/>
                  </a:lnTo>
                  <a:lnTo>
                    <a:pt x="2" y="9"/>
                  </a:lnTo>
                  <a:lnTo>
                    <a:pt x="3" y="7"/>
                  </a:lnTo>
                  <a:lnTo>
                    <a:pt x="5" y="5"/>
                  </a:lnTo>
                  <a:lnTo>
                    <a:pt x="7" y="2"/>
                  </a:lnTo>
                  <a:lnTo>
                    <a:pt x="10" y="1"/>
                  </a:lnTo>
                  <a:lnTo>
                    <a:pt x="12" y="0"/>
                  </a:lnTo>
                  <a:lnTo>
                    <a:pt x="15" y="0"/>
                  </a:lnTo>
                  <a:lnTo>
                    <a:pt x="18" y="0"/>
                  </a:lnTo>
                  <a:lnTo>
                    <a:pt x="21" y="1"/>
                  </a:lnTo>
                  <a:lnTo>
                    <a:pt x="23" y="2"/>
                  </a:lnTo>
                  <a:lnTo>
                    <a:pt x="26" y="5"/>
                  </a:lnTo>
                  <a:lnTo>
                    <a:pt x="27" y="7"/>
                  </a:lnTo>
                  <a:lnTo>
                    <a:pt x="29" y="9"/>
                  </a:lnTo>
                  <a:lnTo>
                    <a:pt x="30" y="11"/>
                  </a:lnTo>
                  <a:lnTo>
                    <a:pt x="30" y="15"/>
                  </a:lnTo>
                  <a:lnTo>
                    <a:pt x="29" y="21"/>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0" name="Freeform 113"/>
            <p:cNvSpPr>
              <a:spLocks/>
            </p:cNvSpPr>
            <p:nvPr/>
          </p:nvSpPr>
          <p:spPr bwMode="auto">
            <a:xfrm>
              <a:off x="2621" y="233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8" y="24"/>
                  </a:lnTo>
                  <a:lnTo>
                    <a:pt x="57" y="18"/>
                  </a:lnTo>
                  <a:lnTo>
                    <a:pt x="55" y="14"/>
                  </a:lnTo>
                  <a:lnTo>
                    <a:pt x="52" y="9"/>
                  </a:lnTo>
                  <a:lnTo>
                    <a:pt x="47" y="6"/>
                  </a:lnTo>
                  <a:lnTo>
                    <a:pt x="41" y="2"/>
                  </a:lnTo>
                  <a:lnTo>
                    <a:pt x="35" y="1"/>
                  </a:lnTo>
                  <a:lnTo>
                    <a:pt x="30" y="0"/>
                  </a:lnTo>
                  <a:lnTo>
                    <a:pt x="18" y="2"/>
                  </a:lnTo>
                  <a:lnTo>
                    <a:pt x="9" y="9"/>
                  </a:lnTo>
                  <a:lnTo>
                    <a:pt x="2" y="18"/>
                  </a:lnTo>
                  <a:lnTo>
                    <a:pt x="0" y="30"/>
                  </a:lnTo>
                  <a:lnTo>
                    <a:pt x="1" y="36"/>
                  </a:lnTo>
                  <a:lnTo>
                    <a:pt x="2" y="41"/>
                  </a:lnTo>
                  <a:lnTo>
                    <a:pt x="5" y="47"/>
                  </a:lnTo>
                  <a:lnTo>
                    <a:pt x="9" y="52"/>
                  </a:lnTo>
                  <a:lnTo>
                    <a:pt x="14" y="55"/>
                  </a:lnTo>
                  <a:lnTo>
                    <a:pt x="18" y="57"/>
                  </a:lnTo>
                  <a:lnTo>
                    <a:pt x="24" y="60"/>
                  </a:lnTo>
                  <a:lnTo>
                    <a:pt x="30" y="60"/>
                  </a:lnTo>
                  <a:lnTo>
                    <a:pt x="35" y="60"/>
                  </a:lnTo>
                  <a:lnTo>
                    <a:pt x="41" y="57"/>
                  </a:lnTo>
                  <a:lnTo>
                    <a:pt x="47" y="55"/>
                  </a:lnTo>
                  <a:lnTo>
                    <a:pt x="52" y="52"/>
                  </a:lnTo>
                  <a:lnTo>
                    <a:pt x="55" y="47"/>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1" name="Freeform 114"/>
            <p:cNvSpPr>
              <a:spLocks/>
            </p:cNvSpPr>
            <p:nvPr/>
          </p:nvSpPr>
          <p:spPr bwMode="auto">
            <a:xfrm>
              <a:off x="2628" y="2341"/>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10" y="28"/>
                  </a:lnTo>
                  <a:lnTo>
                    <a:pt x="7" y="26"/>
                  </a:lnTo>
                  <a:lnTo>
                    <a:pt x="4" y="24"/>
                  </a:lnTo>
                  <a:lnTo>
                    <a:pt x="3" y="22"/>
                  </a:lnTo>
                  <a:lnTo>
                    <a:pt x="1" y="20"/>
                  </a:lnTo>
                  <a:lnTo>
                    <a:pt x="0" y="17"/>
                  </a:lnTo>
                  <a:lnTo>
                    <a:pt x="0" y="14"/>
                  </a:lnTo>
                  <a:lnTo>
                    <a:pt x="0" y="11"/>
                  </a:lnTo>
                  <a:lnTo>
                    <a:pt x="1" y="8"/>
                  </a:lnTo>
                  <a:lnTo>
                    <a:pt x="3" y="6"/>
                  </a:lnTo>
                  <a:lnTo>
                    <a:pt x="4" y="3"/>
                  </a:lnTo>
                  <a:lnTo>
                    <a:pt x="7" y="2"/>
                  </a:lnTo>
                  <a:lnTo>
                    <a:pt x="10" y="1"/>
                  </a:lnTo>
                  <a:lnTo>
                    <a:pt x="12" y="0"/>
                  </a:lnTo>
                  <a:lnTo>
                    <a:pt x="15" y="0"/>
                  </a:lnTo>
                  <a:lnTo>
                    <a:pt x="18" y="0"/>
                  </a:lnTo>
                  <a:lnTo>
                    <a:pt x="20" y="1"/>
                  </a:lnTo>
                  <a:lnTo>
                    <a:pt x="23" y="2"/>
                  </a:lnTo>
                  <a:lnTo>
                    <a:pt x="25" y="3"/>
                  </a:lnTo>
                  <a:lnTo>
                    <a:pt x="27" y="6"/>
                  </a:lnTo>
                  <a:lnTo>
                    <a:pt x="28" y="8"/>
                  </a:lnTo>
                  <a:lnTo>
                    <a:pt x="30" y="11"/>
                  </a:lnTo>
                  <a:lnTo>
                    <a:pt x="30"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2" name="Freeform 115"/>
            <p:cNvSpPr>
              <a:spLocks/>
            </p:cNvSpPr>
            <p:nvPr/>
          </p:nvSpPr>
          <p:spPr bwMode="auto">
            <a:xfrm>
              <a:off x="2709" y="2526"/>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8" y="18"/>
                  </a:lnTo>
                  <a:lnTo>
                    <a:pt x="54" y="12"/>
                  </a:lnTo>
                  <a:lnTo>
                    <a:pt x="51" y="8"/>
                  </a:lnTo>
                  <a:lnTo>
                    <a:pt x="46" y="4"/>
                  </a:lnTo>
                  <a:lnTo>
                    <a:pt x="41" y="2"/>
                  </a:lnTo>
                  <a:lnTo>
                    <a:pt x="36" y="1"/>
                  </a:lnTo>
                  <a:lnTo>
                    <a:pt x="30" y="0"/>
                  </a:lnTo>
                  <a:lnTo>
                    <a:pt x="18" y="2"/>
                  </a:lnTo>
                  <a:lnTo>
                    <a:pt x="9" y="8"/>
                  </a:lnTo>
                  <a:lnTo>
                    <a:pt x="2" y="18"/>
                  </a:lnTo>
                  <a:lnTo>
                    <a:pt x="0" y="29"/>
                  </a:lnTo>
                  <a:lnTo>
                    <a:pt x="1" y="35"/>
                  </a:lnTo>
                  <a:lnTo>
                    <a:pt x="2" y="41"/>
                  </a:lnTo>
                  <a:lnTo>
                    <a:pt x="6" y="46"/>
                  </a:lnTo>
                  <a:lnTo>
                    <a:pt x="9" y="50"/>
                  </a:lnTo>
                  <a:lnTo>
                    <a:pt x="14" y="54"/>
                  </a:lnTo>
                  <a:lnTo>
                    <a:pt x="18" y="57"/>
                  </a:lnTo>
                  <a:lnTo>
                    <a:pt x="24" y="58"/>
                  </a:lnTo>
                  <a:lnTo>
                    <a:pt x="30" y="59"/>
                  </a:lnTo>
                  <a:lnTo>
                    <a:pt x="36" y="58"/>
                  </a:lnTo>
                  <a:lnTo>
                    <a:pt x="41" y="57"/>
                  </a:lnTo>
                  <a:lnTo>
                    <a:pt x="46" y="54"/>
                  </a:lnTo>
                  <a:lnTo>
                    <a:pt x="51" y="50"/>
                  </a:lnTo>
                  <a:lnTo>
                    <a:pt x="54"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3" name="Freeform 116"/>
            <p:cNvSpPr>
              <a:spLocks/>
            </p:cNvSpPr>
            <p:nvPr/>
          </p:nvSpPr>
          <p:spPr bwMode="auto">
            <a:xfrm>
              <a:off x="2716" y="2533"/>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9"/>
                  </a:lnTo>
                  <a:lnTo>
                    <a:pt x="7" y="27"/>
                  </a:lnTo>
                  <a:lnTo>
                    <a:pt x="5" y="26"/>
                  </a:lnTo>
                  <a:lnTo>
                    <a:pt x="3" y="24"/>
                  </a:lnTo>
                  <a:lnTo>
                    <a:pt x="1" y="20"/>
                  </a:lnTo>
                  <a:lnTo>
                    <a:pt x="0" y="18"/>
                  </a:lnTo>
                  <a:lnTo>
                    <a:pt x="0" y="15"/>
                  </a:lnTo>
                  <a:lnTo>
                    <a:pt x="0" y="12"/>
                  </a:lnTo>
                  <a:lnTo>
                    <a:pt x="1" y="10"/>
                  </a:lnTo>
                  <a:lnTo>
                    <a:pt x="3" y="7"/>
                  </a:lnTo>
                  <a:lnTo>
                    <a:pt x="5" y="5"/>
                  </a:lnTo>
                  <a:lnTo>
                    <a:pt x="7" y="3"/>
                  </a:lnTo>
                  <a:lnTo>
                    <a:pt x="9" y="2"/>
                  </a:lnTo>
                  <a:lnTo>
                    <a:pt x="13" y="0"/>
                  </a:lnTo>
                  <a:lnTo>
                    <a:pt x="15" y="0"/>
                  </a:lnTo>
                  <a:lnTo>
                    <a:pt x="17"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4" name="Freeform 117"/>
            <p:cNvSpPr>
              <a:spLocks/>
            </p:cNvSpPr>
            <p:nvPr/>
          </p:nvSpPr>
          <p:spPr bwMode="auto">
            <a:xfrm>
              <a:off x="2821" y="2427"/>
              <a:ext cx="30" cy="30"/>
            </a:xfrm>
            <a:custGeom>
              <a:avLst/>
              <a:gdLst>
                <a:gd name="T0" fmla="*/ 1 w 58"/>
                <a:gd name="T1" fmla="*/ 1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0 h 58"/>
                <a:gd name="T16" fmla="*/ 1 w 58"/>
                <a:gd name="T17" fmla="*/ 0 h 58"/>
                <a:gd name="T18" fmla="*/ 1 w 58"/>
                <a:gd name="T19" fmla="*/ 1 h 58"/>
                <a:gd name="T20" fmla="*/ 1 w 58"/>
                <a:gd name="T21" fmla="*/ 1 h 58"/>
                <a:gd name="T22" fmla="*/ 1 w 58"/>
                <a:gd name="T23" fmla="*/ 1 h 58"/>
                <a:gd name="T24" fmla="*/ 0 w 58"/>
                <a:gd name="T25" fmla="*/ 1 h 58"/>
                <a:gd name="T26" fmla="*/ 0 w 58"/>
                <a:gd name="T27" fmla="*/ 1 h 58"/>
                <a:gd name="T28" fmla="*/ 1 w 58"/>
                <a:gd name="T29" fmla="*/ 1 h 58"/>
                <a:gd name="T30" fmla="*/ 1 w 58"/>
                <a:gd name="T31" fmla="*/ 1 h 58"/>
                <a:gd name="T32" fmla="*/ 1 w 58"/>
                <a:gd name="T33" fmla="*/ 1 h 58"/>
                <a:gd name="T34" fmla="*/ 1 w 58"/>
                <a:gd name="T35" fmla="*/ 1 h 58"/>
                <a:gd name="T36" fmla="*/ 1 w 58"/>
                <a:gd name="T37" fmla="*/ 1 h 58"/>
                <a:gd name="T38" fmla="*/ 1 w 58"/>
                <a:gd name="T39" fmla="*/ 1 h 58"/>
                <a:gd name="T40" fmla="*/ 1 w 58"/>
                <a:gd name="T41" fmla="*/ 1 h 58"/>
                <a:gd name="T42" fmla="*/ 1 w 58"/>
                <a:gd name="T43" fmla="*/ 1 h 58"/>
                <a:gd name="T44" fmla="*/ 1 w 58"/>
                <a:gd name="T45" fmla="*/ 1 h 58"/>
                <a:gd name="T46" fmla="*/ 1 w 58"/>
                <a:gd name="T47" fmla="*/ 1 h 58"/>
                <a:gd name="T48" fmla="*/ 1 w 58"/>
                <a:gd name="T49" fmla="*/ 1 h 58"/>
                <a:gd name="T50" fmla="*/ 1 w 58"/>
                <a:gd name="T51" fmla="*/ 1 h 58"/>
                <a:gd name="T52" fmla="*/ 1 w 58"/>
                <a:gd name="T53" fmla="*/ 1 h 58"/>
                <a:gd name="T54" fmla="*/ 1 w 58"/>
                <a:gd name="T55" fmla="*/ 1 h 58"/>
                <a:gd name="T56" fmla="*/ 1 w 58"/>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8"/>
                <a:gd name="T89" fmla="*/ 58 w 58"/>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8">
                  <a:moveTo>
                    <a:pt x="58" y="28"/>
                  </a:moveTo>
                  <a:lnTo>
                    <a:pt x="58" y="23"/>
                  </a:lnTo>
                  <a:lnTo>
                    <a:pt x="56" y="18"/>
                  </a:lnTo>
                  <a:lnTo>
                    <a:pt x="54" y="12"/>
                  </a:lnTo>
                  <a:lnTo>
                    <a:pt x="50" y="8"/>
                  </a:lnTo>
                  <a:lnTo>
                    <a:pt x="46" y="4"/>
                  </a:lnTo>
                  <a:lnTo>
                    <a:pt x="40" y="2"/>
                  </a:lnTo>
                  <a:lnTo>
                    <a:pt x="34" y="0"/>
                  </a:lnTo>
                  <a:lnTo>
                    <a:pt x="28" y="0"/>
                  </a:lnTo>
                  <a:lnTo>
                    <a:pt x="17" y="2"/>
                  </a:lnTo>
                  <a:lnTo>
                    <a:pt x="8" y="8"/>
                  </a:lnTo>
                  <a:lnTo>
                    <a:pt x="2" y="17"/>
                  </a:lnTo>
                  <a:lnTo>
                    <a:pt x="0" y="28"/>
                  </a:lnTo>
                  <a:lnTo>
                    <a:pt x="0" y="34"/>
                  </a:lnTo>
                  <a:lnTo>
                    <a:pt x="2" y="40"/>
                  </a:lnTo>
                  <a:lnTo>
                    <a:pt x="4" y="46"/>
                  </a:lnTo>
                  <a:lnTo>
                    <a:pt x="8" y="50"/>
                  </a:lnTo>
                  <a:lnTo>
                    <a:pt x="12" y="54"/>
                  </a:lnTo>
                  <a:lnTo>
                    <a:pt x="18" y="56"/>
                  </a:lnTo>
                  <a:lnTo>
                    <a:pt x="23" y="58"/>
                  </a:lnTo>
                  <a:lnTo>
                    <a:pt x="28" y="58"/>
                  </a:lnTo>
                  <a:lnTo>
                    <a:pt x="34" y="58"/>
                  </a:lnTo>
                  <a:lnTo>
                    <a:pt x="40" y="56"/>
                  </a:lnTo>
                  <a:lnTo>
                    <a:pt x="46" y="54"/>
                  </a:lnTo>
                  <a:lnTo>
                    <a:pt x="50" y="50"/>
                  </a:lnTo>
                  <a:lnTo>
                    <a:pt x="54" y="46"/>
                  </a:lnTo>
                  <a:lnTo>
                    <a:pt x="56" y="40"/>
                  </a:lnTo>
                  <a:lnTo>
                    <a:pt x="58" y="34"/>
                  </a:lnTo>
                  <a:lnTo>
                    <a:pt x="58" y="28"/>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5" name="Freeform 118"/>
            <p:cNvSpPr>
              <a:spLocks/>
            </p:cNvSpPr>
            <p:nvPr/>
          </p:nvSpPr>
          <p:spPr bwMode="auto">
            <a:xfrm>
              <a:off x="2829" y="2435"/>
              <a:ext cx="14" cy="14"/>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8"/>
                <a:gd name="T89" fmla="*/ 29 w 29"/>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8">
                  <a:moveTo>
                    <a:pt x="14" y="28"/>
                  </a:moveTo>
                  <a:lnTo>
                    <a:pt x="12" y="28"/>
                  </a:lnTo>
                  <a:lnTo>
                    <a:pt x="10" y="27"/>
                  </a:lnTo>
                  <a:lnTo>
                    <a:pt x="6" y="26"/>
                  </a:lnTo>
                  <a:lnTo>
                    <a:pt x="4" y="24"/>
                  </a:lnTo>
                  <a:lnTo>
                    <a:pt x="3" y="21"/>
                  </a:lnTo>
                  <a:lnTo>
                    <a:pt x="2" y="19"/>
                  </a:lnTo>
                  <a:lnTo>
                    <a:pt x="0" y="17"/>
                  </a:lnTo>
                  <a:lnTo>
                    <a:pt x="0" y="13"/>
                  </a:lnTo>
                  <a:lnTo>
                    <a:pt x="0" y="11"/>
                  </a:lnTo>
                  <a:lnTo>
                    <a:pt x="2" y="8"/>
                  </a:lnTo>
                  <a:lnTo>
                    <a:pt x="3" y="5"/>
                  </a:lnTo>
                  <a:lnTo>
                    <a:pt x="4" y="3"/>
                  </a:lnTo>
                  <a:lnTo>
                    <a:pt x="6" y="2"/>
                  </a:lnTo>
                  <a:lnTo>
                    <a:pt x="10" y="1"/>
                  </a:lnTo>
                  <a:lnTo>
                    <a:pt x="12" y="0"/>
                  </a:lnTo>
                  <a:lnTo>
                    <a:pt x="14" y="0"/>
                  </a:lnTo>
                  <a:lnTo>
                    <a:pt x="18" y="0"/>
                  </a:lnTo>
                  <a:lnTo>
                    <a:pt x="20" y="1"/>
                  </a:lnTo>
                  <a:lnTo>
                    <a:pt x="24" y="2"/>
                  </a:lnTo>
                  <a:lnTo>
                    <a:pt x="26" y="3"/>
                  </a:lnTo>
                  <a:lnTo>
                    <a:pt x="27" y="5"/>
                  </a:lnTo>
                  <a:lnTo>
                    <a:pt x="28" y="8"/>
                  </a:lnTo>
                  <a:lnTo>
                    <a:pt x="29" y="11"/>
                  </a:lnTo>
                  <a:lnTo>
                    <a:pt x="29" y="13"/>
                  </a:lnTo>
                  <a:lnTo>
                    <a:pt x="28" y="19"/>
                  </a:lnTo>
                  <a:lnTo>
                    <a:pt x="26" y="24"/>
                  </a:lnTo>
                  <a:lnTo>
                    <a:pt x="20" y="27"/>
                  </a:lnTo>
                  <a:lnTo>
                    <a:pt x="14"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6" name="Freeform 119"/>
            <p:cNvSpPr>
              <a:spLocks/>
            </p:cNvSpPr>
            <p:nvPr/>
          </p:nvSpPr>
          <p:spPr bwMode="auto">
            <a:xfrm>
              <a:off x="2818" y="260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2"/>
                  </a:lnTo>
                  <a:lnTo>
                    <a:pt x="50" y="8"/>
                  </a:lnTo>
                  <a:lnTo>
                    <a:pt x="46" y="4"/>
                  </a:lnTo>
                  <a:lnTo>
                    <a:pt x="41" y="2"/>
                  </a:lnTo>
                  <a:lnTo>
                    <a:pt x="35" y="0"/>
                  </a:lnTo>
                  <a:lnTo>
                    <a:pt x="30" y="0"/>
                  </a:lnTo>
                  <a:lnTo>
                    <a:pt x="18" y="2"/>
                  </a:lnTo>
                  <a:lnTo>
                    <a:pt x="9" y="8"/>
                  </a:lnTo>
                  <a:lnTo>
                    <a:pt x="2" y="18"/>
                  </a:lnTo>
                  <a:lnTo>
                    <a:pt x="0" y="30"/>
                  </a:lnTo>
                  <a:lnTo>
                    <a:pt x="1" y="35"/>
                  </a:lnTo>
                  <a:lnTo>
                    <a:pt x="2" y="41"/>
                  </a:lnTo>
                  <a:lnTo>
                    <a:pt x="6" y="46"/>
                  </a:lnTo>
                  <a:lnTo>
                    <a:pt x="9" y="50"/>
                  </a:lnTo>
                  <a:lnTo>
                    <a:pt x="14" y="54"/>
                  </a:lnTo>
                  <a:lnTo>
                    <a:pt x="18" y="57"/>
                  </a:lnTo>
                  <a:lnTo>
                    <a:pt x="24" y="58"/>
                  </a:lnTo>
                  <a:lnTo>
                    <a:pt x="30" y="60"/>
                  </a:lnTo>
                  <a:lnTo>
                    <a:pt x="35" y="58"/>
                  </a:lnTo>
                  <a:lnTo>
                    <a:pt x="41" y="57"/>
                  </a:lnTo>
                  <a:lnTo>
                    <a:pt x="46" y="54"/>
                  </a:lnTo>
                  <a:lnTo>
                    <a:pt x="50" y="50"/>
                  </a:lnTo>
                  <a:lnTo>
                    <a:pt x="54" y="46"/>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7" name="Freeform 120"/>
            <p:cNvSpPr>
              <a:spLocks/>
            </p:cNvSpPr>
            <p:nvPr/>
          </p:nvSpPr>
          <p:spPr bwMode="auto">
            <a:xfrm>
              <a:off x="2826" y="2613"/>
              <a:ext cx="15" cy="15"/>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8"/>
                <a:gd name="T89" fmla="*/ 30 w 30"/>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7"/>
                  </a:lnTo>
                  <a:lnTo>
                    <a:pt x="4" y="4"/>
                  </a:lnTo>
                  <a:lnTo>
                    <a:pt x="7" y="2"/>
                  </a:lnTo>
                  <a:lnTo>
                    <a:pt x="9" y="1"/>
                  </a:lnTo>
                  <a:lnTo>
                    <a:pt x="11" y="0"/>
                  </a:lnTo>
                  <a:lnTo>
                    <a:pt x="15" y="0"/>
                  </a:lnTo>
                  <a:lnTo>
                    <a:pt x="17" y="0"/>
                  </a:lnTo>
                  <a:lnTo>
                    <a:pt x="20" y="1"/>
                  </a:lnTo>
                  <a:lnTo>
                    <a:pt x="23" y="2"/>
                  </a:lnTo>
                  <a:lnTo>
                    <a:pt x="25" y="4"/>
                  </a:lnTo>
                  <a:lnTo>
                    <a:pt x="26" y="7"/>
                  </a:lnTo>
                  <a:lnTo>
                    <a:pt x="29" y="9"/>
                  </a:lnTo>
                  <a:lnTo>
                    <a:pt x="30" y="11"/>
                  </a:lnTo>
                  <a:lnTo>
                    <a:pt x="30" y="15"/>
                  </a:lnTo>
                  <a:lnTo>
                    <a:pt x="29" y="20"/>
                  </a:lnTo>
                  <a:lnTo>
                    <a:pt x="25" y="25"/>
                  </a:lnTo>
                  <a:lnTo>
                    <a:pt x="20"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8" name="Freeform 121"/>
            <p:cNvSpPr>
              <a:spLocks/>
            </p:cNvSpPr>
            <p:nvPr/>
          </p:nvSpPr>
          <p:spPr bwMode="auto">
            <a:xfrm>
              <a:off x="2802" y="2723"/>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8" y="25"/>
                  </a:lnTo>
                  <a:lnTo>
                    <a:pt x="57" y="19"/>
                  </a:lnTo>
                  <a:lnTo>
                    <a:pt x="54" y="14"/>
                  </a:lnTo>
                  <a:lnTo>
                    <a:pt x="50" y="10"/>
                  </a:lnTo>
                  <a:lnTo>
                    <a:pt x="46" y="6"/>
                  </a:lnTo>
                  <a:lnTo>
                    <a:pt x="41" y="3"/>
                  </a:lnTo>
                  <a:lnTo>
                    <a:pt x="35" y="2"/>
                  </a:lnTo>
                  <a:lnTo>
                    <a:pt x="29" y="0"/>
                  </a:lnTo>
                  <a:lnTo>
                    <a:pt x="18" y="3"/>
                  </a:lnTo>
                  <a:lnTo>
                    <a:pt x="9" y="10"/>
                  </a:lnTo>
                  <a:lnTo>
                    <a:pt x="2" y="19"/>
                  </a:lnTo>
                  <a:lnTo>
                    <a:pt x="0" y="30"/>
                  </a:lnTo>
                  <a:lnTo>
                    <a:pt x="1" y="36"/>
                  </a:lnTo>
                  <a:lnTo>
                    <a:pt x="2" y="42"/>
                  </a:lnTo>
                  <a:lnTo>
                    <a:pt x="5" y="48"/>
                  </a:lnTo>
                  <a:lnTo>
                    <a:pt x="9" y="52"/>
                  </a:lnTo>
                  <a:lnTo>
                    <a:pt x="13" y="56"/>
                  </a:lnTo>
                  <a:lnTo>
                    <a:pt x="18" y="58"/>
                  </a:lnTo>
                  <a:lnTo>
                    <a:pt x="24" y="60"/>
                  </a:lnTo>
                  <a:lnTo>
                    <a:pt x="29" y="60"/>
                  </a:lnTo>
                  <a:lnTo>
                    <a:pt x="35" y="60"/>
                  </a:lnTo>
                  <a:lnTo>
                    <a:pt x="41" y="58"/>
                  </a:lnTo>
                  <a:lnTo>
                    <a:pt x="46" y="56"/>
                  </a:lnTo>
                  <a:lnTo>
                    <a:pt x="50" y="52"/>
                  </a:lnTo>
                  <a:lnTo>
                    <a:pt x="54" y="48"/>
                  </a:lnTo>
                  <a:lnTo>
                    <a:pt x="57" y="42"/>
                  </a:lnTo>
                  <a:lnTo>
                    <a:pt x="58" y="36"/>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29" name="Freeform 122"/>
            <p:cNvSpPr>
              <a:spLocks/>
            </p:cNvSpPr>
            <p:nvPr/>
          </p:nvSpPr>
          <p:spPr bwMode="auto">
            <a:xfrm>
              <a:off x="2810" y="273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0" y="29"/>
                  </a:lnTo>
                  <a:lnTo>
                    <a:pt x="7" y="28"/>
                  </a:lnTo>
                  <a:lnTo>
                    <a:pt x="5" y="26"/>
                  </a:lnTo>
                  <a:lnTo>
                    <a:pt x="4" y="23"/>
                  </a:lnTo>
                  <a:lnTo>
                    <a:pt x="2" y="21"/>
                  </a:lnTo>
                  <a:lnTo>
                    <a:pt x="0" y="19"/>
                  </a:lnTo>
                  <a:lnTo>
                    <a:pt x="0" y="15"/>
                  </a:lnTo>
                  <a:lnTo>
                    <a:pt x="0" y="13"/>
                  </a:lnTo>
                  <a:lnTo>
                    <a:pt x="2" y="10"/>
                  </a:lnTo>
                  <a:lnTo>
                    <a:pt x="4" y="7"/>
                  </a:lnTo>
                  <a:lnTo>
                    <a:pt x="5" y="5"/>
                  </a:lnTo>
                  <a:lnTo>
                    <a:pt x="7" y="4"/>
                  </a:lnTo>
                  <a:lnTo>
                    <a:pt x="10" y="2"/>
                  </a:lnTo>
                  <a:lnTo>
                    <a:pt x="13" y="0"/>
                  </a:lnTo>
                  <a:lnTo>
                    <a:pt x="15" y="0"/>
                  </a:lnTo>
                  <a:lnTo>
                    <a:pt x="19" y="0"/>
                  </a:lnTo>
                  <a:lnTo>
                    <a:pt x="21" y="2"/>
                  </a:lnTo>
                  <a:lnTo>
                    <a:pt x="24" y="4"/>
                  </a:lnTo>
                  <a:lnTo>
                    <a:pt x="26" y="5"/>
                  </a:lnTo>
                  <a:lnTo>
                    <a:pt x="28" y="7"/>
                  </a:lnTo>
                  <a:lnTo>
                    <a:pt x="29" y="10"/>
                  </a:lnTo>
                  <a:lnTo>
                    <a:pt x="30" y="13"/>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0" name="Freeform 123"/>
            <p:cNvSpPr>
              <a:spLocks/>
            </p:cNvSpPr>
            <p:nvPr/>
          </p:nvSpPr>
          <p:spPr bwMode="auto">
            <a:xfrm>
              <a:off x="3018" y="265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4"/>
                  </a:lnTo>
                  <a:lnTo>
                    <a:pt x="51" y="9"/>
                  </a:lnTo>
                  <a:lnTo>
                    <a:pt x="46" y="6"/>
                  </a:lnTo>
                  <a:lnTo>
                    <a:pt x="42" y="2"/>
                  </a:lnTo>
                  <a:lnTo>
                    <a:pt x="36" y="1"/>
                  </a:lnTo>
                  <a:lnTo>
                    <a:pt x="30" y="0"/>
                  </a:lnTo>
                  <a:lnTo>
                    <a:pt x="19" y="2"/>
                  </a:lnTo>
                  <a:lnTo>
                    <a:pt x="9" y="9"/>
                  </a:lnTo>
                  <a:lnTo>
                    <a:pt x="3" y="18"/>
                  </a:lnTo>
                  <a:lnTo>
                    <a:pt x="0" y="30"/>
                  </a:lnTo>
                  <a:lnTo>
                    <a:pt x="1" y="36"/>
                  </a:lnTo>
                  <a:lnTo>
                    <a:pt x="3" y="41"/>
                  </a:lnTo>
                  <a:lnTo>
                    <a:pt x="6" y="46"/>
                  </a:lnTo>
                  <a:lnTo>
                    <a:pt x="9" y="51"/>
                  </a:lnTo>
                  <a:lnTo>
                    <a:pt x="14"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1" name="Freeform 124"/>
            <p:cNvSpPr>
              <a:spLocks/>
            </p:cNvSpPr>
            <p:nvPr/>
          </p:nvSpPr>
          <p:spPr bwMode="auto">
            <a:xfrm>
              <a:off x="3025" y="266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9"/>
                  </a:lnTo>
                  <a:lnTo>
                    <a:pt x="7" y="26"/>
                  </a:lnTo>
                  <a:lnTo>
                    <a:pt x="5" y="25"/>
                  </a:lnTo>
                  <a:lnTo>
                    <a:pt x="4" y="23"/>
                  </a:lnTo>
                  <a:lnTo>
                    <a:pt x="1" y="19"/>
                  </a:lnTo>
                  <a:lnTo>
                    <a:pt x="0" y="17"/>
                  </a:lnTo>
                  <a:lnTo>
                    <a:pt x="0" y="15"/>
                  </a:lnTo>
                  <a:lnTo>
                    <a:pt x="0" y="11"/>
                  </a:lnTo>
                  <a:lnTo>
                    <a:pt x="1" y="9"/>
                  </a:lnTo>
                  <a:lnTo>
                    <a:pt x="4" y="7"/>
                  </a:lnTo>
                  <a:lnTo>
                    <a:pt x="5" y="4"/>
                  </a:lnTo>
                  <a:lnTo>
                    <a:pt x="7" y="2"/>
                  </a:lnTo>
                  <a:lnTo>
                    <a:pt x="9" y="1"/>
                  </a:lnTo>
                  <a:lnTo>
                    <a:pt x="13" y="0"/>
                  </a:lnTo>
                  <a:lnTo>
                    <a:pt x="15" y="0"/>
                  </a:lnTo>
                  <a:lnTo>
                    <a:pt x="19" y="0"/>
                  </a:lnTo>
                  <a:lnTo>
                    <a:pt x="21" y="1"/>
                  </a:lnTo>
                  <a:lnTo>
                    <a:pt x="23" y="2"/>
                  </a:lnTo>
                  <a:lnTo>
                    <a:pt x="26" y="4"/>
                  </a:lnTo>
                  <a:lnTo>
                    <a:pt x="28" y="7"/>
                  </a:lnTo>
                  <a:lnTo>
                    <a:pt x="29" y="9"/>
                  </a:lnTo>
                  <a:lnTo>
                    <a:pt x="30" y="11"/>
                  </a:lnTo>
                  <a:lnTo>
                    <a:pt x="30" y="15"/>
                  </a:lnTo>
                  <a:lnTo>
                    <a:pt x="29"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2" name="Freeform 125"/>
            <p:cNvSpPr>
              <a:spLocks/>
            </p:cNvSpPr>
            <p:nvPr/>
          </p:nvSpPr>
          <p:spPr bwMode="auto">
            <a:xfrm>
              <a:off x="3124" y="2731"/>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6" y="13"/>
                  </a:lnTo>
                  <a:lnTo>
                    <a:pt x="52" y="9"/>
                  </a:lnTo>
                  <a:lnTo>
                    <a:pt x="48" y="5"/>
                  </a:lnTo>
                  <a:lnTo>
                    <a:pt x="42" y="2"/>
                  </a:lnTo>
                  <a:lnTo>
                    <a:pt x="36" y="1"/>
                  </a:lnTo>
                  <a:lnTo>
                    <a:pt x="30" y="0"/>
                  </a:lnTo>
                  <a:lnTo>
                    <a:pt x="19" y="2"/>
                  </a:lnTo>
                  <a:lnTo>
                    <a:pt x="10" y="9"/>
                  </a:lnTo>
                  <a:lnTo>
                    <a:pt x="3" y="18"/>
                  </a:lnTo>
                  <a:lnTo>
                    <a:pt x="0" y="30"/>
                  </a:lnTo>
                  <a:lnTo>
                    <a:pt x="1" y="35"/>
                  </a:lnTo>
                  <a:lnTo>
                    <a:pt x="3" y="41"/>
                  </a:lnTo>
                  <a:lnTo>
                    <a:pt x="6" y="47"/>
                  </a:lnTo>
                  <a:lnTo>
                    <a:pt x="10" y="51"/>
                  </a:lnTo>
                  <a:lnTo>
                    <a:pt x="14" y="55"/>
                  </a:lnTo>
                  <a:lnTo>
                    <a:pt x="19" y="57"/>
                  </a:lnTo>
                  <a:lnTo>
                    <a:pt x="25" y="58"/>
                  </a:lnTo>
                  <a:lnTo>
                    <a:pt x="30" y="59"/>
                  </a:lnTo>
                  <a:lnTo>
                    <a:pt x="36" y="58"/>
                  </a:lnTo>
                  <a:lnTo>
                    <a:pt x="42" y="57"/>
                  </a:lnTo>
                  <a:lnTo>
                    <a:pt x="48" y="55"/>
                  </a:lnTo>
                  <a:lnTo>
                    <a:pt x="52" y="51"/>
                  </a:lnTo>
                  <a:lnTo>
                    <a:pt x="56"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3" name="Freeform 126"/>
            <p:cNvSpPr>
              <a:spLocks/>
            </p:cNvSpPr>
            <p:nvPr/>
          </p:nvSpPr>
          <p:spPr bwMode="auto">
            <a:xfrm>
              <a:off x="3132" y="2738"/>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3" y="29"/>
                  </a:lnTo>
                  <a:lnTo>
                    <a:pt x="11" y="28"/>
                  </a:lnTo>
                  <a:lnTo>
                    <a:pt x="7" y="27"/>
                  </a:lnTo>
                  <a:lnTo>
                    <a:pt x="5" y="25"/>
                  </a:lnTo>
                  <a:lnTo>
                    <a:pt x="4" y="23"/>
                  </a:lnTo>
                  <a:lnTo>
                    <a:pt x="1" y="20"/>
                  </a:lnTo>
                  <a:lnTo>
                    <a:pt x="0" y="18"/>
                  </a:lnTo>
                  <a:lnTo>
                    <a:pt x="0" y="15"/>
                  </a:lnTo>
                  <a:lnTo>
                    <a:pt x="0" y="12"/>
                  </a:lnTo>
                  <a:lnTo>
                    <a:pt x="1" y="9"/>
                  </a:lnTo>
                  <a:lnTo>
                    <a:pt x="4" y="6"/>
                  </a:lnTo>
                  <a:lnTo>
                    <a:pt x="5" y="4"/>
                  </a:lnTo>
                  <a:lnTo>
                    <a:pt x="7" y="3"/>
                  </a:lnTo>
                  <a:lnTo>
                    <a:pt x="11" y="1"/>
                  </a:lnTo>
                  <a:lnTo>
                    <a:pt x="13" y="0"/>
                  </a:lnTo>
                  <a:lnTo>
                    <a:pt x="15" y="0"/>
                  </a:lnTo>
                  <a:lnTo>
                    <a:pt x="19" y="0"/>
                  </a:lnTo>
                  <a:lnTo>
                    <a:pt x="21" y="1"/>
                  </a:lnTo>
                  <a:lnTo>
                    <a:pt x="23" y="3"/>
                  </a:lnTo>
                  <a:lnTo>
                    <a:pt x="26" y="4"/>
                  </a:lnTo>
                  <a:lnTo>
                    <a:pt x="28" y="6"/>
                  </a:lnTo>
                  <a:lnTo>
                    <a:pt x="29" y="9"/>
                  </a:lnTo>
                  <a:lnTo>
                    <a:pt x="30" y="12"/>
                  </a:lnTo>
                  <a:lnTo>
                    <a:pt x="30" y="15"/>
                  </a:lnTo>
                  <a:lnTo>
                    <a:pt x="29" y="20"/>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4" name="Freeform 127"/>
            <p:cNvSpPr>
              <a:spLocks/>
            </p:cNvSpPr>
            <p:nvPr/>
          </p:nvSpPr>
          <p:spPr bwMode="auto">
            <a:xfrm>
              <a:off x="3079" y="2462"/>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0 h 60"/>
                <a:gd name="T16" fmla="*/ 1 w 59"/>
                <a:gd name="T17" fmla="*/ 0 h 60"/>
                <a:gd name="T18" fmla="*/ 1 w 59"/>
                <a:gd name="T19" fmla="*/ 1 h 60"/>
                <a:gd name="T20" fmla="*/ 1 w 59"/>
                <a:gd name="T21" fmla="*/ 1 h 60"/>
                <a:gd name="T22" fmla="*/ 1 w 59"/>
                <a:gd name="T23" fmla="*/ 1 h 60"/>
                <a:gd name="T24" fmla="*/ 0 w 59"/>
                <a:gd name="T25" fmla="*/ 1 h 60"/>
                <a:gd name="T26" fmla="*/ 0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9" y="24"/>
                  </a:lnTo>
                  <a:lnTo>
                    <a:pt x="57" y="18"/>
                  </a:lnTo>
                  <a:lnTo>
                    <a:pt x="55" y="12"/>
                  </a:lnTo>
                  <a:lnTo>
                    <a:pt x="51" y="8"/>
                  </a:lnTo>
                  <a:lnTo>
                    <a:pt x="47" y="4"/>
                  </a:lnTo>
                  <a:lnTo>
                    <a:pt x="41" y="2"/>
                  </a:lnTo>
                  <a:lnTo>
                    <a:pt x="36" y="0"/>
                  </a:lnTo>
                  <a:lnTo>
                    <a:pt x="30" y="0"/>
                  </a:lnTo>
                  <a:lnTo>
                    <a:pt x="19" y="2"/>
                  </a:lnTo>
                  <a:lnTo>
                    <a:pt x="9" y="8"/>
                  </a:lnTo>
                  <a:lnTo>
                    <a:pt x="3" y="18"/>
                  </a:lnTo>
                  <a:lnTo>
                    <a:pt x="0" y="30"/>
                  </a:lnTo>
                  <a:lnTo>
                    <a:pt x="0" y="35"/>
                  </a:lnTo>
                  <a:lnTo>
                    <a:pt x="3" y="41"/>
                  </a:lnTo>
                  <a:lnTo>
                    <a:pt x="5" y="46"/>
                  </a:lnTo>
                  <a:lnTo>
                    <a:pt x="9" y="50"/>
                  </a:lnTo>
                  <a:lnTo>
                    <a:pt x="13" y="54"/>
                  </a:lnTo>
                  <a:lnTo>
                    <a:pt x="19" y="57"/>
                  </a:lnTo>
                  <a:lnTo>
                    <a:pt x="25" y="58"/>
                  </a:lnTo>
                  <a:lnTo>
                    <a:pt x="30" y="60"/>
                  </a:lnTo>
                  <a:lnTo>
                    <a:pt x="36" y="58"/>
                  </a:lnTo>
                  <a:lnTo>
                    <a:pt x="41" y="57"/>
                  </a:lnTo>
                  <a:lnTo>
                    <a:pt x="47" y="54"/>
                  </a:lnTo>
                  <a:lnTo>
                    <a:pt x="51" y="50"/>
                  </a:lnTo>
                  <a:lnTo>
                    <a:pt x="55" y="46"/>
                  </a:lnTo>
                  <a:lnTo>
                    <a:pt x="57" y="41"/>
                  </a:lnTo>
                  <a:lnTo>
                    <a:pt x="59" y="35"/>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5" name="Freeform 128"/>
            <p:cNvSpPr>
              <a:spLocks/>
            </p:cNvSpPr>
            <p:nvPr/>
          </p:nvSpPr>
          <p:spPr bwMode="auto">
            <a:xfrm>
              <a:off x="3087" y="2469"/>
              <a:ext cx="14" cy="15"/>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8"/>
                <a:gd name="T89" fmla="*/ 29 w 29"/>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8">
                  <a:moveTo>
                    <a:pt x="15" y="28"/>
                  </a:moveTo>
                  <a:lnTo>
                    <a:pt x="12" y="28"/>
                  </a:lnTo>
                  <a:lnTo>
                    <a:pt x="10" y="27"/>
                  </a:lnTo>
                  <a:lnTo>
                    <a:pt x="6" y="26"/>
                  </a:lnTo>
                  <a:lnTo>
                    <a:pt x="4" y="25"/>
                  </a:lnTo>
                  <a:lnTo>
                    <a:pt x="3" y="23"/>
                  </a:lnTo>
                  <a:lnTo>
                    <a:pt x="2" y="19"/>
                  </a:lnTo>
                  <a:lnTo>
                    <a:pt x="0" y="17"/>
                  </a:lnTo>
                  <a:lnTo>
                    <a:pt x="0" y="15"/>
                  </a:lnTo>
                  <a:lnTo>
                    <a:pt x="0" y="11"/>
                  </a:lnTo>
                  <a:lnTo>
                    <a:pt x="2" y="9"/>
                  </a:lnTo>
                  <a:lnTo>
                    <a:pt x="3" y="7"/>
                  </a:lnTo>
                  <a:lnTo>
                    <a:pt x="4" y="4"/>
                  </a:lnTo>
                  <a:lnTo>
                    <a:pt x="6" y="2"/>
                  </a:lnTo>
                  <a:lnTo>
                    <a:pt x="10" y="1"/>
                  </a:lnTo>
                  <a:lnTo>
                    <a:pt x="12" y="0"/>
                  </a:lnTo>
                  <a:lnTo>
                    <a:pt x="15" y="0"/>
                  </a:lnTo>
                  <a:lnTo>
                    <a:pt x="18" y="0"/>
                  </a:lnTo>
                  <a:lnTo>
                    <a:pt x="21" y="1"/>
                  </a:lnTo>
                  <a:lnTo>
                    <a:pt x="23" y="2"/>
                  </a:lnTo>
                  <a:lnTo>
                    <a:pt x="26" y="4"/>
                  </a:lnTo>
                  <a:lnTo>
                    <a:pt x="27" y="7"/>
                  </a:lnTo>
                  <a:lnTo>
                    <a:pt x="28" y="9"/>
                  </a:lnTo>
                  <a:lnTo>
                    <a:pt x="29" y="11"/>
                  </a:lnTo>
                  <a:lnTo>
                    <a:pt x="29" y="15"/>
                  </a:lnTo>
                  <a:lnTo>
                    <a:pt x="28" y="20"/>
                  </a:lnTo>
                  <a:lnTo>
                    <a:pt x="26"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6" name="Freeform 129"/>
            <p:cNvSpPr>
              <a:spLocks/>
            </p:cNvSpPr>
            <p:nvPr/>
          </p:nvSpPr>
          <p:spPr bwMode="auto">
            <a:xfrm>
              <a:off x="3234" y="244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3"/>
                  </a:lnTo>
                  <a:lnTo>
                    <a:pt x="51" y="9"/>
                  </a:lnTo>
                  <a:lnTo>
                    <a:pt x="46" y="5"/>
                  </a:lnTo>
                  <a:lnTo>
                    <a:pt x="42" y="2"/>
                  </a:lnTo>
                  <a:lnTo>
                    <a:pt x="36" y="1"/>
                  </a:lnTo>
                  <a:lnTo>
                    <a:pt x="30" y="0"/>
                  </a:lnTo>
                  <a:lnTo>
                    <a:pt x="19" y="2"/>
                  </a:lnTo>
                  <a:lnTo>
                    <a:pt x="9" y="9"/>
                  </a:lnTo>
                  <a:lnTo>
                    <a:pt x="2" y="18"/>
                  </a:lnTo>
                  <a:lnTo>
                    <a:pt x="0" y="30"/>
                  </a:lnTo>
                  <a:lnTo>
                    <a:pt x="1" y="35"/>
                  </a:lnTo>
                  <a:lnTo>
                    <a:pt x="2" y="41"/>
                  </a:lnTo>
                  <a:lnTo>
                    <a:pt x="6" y="47"/>
                  </a:lnTo>
                  <a:lnTo>
                    <a:pt x="9" y="52"/>
                  </a:lnTo>
                  <a:lnTo>
                    <a:pt x="14" y="55"/>
                  </a:lnTo>
                  <a:lnTo>
                    <a:pt x="19" y="57"/>
                  </a:lnTo>
                  <a:lnTo>
                    <a:pt x="24" y="58"/>
                  </a:lnTo>
                  <a:lnTo>
                    <a:pt x="30" y="60"/>
                  </a:lnTo>
                  <a:lnTo>
                    <a:pt x="36" y="58"/>
                  </a:lnTo>
                  <a:lnTo>
                    <a:pt x="42" y="57"/>
                  </a:lnTo>
                  <a:lnTo>
                    <a:pt x="46" y="55"/>
                  </a:lnTo>
                  <a:lnTo>
                    <a:pt x="51" y="52"/>
                  </a:lnTo>
                  <a:lnTo>
                    <a:pt x="54"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7" name="Freeform 130"/>
            <p:cNvSpPr>
              <a:spLocks/>
            </p:cNvSpPr>
            <p:nvPr/>
          </p:nvSpPr>
          <p:spPr bwMode="auto">
            <a:xfrm>
              <a:off x="3241" y="245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8"/>
                  </a:lnTo>
                  <a:lnTo>
                    <a:pt x="7" y="27"/>
                  </a:lnTo>
                  <a:lnTo>
                    <a:pt x="5" y="25"/>
                  </a:lnTo>
                  <a:lnTo>
                    <a:pt x="4" y="23"/>
                  </a:lnTo>
                  <a:lnTo>
                    <a:pt x="1" y="20"/>
                  </a:lnTo>
                  <a:lnTo>
                    <a:pt x="0" y="18"/>
                  </a:lnTo>
                  <a:lnTo>
                    <a:pt x="0" y="15"/>
                  </a:lnTo>
                  <a:lnTo>
                    <a:pt x="0" y="12"/>
                  </a:lnTo>
                  <a:lnTo>
                    <a:pt x="1" y="9"/>
                  </a:lnTo>
                  <a:lnTo>
                    <a:pt x="4" y="7"/>
                  </a:lnTo>
                  <a:lnTo>
                    <a:pt x="5" y="4"/>
                  </a:lnTo>
                  <a:lnTo>
                    <a:pt x="7" y="3"/>
                  </a:lnTo>
                  <a:lnTo>
                    <a:pt x="9" y="1"/>
                  </a:lnTo>
                  <a:lnTo>
                    <a:pt x="13" y="0"/>
                  </a:lnTo>
                  <a:lnTo>
                    <a:pt x="15" y="0"/>
                  </a:lnTo>
                  <a:lnTo>
                    <a:pt x="19" y="0"/>
                  </a:lnTo>
                  <a:lnTo>
                    <a:pt x="21" y="1"/>
                  </a:lnTo>
                  <a:lnTo>
                    <a:pt x="23" y="3"/>
                  </a:lnTo>
                  <a:lnTo>
                    <a:pt x="25" y="4"/>
                  </a:lnTo>
                  <a:lnTo>
                    <a:pt x="28"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8" name="Freeform 131"/>
            <p:cNvSpPr>
              <a:spLocks/>
            </p:cNvSpPr>
            <p:nvPr/>
          </p:nvSpPr>
          <p:spPr bwMode="auto">
            <a:xfrm>
              <a:off x="3207" y="259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8" y="19"/>
                  </a:lnTo>
                  <a:lnTo>
                    <a:pt x="54" y="14"/>
                  </a:lnTo>
                  <a:lnTo>
                    <a:pt x="51" y="10"/>
                  </a:lnTo>
                  <a:lnTo>
                    <a:pt x="46" y="6"/>
                  </a:lnTo>
                  <a:lnTo>
                    <a:pt x="42" y="3"/>
                  </a:lnTo>
                  <a:lnTo>
                    <a:pt x="36" y="2"/>
                  </a:lnTo>
                  <a:lnTo>
                    <a:pt x="30" y="0"/>
                  </a:lnTo>
                  <a:lnTo>
                    <a:pt x="19" y="3"/>
                  </a:lnTo>
                  <a:lnTo>
                    <a:pt x="9" y="10"/>
                  </a:lnTo>
                  <a:lnTo>
                    <a:pt x="2" y="19"/>
                  </a:lnTo>
                  <a:lnTo>
                    <a:pt x="0" y="30"/>
                  </a:lnTo>
                  <a:lnTo>
                    <a:pt x="1" y="36"/>
                  </a:lnTo>
                  <a:lnTo>
                    <a:pt x="2" y="42"/>
                  </a:lnTo>
                  <a:lnTo>
                    <a:pt x="5" y="46"/>
                  </a:lnTo>
                  <a:lnTo>
                    <a:pt x="8" y="51"/>
                  </a:lnTo>
                  <a:lnTo>
                    <a:pt x="13" y="55"/>
                  </a:lnTo>
                  <a:lnTo>
                    <a:pt x="19" y="58"/>
                  </a:lnTo>
                  <a:lnTo>
                    <a:pt x="24" y="59"/>
                  </a:lnTo>
                  <a:lnTo>
                    <a:pt x="30" y="60"/>
                  </a:lnTo>
                  <a:lnTo>
                    <a:pt x="36" y="59"/>
                  </a:lnTo>
                  <a:lnTo>
                    <a:pt x="42" y="58"/>
                  </a:lnTo>
                  <a:lnTo>
                    <a:pt x="46" y="55"/>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39" name="Freeform 132"/>
            <p:cNvSpPr>
              <a:spLocks/>
            </p:cNvSpPr>
            <p:nvPr/>
          </p:nvSpPr>
          <p:spPr bwMode="auto">
            <a:xfrm>
              <a:off x="3215" y="259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7" y="27"/>
                  </a:lnTo>
                  <a:lnTo>
                    <a:pt x="5" y="26"/>
                  </a:lnTo>
                  <a:lnTo>
                    <a:pt x="2" y="23"/>
                  </a:lnTo>
                  <a:lnTo>
                    <a:pt x="1" y="20"/>
                  </a:lnTo>
                  <a:lnTo>
                    <a:pt x="0" y="18"/>
                  </a:lnTo>
                  <a:lnTo>
                    <a:pt x="0" y="15"/>
                  </a:lnTo>
                  <a:lnTo>
                    <a:pt x="0" y="12"/>
                  </a:lnTo>
                  <a:lnTo>
                    <a:pt x="1" y="10"/>
                  </a:lnTo>
                  <a:lnTo>
                    <a:pt x="2" y="7"/>
                  </a:lnTo>
                  <a:lnTo>
                    <a:pt x="5" y="5"/>
                  </a:lnTo>
                  <a:lnTo>
                    <a:pt x="7" y="3"/>
                  </a:lnTo>
                  <a:lnTo>
                    <a:pt x="9" y="1"/>
                  </a:lnTo>
                  <a:lnTo>
                    <a:pt x="12" y="0"/>
                  </a:lnTo>
                  <a:lnTo>
                    <a:pt x="15" y="0"/>
                  </a:lnTo>
                  <a:lnTo>
                    <a:pt x="17" y="0"/>
                  </a:lnTo>
                  <a:lnTo>
                    <a:pt x="21" y="1"/>
                  </a:lnTo>
                  <a:lnTo>
                    <a:pt x="23" y="3"/>
                  </a:lnTo>
                  <a:lnTo>
                    <a:pt x="25" y="5"/>
                  </a:lnTo>
                  <a:lnTo>
                    <a:pt x="27"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0" name="Freeform 133"/>
            <p:cNvSpPr>
              <a:spLocks/>
            </p:cNvSpPr>
            <p:nvPr/>
          </p:nvSpPr>
          <p:spPr bwMode="auto">
            <a:xfrm>
              <a:off x="3231" y="2715"/>
              <a:ext cx="30"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9"/>
                <a:gd name="T89" fmla="*/ 58 w 58"/>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9">
                  <a:moveTo>
                    <a:pt x="58" y="29"/>
                  </a:moveTo>
                  <a:lnTo>
                    <a:pt x="58" y="23"/>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8"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1" name="Freeform 134"/>
            <p:cNvSpPr>
              <a:spLocks/>
            </p:cNvSpPr>
            <p:nvPr/>
          </p:nvSpPr>
          <p:spPr bwMode="auto">
            <a:xfrm>
              <a:off x="3239" y="2723"/>
              <a:ext cx="14" cy="14"/>
            </a:xfrm>
            <a:custGeom>
              <a:avLst/>
              <a:gdLst>
                <a:gd name="T0" fmla="*/ 1 w 28"/>
                <a:gd name="T1" fmla="*/ 0 h 29"/>
                <a:gd name="T2" fmla="*/ 1 w 28"/>
                <a:gd name="T3" fmla="*/ 0 h 29"/>
                <a:gd name="T4" fmla="*/ 1 w 28"/>
                <a:gd name="T5" fmla="*/ 0 h 29"/>
                <a:gd name="T6" fmla="*/ 1 w 28"/>
                <a:gd name="T7" fmla="*/ 0 h 29"/>
                <a:gd name="T8" fmla="*/ 1 w 28"/>
                <a:gd name="T9" fmla="*/ 0 h 29"/>
                <a:gd name="T10" fmla="*/ 1 w 28"/>
                <a:gd name="T11" fmla="*/ 0 h 29"/>
                <a:gd name="T12" fmla="*/ 1 w 28"/>
                <a:gd name="T13" fmla="*/ 0 h 29"/>
                <a:gd name="T14" fmla="*/ 0 w 28"/>
                <a:gd name="T15" fmla="*/ 0 h 29"/>
                <a:gd name="T16" fmla="*/ 0 w 28"/>
                <a:gd name="T17" fmla="*/ 0 h 29"/>
                <a:gd name="T18" fmla="*/ 0 w 28"/>
                <a:gd name="T19" fmla="*/ 0 h 29"/>
                <a:gd name="T20" fmla="*/ 1 w 28"/>
                <a:gd name="T21" fmla="*/ 0 h 29"/>
                <a:gd name="T22" fmla="*/ 1 w 28"/>
                <a:gd name="T23" fmla="*/ 0 h 29"/>
                <a:gd name="T24" fmla="*/ 1 w 28"/>
                <a:gd name="T25" fmla="*/ 0 h 29"/>
                <a:gd name="T26" fmla="*/ 1 w 28"/>
                <a:gd name="T27" fmla="*/ 0 h 29"/>
                <a:gd name="T28" fmla="*/ 1 w 28"/>
                <a:gd name="T29" fmla="*/ 0 h 29"/>
                <a:gd name="T30" fmla="*/ 1 w 28"/>
                <a:gd name="T31" fmla="*/ 0 h 29"/>
                <a:gd name="T32" fmla="*/ 1 w 28"/>
                <a:gd name="T33" fmla="*/ 0 h 29"/>
                <a:gd name="T34" fmla="*/ 1 w 28"/>
                <a:gd name="T35" fmla="*/ 0 h 29"/>
                <a:gd name="T36" fmla="*/ 1 w 28"/>
                <a:gd name="T37" fmla="*/ 0 h 29"/>
                <a:gd name="T38" fmla="*/ 1 w 28"/>
                <a:gd name="T39" fmla="*/ 0 h 29"/>
                <a:gd name="T40" fmla="*/ 1 w 28"/>
                <a:gd name="T41" fmla="*/ 0 h 29"/>
                <a:gd name="T42" fmla="*/ 1 w 28"/>
                <a:gd name="T43" fmla="*/ 0 h 29"/>
                <a:gd name="T44" fmla="*/ 1 w 28"/>
                <a:gd name="T45" fmla="*/ 0 h 29"/>
                <a:gd name="T46" fmla="*/ 1 w 28"/>
                <a:gd name="T47" fmla="*/ 0 h 29"/>
                <a:gd name="T48" fmla="*/ 1 w 28"/>
                <a:gd name="T49" fmla="*/ 0 h 29"/>
                <a:gd name="T50" fmla="*/ 1 w 28"/>
                <a:gd name="T51" fmla="*/ 0 h 29"/>
                <a:gd name="T52" fmla="*/ 1 w 28"/>
                <a:gd name="T53" fmla="*/ 0 h 29"/>
                <a:gd name="T54" fmla="*/ 1 w 28"/>
                <a:gd name="T55" fmla="*/ 0 h 29"/>
                <a:gd name="T56" fmla="*/ 1 w 28"/>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9"/>
                <a:gd name="T89" fmla="*/ 28 w 28"/>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9">
                  <a:moveTo>
                    <a:pt x="13" y="29"/>
                  </a:moveTo>
                  <a:lnTo>
                    <a:pt x="11" y="29"/>
                  </a:lnTo>
                  <a:lnTo>
                    <a:pt x="9" y="28"/>
                  </a:lnTo>
                  <a:lnTo>
                    <a:pt x="5" y="27"/>
                  </a:lnTo>
                  <a:lnTo>
                    <a:pt x="3" y="25"/>
                  </a:lnTo>
                  <a:lnTo>
                    <a:pt x="2" y="22"/>
                  </a:lnTo>
                  <a:lnTo>
                    <a:pt x="1" y="20"/>
                  </a:lnTo>
                  <a:lnTo>
                    <a:pt x="0" y="18"/>
                  </a:lnTo>
                  <a:lnTo>
                    <a:pt x="0" y="14"/>
                  </a:lnTo>
                  <a:lnTo>
                    <a:pt x="0" y="12"/>
                  </a:lnTo>
                  <a:lnTo>
                    <a:pt x="1" y="8"/>
                  </a:lnTo>
                  <a:lnTo>
                    <a:pt x="2" y="6"/>
                  </a:lnTo>
                  <a:lnTo>
                    <a:pt x="3" y="4"/>
                  </a:lnTo>
                  <a:lnTo>
                    <a:pt x="5" y="3"/>
                  </a:lnTo>
                  <a:lnTo>
                    <a:pt x="9" y="2"/>
                  </a:lnTo>
                  <a:lnTo>
                    <a:pt x="11" y="0"/>
                  </a:lnTo>
                  <a:lnTo>
                    <a:pt x="13" y="0"/>
                  </a:lnTo>
                  <a:lnTo>
                    <a:pt x="17" y="0"/>
                  </a:lnTo>
                  <a:lnTo>
                    <a:pt x="19" y="2"/>
                  </a:lnTo>
                  <a:lnTo>
                    <a:pt x="23" y="3"/>
                  </a:lnTo>
                  <a:lnTo>
                    <a:pt x="25" y="4"/>
                  </a:lnTo>
                  <a:lnTo>
                    <a:pt x="26" y="6"/>
                  </a:lnTo>
                  <a:lnTo>
                    <a:pt x="27" y="8"/>
                  </a:lnTo>
                  <a:lnTo>
                    <a:pt x="28" y="12"/>
                  </a:lnTo>
                  <a:lnTo>
                    <a:pt x="28" y="14"/>
                  </a:lnTo>
                  <a:lnTo>
                    <a:pt x="27" y="20"/>
                  </a:lnTo>
                  <a:lnTo>
                    <a:pt x="25" y="25"/>
                  </a:lnTo>
                  <a:lnTo>
                    <a:pt x="19" y="28"/>
                  </a:lnTo>
                  <a:lnTo>
                    <a:pt x="13"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2" name="Freeform 135"/>
            <p:cNvSpPr>
              <a:spLocks/>
            </p:cNvSpPr>
            <p:nvPr/>
          </p:nvSpPr>
          <p:spPr bwMode="auto">
            <a:xfrm>
              <a:off x="3380" y="2742"/>
              <a:ext cx="30" cy="30"/>
            </a:xfrm>
            <a:custGeom>
              <a:avLst/>
              <a:gdLst>
                <a:gd name="T0" fmla="*/ 1 w 60"/>
                <a:gd name="T1" fmla="*/ 1 h 58"/>
                <a:gd name="T2" fmla="*/ 1 w 60"/>
                <a:gd name="T3" fmla="*/ 1 h 58"/>
                <a:gd name="T4" fmla="*/ 1 w 60"/>
                <a:gd name="T5" fmla="*/ 1 h 58"/>
                <a:gd name="T6" fmla="*/ 1 w 60"/>
                <a:gd name="T7" fmla="*/ 1 h 58"/>
                <a:gd name="T8" fmla="*/ 1 w 60"/>
                <a:gd name="T9" fmla="*/ 1 h 58"/>
                <a:gd name="T10" fmla="*/ 1 w 60"/>
                <a:gd name="T11" fmla="*/ 1 h 58"/>
                <a:gd name="T12" fmla="*/ 1 w 60"/>
                <a:gd name="T13" fmla="*/ 1 h 58"/>
                <a:gd name="T14" fmla="*/ 1 w 60"/>
                <a:gd name="T15" fmla="*/ 0 h 58"/>
                <a:gd name="T16" fmla="*/ 1 w 60"/>
                <a:gd name="T17" fmla="*/ 0 h 58"/>
                <a:gd name="T18" fmla="*/ 1 w 60"/>
                <a:gd name="T19" fmla="*/ 1 h 58"/>
                <a:gd name="T20" fmla="*/ 1 w 60"/>
                <a:gd name="T21" fmla="*/ 1 h 58"/>
                <a:gd name="T22" fmla="*/ 1 w 60"/>
                <a:gd name="T23" fmla="*/ 1 h 58"/>
                <a:gd name="T24" fmla="*/ 0 w 60"/>
                <a:gd name="T25" fmla="*/ 1 h 58"/>
                <a:gd name="T26" fmla="*/ 1 w 60"/>
                <a:gd name="T27" fmla="*/ 1 h 58"/>
                <a:gd name="T28" fmla="*/ 1 w 60"/>
                <a:gd name="T29" fmla="*/ 1 h 58"/>
                <a:gd name="T30" fmla="*/ 1 w 60"/>
                <a:gd name="T31" fmla="*/ 1 h 58"/>
                <a:gd name="T32" fmla="*/ 1 w 60"/>
                <a:gd name="T33" fmla="*/ 1 h 58"/>
                <a:gd name="T34" fmla="*/ 1 w 60"/>
                <a:gd name="T35" fmla="*/ 1 h 58"/>
                <a:gd name="T36" fmla="*/ 1 w 60"/>
                <a:gd name="T37" fmla="*/ 1 h 58"/>
                <a:gd name="T38" fmla="*/ 1 w 60"/>
                <a:gd name="T39" fmla="*/ 1 h 58"/>
                <a:gd name="T40" fmla="*/ 1 w 60"/>
                <a:gd name="T41" fmla="*/ 1 h 58"/>
                <a:gd name="T42" fmla="*/ 1 w 60"/>
                <a:gd name="T43" fmla="*/ 1 h 58"/>
                <a:gd name="T44" fmla="*/ 1 w 60"/>
                <a:gd name="T45" fmla="*/ 1 h 58"/>
                <a:gd name="T46" fmla="*/ 1 w 60"/>
                <a:gd name="T47" fmla="*/ 1 h 58"/>
                <a:gd name="T48" fmla="*/ 1 w 60"/>
                <a:gd name="T49" fmla="*/ 1 h 58"/>
                <a:gd name="T50" fmla="*/ 1 w 60"/>
                <a:gd name="T51" fmla="*/ 1 h 58"/>
                <a:gd name="T52" fmla="*/ 1 w 60"/>
                <a:gd name="T53" fmla="*/ 1 h 58"/>
                <a:gd name="T54" fmla="*/ 1 w 60"/>
                <a:gd name="T55" fmla="*/ 1 h 58"/>
                <a:gd name="T56" fmla="*/ 1 w 60"/>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8"/>
                <a:gd name="T89" fmla="*/ 60 w 60"/>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8">
                  <a:moveTo>
                    <a:pt x="60" y="30"/>
                  </a:moveTo>
                  <a:lnTo>
                    <a:pt x="59" y="24"/>
                  </a:lnTo>
                  <a:lnTo>
                    <a:pt x="57" y="18"/>
                  </a:lnTo>
                  <a:lnTo>
                    <a:pt x="54" y="12"/>
                  </a:lnTo>
                  <a:lnTo>
                    <a:pt x="51" y="8"/>
                  </a:lnTo>
                  <a:lnTo>
                    <a:pt x="46" y="4"/>
                  </a:lnTo>
                  <a:lnTo>
                    <a:pt x="41" y="2"/>
                  </a:lnTo>
                  <a:lnTo>
                    <a:pt x="36" y="0"/>
                  </a:lnTo>
                  <a:lnTo>
                    <a:pt x="30" y="0"/>
                  </a:lnTo>
                  <a:lnTo>
                    <a:pt x="18" y="2"/>
                  </a:lnTo>
                  <a:lnTo>
                    <a:pt x="8" y="8"/>
                  </a:lnTo>
                  <a:lnTo>
                    <a:pt x="2" y="18"/>
                  </a:lnTo>
                  <a:lnTo>
                    <a:pt x="0" y="30"/>
                  </a:lnTo>
                  <a:lnTo>
                    <a:pt x="1" y="35"/>
                  </a:lnTo>
                  <a:lnTo>
                    <a:pt x="2" y="40"/>
                  </a:lnTo>
                  <a:lnTo>
                    <a:pt x="4" y="46"/>
                  </a:lnTo>
                  <a:lnTo>
                    <a:pt x="8" y="50"/>
                  </a:lnTo>
                  <a:lnTo>
                    <a:pt x="12" y="54"/>
                  </a:lnTo>
                  <a:lnTo>
                    <a:pt x="18" y="56"/>
                  </a:lnTo>
                  <a:lnTo>
                    <a:pt x="24" y="58"/>
                  </a:lnTo>
                  <a:lnTo>
                    <a:pt x="30" y="58"/>
                  </a:lnTo>
                  <a:lnTo>
                    <a:pt x="36" y="58"/>
                  </a:lnTo>
                  <a:lnTo>
                    <a:pt x="41" y="56"/>
                  </a:lnTo>
                  <a:lnTo>
                    <a:pt x="46" y="54"/>
                  </a:lnTo>
                  <a:lnTo>
                    <a:pt x="51" y="50"/>
                  </a:lnTo>
                  <a:lnTo>
                    <a:pt x="54" y="46"/>
                  </a:lnTo>
                  <a:lnTo>
                    <a:pt x="57" y="40"/>
                  </a:lnTo>
                  <a:lnTo>
                    <a:pt x="59" y="35"/>
                  </a:lnTo>
                  <a:lnTo>
                    <a:pt x="60"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3" name="Freeform 136"/>
            <p:cNvSpPr>
              <a:spLocks/>
            </p:cNvSpPr>
            <p:nvPr/>
          </p:nvSpPr>
          <p:spPr bwMode="auto">
            <a:xfrm>
              <a:off x="3388" y="2750"/>
              <a:ext cx="15" cy="14"/>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8"/>
                <a:gd name="T89" fmla="*/ 30 w 30"/>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5"/>
                  </a:lnTo>
                  <a:lnTo>
                    <a:pt x="4" y="3"/>
                  </a:lnTo>
                  <a:lnTo>
                    <a:pt x="7" y="2"/>
                  </a:lnTo>
                  <a:lnTo>
                    <a:pt x="9" y="1"/>
                  </a:lnTo>
                  <a:lnTo>
                    <a:pt x="11" y="0"/>
                  </a:lnTo>
                  <a:lnTo>
                    <a:pt x="15" y="0"/>
                  </a:lnTo>
                  <a:lnTo>
                    <a:pt x="17" y="0"/>
                  </a:lnTo>
                  <a:lnTo>
                    <a:pt x="21" y="1"/>
                  </a:lnTo>
                  <a:lnTo>
                    <a:pt x="23" y="2"/>
                  </a:lnTo>
                  <a:lnTo>
                    <a:pt x="25" y="3"/>
                  </a:lnTo>
                  <a:lnTo>
                    <a:pt x="26" y="5"/>
                  </a:lnTo>
                  <a:lnTo>
                    <a:pt x="29" y="9"/>
                  </a:lnTo>
                  <a:lnTo>
                    <a:pt x="30" y="11"/>
                  </a:lnTo>
                  <a:lnTo>
                    <a:pt x="30" y="15"/>
                  </a:lnTo>
                  <a:lnTo>
                    <a:pt x="29" y="20"/>
                  </a:lnTo>
                  <a:lnTo>
                    <a:pt x="25"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4" name="Freeform 137"/>
            <p:cNvSpPr>
              <a:spLocks/>
            </p:cNvSpPr>
            <p:nvPr/>
          </p:nvSpPr>
          <p:spPr bwMode="auto">
            <a:xfrm>
              <a:off x="3407" y="2643"/>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0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7" y="19"/>
                  </a:lnTo>
                  <a:lnTo>
                    <a:pt x="54" y="13"/>
                  </a:lnTo>
                  <a:lnTo>
                    <a:pt x="50" y="9"/>
                  </a:lnTo>
                  <a:lnTo>
                    <a:pt x="46" y="5"/>
                  </a:lnTo>
                  <a:lnTo>
                    <a:pt x="41" y="3"/>
                  </a:lnTo>
                  <a:lnTo>
                    <a:pt x="36" y="0"/>
                  </a:lnTo>
                  <a:lnTo>
                    <a:pt x="30" y="0"/>
                  </a:lnTo>
                  <a:lnTo>
                    <a:pt x="18" y="3"/>
                  </a:lnTo>
                  <a:lnTo>
                    <a:pt x="9" y="9"/>
                  </a:lnTo>
                  <a:lnTo>
                    <a:pt x="2" y="18"/>
                  </a:lnTo>
                  <a:lnTo>
                    <a:pt x="0" y="29"/>
                  </a:lnTo>
                  <a:lnTo>
                    <a:pt x="1" y="35"/>
                  </a:lnTo>
                  <a:lnTo>
                    <a:pt x="2" y="41"/>
                  </a:lnTo>
                  <a:lnTo>
                    <a:pt x="6" y="47"/>
                  </a:lnTo>
                  <a:lnTo>
                    <a:pt x="9" y="51"/>
                  </a:lnTo>
                  <a:lnTo>
                    <a:pt x="14" y="55"/>
                  </a:lnTo>
                  <a:lnTo>
                    <a:pt x="18" y="57"/>
                  </a:lnTo>
                  <a:lnTo>
                    <a:pt x="24" y="59"/>
                  </a:lnTo>
                  <a:lnTo>
                    <a:pt x="30" y="59"/>
                  </a:lnTo>
                  <a:lnTo>
                    <a:pt x="36" y="59"/>
                  </a:lnTo>
                  <a:lnTo>
                    <a:pt x="41" y="57"/>
                  </a:lnTo>
                  <a:lnTo>
                    <a:pt x="46" y="55"/>
                  </a:lnTo>
                  <a:lnTo>
                    <a:pt x="50" y="51"/>
                  </a:lnTo>
                  <a:lnTo>
                    <a:pt x="54" y="47"/>
                  </a:lnTo>
                  <a:lnTo>
                    <a:pt x="57"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5" name="Freeform 138"/>
            <p:cNvSpPr>
              <a:spLocks/>
            </p:cNvSpPr>
            <p:nvPr/>
          </p:nvSpPr>
          <p:spPr bwMode="auto">
            <a:xfrm>
              <a:off x="3414" y="2651"/>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9" y="28"/>
                  </a:lnTo>
                  <a:lnTo>
                    <a:pt x="7" y="27"/>
                  </a:lnTo>
                  <a:lnTo>
                    <a:pt x="4" y="25"/>
                  </a:lnTo>
                  <a:lnTo>
                    <a:pt x="3" y="22"/>
                  </a:lnTo>
                  <a:lnTo>
                    <a:pt x="1" y="20"/>
                  </a:lnTo>
                  <a:lnTo>
                    <a:pt x="0" y="18"/>
                  </a:lnTo>
                  <a:lnTo>
                    <a:pt x="0" y="14"/>
                  </a:lnTo>
                  <a:lnTo>
                    <a:pt x="0" y="12"/>
                  </a:lnTo>
                  <a:lnTo>
                    <a:pt x="1" y="9"/>
                  </a:lnTo>
                  <a:lnTo>
                    <a:pt x="3" y="6"/>
                  </a:lnTo>
                  <a:lnTo>
                    <a:pt x="4" y="4"/>
                  </a:lnTo>
                  <a:lnTo>
                    <a:pt x="7" y="3"/>
                  </a:lnTo>
                  <a:lnTo>
                    <a:pt x="9" y="2"/>
                  </a:lnTo>
                  <a:lnTo>
                    <a:pt x="12" y="0"/>
                  </a:lnTo>
                  <a:lnTo>
                    <a:pt x="15" y="0"/>
                  </a:lnTo>
                  <a:lnTo>
                    <a:pt x="17" y="0"/>
                  </a:lnTo>
                  <a:lnTo>
                    <a:pt x="21" y="2"/>
                  </a:lnTo>
                  <a:lnTo>
                    <a:pt x="23" y="3"/>
                  </a:lnTo>
                  <a:lnTo>
                    <a:pt x="25" y="4"/>
                  </a:lnTo>
                  <a:lnTo>
                    <a:pt x="26" y="6"/>
                  </a:lnTo>
                  <a:lnTo>
                    <a:pt x="29" y="9"/>
                  </a:lnTo>
                  <a:lnTo>
                    <a:pt x="30" y="12"/>
                  </a:lnTo>
                  <a:lnTo>
                    <a:pt x="30" y="14"/>
                  </a:lnTo>
                  <a:lnTo>
                    <a:pt x="29" y="20"/>
                  </a:lnTo>
                  <a:lnTo>
                    <a:pt x="25"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6" name="Freeform 139"/>
            <p:cNvSpPr>
              <a:spLocks/>
            </p:cNvSpPr>
            <p:nvPr/>
          </p:nvSpPr>
          <p:spPr bwMode="auto">
            <a:xfrm>
              <a:off x="3407" y="2515"/>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3"/>
                  </a:lnTo>
                  <a:lnTo>
                    <a:pt x="50" y="9"/>
                  </a:lnTo>
                  <a:lnTo>
                    <a:pt x="46" y="5"/>
                  </a:lnTo>
                  <a:lnTo>
                    <a:pt x="41" y="2"/>
                  </a:lnTo>
                  <a:lnTo>
                    <a:pt x="36" y="1"/>
                  </a:lnTo>
                  <a:lnTo>
                    <a:pt x="30" y="0"/>
                  </a:lnTo>
                  <a:lnTo>
                    <a:pt x="18" y="2"/>
                  </a:lnTo>
                  <a:lnTo>
                    <a:pt x="9" y="9"/>
                  </a:lnTo>
                  <a:lnTo>
                    <a:pt x="2" y="18"/>
                  </a:lnTo>
                  <a:lnTo>
                    <a:pt x="0" y="30"/>
                  </a:lnTo>
                  <a:lnTo>
                    <a:pt x="1" y="35"/>
                  </a:lnTo>
                  <a:lnTo>
                    <a:pt x="2" y="41"/>
                  </a:lnTo>
                  <a:lnTo>
                    <a:pt x="6" y="47"/>
                  </a:lnTo>
                  <a:lnTo>
                    <a:pt x="9" y="51"/>
                  </a:lnTo>
                  <a:lnTo>
                    <a:pt x="14" y="55"/>
                  </a:lnTo>
                  <a:lnTo>
                    <a:pt x="18" y="57"/>
                  </a:lnTo>
                  <a:lnTo>
                    <a:pt x="24" y="58"/>
                  </a:lnTo>
                  <a:lnTo>
                    <a:pt x="30" y="60"/>
                  </a:lnTo>
                  <a:lnTo>
                    <a:pt x="36" y="58"/>
                  </a:lnTo>
                  <a:lnTo>
                    <a:pt x="41" y="57"/>
                  </a:lnTo>
                  <a:lnTo>
                    <a:pt x="46" y="55"/>
                  </a:lnTo>
                  <a:lnTo>
                    <a:pt x="50" y="51"/>
                  </a:lnTo>
                  <a:lnTo>
                    <a:pt x="54" y="47"/>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7" name="Freeform 140"/>
            <p:cNvSpPr>
              <a:spLocks/>
            </p:cNvSpPr>
            <p:nvPr/>
          </p:nvSpPr>
          <p:spPr bwMode="auto">
            <a:xfrm>
              <a:off x="3414" y="252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8"/>
                  </a:lnTo>
                  <a:lnTo>
                    <a:pt x="7" y="27"/>
                  </a:lnTo>
                  <a:lnTo>
                    <a:pt x="4" y="25"/>
                  </a:lnTo>
                  <a:lnTo>
                    <a:pt x="3" y="23"/>
                  </a:lnTo>
                  <a:lnTo>
                    <a:pt x="1" y="20"/>
                  </a:lnTo>
                  <a:lnTo>
                    <a:pt x="0" y="18"/>
                  </a:lnTo>
                  <a:lnTo>
                    <a:pt x="0" y="15"/>
                  </a:lnTo>
                  <a:lnTo>
                    <a:pt x="0" y="12"/>
                  </a:lnTo>
                  <a:lnTo>
                    <a:pt x="1" y="9"/>
                  </a:lnTo>
                  <a:lnTo>
                    <a:pt x="3" y="7"/>
                  </a:lnTo>
                  <a:lnTo>
                    <a:pt x="4" y="4"/>
                  </a:lnTo>
                  <a:lnTo>
                    <a:pt x="7" y="3"/>
                  </a:lnTo>
                  <a:lnTo>
                    <a:pt x="9" y="1"/>
                  </a:lnTo>
                  <a:lnTo>
                    <a:pt x="12" y="0"/>
                  </a:lnTo>
                  <a:lnTo>
                    <a:pt x="15" y="0"/>
                  </a:lnTo>
                  <a:lnTo>
                    <a:pt x="17" y="0"/>
                  </a:lnTo>
                  <a:lnTo>
                    <a:pt x="21" y="1"/>
                  </a:lnTo>
                  <a:lnTo>
                    <a:pt x="23" y="3"/>
                  </a:lnTo>
                  <a:lnTo>
                    <a:pt x="25" y="4"/>
                  </a:lnTo>
                  <a:lnTo>
                    <a:pt x="26"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8" name="Freeform 141"/>
            <p:cNvSpPr>
              <a:spLocks/>
            </p:cNvSpPr>
            <p:nvPr/>
          </p:nvSpPr>
          <p:spPr bwMode="auto">
            <a:xfrm>
              <a:off x="2347" y="2643"/>
              <a:ext cx="29"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9"/>
                <a:gd name="T89" fmla="*/ 58 w 58"/>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9">
                  <a:moveTo>
                    <a:pt x="58" y="29"/>
                  </a:moveTo>
                  <a:lnTo>
                    <a:pt x="58" y="24"/>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7"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49" name="Freeform 142"/>
            <p:cNvSpPr>
              <a:spLocks/>
            </p:cNvSpPr>
            <p:nvPr/>
          </p:nvSpPr>
          <p:spPr bwMode="auto">
            <a:xfrm>
              <a:off x="2354" y="2651"/>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9"/>
                <a:gd name="T89" fmla="*/ 29 w 29"/>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9">
                  <a:moveTo>
                    <a:pt x="14" y="29"/>
                  </a:moveTo>
                  <a:lnTo>
                    <a:pt x="12" y="29"/>
                  </a:lnTo>
                  <a:lnTo>
                    <a:pt x="10" y="28"/>
                  </a:lnTo>
                  <a:lnTo>
                    <a:pt x="6" y="27"/>
                  </a:lnTo>
                  <a:lnTo>
                    <a:pt x="4" y="25"/>
                  </a:lnTo>
                  <a:lnTo>
                    <a:pt x="3" y="22"/>
                  </a:lnTo>
                  <a:lnTo>
                    <a:pt x="2" y="20"/>
                  </a:lnTo>
                  <a:lnTo>
                    <a:pt x="0" y="18"/>
                  </a:lnTo>
                  <a:lnTo>
                    <a:pt x="0" y="14"/>
                  </a:lnTo>
                  <a:lnTo>
                    <a:pt x="0" y="12"/>
                  </a:lnTo>
                  <a:lnTo>
                    <a:pt x="2" y="9"/>
                  </a:lnTo>
                  <a:lnTo>
                    <a:pt x="3" y="6"/>
                  </a:lnTo>
                  <a:lnTo>
                    <a:pt x="4" y="4"/>
                  </a:lnTo>
                  <a:lnTo>
                    <a:pt x="6" y="3"/>
                  </a:lnTo>
                  <a:lnTo>
                    <a:pt x="10" y="2"/>
                  </a:lnTo>
                  <a:lnTo>
                    <a:pt x="12" y="0"/>
                  </a:lnTo>
                  <a:lnTo>
                    <a:pt x="14" y="0"/>
                  </a:lnTo>
                  <a:lnTo>
                    <a:pt x="18" y="0"/>
                  </a:lnTo>
                  <a:lnTo>
                    <a:pt x="20" y="2"/>
                  </a:lnTo>
                  <a:lnTo>
                    <a:pt x="22" y="3"/>
                  </a:lnTo>
                  <a:lnTo>
                    <a:pt x="25" y="4"/>
                  </a:lnTo>
                  <a:lnTo>
                    <a:pt x="27" y="6"/>
                  </a:lnTo>
                  <a:lnTo>
                    <a:pt x="28" y="9"/>
                  </a:lnTo>
                  <a:lnTo>
                    <a:pt x="29" y="12"/>
                  </a:lnTo>
                  <a:lnTo>
                    <a:pt x="29" y="14"/>
                  </a:lnTo>
                  <a:lnTo>
                    <a:pt x="28" y="20"/>
                  </a:lnTo>
                  <a:lnTo>
                    <a:pt x="25" y="25"/>
                  </a:lnTo>
                  <a:lnTo>
                    <a:pt x="20" y="28"/>
                  </a:lnTo>
                  <a:lnTo>
                    <a:pt x="14"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50" name="Freeform 143"/>
            <p:cNvSpPr>
              <a:spLocks/>
            </p:cNvSpPr>
            <p:nvPr/>
          </p:nvSpPr>
          <p:spPr bwMode="auto">
            <a:xfrm>
              <a:off x="2485" y="156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8" y="19"/>
                  </a:lnTo>
                  <a:lnTo>
                    <a:pt x="54" y="13"/>
                  </a:lnTo>
                  <a:lnTo>
                    <a:pt x="51" y="8"/>
                  </a:lnTo>
                  <a:lnTo>
                    <a:pt x="46" y="5"/>
                  </a:lnTo>
                  <a:lnTo>
                    <a:pt x="41" y="3"/>
                  </a:lnTo>
                  <a:lnTo>
                    <a:pt x="36" y="0"/>
                  </a:lnTo>
                  <a:lnTo>
                    <a:pt x="30" y="0"/>
                  </a:lnTo>
                  <a:lnTo>
                    <a:pt x="18" y="3"/>
                  </a:lnTo>
                  <a:lnTo>
                    <a:pt x="9" y="8"/>
                  </a:lnTo>
                  <a:lnTo>
                    <a:pt x="2" y="19"/>
                  </a:lnTo>
                  <a:lnTo>
                    <a:pt x="0" y="30"/>
                  </a:lnTo>
                  <a:lnTo>
                    <a:pt x="1" y="36"/>
                  </a:lnTo>
                  <a:lnTo>
                    <a:pt x="2" y="42"/>
                  </a:lnTo>
                  <a:lnTo>
                    <a:pt x="6" y="47"/>
                  </a:lnTo>
                  <a:lnTo>
                    <a:pt x="9" y="51"/>
                  </a:lnTo>
                  <a:lnTo>
                    <a:pt x="14" y="55"/>
                  </a:lnTo>
                  <a:lnTo>
                    <a:pt x="18" y="58"/>
                  </a:lnTo>
                  <a:lnTo>
                    <a:pt x="24" y="59"/>
                  </a:lnTo>
                  <a:lnTo>
                    <a:pt x="30" y="60"/>
                  </a:lnTo>
                  <a:lnTo>
                    <a:pt x="36" y="59"/>
                  </a:lnTo>
                  <a:lnTo>
                    <a:pt x="41" y="58"/>
                  </a:lnTo>
                  <a:lnTo>
                    <a:pt x="46" y="55"/>
                  </a:lnTo>
                  <a:lnTo>
                    <a:pt x="51" y="51"/>
                  </a:lnTo>
                  <a:lnTo>
                    <a:pt x="54" y="47"/>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sp>
          <p:nvSpPr>
            <p:cNvPr id="16951" name="Freeform 144"/>
            <p:cNvSpPr>
              <a:spLocks/>
            </p:cNvSpPr>
            <p:nvPr/>
          </p:nvSpPr>
          <p:spPr bwMode="auto">
            <a:xfrm>
              <a:off x="2492" y="157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0" y="29"/>
                  </a:lnTo>
                  <a:lnTo>
                    <a:pt x="7" y="27"/>
                  </a:lnTo>
                  <a:lnTo>
                    <a:pt x="5" y="26"/>
                  </a:lnTo>
                  <a:lnTo>
                    <a:pt x="3" y="23"/>
                  </a:lnTo>
                  <a:lnTo>
                    <a:pt x="1" y="20"/>
                  </a:lnTo>
                  <a:lnTo>
                    <a:pt x="0" y="18"/>
                  </a:lnTo>
                  <a:lnTo>
                    <a:pt x="0" y="15"/>
                  </a:lnTo>
                  <a:lnTo>
                    <a:pt x="0" y="12"/>
                  </a:lnTo>
                  <a:lnTo>
                    <a:pt x="1" y="10"/>
                  </a:lnTo>
                  <a:lnTo>
                    <a:pt x="3" y="7"/>
                  </a:lnTo>
                  <a:lnTo>
                    <a:pt x="5" y="5"/>
                  </a:lnTo>
                  <a:lnTo>
                    <a:pt x="7" y="3"/>
                  </a:lnTo>
                  <a:lnTo>
                    <a:pt x="10" y="2"/>
                  </a:lnTo>
                  <a:lnTo>
                    <a:pt x="13" y="0"/>
                  </a:lnTo>
                  <a:lnTo>
                    <a:pt x="15" y="0"/>
                  </a:lnTo>
                  <a:lnTo>
                    <a:pt x="18"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sz="1776"/>
            </a:p>
          </p:txBody>
        </p:sp>
      </p:grpSp>
      <p:grpSp>
        <p:nvGrpSpPr>
          <p:cNvPr id="16388" name="Group 5"/>
          <p:cNvGrpSpPr>
            <a:grpSpLocks/>
          </p:cNvGrpSpPr>
          <p:nvPr/>
        </p:nvGrpSpPr>
        <p:grpSpPr bwMode="auto">
          <a:xfrm rot="5400000">
            <a:off x="362091" y="-150354"/>
            <a:ext cx="1879424" cy="2330485"/>
            <a:chOff x="2332" y="1554"/>
            <a:chExt cx="1105" cy="1218"/>
          </a:xfrm>
        </p:grpSpPr>
        <p:sp>
          <p:nvSpPr>
            <p:cNvPr id="16674" name="Freeform 6"/>
            <p:cNvSpPr>
              <a:spLocks/>
            </p:cNvSpPr>
            <p:nvPr/>
          </p:nvSpPr>
          <p:spPr bwMode="auto">
            <a:xfrm>
              <a:off x="2450" y="2113"/>
              <a:ext cx="30" cy="30"/>
            </a:xfrm>
            <a:custGeom>
              <a:avLst/>
              <a:gdLst>
                <a:gd name="T0" fmla="*/ 0 w 61"/>
                <a:gd name="T1" fmla="*/ 1 h 60"/>
                <a:gd name="T2" fmla="*/ 0 w 61"/>
                <a:gd name="T3" fmla="*/ 1 h 60"/>
                <a:gd name="T4" fmla="*/ 0 w 61"/>
                <a:gd name="T5" fmla="*/ 1 h 60"/>
                <a:gd name="T6" fmla="*/ 0 w 61"/>
                <a:gd name="T7" fmla="*/ 1 h 60"/>
                <a:gd name="T8" fmla="*/ 0 w 61"/>
                <a:gd name="T9" fmla="*/ 1 h 60"/>
                <a:gd name="T10" fmla="*/ 0 w 61"/>
                <a:gd name="T11" fmla="*/ 1 h 60"/>
                <a:gd name="T12" fmla="*/ 0 w 61"/>
                <a:gd name="T13" fmla="*/ 1 h 60"/>
                <a:gd name="T14" fmla="*/ 0 w 61"/>
                <a:gd name="T15" fmla="*/ 1 h 60"/>
                <a:gd name="T16" fmla="*/ 0 w 61"/>
                <a:gd name="T17" fmla="*/ 0 h 60"/>
                <a:gd name="T18" fmla="*/ 0 w 61"/>
                <a:gd name="T19" fmla="*/ 1 h 60"/>
                <a:gd name="T20" fmla="*/ 0 w 61"/>
                <a:gd name="T21" fmla="*/ 1 h 60"/>
                <a:gd name="T22" fmla="*/ 0 w 61"/>
                <a:gd name="T23" fmla="*/ 1 h 60"/>
                <a:gd name="T24" fmla="*/ 0 w 61"/>
                <a:gd name="T25" fmla="*/ 1 h 60"/>
                <a:gd name="T26" fmla="*/ 0 w 61"/>
                <a:gd name="T27" fmla="*/ 1 h 60"/>
                <a:gd name="T28" fmla="*/ 0 w 61"/>
                <a:gd name="T29" fmla="*/ 1 h 60"/>
                <a:gd name="T30" fmla="*/ 0 w 61"/>
                <a:gd name="T31" fmla="*/ 1 h 60"/>
                <a:gd name="T32" fmla="*/ 0 w 61"/>
                <a:gd name="T33" fmla="*/ 1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60"/>
                <a:gd name="T53" fmla="*/ 61 w 61"/>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60">
                  <a:moveTo>
                    <a:pt x="31" y="60"/>
                  </a:moveTo>
                  <a:lnTo>
                    <a:pt x="18" y="57"/>
                  </a:lnTo>
                  <a:lnTo>
                    <a:pt x="9" y="50"/>
                  </a:lnTo>
                  <a:lnTo>
                    <a:pt x="2" y="41"/>
                  </a:lnTo>
                  <a:lnTo>
                    <a:pt x="0" y="30"/>
                  </a:lnTo>
                  <a:lnTo>
                    <a:pt x="2" y="18"/>
                  </a:lnTo>
                  <a:lnTo>
                    <a:pt x="9" y="8"/>
                  </a:lnTo>
                  <a:lnTo>
                    <a:pt x="18" y="2"/>
                  </a:lnTo>
                  <a:lnTo>
                    <a:pt x="31" y="0"/>
                  </a:lnTo>
                  <a:lnTo>
                    <a:pt x="42" y="2"/>
                  </a:lnTo>
                  <a:lnTo>
                    <a:pt x="52" y="8"/>
                  </a:lnTo>
                  <a:lnTo>
                    <a:pt x="58" y="18"/>
                  </a:lnTo>
                  <a:lnTo>
                    <a:pt x="61" y="30"/>
                  </a:lnTo>
                  <a:lnTo>
                    <a:pt x="58" y="41"/>
                  </a:lnTo>
                  <a:lnTo>
                    <a:pt x="52" y="50"/>
                  </a:lnTo>
                  <a:lnTo>
                    <a:pt x="42" y="57"/>
                  </a:lnTo>
                  <a:lnTo>
                    <a:pt x="31" y="6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75" name="Freeform 7"/>
            <p:cNvSpPr>
              <a:spLocks/>
            </p:cNvSpPr>
            <p:nvPr/>
          </p:nvSpPr>
          <p:spPr bwMode="auto">
            <a:xfrm>
              <a:off x="2431" y="2013"/>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2"/>
                <a:gd name="T56" fmla="*/ 132 w 132"/>
                <a:gd name="T57" fmla="*/ 182 h 1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76" name="Freeform 8"/>
            <p:cNvSpPr>
              <a:spLocks/>
            </p:cNvSpPr>
            <p:nvPr/>
          </p:nvSpPr>
          <p:spPr bwMode="auto">
            <a:xfrm>
              <a:off x="2431" y="2013"/>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2"/>
                <a:gd name="T56" fmla="*/ 132 w 132"/>
                <a:gd name="T57" fmla="*/ 182 h 1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77" name="Freeform 9"/>
            <p:cNvSpPr>
              <a:spLocks/>
            </p:cNvSpPr>
            <p:nvPr/>
          </p:nvSpPr>
          <p:spPr bwMode="auto">
            <a:xfrm>
              <a:off x="2359" y="2051"/>
              <a:ext cx="89" cy="73"/>
            </a:xfrm>
            <a:custGeom>
              <a:avLst/>
              <a:gdLst>
                <a:gd name="T0" fmla="*/ 1 w 177"/>
                <a:gd name="T1" fmla="*/ 1 h 146"/>
                <a:gd name="T2" fmla="*/ 1 w 177"/>
                <a:gd name="T3" fmla="*/ 1 h 146"/>
                <a:gd name="T4" fmla="*/ 1 w 177"/>
                <a:gd name="T5" fmla="*/ 1 h 146"/>
                <a:gd name="T6" fmla="*/ 1 w 177"/>
                <a:gd name="T7" fmla="*/ 1 h 146"/>
                <a:gd name="T8" fmla="*/ 1 w 177"/>
                <a:gd name="T9" fmla="*/ 1 h 146"/>
                <a:gd name="T10" fmla="*/ 1 w 177"/>
                <a:gd name="T11" fmla="*/ 1 h 146"/>
                <a:gd name="T12" fmla="*/ 1 w 177"/>
                <a:gd name="T13" fmla="*/ 1 h 146"/>
                <a:gd name="T14" fmla="*/ 1 w 177"/>
                <a:gd name="T15" fmla="*/ 0 h 146"/>
                <a:gd name="T16" fmla="*/ 1 w 177"/>
                <a:gd name="T17" fmla="*/ 1 h 146"/>
                <a:gd name="T18" fmla="*/ 1 w 177"/>
                <a:gd name="T19" fmla="*/ 1 h 146"/>
                <a:gd name="T20" fmla="*/ 1 w 177"/>
                <a:gd name="T21" fmla="*/ 1 h 146"/>
                <a:gd name="T22" fmla="*/ 0 w 177"/>
                <a:gd name="T23" fmla="*/ 1 h 146"/>
                <a:gd name="T24" fmla="*/ 1 w 177"/>
                <a:gd name="T25" fmla="*/ 1 h 146"/>
                <a:gd name="T26" fmla="*/ 1 w 177"/>
                <a:gd name="T27" fmla="*/ 1 h 146"/>
                <a:gd name="T28" fmla="*/ 1 w 177"/>
                <a:gd name="T29" fmla="*/ 1 h 146"/>
                <a:gd name="T30" fmla="*/ 1 w 177"/>
                <a:gd name="T31" fmla="*/ 1 h 146"/>
                <a:gd name="T32" fmla="*/ 1 w 177"/>
                <a:gd name="T33" fmla="*/ 1 h 146"/>
                <a:gd name="T34" fmla="*/ 1 w 177"/>
                <a:gd name="T35" fmla="*/ 1 h 146"/>
                <a:gd name="T36" fmla="*/ 1 w 177"/>
                <a:gd name="T37" fmla="*/ 1 h 146"/>
                <a:gd name="T38" fmla="*/ 1 w 177"/>
                <a:gd name="T39" fmla="*/ 1 h 146"/>
                <a:gd name="T40" fmla="*/ 1 w 177"/>
                <a:gd name="T41" fmla="*/ 1 h 146"/>
                <a:gd name="T42" fmla="*/ 1 w 177"/>
                <a:gd name="T43" fmla="*/ 1 h 146"/>
                <a:gd name="T44" fmla="*/ 1 w 177"/>
                <a:gd name="T45" fmla="*/ 1 h 146"/>
                <a:gd name="T46" fmla="*/ 1 w 177"/>
                <a:gd name="T47" fmla="*/ 1 h 146"/>
                <a:gd name="T48" fmla="*/ 1 w 177"/>
                <a:gd name="T49" fmla="*/ 1 h 146"/>
                <a:gd name="T50" fmla="*/ 1 w 177"/>
                <a:gd name="T51" fmla="*/ 1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46"/>
                <a:gd name="T80" fmla="*/ 177 w 177"/>
                <a:gd name="T81" fmla="*/ 146 h 1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46">
                  <a:moveTo>
                    <a:pt x="163" y="144"/>
                  </a:moveTo>
                  <a:lnTo>
                    <a:pt x="177" y="118"/>
                  </a:lnTo>
                  <a:lnTo>
                    <a:pt x="172" y="110"/>
                  </a:lnTo>
                  <a:lnTo>
                    <a:pt x="161" y="89"/>
                  </a:lnTo>
                  <a:lnTo>
                    <a:pt x="144" y="62"/>
                  </a:lnTo>
                  <a:lnTo>
                    <a:pt x="122" y="33"/>
                  </a:lnTo>
                  <a:lnTo>
                    <a:pt x="95" y="11"/>
                  </a:lnTo>
                  <a:lnTo>
                    <a:pt x="69" y="0"/>
                  </a:lnTo>
                  <a:lnTo>
                    <a:pt x="40" y="7"/>
                  </a:lnTo>
                  <a:lnTo>
                    <a:pt x="14" y="38"/>
                  </a:lnTo>
                  <a:lnTo>
                    <a:pt x="3" y="60"/>
                  </a:lnTo>
                  <a:lnTo>
                    <a:pt x="0" y="78"/>
                  </a:lnTo>
                  <a:lnTo>
                    <a:pt x="1" y="94"/>
                  </a:lnTo>
                  <a:lnTo>
                    <a:pt x="8" y="106"/>
                  </a:lnTo>
                  <a:lnTo>
                    <a:pt x="17" y="117"/>
                  </a:lnTo>
                  <a:lnTo>
                    <a:pt x="30" y="126"/>
                  </a:lnTo>
                  <a:lnTo>
                    <a:pt x="46" y="132"/>
                  </a:lnTo>
                  <a:lnTo>
                    <a:pt x="62" y="138"/>
                  </a:lnTo>
                  <a:lnTo>
                    <a:pt x="79" y="141"/>
                  </a:lnTo>
                  <a:lnTo>
                    <a:pt x="98" y="143"/>
                  </a:lnTo>
                  <a:lnTo>
                    <a:pt x="115" y="144"/>
                  </a:lnTo>
                  <a:lnTo>
                    <a:pt x="130" y="146"/>
                  </a:lnTo>
                  <a:lnTo>
                    <a:pt x="144" y="146"/>
                  </a:lnTo>
                  <a:lnTo>
                    <a:pt x="154" y="144"/>
                  </a:lnTo>
                  <a:lnTo>
                    <a:pt x="161" y="144"/>
                  </a:lnTo>
                  <a:lnTo>
                    <a:pt x="163" y="14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78" name="Freeform 10"/>
            <p:cNvSpPr>
              <a:spLocks/>
            </p:cNvSpPr>
            <p:nvPr/>
          </p:nvSpPr>
          <p:spPr bwMode="auto">
            <a:xfrm>
              <a:off x="2359" y="2133"/>
              <a:ext cx="89" cy="71"/>
            </a:xfrm>
            <a:custGeom>
              <a:avLst/>
              <a:gdLst>
                <a:gd name="T0" fmla="*/ 1 w 178"/>
                <a:gd name="T1" fmla="*/ 0 h 143"/>
                <a:gd name="T2" fmla="*/ 1 w 178"/>
                <a:gd name="T3" fmla="*/ 0 h 143"/>
                <a:gd name="T4" fmla="*/ 1 w 178"/>
                <a:gd name="T5" fmla="*/ 0 h 143"/>
                <a:gd name="T6" fmla="*/ 1 w 178"/>
                <a:gd name="T7" fmla="*/ 0 h 143"/>
                <a:gd name="T8" fmla="*/ 1 w 178"/>
                <a:gd name="T9" fmla="*/ 0 h 143"/>
                <a:gd name="T10" fmla="*/ 1 w 178"/>
                <a:gd name="T11" fmla="*/ 0 h 143"/>
                <a:gd name="T12" fmla="*/ 1 w 178"/>
                <a:gd name="T13" fmla="*/ 0 h 143"/>
                <a:gd name="T14" fmla="*/ 1 w 178"/>
                <a:gd name="T15" fmla="*/ 0 h 143"/>
                <a:gd name="T16" fmla="*/ 1 w 178"/>
                <a:gd name="T17" fmla="*/ 0 h 143"/>
                <a:gd name="T18" fmla="*/ 1 w 178"/>
                <a:gd name="T19" fmla="*/ 0 h 143"/>
                <a:gd name="T20" fmla="*/ 1 w 178"/>
                <a:gd name="T21" fmla="*/ 0 h 143"/>
                <a:gd name="T22" fmla="*/ 1 w 178"/>
                <a:gd name="T23" fmla="*/ 0 h 143"/>
                <a:gd name="T24" fmla="*/ 1 w 178"/>
                <a:gd name="T25" fmla="*/ 0 h 143"/>
                <a:gd name="T26" fmla="*/ 1 w 178"/>
                <a:gd name="T27" fmla="*/ 0 h 143"/>
                <a:gd name="T28" fmla="*/ 1 w 178"/>
                <a:gd name="T29" fmla="*/ 0 h 143"/>
                <a:gd name="T30" fmla="*/ 0 w 178"/>
                <a:gd name="T31" fmla="*/ 0 h 143"/>
                <a:gd name="T32" fmla="*/ 1 w 178"/>
                <a:gd name="T33" fmla="*/ 0 h 143"/>
                <a:gd name="T34" fmla="*/ 1 w 178"/>
                <a:gd name="T35" fmla="*/ 0 h 143"/>
                <a:gd name="T36" fmla="*/ 1 w 178"/>
                <a:gd name="T37" fmla="*/ 0 h 143"/>
                <a:gd name="T38" fmla="*/ 1 w 178"/>
                <a:gd name="T39" fmla="*/ 0 h 143"/>
                <a:gd name="T40" fmla="*/ 1 w 178"/>
                <a:gd name="T41" fmla="*/ 0 h 143"/>
                <a:gd name="T42" fmla="*/ 1 w 178"/>
                <a:gd name="T43" fmla="*/ 0 h 143"/>
                <a:gd name="T44" fmla="*/ 1 w 178"/>
                <a:gd name="T45" fmla="*/ 0 h 143"/>
                <a:gd name="T46" fmla="*/ 1 w 178"/>
                <a:gd name="T47" fmla="*/ 0 h 143"/>
                <a:gd name="T48" fmla="*/ 1 w 178"/>
                <a:gd name="T49" fmla="*/ 0 h 143"/>
                <a:gd name="T50" fmla="*/ 1 w 178"/>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8"/>
                <a:gd name="T79" fmla="*/ 0 h 143"/>
                <a:gd name="T80" fmla="*/ 178 w 178"/>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8" h="143">
                  <a:moveTo>
                    <a:pt x="178" y="27"/>
                  </a:moveTo>
                  <a:lnTo>
                    <a:pt x="164" y="1"/>
                  </a:lnTo>
                  <a:lnTo>
                    <a:pt x="162" y="1"/>
                  </a:lnTo>
                  <a:lnTo>
                    <a:pt x="155" y="1"/>
                  </a:lnTo>
                  <a:lnTo>
                    <a:pt x="145" y="0"/>
                  </a:lnTo>
                  <a:lnTo>
                    <a:pt x="131" y="0"/>
                  </a:lnTo>
                  <a:lnTo>
                    <a:pt x="116" y="1"/>
                  </a:lnTo>
                  <a:lnTo>
                    <a:pt x="99" y="2"/>
                  </a:lnTo>
                  <a:lnTo>
                    <a:pt x="80" y="5"/>
                  </a:lnTo>
                  <a:lnTo>
                    <a:pt x="63" y="7"/>
                  </a:lnTo>
                  <a:lnTo>
                    <a:pt x="46" y="13"/>
                  </a:lnTo>
                  <a:lnTo>
                    <a:pt x="31" y="18"/>
                  </a:lnTo>
                  <a:lnTo>
                    <a:pt x="18" y="27"/>
                  </a:lnTo>
                  <a:lnTo>
                    <a:pt x="8" y="37"/>
                  </a:lnTo>
                  <a:lnTo>
                    <a:pt x="2" y="50"/>
                  </a:lnTo>
                  <a:lnTo>
                    <a:pt x="0" y="65"/>
                  </a:lnTo>
                  <a:lnTo>
                    <a:pt x="4" y="83"/>
                  </a:lnTo>
                  <a:lnTo>
                    <a:pt x="14" y="104"/>
                  </a:lnTo>
                  <a:lnTo>
                    <a:pt x="41" y="135"/>
                  </a:lnTo>
                  <a:lnTo>
                    <a:pt x="69" y="143"/>
                  </a:lnTo>
                  <a:lnTo>
                    <a:pt x="96" y="132"/>
                  </a:lnTo>
                  <a:lnTo>
                    <a:pt x="122" y="111"/>
                  </a:lnTo>
                  <a:lnTo>
                    <a:pt x="145" y="83"/>
                  </a:lnTo>
                  <a:lnTo>
                    <a:pt x="162" y="55"/>
                  </a:lnTo>
                  <a:lnTo>
                    <a:pt x="174" y="35"/>
                  </a:lnTo>
                  <a:lnTo>
                    <a:pt x="178" y="2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79" name="Freeform 11"/>
            <p:cNvSpPr>
              <a:spLocks/>
            </p:cNvSpPr>
            <p:nvPr/>
          </p:nvSpPr>
          <p:spPr bwMode="auto">
            <a:xfrm>
              <a:off x="2432" y="2151"/>
              <a:ext cx="66" cy="90"/>
            </a:xfrm>
            <a:custGeom>
              <a:avLst/>
              <a:gdLst>
                <a:gd name="T0" fmla="*/ 1 w 132"/>
                <a:gd name="T1" fmla="*/ 0 h 181"/>
                <a:gd name="T2" fmla="*/ 1 w 132"/>
                <a:gd name="T3" fmla="*/ 0 h 181"/>
                <a:gd name="T4" fmla="*/ 1 w 132"/>
                <a:gd name="T5" fmla="*/ 0 h 181"/>
                <a:gd name="T6" fmla="*/ 1 w 132"/>
                <a:gd name="T7" fmla="*/ 0 h 181"/>
                <a:gd name="T8" fmla="*/ 1 w 132"/>
                <a:gd name="T9" fmla="*/ 0 h 181"/>
                <a:gd name="T10" fmla="*/ 1 w 132"/>
                <a:gd name="T11" fmla="*/ 0 h 181"/>
                <a:gd name="T12" fmla="*/ 0 w 132"/>
                <a:gd name="T13" fmla="*/ 0 h 181"/>
                <a:gd name="T14" fmla="*/ 1 w 132"/>
                <a:gd name="T15" fmla="*/ 0 h 181"/>
                <a:gd name="T16" fmla="*/ 1 w 132"/>
                <a:gd name="T17" fmla="*/ 0 h 181"/>
                <a:gd name="T18" fmla="*/ 1 w 132"/>
                <a:gd name="T19" fmla="*/ 0 h 181"/>
                <a:gd name="T20" fmla="*/ 1 w 132"/>
                <a:gd name="T21" fmla="*/ 0 h 181"/>
                <a:gd name="T22" fmla="*/ 1 w 132"/>
                <a:gd name="T23" fmla="*/ 0 h 181"/>
                <a:gd name="T24" fmla="*/ 1 w 132"/>
                <a:gd name="T25" fmla="*/ 0 h 181"/>
                <a:gd name="T26" fmla="*/ 1 w 132"/>
                <a:gd name="T27" fmla="*/ 0 h 181"/>
                <a:gd name="T28" fmla="*/ 1 w 132"/>
                <a:gd name="T29" fmla="*/ 0 h 181"/>
                <a:gd name="T30" fmla="*/ 1 w 132"/>
                <a:gd name="T31" fmla="*/ 0 h 181"/>
                <a:gd name="T32" fmla="*/ 1 w 132"/>
                <a:gd name="T33" fmla="*/ 0 h 181"/>
                <a:gd name="T34" fmla="*/ 1 w 132"/>
                <a:gd name="T35" fmla="*/ 0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1"/>
                <a:gd name="T56" fmla="*/ 132 w 132"/>
                <a:gd name="T57" fmla="*/ 181 h 1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1">
                  <a:moveTo>
                    <a:pt x="82" y="0"/>
                  </a:moveTo>
                  <a:lnTo>
                    <a:pt x="52" y="0"/>
                  </a:lnTo>
                  <a:lnTo>
                    <a:pt x="47" y="8"/>
                  </a:lnTo>
                  <a:lnTo>
                    <a:pt x="35" y="29"/>
                  </a:lnTo>
                  <a:lnTo>
                    <a:pt x="20" y="57"/>
                  </a:lnTo>
                  <a:lnTo>
                    <a:pt x="7" y="90"/>
                  </a:lnTo>
                  <a:lnTo>
                    <a:pt x="0" y="123"/>
                  </a:lnTo>
                  <a:lnTo>
                    <a:pt x="5" y="152"/>
                  </a:lnTo>
                  <a:lnTo>
                    <a:pt x="24" y="172"/>
                  </a:lnTo>
                  <a:lnTo>
                    <a:pt x="64" y="181"/>
                  </a:lnTo>
                  <a:lnTo>
                    <a:pt x="106" y="172"/>
                  </a:lnTo>
                  <a:lnTo>
                    <a:pt x="127" y="152"/>
                  </a:lnTo>
                  <a:lnTo>
                    <a:pt x="132" y="123"/>
                  </a:lnTo>
                  <a:lnTo>
                    <a:pt x="127" y="90"/>
                  </a:lnTo>
                  <a:lnTo>
                    <a:pt x="114" y="57"/>
                  </a:lnTo>
                  <a:lnTo>
                    <a:pt x="99" y="29"/>
                  </a:lnTo>
                  <a:lnTo>
                    <a:pt x="86" y="8"/>
                  </a:lnTo>
                  <a:lnTo>
                    <a:pt x="8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0" name="Freeform 12"/>
            <p:cNvSpPr>
              <a:spLocks/>
            </p:cNvSpPr>
            <p:nvPr/>
          </p:nvSpPr>
          <p:spPr bwMode="auto">
            <a:xfrm>
              <a:off x="2482" y="2132"/>
              <a:ext cx="88" cy="72"/>
            </a:xfrm>
            <a:custGeom>
              <a:avLst/>
              <a:gdLst>
                <a:gd name="T0" fmla="*/ 0 w 177"/>
                <a:gd name="T1" fmla="*/ 1 h 144"/>
                <a:gd name="T2" fmla="*/ 0 w 177"/>
                <a:gd name="T3" fmla="*/ 1 h 144"/>
                <a:gd name="T4" fmla="*/ 0 w 177"/>
                <a:gd name="T5" fmla="*/ 1 h 144"/>
                <a:gd name="T6" fmla="*/ 0 w 177"/>
                <a:gd name="T7" fmla="*/ 1 h 144"/>
                <a:gd name="T8" fmla="*/ 0 w 177"/>
                <a:gd name="T9" fmla="*/ 1 h 144"/>
                <a:gd name="T10" fmla="*/ 0 w 177"/>
                <a:gd name="T11" fmla="*/ 1 h 144"/>
                <a:gd name="T12" fmla="*/ 0 w 177"/>
                <a:gd name="T13" fmla="*/ 1 h 144"/>
                <a:gd name="T14" fmla="*/ 0 w 177"/>
                <a:gd name="T15" fmla="*/ 1 h 144"/>
                <a:gd name="T16" fmla="*/ 0 w 177"/>
                <a:gd name="T17" fmla="*/ 1 h 144"/>
                <a:gd name="T18" fmla="*/ 0 w 177"/>
                <a:gd name="T19" fmla="*/ 1 h 144"/>
                <a:gd name="T20" fmla="*/ 0 w 177"/>
                <a:gd name="T21" fmla="*/ 1 h 144"/>
                <a:gd name="T22" fmla="*/ 0 w 177"/>
                <a:gd name="T23" fmla="*/ 1 h 144"/>
                <a:gd name="T24" fmla="*/ 0 w 177"/>
                <a:gd name="T25" fmla="*/ 1 h 144"/>
                <a:gd name="T26" fmla="*/ 0 w 177"/>
                <a:gd name="T27" fmla="*/ 1 h 144"/>
                <a:gd name="T28" fmla="*/ 0 w 177"/>
                <a:gd name="T29" fmla="*/ 1 h 144"/>
                <a:gd name="T30" fmla="*/ 0 w 177"/>
                <a:gd name="T31" fmla="*/ 1 h 144"/>
                <a:gd name="T32" fmla="*/ 0 w 177"/>
                <a:gd name="T33" fmla="*/ 1 h 144"/>
                <a:gd name="T34" fmla="*/ 0 w 177"/>
                <a:gd name="T35" fmla="*/ 1 h 144"/>
                <a:gd name="T36" fmla="*/ 0 w 177"/>
                <a:gd name="T37" fmla="*/ 1 h 144"/>
                <a:gd name="T38" fmla="*/ 0 w 177"/>
                <a:gd name="T39" fmla="*/ 1 h 144"/>
                <a:gd name="T40" fmla="*/ 0 w 177"/>
                <a:gd name="T41" fmla="*/ 1 h 144"/>
                <a:gd name="T42" fmla="*/ 0 w 177"/>
                <a:gd name="T43" fmla="*/ 0 h 144"/>
                <a:gd name="T44" fmla="*/ 0 w 177"/>
                <a:gd name="T45" fmla="*/ 0 h 144"/>
                <a:gd name="T46" fmla="*/ 0 w 177"/>
                <a:gd name="T47" fmla="*/ 1 h 144"/>
                <a:gd name="T48" fmla="*/ 0 w 177"/>
                <a:gd name="T49" fmla="*/ 1 h 144"/>
                <a:gd name="T50" fmla="*/ 0 w 177"/>
                <a:gd name="T51" fmla="*/ 1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44"/>
                <a:gd name="T80" fmla="*/ 177 w 177"/>
                <a:gd name="T81" fmla="*/ 144 h 1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44">
                  <a:moveTo>
                    <a:pt x="15" y="1"/>
                  </a:moveTo>
                  <a:lnTo>
                    <a:pt x="0" y="26"/>
                  </a:lnTo>
                  <a:lnTo>
                    <a:pt x="5" y="34"/>
                  </a:lnTo>
                  <a:lnTo>
                    <a:pt x="16" y="55"/>
                  </a:lnTo>
                  <a:lnTo>
                    <a:pt x="33" y="83"/>
                  </a:lnTo>
                  <a:lnTo>
                    <a:pt x="56" y="110"/>
                  </a:lnTo>
                  <a:lnTo>
                    <a:pt x="82" y="132"/>
                  </a:lnTo>
                  <a:lnTo>
                    <a:pt x="109" y="144"/>
                  </a:lnTo>
                  <a:lnTo>
                    <a:pt x="137" y="137"/>
                  </a:lnTo>
                  <a:lnTo>
                    <a:pt x="164" y="106"/>
                  </a:lnTo>
                  <a:lnTo>
                    <a:pt x="174" y="85"/>
                  </a:lnTo>
                  <a:lnTo>
                    <a:pt x="177" y="67"/>
                  </a:lnTo>
                  <a:lnTo>
                    <a:pt x="176" y="50"/>
                  </a:lnTo>
                  <a:lnTo>
                    <a:pt x="170" y="38"/>
                  </a:lnTo>
                  <a:lnTo>
                    <a:pt x="161" y="27"/>
                  </a:lnTo>
                  <a:lnTo>
                    <a:pt x="147" y="19"/>
                  </a:lnTo>
                  <a:lnTo>
                    <a:pt x="132" y="12"/>
                  </a:lnTo>
                  <a:lnTo>
                    <a:pt x="116" y="8"/>
                  </a:lnTo>
                  <a:lnTo>
                    <a:pt x="98" y="4"/>
                  </a:lnTo>
                  <a:lnTo>
                    <a:pt x="81" y="2"/>
                  </a:lnTo>
                  <a:lnTo>
                    <a:pt x="63" y="1"/>
                  </a:lnTo>
                  <a:lnTo>
                    <a:pt x="48" y="0"/>
                  </a:lnTo>
                  <a:lnTo>
                    <a:pt x="35" y="0"/>
                  </a:lnTo>
                  <a:lnTo>
                    <a:pt x="24" y="1"/>
                  </a:lnTo>
                  <a:lnTo>
                    <a:pt x="17" y="1"/>
                  </a:lnTo>
                  <a:lnTo>
                    <a:pt x="15"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1" name="Freeform 13"/>
            <p:cNvSpPr>
              <a:spLocks/>
            </p:cNvSpPr>
            <p:nvPr/>
          </p:nvSpPr>
          <p:spPr bwMode="auto">
            <a:xfrm>
              <a:off x="2481" y="2051"/>
              <a:ext cx="90" cy="72"/>
            </a:xfrm>
            <a:custGeom>
              <a:avLst/>
              <a:gdLst>
                <a:gd name="T0" fmla="*/ 0 w 180"/>
                <a:gd name="T1" fmla="*/ 1 h 143"/>
                <a:gd name="T2" fmla="*/ 1 w 180"/>
                <a:gd name="T3" fmla="*/ 1 h 143"/>
                <a:gd name="T4" fmla="*/ 1 w 180"/>
                <a:gd name="T5" fmla="*/ 1 h 143"/>
                <a:gd name="T6" fmla="*/ 1 w 180"/>
                <a:gd name="T7" fmla="*/ 1 h 143"/>
                <a:gd name="T8" fmla="*/ 1 w 180"/>
                <a:gd name="T9" fmla="*/ 1 h 143"/>
                <a:gd name="T10" fmla="*/ 1 w 180"/>
                <a:gd name="T11" fmla="*/ 1 h 143"/>
                <a:gd name="T12" fmla="*/ 1 w 180"/>
                <a:gd name="T13" fmla="*/ 1 h 143"/>
                <a:gd name="T14" fmla="*/ 1 w 180"/>
                <a:gd name="T15" fmla="*/ 1 h 143"/>
                <a:gd name="T16" fmla="*/ 1 w 180"/>
                <a:gd name="T17" fmla="*/ 1 h 143"/>
                <a:gd name="T18" fmla="*/ 1 w 180"/>
                <a:gd name="T19" fmla="*/ 1 h 143"/>
                <a:gd name="T20" fmla="*/ 1 w 180"/>
                <a:gd name="T21" fmla="*/ 1 h 143"/>
                <a:gd name="T22" fmla="*/ 1 w 180"/>
                <a:gd name="T23" fmla="*/ 1 h 143"/>
                <a:gd name="T24" fmla="*/ 1 w 180"/>
                <a:gd name="T25" fmla="*/ 1 h 143"/>
                <a:gd name="T26" fmla="*/ 1 w 180"/>
                <a:gd name="T27" fmla="*/ 1 h 143"/>
                <a:gd name="T28" fmla="*/ 1 w 180"/>
                <a:gd name="T29" fmla="*/ 1 h 143"/>
                <a:gd name="T30" fmla="*/ 1 w 180"/>
                <a:gd name="T31" fmla="*/ 1 h 143"/>
                <a:gd name="T32" fmla="*/ 1 w 180"/>
                <a:gd name="T33" fmla="*/ 1 h 143"/>
                <a:gd name="T34" fmla="*/ 1 w 180"/>
                <a:gd name="T35" fmla="*/ 1 h 143"/>
                <a:gd name="T36" fmla="*/ 1 w 180"/>
                <a:gd name="T37" fmla="*/ 1 h 143"/>
                <a:gd name="T38" fmla="*/ 1 w 180"/>
                <a:gd name="T39" fmla="*/ 0 h 143"/>
                <a:gd name="T40" fmla="*/ 1 w 180"/>
                <a:gd name="T41" fmla="*/ 1 h 143"/>
                <a:gd name="T42" fmla="*/ 1 w 180"/>
                <a:gd name="T43" fmla="*/ 1 h 143"/>
                <a:gd name="T44" fmla="*/ 1 w 180"/>
                <a:gd name="T45" fmla="*/ 1 h 143"/>
                <a:gd name="T46" fmla="*/ 1 w 180"/>
                <a:gd name="T47" fmla="*/ 1 h 143"/>
                <a:gd name="T48" fmla="*/ 1 w 180"/>
                <a:gd name="T49" fmla="*/ 1 h 143"/>
                <a:gd name="T50" fmla="*/ 0 w 180"/>
                <a:gd name="T51" fmla="*/ 1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
                <a:gd name="T79" fmla="*/ 0 h 143"/>
                <a:gd name="T80" fmla="*/ 180 w 180"/>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 h="143">
                  <a:moveTo>
                    <a:pt x="0" y="116"/>
                  </a:moveTo>
                  <a:lnTo>
                    <a:pt x="15" y="142"/>
                  </a:lnTo>
                  <a:lnTo>
                    <a:pt x="17" y="142"/>
                  </a:lnTo>
                  <a:lnTo>
                    <a:pt x="24" y="142"/>
                  </a:lnTo>
                  <a:lnTo>
                    <a:pt x="34" y="143"/>
                  </a:lnTo>
                  <a:lnTo>
                    <a:pt x="48" y="143"/>
                  </a:lnTo>
                  <a:lnTo>
                    <a:pt x="63" y="142"/>
                  </a:lnTo>
                  <a:lnTo>
                    <a:pt x="80" y="141"/>
                  </a:lnTo>
                  <a:lnTo>
                    <a:pt x="99" y="139"/>
                  </a:lnTo>
                  <a:lnTo>
                    <a:pt x="116" y="135"/>
                  </a:lnTo>
                  <a:lnTo>
                    <a:pt x="133" y="131"/>
                  </a:lnTo>
                  <a:lnTo>
                    <a:pt x="148" y="125"/>
                  </a:lnTo>
                  <a:lnTo>
                    <a:pt x="161" y="117"/>
                  </a:lnTo>
                  <a:lnTo>
                    <a:pt x="171" y="106"/>
                  </a:lnTo>
                  <a:lnTo>
                    <a:pt x="177" y="94"/>
                  </a:lnTo>
                  <a:lnTo>
                    <a:pt x="180" y="79"/>
                  </a:lnTo>
                  <a:lnTo>
                    <a:pt x="175" y="60"/>
                  </a:lnTo>
                  <a:lnTo>
                    <a:pt x="166" y="40"/>
                  </a:lnTo>
                  <a:lnTo>
                    <a:pt x="138" y="7"/>
                  </a:lnTo>
                  <a:lnTo>
                    <a:pt x="109" y="0"/>
                  </a:lnTo>
                  <a:lnTo>
                    <a:pt x="82" y="10"/>
                  </a:lnTo>
                  <a:lnTo>
                    <a:pt x="56" y="32"/>
                  </a:lnTo>
                  <a:lnTo>
                    <a:pt x="33" y="59"/>
                  </a:lnTo>
                  <a:lnTo>
                    <a:pt x="16" y="87"/>
                  </a:lnTo>
                  <a:lnTo>
                    <a:pt x="4" y="108"/>
                  </a:lnTo>
                  <a:lnTo>
                    <a:pt x="0" y="11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2" name="Freeform 14"/>
            <p:cNvSpPr>
              <a:spLocks/>
            </p:cNvSpPr>
            <p:nvPr/>
          </p:nvSpPr>
          <p:spPr bwMode="auto">
            <a:xfrm>
              <a:off x="2654" y="1594"/>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12" y="24"/>
                  </a:moveTo>
                  <a:lnTo>
                    <a:pt x="8" y="23"/>
                  </a:lnTo>
                  <a:lnTo>
                    <a:pt x="3" y="21"/>
                  </a:lnTo>
                  <a:lnTo>
                    <a:pt x="1" y="16"/>
                  </a:lnTo>
                  <a:lnTo>
                    <a:pt x="0" y="11"/>
                  </a:lnTo>
                  <a:lnTo>
                    <a:pt x="1" y="7"/>
                  </a:lnTo>
                  <a:lnTo>
                    <a:pt x="3" y="3"/>
                  </a:lnTo>
                  <a:lnTo>
                    <a:pt x="8" y="1"/>
                  </a:lnTo>
                  <a:lnTo>
                    <a:pt x="12" y="0"/>
                  </a:lnTo>
                  <a:lnTo>
                    <a:pt x="17" y="1"/>
                  </a:lnTo>
                  <a:lnTo>
                    <a:pt x="20" y="3"/>
                  </a:lnTo>
                  <a:lnTo>
                    <a:pt x="23" y="7"/>
                  </a:lnTo>
                  <a:lnTo>
                    <a:pt x="24" y="11"/>
                  </a:lnTo>
                  <a:lnTo>
                    <a:pt x="23" y="16"/>
                  </a:lnTo>
                  <a:lnTo>
                    <a:pt x="20" y="21"/>
                  </a:lnTo>
                  <a:lnTo>
                    <a:pt x="17"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3" name="Freeform 15"/>
            <p:cNvSpPr>
              <a:spLocks/>
            </p:cNvSpPr>
            <p:nvPr/>
          </p:nvSpPr>
          <p:spPr bwMode="auto">
            <a:xfrm>
              <a:off x="2647" y="1554"/>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4" name="Freeform 16"/>
            <p:cNvSpPr>
              <a:spLocks/>
            </p:cNvSpPr>
            <p:nvPr/>
          </p:nvSpPr>
          <p:spPr bwMode="auto">
            <a:xfrm>
              <a:off x="2647" y="1554"/>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5" name="Freeform 17"/>
            <p:cNvSpPr>
              <a:spLocks/>
            </p:cNvSpPr>
            <p:nvPr/>
          </p:nvSpPr>
          <p:spPr bwMode="auto">
            <a:xfrm>
              <a:off x="2618" y="1569"/>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8"/>
                <a:gd name="T56" fmla="*/ 71 w 71"/>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8">
                  <a:moveTo>
                    <a:pt x="66" y="58"/>
                  </a:moveTo>
                  <a:lnTo>
                    <a:pt x="71" y="48"/>
                  </a:lnTo>
                  <a:lnTo>
                    <a:pt x="70" y="44"/>
                  </a:lnTo>
                  <a:lnTo>
                    <a:pt x="64" y="36"/>
                  </a:lnTo>
                  <a:lnTo>
                    <a:pt x="58" y="25"/>
                  </a:lnTo>
                  <a:lnTo>
                    <a:pt x="49" y="14"/>
                  </a:lnTo>
                  <a:lnTo>
                    <a:pt x="39" y="5"/>
                  </a:lnTo>
                  <a:lnTo>
                    <a:pt x="28" y="0"/>
                  </a:lnTo>
                  <a:lnTo>
                    <a:pt x="16" y="4"/>
                  </a:lnTo>
                  <a:lnTo>
                    <a:pt x="6" y="17"/>
                  </a:lnTo>
                  <a:lnTo>
                    <a:pt x="0" y="33"/>
                  </a:lnTo>
                  <a:lnTo>
                    <a:pt x="3" y="43"/>
                  </a:lnTo>
                  <a:lnTo>
                    <a:pt x="11" y="51"/>
                  </a:lnTo>
                  <a:lnTo>
                    <a:pt x="25" y="56"/>
                  </a:lnTo>
                  <a:lnTo>
                    <a:pt x="39" y="58"/>
                  </a:lnTo>
                  <a:lnTo>
                    <a:pt x="52"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6" name="Freeform 18"/>
            <p:cNvSpPr>
              <a:spLocks/>
            </p:cNvSpPr>
            <p:nvPr/>
          </p:nvSpPr>
          <p:spPr bwMode="auto">
            <a:xfrm>
              <a:off x="2618" y="1602"/>
              <a:ext cx="36" cy="28"/>
            </a:xfrm>
            <a:custGeom>
              <a:avLst/>
              <a:gdLst>
                <a:gd name="T0" fmla="*/ 1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0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71" y="10"/>
                  </a:moveTo>
                  <a:lnTo>
                    <a:pt x="66" y="0"/>
                  </a:lnTo>
                  <a:lnTo>
                    <a:pt x="62" y="0"/>
                  </a:lnTo>
                  <a:lnTo>
                    <a:pt x="53" y="0"/>
                  </a:lnTo>
                  <a:lnTo>
                    <a:pt x="39" y="0"/>
                  </a:lnTo>
                  <a:lnTo>
                    <a:pt x="25" y="2"/>
                  </a:lnTo>
                  <a:lnTo>
                    <a:pt x="13" y="7"/>
                  </a:lnTo>
                  <a:lnTo>
                    <a:pt x="3" y="15"/>
                  </a:lnTo>
                  <a:lnTo>
                    <a:pt x="0" y="25"/>
                  </a:lnTo>
                  <a:lnTo>
                    <a:pt x="6" y="42"/>
                  </a:lnTo>
                  <a:lnTo>
                    <a:pt x="16" y="54"/>
                  </a:lnTo>
                  <a:lnTo>
                    <a:pt x="28" y="57"/>
                  </a:lnTo>
                  <a:lnTo>
                    <a:pt x="39" y="53"/>
                  </a:lnTo>
                  <a:lnTo>
                    <a:pt x="49" y="44"/>
                  </a:lnTo>
                  <a:lnTo>
                    <a:pt x="58" y="33"/>
                  </a:lnTo>
                  <a:lnTo>
                    <a:pt x="64" y="22"/>
                  </a:lnTo>
                  <a:lnTo>
                    <a:pt x="70" y="14"/>
                  </a:lnTo>
                  <a:lnTo>
                    <a:pt x="71"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7" name="Freeform 19"/>
            <p:cNvSpPr>
              <a:spLocks/>
            </p:cNvSpPr>
            <p:nvPr/>
          </p:nvSpPr>
          <p:spPr bwMode="auto">
            <a:xfrm>
              <a:off x="2647" y="1610"/>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0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1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32" y="0"/>
                  </a:moveTo>
                  <a:lnTo>
                    <a:pt x="20" y="0"/>
                  </a:lnTo>
                  <a:lnTo>
                    <a:pt x="18" y="4"/>
                  </a:lnTo>
                  <a:lnTo>
                    <a:pt x="14" y="12"/>
                  </a:lnTo>
                  <a:lnTo>
                    <a:pt x="8" y="23"/>
                  </a:lnTo>
                  <a:lnTo>
                    <a:pt x="2" y="36"/>
                  </a:lnTo>
                  <a:lnTo>
                    <a:pt x="0" y="50"/>
                  </a:lnTo>
                  <a:lnTo>
                    <a:pt x="1" y="61"/>
                  </a:lnTo>
                  <a:lnTo>
                    <a:pt x="9" y="69"/>
                  </a:lnTo>
                  <a:lnTo>
                    <a:pt x="25" y="73"/>
                  </a:lnTo>
                  <a:lnTo>
                    <a:pt x="41" y="69"/>
                  </a:lnTo>
                  <a:lnTo>
                    <a:pt x="50" y="61"/>
                  </a:lnTo>
                  <a:lnTo>
                    <a:pt x="52" y="50"/>
                  </a:lnTo>
                  <a:lnTo>
                    <a:pt x="49" y="36"/>
                  </a:lnTo>
                  <a:lnTo>
                    <a:pt x="45" y="23"/>
                  </a:lnTo>
                  <a:lnTo>
                    <a:pt x="39" y="12"/>
                  </a:lnTo>
                  <a:lnTo>
                    <a:pt x="34" y="4"/>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8" name="Freeform 20"/>
            <p:cNvSpPr>
              <a:spLocks/>
            </p:cNvSpPr>
            <p:nvPr/>
          </p:nvSpPr>
          <p:spPr bwMode="auto">
            <a:xfrm>
              <a:off x="2667" y="1602"/>
              <a:ext cx="36" cy="28"/>
            </a:xfrm>
            <a:custGeom>
              <a:avLst/>
              <a:gdLst>
                <a:gd name="T0" fmla="*/ 1 w 71"/>
                <a:gd name="T1" fmla="*/ 0 h 57"/>
                <a:gd name="T2" fmla="*/ 0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6" y="0"/>
                  </a:moveTo>
                  <a:lnTo>
                    <a:pt x="0" y="10"/>
                  </a:lnTo>
                  <a:lnTo>
                    <a:pt x="1" y="14"/>
                  </a:lnTo>
                  <a:lnTo>
                    <a:pt x="7" y="22"/>
                  </a:lnTo>
                  <a:lnTo>
                    <a:pt x="14" y="33"/>
                  </a:lnTo>
                  <a:lnTo>
                    <a:pt x="23" y="44"/>
                  </a:lnTo>
                  <a:lnTo>
                    <a:pt x="32" y="53"/>
                  </a:lnTo>
                  <a:lnTo>
                    <a:pt x="44" y="57"/>
                  </a:lnTo>
                  <a:lnTo>
                    <a:pt x="55" y="54"/>
                  </a:lnTo>
                  <a:lnTo>
                    <a:pt x="66" y="42"/>
                  </a:lnTo>
                  <a:lnTo>
                    <a:pt x="71" y="25"/>
                  </a:lnTo>
                  <a:lnTo>
                    <a:pt x="68" y="15"/>
                  </a:lnTo>
                  <a:lnTo>
                    <a:pt x="60" y="7"/>
                  </a:lnTo>
                  <a:lnTo>
                    <a:pt x="46" y="2"/>
                  </a:lnTo>
                  <a:lnTo>
                    <a:pt x="32" y="0"/>
                  </a:lnTo>
                  <a:lnTo>
                    <a:pt x="19"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89" name="Freeform 21"/>
            <p:cNvSpPr>
              <a:spLocks/>
            </p:cNvSpPr>
            <p:nvPr/>
          </p:nvSpPr>
          <p:spPr bwMode="auto">
            <a:xfrm>
              <a:off x="2667" y="1569"/>
              <a:ext cx="36" cy="28"/>
            </a:xfrm>
            <a:custGeom>
              <a:avLst/>
              <a:gdLst>
                <a:gd name="T0" fmla="*/ 0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0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0" y="47"/>
                  </a:moveTo>
                  <a:lnTo>
                    <a:pt x="6" y="57"/>
                  </a:lnTo>
                  <a:lnTo>
                    <a:pt x="9" y="57"/>
                  </a:lnTo>
                  <a:lnTo>
                    <a:pt x="19" y="57"/>
                  </a:lnTo>
                  <a:lnTo>
                    <a:pt x="32" y="57"/>
                  </a:lnTo>
                  <a:lnTo>
                    <a:pt x="46" y="55"/>
                  </a:lnTo>
                  <a:lnTo>
                    <a:pt x="59" y="50"/>
                  </a:lnTo>
                  <a:lnTo>
                    <a:pt x="68" y="43"/>
                  </a:lnTo>
                  <a:lnTo>
                    <a:pt x="71" y="32"/>
                  </a:lnTo>
                  <a:lnTo>
                    <a:pt x="66" y="17"/>
                  </a:lnTo>
                  <a:lnTo>
                    <a:pt x="55" y="4"/>
                  </a:lnTo>
                  <a:lnTo>
                    <a:pt x="44" y="0"/>
                  </a:lnTo>
                  <a:lnTo>
                    <a:pt x="32" y="4"/>
                  </a:lnTo>
                  <a:lnTo>
                    <a:pt x="23" y="13"/>
                  </a:lnTo>
                  <a:lnTo>
                    <a:pt x="14" y="23"/>
                  </a:lnTo>
                  <a:lnTo>
                    <a:pt x="7" y="35"/>
                  </a:lnTo>
                  <a:lnTo>
                    <a:pt x="1" y="43"/>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0" name="Freeform 22"/>
            <p:cNvSpPr>
              <a:spLocks/>
            </p:cNvSpPr>
            <p:nvPr/>
          </p:nvSpPr>
          <p:spPr bwMode="auto">
            <a:xfrm>
              <a:off x="3368" y="2439"/>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11" y="24"/>
                  </a:moveTo>
                  <a:lnTo>
                    <a:pt x="7" y="23"/>
                  </a:lnTo>
                  <a:lnTo>
                    <a:pt x="3" y="20"/>
                  </a:lnTo>
                  <a:lnTo>
                    <a:pt x="1" y="16"/>
                  </a:lnTo>
                  <a:lnTo>
                    <a:pt x="0" y="11"/>
                  </a:lnTo>
                  <a:lnTo>
                    <a:pt x="1" y="7"/>
                  </a:lnTo>
                  <a:lnTo>
                    <a:pt x="3" y="3"/>
                  </a:lnTo>
                  <a:lnTo>
                    <a:pt x="7" y="1"/>
                  </a:lnTo>
                  <a:lnTo>
                    <a:pt x="11" y="0"/>
                  </a:lnTo>
                  <a:lnTo>
                    <a:pt x="16" y="1"/>
                  </a:lnTo>
                  <a:lnTo>
                    <a:pt x="20" y="3"/>
                  </a:lnTo>
                  <a:lnTo>
                    <a:pt x="23" y="7"/>
                  </a:lnTo>
                  <a:lnTo>
                    <a:pt x="24" y="11"/>
                  </a:lnTo>
                  <a:lnTo>
                    <a:pt x="23" y="16"/>
                  </a:lnTo>
                  <a:lnTo>
                    <a:pt x="20" y="20"/>
                  </a:lnTo>
                  <a:lnTo>
                    <a:pt x="16" y="23"/>
                  </a:lnTo>
                  <a:lnTo>
                    <a:pt x="11"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1" name="Freeform 23"/>
            <p:cNvSpPr>
              <a:spLocks/>
            </p:cNvSpPr>
            <p:nvPr/>
          </p:nvSpPr>
          <p:spPr bwMode="auto">
            <a:xfrm>
              <a:off x="3361" y="2399"/>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3"/>
                <a:gd name="T56" fmla="*/ 53 w 53"/>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2" name="Freeform 24"/>
            <p:cNvSpPr>
              <a:spLocks/>
            </p:cNvSpPr>
            <p:nvPr/>
          </p:nvSpPr>
          <p:spPr bwMode="auto">
            <a:xfrm>
              <a:off x="3361" y="2399"/>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3"/>
                <a:gd name="T56" fmla="*/ 53 w 53"/>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3" name="Freeform 25"/>
            <p:cNvSpPr>
              <a:spLocks/>
            </p:cNvSpPr>
            <p:nvPr/>
          </p:nvSpPr>
          <p:spPr bwMode="auto">
            <a:xfrm>
              <a:off x="3331" y="2414"/>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8"/>
                <a:gd name="T56" fmla="*/ 71 w 71"/>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8">
                  <a:moveTo>
                    <a:pt x="66" y="58"/>
                  </a:moveTo>
                  <a:lnTo>
                    <a:pt x="71" y="47"/>
                  </a:lnTo>
                  <a:lnTo>
                    <a:pt x="70" y="44"/>
                  </a:lnTo>
                  <a:lnTo>
                    <a:pt x="64" y="36"/>
                  </a:lnTo>
                  <a:lnTo>
                    <a:pt x="58" y="24"/>
                  </a:lnTo>
                  <a:lnTo>
                    <a:pt x="49" y="14"/>
                  </a:lnTo>
                  <a:lnTo>
                    <a:pt x="39" y="5"/>
                  </a:lnTo>
                  <a:lnTo>
                    <a:pt x="28" y="0"/>
                  </a:lnTo>
                  <a:lnTo>
                    <a:pt x="16" y="4"/>
                  </a:lnTo>
                  <a:lnTo>
                    <a:pt x="6" y="16"/>
                  </a:lnTo>
                  <a:lnTo>
                    <a:pt x="0" y="32"/>
                  </a:lnTo>
                  <a:lnTo>
                    <a:pt x="3" y="43"/>
                  </a:lnTo>
                  <a:lnTo>
                    <a:pt x="13" y="51"/>
                  </a:lnTo>
                  <a:lnTo>
                    <a:pt x="25" y="55"/>
                  </a:lnTo>
                  <a:lnTo>
                    <a:pt x="39" y="58"/>
                  </a:lnTo>
                  <a:lnTo>
                    <a:pt x="53"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4" name="Freeform 26"/>
            <p:cNvSpPr>
              <a:spLocks/>
            </p:cNvSpPr>
            <p:nvPr/>
          </p:nvSpPr>
          <p:spPr bwMode="auto">
            <a:xfrm>
              <a:off x="3331" y="2447"/>
              <a:ext cx="37" cy="28"/>
            </a:xfrm>
            <a:custGeom>
              <a:avLst/>
              <a:gdLst>
                <a:gd name="T0" fmla="*/ 1 w 72"/>
                <a:gd name="T1" fmla="*/ 1 h 56"/>
                <a:gd name="T2" fmla="*/ 1 w 72"/>
                <a:gd name="T3" fmla="*/ 0 h 56"/>
                <a:gd name="T4" fmla="*/ 1 w 72"/>
                <a:gd name="T5" fmla="*/ 0 h 56"/>
                <a:gd name="T6" fmla="*/ 1 w 72"/>
                <a:gd name="T7" fmla="*/ 0 h 56"/>
                <a:gd name="T8" fmla="*/ 1 w 72"/>
                <a:gd name="T9" fmla="*/ 0 h 56"/>
                <a:gd name="T10" fmla="*/ 1 w 72"/>
                <a:gd name="T11" fmla="*/ 1 h 56"/>
                <a:gd name="T12" fmla="*/ 1 w 72"/>
                <a:gd name="T13" fmla="*/ 1 h 56"/>
                <a:gd name="T14" fmla="*/ 1 w 72"/>
                <a:gd name="T15" fmla="*/ 1 h 56"/>
                <a:gd name="T16" fmla="*/ 0 w 72"/>
                <a:gd name="T17" fmla="*/ 1 h 56"/>
                <a:gd name="T18" fmla="*/ 1 w 72"/>
                <a:gd name="T19" fmla="*/ 1 h 56"/>
                <a:gd name="T20" fmla="*/ 1 w 72"/>
                <a:gd name="T21" fmla="*/ 1 h 56"/>
                <a:gd name="T22" fmla="*/ 1 w 72"/>
                <a:gd name="T23" fmla="*/ 1 h 56"/>
                <a:gd name="T24" fmla="*/ 1 w 72"/>
                <a:gd name="T25" fmla="*/ 1 h 56"/>
                <a:gd name="T26" fmla="*/ 1 w 72"/>
                <a:gd name="T27" fmla="*/ 1 h 56"/>
                <a:gd name="T28" fmla="*/ 1 w 72"/>
                <a:gd name="T29" fmla="*/ 1 h 56"/>
                <a:gd name="T30" fmla="*/ 1 w 72"/>
                <a:gd name="T31" fmla="*/ 1 h 56"/>
                <a:gd name="T32" fmla="*/ 1 w 72"/>
                <a:gd name="T33" fmla="*/ 1 h 56"/>
                <a:gd name="T34" fmla="*/ 1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6"/>
                <a:gd name="T56" fmla="*/ 72 w 72"/>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6">
                  <a:moveTo>
                    <a:pt x="72" y="10"/>
                  </a:moveTo>
                  <a:lnTo>
                    <a:pt x="67" y="0"/>
                  </a:lnTo>
                  <a:lnTo>
                    <a:pt x="63" y="0"/>
                  </a:lnTo>
                  <a:lnTo>
                    <a:pt x="53" y="0"/>
                  </a:lnTo>
                  <a:lnTo>
                    <a:pt x="40" y="0"/>
                  </a:lnTo>
                  <a:lnTo>
                    <a:pt x="26" y="2"/>
                  </a:lnTo>
                  <a:lnTo>
                    <a:pt x="13" y="7"/>
                  </a:lnTo>
                  <a:lnTo>
                    <a:pt x="3" y="15"/>
                  </a:lnTo>
                  <a:lnTo>
                    <a:pt x="0" y="25"/>
                  </a:lnTo>
                  <a:lnTo>
                    <a:pt x="6" y="41"/>
                  </a:lnTo>
                  <a:lnTo>
                    <a:pt x="17" y="54"/>
                  </a:lnTo>
                  <a:lnTo>
                    <a:pt x="29" y="56"/>
                  </a:lnTo>
                  <a:lnTo>
                    <a:pt x="39" y="53"/>
                  </a:lnTo>
                  <a:lnTo>
                    <a:pt x="49" y="44"/>
                  </a:lnTo>
                  <a:lnTo>
                    <a:pt x="59" y="33"/>
                  </a:lnTo>
                  <a:lnTo>
                    <a:pt x="66"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5" name="Freeform 27"/>
            <p:cNvSpPr>
              <a:spLocks/>
            </p:cNvSpPr>
            <p:nvPr/>
          </p:nvSpPr>
          <p:spPr bwMode="auto">
            <a:xfrm>
              <a:off x="3361" y="2454"/>
              <a:ext cx="26" cy="37"/>
            </a:xfrm>
            <a:custGeom>
              <a:avLst/>
              <a:gdLst>
                <a:gd name="T0" fmla="*/ 0 w 53"/>
                <a:gd name="T1" fmla="*/ 0 h 72"/>
                <a:gd name="T2" fmla="*/ 0 w 53"/>
                <a:gd name="T3" fmla="*/ 0 h 72"/>
                <a:gd name="T4" fmla="*/ 0 w 53"/>
                <a:gd name="T5" fmla="*/ 1 h 72"/>
                <a:gd name="T6" fmla="*/ 0 w 53"/>
                <a:gd name="T7" fmla="*/ 1 h 72"/>
                <a:gd name="T8" fmla="*/ 0 w 53"/>
                <a:gd name="T9" fmla="*/ 1 h 72"/>
                <a:gd name="T10" fmla="*/ 0 w 53"/>
                <a:gd name="T11" fmla="*/ 1 h 72"/>
                <a:gd name="T12" fmla="*/ 0 w 53"/>
                <a:gd name="T13" fmla="*/ 1 h 72"/>
                <a:gd name="T14" fmla="*/ 0 w 53"/>
                <a:gd name="T15" fmla="*/ 1 h 72"/>
                <a:gd name="T16" fmla="*/ 0 w 53"/>
                <a:gd name="T17" fmla="*/ 1 h 72"/>
                <a:gd name="T18" fmla="*/ 0 w 53"/>
                <a:gd name="T19" fmla="*/ 1 h 72"/>
                <a:gd name="T20" fmla="*/ 0 w 53"/>
                <a:gd name="T21" fmla="*/ 1 h 72"/>
                <a:gd name="T22" fmla="*/ 0 w 53"/>
                <a:gd name="T23" fmla="*/ 1 h 72"/>
                <a:gd name="T24" fmla="*/ 0 w 53"/>
                <a:gd name="T25" fmla="*/ 1 h 72"/>
                <a:gd name="T26" fmla="*/ 0 w 53"/>
                <a:gd name="T27" fmla="*/ 1 h 72"/>
                <a:gd name="T28" fmla="*/ 0 w 53"/>
                <a:gd name="T29" fmla="*/ 1 h 72"/>
                <a:gd name="T30" fmla="*/ 0 w 53"/>
                <a:gd name="T31" fmla="*/ 1 h 72"/>
                <a:gd name="T32" fmla="*/ 0 w 53"/>
                <a:gd name="T33" fmla="*/ 1 h 72"/>
                <a:gd name="T34" fmla="*/ 0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2"/>
                <a:gd name="T56" fmla="*/ 53 w 53"/>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2">
                  <a:moveTo>
                    <a:pt x="33" y="0"/>
                  </a:moveTo>
                  <a:lnTo>
                    <a:pt x="20" y="0"/>
                  </a:lnTo>
                  <a:lnTo>
                    <a:pt x="18" y="3"/>
                  </a:lnTo>
                  <a:lnTo>
                    <a:pt x="13" y="11"/>
                  </a:lnTo>
                  <a:lnTo>
                    <a:pt x="8" y="23"/>
                  </a:lnTo>
                  <a:lnTo>
                    <a:pt x="3" y="35"/>
                  </a:lnTo>
                  <a:lnTo>
                    <a:pt x="0" y="49"/>
                  </a:lnTo>
                  <a:lnTo>
                    <a:pt x="2" y="61"/>
                  </a:lnTo>
                  <a:lnTo>
                    <a:pt x="10" y="69"/>
                  </a:lnTo>
                  <a:lnTo>
                    <a:pt x="26" y="72"/>
                  </a:lnTo>
                  <a:lnTo>
                    <a:pt x="42" y="69"/>
                  </a:lnTo>
                  <a:lnTo>
                    <a:pt x="51" y="61"/>
                  </a:lnTo>
                  <a:lnTo>
                    <a:pt x="53" y="49"/>
                  </a:lnTo>
                  <a:lnTo>
                    <a:pt x="50" y="35"/>
                  </a:lnTo>
                  <a:lnTo>
                    <a:pt x="46" y="23"/>
                  </a:lnTo>
                  <a:lnTo>
                    <a:pt x="40" y="11"/>
                  </a:lnTo>
                  <a:lnTo>
                    <a:pt x="35" y="3"/>
                  </a:lnTo>
                  <a:lnTo>
                    <a:pt x="3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6" name="Freeform 28"/>
            <p:cNvSpPr>
              <a:spLocks/>
            </p:cNvSpPr>
            <p:nvPr/>
          </p:nvSpPr>
          <p:spPr bwMode="auto">
            <a:xfrm>
              <a:off x="3381" y="2447"/>
              <a:ext cx="36" cy="28"/>
            </a:xfrm>
            <a:custGeom>
              <a:avLst/>
              <a:gdLst>
                <a:gd name="T0" fmla="*/ 1 w 71"/>
                <a:gd name="T1" fmla="*/ 0 h 56"/>
                <a:gd name="T2" fmla="*/ 0 w 71"/>
                <a:gd name="T3" fmla="*/ 1 h 56"/>
                <a:gd name="T4" fmla="*/ 1 w 71"/>
                <a:gd name="T5" fmla="*/ 1 h 56"/>
                <a:gd name="T6" fmla="*/ 1 w 71"/>
                <a:gd name="T7" fmla="*/ 1 h 56"/>
                <a:gd name="T8" fmla="*/ 1 w 71"/>
                <a:gd name="T9" fmla="*/ 1 h 56"/>
                <a:gd name="T10" fmla="*/ 1 w 71"/>
                <a:gd name="T11" fmla="*/ 1 h 56"/>
                <a:gd name="T12" fmla="*/ 1 w 71"/>
                <a:gd name="T13" fmla="*/ 1 h 56"/>
                <a:gd name="T14" fmla="*/ 1 w 71"/>
                <a:gd name="T15" fmla="*/ 1 h 56"/>
                <a:gd name="T16" fmla="*/ 1 w 71"/>
                <a:gd name="T17" fmla="*/ 1 h 56"/>
                <a:gd name="T18" fmla="*/ 1 w 71"/>
                <a:gd name="T19" fmla="*/ 1 h 56"/>
                <a:gd name="T20" fmla="*/ 1 w 71"/>
                <a:gd name="T21" fmla="*/ 1 h 56"/>
                <a:gd name="T22" fmla="*/ 1 w 71"/>
                <a:gd name="T23" fmla="*/ 1 h 56"/>
                <a:gd name="T24" fmla="*/ 1 w 71"/>
                <a:gd name="T25" fmla="*/ 1 h 56"/>
                <a:gd name="T26" fmla="*/ 1 w 71"/>
                <a:gd name="T27" fmla="*/ 1 h 56"/>
                <a:gd name="T28" fmla="*/ 1 w 71"/>
                <a:gd name="T29" fmla="*/ 0 h 56"/>
                <a:gd name="T30" fmla="*/ 1 w 71"/>
                <a:gd name="T31" fmla="*/ 0 h 56"/>
                <a:gd name="T32" fmla="*/ 1 w 71"/>
                <a:gd name="T33" fmla="*/ 0 h 56"/>
                <a:gd name="T34" fmla="*/ 1 w 71"/>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6"/>
                <a:gd name="T56" fmla="*/ 71 w 71"/>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6">
                  <a:moveTo>
                    <a:pt x="6" y="0"/>
                  </a:moveTo>
                  <a:lnTo>
                    <a:pt x="0" y="10"/>
                  </a:lnTo>
                  <a:lnTo>
                    <a:pt x="1" y="14"/>
                  </a:lnTo>
                  <a:lnTo>
                    <a:pt x="7" y="22"/>
                  </a:lnTo>
                  <a:lnTo>
                    <a:pt x="14" y="33"/>
                  </a:lnTo>
                  <a:lnTo>
                    <a:pt x="23" y="44"/>
                  </a:lnTo>
                  <a:lnTo>
                    <a:pt x="32" y="53"/>
                  </a:lnTo>
                  <a:lnTo>
                    <a:pt x="44" y="56"/>
                  </a:lnTo>
                  <a:lnTo>
                    <a:pt x="55" y="54"/>
                  </a:lnTo>
                  <a:lnTo>
                    <a:pt x="66" y="41"/>
                  </a:lnTo>
                  <a:lnTo>
                    <a:pt x="71" y="25"/>
                  </a:lnTo>
                  <a:lnTo>
                    <a:pt x="68" y="15"/>
                  </a:lnTo>
                  <a:lnTo>
                    <a:pt x="59" y="7"/>
                  </a:lnTo>
                  <a:lnTo>
                    <a:pt x="46" y="2"/>
                  </a:lnTo>
                  <a:lnTo>
                    <a:pt x="32"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7" name="Freeform 29"/>
            <p:cNvSpPr>
              <a:spLocks/>
            </p:cNvSpPr>
            <p:nvPr/>
          </p:nvSpPr>
          <p:spPr bwMode="auto">
            <a:xfrm>
              <a:off x="3380" y="2414"/>
              <a:ext cx="37" cy="28"/>
            </a:xfrm>
            <a:custGeom>
              <a:avLst/>
              <a:gdLst>
                <a:gd name="T0" fmla="*/ 0 w 72"/>
                <a:gd name="T1" fmla="*/ 0 h 57"/>
                <a:gd name="T2" fmla="*/ 1 w 72"/>
                <a:gd name="T3" fmla="*/ 0 h 57"/>
                <a:gd name="T4" fmla="*/ 1 w 72"/>
                <a:gd name="T5" fmla="*/ 0 h 57"/>
                <a:gd name="T6" fmla="*/ 1 w 72"/>
                <a:gd name="T7" fmla="*/ 0 h 57"/>
                <a:gd name="T8" fmla="*/ 1 w 72"/>
                <a:gd name="T9" fmla="*/ 0 h 57"/>
                <a:gd name="T10" fmla="*/ 1 w 72"/>
                <a:gd name="T11" fmla="*/ 0 h 57"/>
                <a:gd name="T12" fmla="*/ 1 w 72"/>
                <a:gd name="T13" fmla="*/ 0 h 57"/>
                <a:gd name="T14" fmla="*/ 1 w 72"/>
                <a:gd name="T15" fmla="*/ 0 h 57"/>
                <a:gd name="T16" fmla="*/ 1 w 72"/>
                <a:gd name="T17" fmla="*/ 0 h 57"/>
                <a:gd name="T18" fmla="*/ 1 w 72"/>
                <a:gd name="T19" fmla="*/ 0 h 57"/>
                <a:gd name="T20" fmla="*/ 1 w 72"/>
                <a:gd name="T21" fmla="*/ 0 h 57"/>
                <a:gd name="T22" fmla="*/ 1 w 72"/>
                <a:gd name="T23" fmla="*/ 0 h 57"/>
                <a:gd name="T24" fmla="*/ 1 w 72"/>
                <a:gd name="T25" fmla="*/ 0 h 57"/>
                <a:gd name="T26" fmla="*/ 1 w 72"/>
                <a:gd name="T27" fmla="*/ 0 h 57"/>
                <a:gd name="T28" fmla="*/ 1 w 72"/>
                <a:gd name="T29" fmla="*/ 0 h 57"/>
                <a:gd name="T30" fmla="*/ 1 w 72"/>
                <a:gd name="T31" fmla="*/ 0 h 57"/>
                <a:gd name="T32" fmla="*/ 1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7"/>
                <a:gd name="T56" fmla="*/ 72 w 7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7">
                  <a:moveTo>
                    <a:pt x="0" y="46"/>
                  </a:moveTo>
                  <a:lnTo>
                    <a:pt x="6" y="57"/>
                  </a:lnTo>
                  <a:lnTo>
                    <a:pt x="9" y="57"/>
                  </a:lnTo>
                  <a:lnTo>
                    <a:pt x="19" y="57"/>
                  </a:lnTo>
                  <a:lnTo>
                    <a:pt x="32" y="57"/>
                  </a:lnTo>
                  <a:lnTo>
                    <a:pt x="47" y="54"/>
                  </a:lnTo>
                  <a:lnTo>
                    <a:pt x="60" y="50"/>
                  </a:lnTo>
                  <a:lnTo>
                    <a:pt x="69" y="43"/>
                  </a:lnTo>
                  <a:lnTo>
                    <a:pt x="72" y="31"/>
                  </a:lnTo>
                  <a:lnTo>
                    <a:pt x="67" y="16"/>
                  </a:lnTo>
                  <a:lnTo>
                    <a:pt x="55" y="4"/>
                  </a:lnTo>
                  <a:lnTo>
                    <a:pt x="44" y="0"/>
                  </a:lnTo>
                  <a:lnTo>
                    <a:pt x="33" y="4"/>
                  </a:lnTo>
                  <a:lnTo>
                    <a:pt x="23" y="13"/>
                  </a:lnTo>
                  <a:lnTo>
                    <a:pt x="14" y="23"/>
                  </a:lnTo>
                  <a:lnTo>
                    <a:pt x="7" y="35"/>
                  </a:lnTo>
                  <a:lnTo>
                    <a:pt x="1" y="43"/>
                  </a:lnTo>
                  <a:lnTo>
                    <a:pt x="0" y="4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8" name="Freeform 30"/>
            <p:cNvSpPr>
              <a:spLocks/>
            </p:cNvSpPr>
            <p:nvPr/>
          </p:nvSpPr>
          <p:spPr bwMode="auto">
            <a:xfrm>
              <a:off x="2672" y="2420"/>
              <a:ext cx="11" cy="12"/>
            </a:xfrm>
            <a:custGeom>
              <a:avLst/>
              <a:gdLst>
                <a:gd name="T0" fmla="*/ 0 w 23"/>
                <a:gd name="T1" fmla="*/ 1 h 24"/>
                <a:gd name="T2" fmla="*/ 0 w 23"/>
                <a:gd name="T3" fmla="*/ 1 h 24"/>
                <a:gd name="T4" fmla="*/ 0 w 23"/>
                <a:gd name="T5" fmla="*/ 1 h 24"/>
                <a:gd name="T6" fmla="*/ 0 w 23"/>
                <a:gd name="T7" fmla="*/ 1 h 24"/>
                <a:gd name="T8" fmla="*/ 0 w 23"/>
                <a:gd name="T9" fmla="*/ 1 h 24"/>
                <a:gd name="T10" fmla="*/ 0 w 23"/>
                <a:gd name="T11" fmla="*/ 1 h 24"/>
                <a:gd name="T12" fmla="*/ 0 w 23"/>
                <a:gd name="T13" fmla="*/ 1 h 24"/>
                <a:gd name="T14" fmla="*/ 0 w 23"/>
                <a:gd name="T15" fmla="*/ 1 h 24"/>
                <a:gd name="T16" fmla="*/ 0 w 23"/>
                <a:gd name="T17" fmla="*/ 0 h 24"/>
                <a:gd name="T18" fmla="*/ 0 w 23"/>
                <a:gd name="T19" fmla="*/ 1 h 24"/>
                <a:gd name="T20" fmla="*/ 0 w 23"/>
                <a:gd name="T21" fmla="*/ 1 h 24"/>
                <a:gd name="T22" fmla="*/ 0 w 23"/>
                <a:gd name="T23" fmla="*/ 1 h 24"/>
                <a:gd name="T24" fmla="*/ 0 w 23"/>
                <a:gd name="T25" fmla="*/ 1 h 24"/>
                <a:gd name="T26" fmla="*/ 0 w 23"/>
                <a:gd name="T27" fmla="*/ 1 h 24"/>
                <a:gd name="T28" fmla="*/ 0 w 23"/>
                <a:gd name="T29" fmla="*/ 1 h 24"/>
                <a:gd name="T30" fmla="*/ 0 w 23"/>
                <a:gd name="T31" fmla="*/ 1 h 24"/>
                <a:gd name="T32" fmla="*/ 0 w 2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4"/>
                <a:gd name="T53" fmla="*/ 23 w 23"/>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4">
                  <a:moveTo>
                    <a:pt x="12" y="24"/>
                  </a:moveTo>
                  <a:lnTo>
                    <a:pt x="7" y="23"/>
                  </a:lnTo>
                  <a:lnTo>
                    <a:pt x="4" y="20"/>
                  </a:lnTo>
                  <a:lnTo>
                    <a:pt x="1" y="17"/>
                  </a:lnTo>
                  <a:lnTo>
                    <a:pt x="0" y="12"/>
                  </a:lnTo>
                  <a:lnTo>
                    <a:pt x="1" y="8"/>
                  </a:lnTo>
                  <a:lnTo>
                    <a:pt x="4" y="3"/>
                  </a:lnTo>
                  <a:lnTo>
                    <a:pt x="7" y="1"/>
                  </a:lnTo>
                  <a:lnTo>
                    <a:pt x="12" y="0"/>
                  </a:lnTo>
                  <a:lnTo>
                    <a:pt x="16" y="1"/>
                  </a:lnTo>
                  <a:lnTo>
                    <a:pt x="20" y="3"/>
                  </a:lnTo>
                  <a:lnTo>
                    <a:pt x="22" y="8"/>
                  </a:lnTo>
                  <a:lnTo>
                    <a:pt x="23" y="12"/>
                  </a:lnTo>
                  <a:lnTo>
                    <a:pt x="22" y="17"/>
                  </a:lnTo>
                  <a:lnTo>
                    <a:pt x="20" y="20"/>
                  </a:lnTo>
                  <a:lnTo>
                    <a:pt x="16"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699" name="Freeform 31"/>
            <p:cNvSpPr>
              <a:spLocks/>
            </p:cNvSpPr>
            <p:nvPr/>
          </p:nvSpPr>
          <p:spPr bwMode="auto">
            <a:xfrm>
              <a:off x="2664" y="2381"/>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0" name="Freeform 32"/>
            <p:cNvSpPr>
              <a:spLocks/>
            </p:cNvSpPr>
            <p:nvPr/>
          </p:nvSpPr>
          <p:spPr bwMode="auto">
            <a:xfrm>
              <a:off x="2664" y="2381"/>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1" name="Freeform 33"/>
            <p:cNvSpPr>
              <a:spLocks/>
            </p:cNvSpPr>
            <p:nvPr/>
          </p:nvSpPr>
          <p:spPr bwMode="auto">
            <a:xfrm>
              <a:off x="2635" y="2396"/>
              <a:ext cx="35" cy="28"/>
            </a:xfrm>
            <a:custGeom>
              <a:avLst/>
              <a:gdLst>
                <a:gd name="T0" fmla="*/ 0 w 72"/>
                <a:gd name="T1" fmla="*/ 0 h 58"/>
                <a:gd name="T2" fmla="*/ 0 w 72"/>
                <a:gd name="T3" fmla="*/ 0 h 58"/>
                <a:gd name="T4" fmla="*/ 0 w 72"/>
                <a:gd name="T5" fmla="*/ 0 h 58"/>
                <a:gd name="T6" fmla="*/ 0 w 72"/>
                <a:gd name="T7" fmla="*/ 0 h 58"/>
                <a:gd name="T8" fmla="*/ 0 w 72"/>
                <a:gd name="T9" fmla="*/ 0 h 58"/>
                <a:gd name="T10" fmla="*/ 0 w 72"/>
                <a:gd name="T11" fmla="*/ 0 h 58"/>
                <a:gd name="T12" fmla="*/ 0 w 72"/>
                <a:gd name="T13" fmla="*/ 0 h 58"/>
                <a:gd name="T14" fmla="*/ 0 w 72"/>
                <a:gd name="T15" fmla="*/ 0 h 58"/>
                <a:gd name="T16" fmla="*/ 0 w 72"/>
                <a:gd name="T17" fmla="*/ 0 h 58"/>
                <a:gd name="T18" fmla="*/ 0 w 72"/>
                <a:gd name="T19" fmla="*/ 0 h 58"/>
                <a:gd name="T20" fmla="*/ 0 w 72"/>
                <a:gd name="T21" fmla="*/ 0 h 58"/>
                <a:gd name="T22" fmla="*/ 0 w 72"/>
                <a:gd name="T23" fmla="*/ 0 h 58"/>
                <a:gd name="T24" fmla="*/ 0 w 72"/>
                <a:gd name="T25" fmla="*/ 0 h 58"/>
                <a:gd name="T26" fmla="*/ 0 w 72"/>
                <a:gd name="T27" fmla="*/ 0 h 58"/>
                <a:gd name="T28" fmla="*/ 0 w 72"/>
                <a:gd name="T29" fmla="*/ 0 h 58"/>
                <a:gd name="T30" fmla="*/ 0 w 72"/>
                <a:gd name="T31" fmla="*/ 0 h 58"/>
                <a:gd name="T32" fmla="*/ 0 w 72"/>
                <a:gd name="T33" fmla="*/ 0 h 58"/>
                <a:gd name="T34" fmla="*/ 0 w 72"/>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8"/>
                <a:gd name="T56" fmla="*/ 72 w 7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8">
                  <a:moveTo>
                    <a:pt x="66" y="58"/>
                  </a:moveTo>
                  <a:lnTo>
                    <a:pt x="72" y="47"/>
                  </a:lnTo>
                  <a:lnTo>
                    <a:pt x="71" y="44"/>
                  </a:lnTo>
                  <a:lnTo>
                    <a:pt x="65" y="36"/>
                  </a:lnTo>
                  <a:lnTo>
                    <a:pt x="58" y="24"/>
                  </a:lnTo>
                  <a:lnTo>
                    <a:pt x="50" y="14"/>
                  </a:lnTo>
                  <a:lnTo>
                    <a:pt x="40" y="5"/>
                  </a:lnTo>
                  <a:lnTo>
                    <a:pt x="28" y="0"/>
                  </a:lnTo>
                  <a:lnTo>
                    <a:pt x="16" y="3"/>
                  </a:lnTo>
                  <a:lnTo>
                    <a:pt x="6" y="15"/>
                  </a:lnTo>
                  <a:lnTo>
                    <a:pt x="0" y="31"/>
                  </a:lnTo>
                  <a:lnTo>
                    <a:pt x="4" y="43"/>
                  </a:lnTo>
                  <a:lnTo>
                    <a:pt x="12" y="51"/>
                  </a:lnTo>
                  <a:lnTo>
                    <a:pt x="26" y="56"/>
                  </a:lnTo>
                  <a:lnTo>
                    <a:pt x="40" y="58"/>
                  </a:lnTo>
                  <a:lnTo>
                    <a:pt x="52" y="58"/>
                  </a:lnTo>
                  <a:lnTo>
                    <a:pt x="63"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2" name="Freeform 34"/>
            <p:cNvSpPr>
              <a:spLocks/>
            </p:cNvSpPr>
            <p:nvPr/>
          </p:nvSpPr>
          <p:spPr bwMode="auto">
            <a:xfrm>
              <a:off x="2635" y="2428"/>
              <a:ext cx="35" cy="29"/>
            </a:xfrm>
            <a:custGeom>
              <a:avLst/>
              <a:gdLst>
                <a:gd name="T0" fmla="*/ 0 w 72"/>
                <a:gd name="T1" fmla="*/ 1 h 56"/>
                <a:gd name="T2" fmla="*/ 0 w 72"/>
                <a:gd name="T3" fmla="*/ 0 h 56"/>
                <a:gd name="T4" fmla="*/ 0 w 72"/>
                <a:gd name="T5" fmla="*/ 0 h 56"/>
                <a:gd name="T6" fmla="*/ 0 w 72"/>
                <a:gd name="T7" fmla="*/ 0 h 56"/>
                <a:gd name="T8" fmla="*/ 0 w 72"/>
                <a:gd name="T9" fmla="*/ 0 h 56"/>
                <a:gd name="T10" fmla="*/ 0 w 72"/>
                <a:gd name="T11" fmla="*/ 1 h 56"/>
                <a:gd name="T12" fmla="*/ 0 w 72"/>
                <a:gd name="T13" fmla="*/ 1 h 56"/>
                <a:gd name="T14" fmla="*/ 0 w 72"/>
                <a:gd name="T15" fmla="*/ 1 h 56"/>
                <a:gd name="T16" fmla="*/ 0 w 72"/>
                <a:gd name="T17" fmla="*/ 1 h 56"/>
                <a:gd name="T18" fmla="*/ 0 w 72"/>
                <a:gd name="T19" fmla="*/ 1 h 56"/>
                <a:gd name="T20" fmla="*/ 0 w 72"/>
                <a:gd name="T21" fmla="*/ 1 h 56"/>
                <a:gd name="T22" fmla="*/ 0 w 72"/>
                <a:gd name="T23" fmla="*/ 1 h 56"/>
                <a:gd name="T24" fmla="*/ 0 w 72"/>
                <a:gd name="T25" fmla="*/ 1 h 56"/>
                <a:gd name="T26" fmla="*/ 0 w 72"/>
                <a:gd name="T27" fmla="*/ 1 h 56"/>
                <a:gd name="T28" fmla="*/ 0 w 72"/>
                <a:gd name="T29" fmla="*/ 1 h 56"/>
                <a:gd name="T30" fmla="*/ 0 w 72"/>
                <a:gd name="T31" fmla="*/ 1 h 56"/>
                <a:gd name="T32" fmla="*/ 0 w 72"/>
                <a:gd name="T33" fmla="*/ 1 h 56"/>
                <a:gd name="T34" fmla="*/ 0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6"/>
                <a:gd name="T56" fmla="*/ 72 w 72"/>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6">
                  <a:moveTo>
                    <a:pt x="72" y="10"/>
                  </a:moveTo>
                  <a:lnTo>
                    <a:pt x="66" y="0"/>
                  </a:lnTo>
                  <a:lnTo>
                    <a:pt x="63" y="0"/>
                  </a:lnTo>
                  <a:lnTo>
                    <a:pt x="53" y="0"/>
                  </a:lnTo>
                  <a:lnTo>
                    <a:pt x="40" y="0"/>
                  </a:lnTo>
                  <a:lnTo>
                    <a:pt x="26" y="2"/>
                  </a:lnTo>
                  <a:lnTo>
                    <a:pt x="13" y="7"/>
                  </a:lnTo>
                  <a:lnTo>
                    <a:pt x="4" y="14"/>
                  </a:lnTo>
                  <a:lnTo>
                    <a:pt x="0" y="25"/>
                  </a:lnTo>
                  <a:lnTo>
                    <a:pt x="6" y="40"/>
                  </a:lnTo>
                  <a:lnTo>
                    <a:pt x="16" y="53"/>
                  </a:lnTo>
                  <a:lnTo>
                    <a:pt x="28" y="56"/>
                  </a:lnTo>
                  <a:lnTo>
                    <a:pt x="40" y="53"/>
                  </a:lnTo>
                  <a:lnTo>
                    <a:pt x="50" y="44"/>
                  </a:lnTo>
                  <a:lnTo>
                    <a:pt x="58" y="33"/>
                  </a:lnTo>
                  <a:lnTo>
                    <a:pt x="65"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3" name="Freeform 35"/>
            <p:cNvSpPr>
              <a:spLocks/>
            </p:cNvSpPr>
            <p:nvPr/>
          </p:nvSpPr>
          <p:spPr bwMode="auto">
            <a:xfrm>
              <a:off x="2664" y="2435"/>
              <a:ext cx="27" cy="37"/>
            </a:xfrm>
            <a:custGeom>
              <a:avLst/>
              <a:gdLst>
                <a:gd name="T0" fmla="*/ 1 w 53"/>
                <a:gd name="T1" fmla="*/ 0 h 72"/>
                <a:gd name="T2" fmla="*/ 1 w 53"/>
                <a:gd name="T3" fmla="*/ 0 h 72"/>
                <a:gd name="T4" fmla="*/ 1 w 53"/>
                <a:gd name="T5" fmla="*/ 1 h 72"/>
                <a:gd name="T6" fmla="*/ 1 w 53"/>
                <a:gd name="T7" fmla="*/ 1 h 72"/>
                <a:gd name="T8" fmla="*/ 1 w 53"/>
                <a:gd name="T9" fmla="*/ 1 h 72"/>
                <a:gd name="T10" fmla="*/ 1 w 53"/>
                <a:gd name="T11" fmla="*/ 1 h 72"/>
                <a:gd name="T12" fmla="*/ 0 w 53"/>
                <a:gd name="T13" fmla="*/ 1 h 72"/>
                <a:gd name="T14" fmla="*/ 1 w 53"/>
                <a:gd name="T15" fmla="*/ 1 h 72"/>
                <a:gd name="T16" fmla="*/ 1 w 53"/>
                <a:gd name="T17" fmla="*/ 1 h 72"/>
                <a:gd name="T18" fmla="*/ 1 w 53"/>
                <a:gd name="T19" fmla="*/ 1 h 72"/>
                <a:gd name="T20" fmla="*/ 1 w 53"/>
                <a:gd name="T21" fmla="*/ 1 h 72"/>
                <a:gd name="T22" fmla="*/ 1 w 53"/>
                <a:gd name="T23" fmla="*/ 1 h 72"/>
                <a:gd name="T24" fmla="*/ 1 w 53"/>
                <a:gd name="T25" fmla="*/ 1 h 72"/>
                <a:gd name="T26" fmla="*/ 1 w 53"/>
                <a:gd name="T27" fmla="*/ 1 h 72"/>
                <a:gd name="T28" fmla="*/ 1 w 53"/>
                <a:gd name="T29" fmla="*/ 1 h 72"/>
                <a:gd name="T30" fmla="*/ 1 w 53"/>
                <a:gd name="T31" fmla="*/ 1 h 72"/>
                <a:gd name="T32" fmla="*/ 1 w 53"/>
                <a:gd name="T33" fmla="*/ 1 h 72"/>
                <a:gd name="T34" fmla="*/ 1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2"/>
                <a:gd name="T56" fmla="*/ 53 w 53"/>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2">
                  <a:moveTo>
                    <a:pt x="32" y="0"/>
                  </a:moveTo>
                  <a:lnTo>
                    <a:pt x="21" y="0"/>
                  </a:lnTo>
                  <a:lnTo>
                    <a:pt x="19" y="3"/>
                  </a:lnTo>
                  <a:lnTo>
                    <a:pt x="14" y="11"/>
                  </a:lnTo>
                  <a:lnTo>
                    <a:pt x="8" y="23"/>
                  </a:lnTo>
                  <a:lnTo>
                    <a:pt x="2" y="35"/>
                  </a:lnTo>
                  <a:lnTo>
                    <a:pt x="0" y="49"/>
                  </a:lnTo>
                  <a:lnTo>
                    <a:pt x="2" y="61"/>
                  </a:lnTo>
                  <a:lnTo>
                    <a:pt x="10" y="69"/>
                  </a:lnTo>
                  <a:lnTo>
                    <a:pt x="27" y="72"/>
                  </a:lnTo>
                  <a:lnTo>
                    <a:pt x="43" y="69"/>
                  </a:lnTo>
                  <a:lnTo>
                    <a:pt x="51" y="61"/>
                  </a:lnTo>
                  <a:lnTo>
                    <a:pt x="53" y="49"/>
                  </a:lnTo>
                  <a:lnTo>
                    <a:pt x="51" y="35"/>
                  </a:lnTo>
                  <a:lnTo>
                    <a:pt x="45" y="23"/>
                  </a:lnTo>
                  <a:lnTo>
                    <a:pt x="39" y="11"/>
                  </a:lnTo>
                  <a:lnTo>
                    <a:pt x="35" y="3"/>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4" name="Freeform 36"/>
            <p:cNvSpPr>
              <a:spLocks/>
            </p:cNvSpPr>
            <p:nvPr/>
          </p:nvSpPr>
          <p:spPr bwMode="auto">
            <a:xfrm>
              <a:off x="2684" y="2428"/>
              <a:ext cx="35" cy="29"/>
            </a:xfrm>
            <a:custGeom>
              <a:avLst/>
              <a:gdLst>
                <a:gd name="T0" fmla="*/ 0 w 72"/>
                <a:gd name="T1" fmla="*/ 0 h 57"/>
                <a:gd name="T2" fmla="*/ 0 w 72"/>
                <a:gd name="T3" fmla="*/ 1 h 57"/>
                <a:gd name="T4" fmla="*/ 0 w 72"/>
                <a:gd name="T5" fmla="*/ 1 h 57"/>
                <a:gd name="T6" fmla="*/ 0 w 72"/>
                <a:gd name="T7" fmla="*/ 1 h 57"/>
                <a:gd name="T8" fmla="*/ 0 w 72"/>
                <a:gd name="T9" fmla="*/ 1 h 57"/>
                <a:gd name="T10" fmla="*/ 0 w 72"/>
                <a:gd name="T11" fmla="*/ 1 h 57"/>
                <a:gd name="T12" fmla="*/ 0 w 72"/>
                <a:gd name="T13" fmla="*/ 1 h 57"/>
                <a:gd name="T14" fmla="*/ 0 w 72"/>
                <a:gd name="T15" fmla="*/ 1 h 57"/>
                <a:gd name="T16" fmla="*/ 0 w 72"/>
                <a:gd name="T17" fmla="*/ 1 h 57"/>
                <a:gd name="T18" fmla="*/ 0 w 72"/>
                <a:gd name="T19" fmla="*/ 1 h 57"/>
                <a:gd name="T20" fmla="*/ 0 w 72"/>
                <a:gd name="T21" fmla="*/ 1 h 57"/>
                <a:gd name="T22" fmla="*/ 0 w 72"/>
                <a:gd name="T23" fmla="*/ 1 h 57"/>
                <a:gd name="T24" fmla="*/ 0 w 72"/>
                <a:gd name="T25" fmla="*/ 1 h 57"/>
                <a:gd name="T26" fmla="*/ 0 w 72"/>
                <a:gd name="T27" fmla="*/ 1 h 57"/>
                <a:gd name="T28" fmla="*/ 0 w 72"/>
                <a:gd name="T29" fmla="*/ 0 h 57"/>
                <a:gd name="T30" fmla="*/ 0 w 72"/>
                <a:gd name="T31" fmla="*/ 0 h 57"/>
                <a:gd name="T32" fmla="*/ 0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7"/>
                <a:gd name="T56" fmla="*/ 72 w 7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7">
                  <a:moveTo>
                    <a:pt x="6" y="0"/>
                  </a:moveTo>
                  <a:lnTo>
                    <a:pt x="0" y="10"/>
                  </a:lnTo>
                  <a:lnTo>
                    <a:pt x="1" y="14"/>
                  </a:lnTo>
                  <a:lnTo>
                    <a:pt x="7" y="22"/>
                  </a:lnTo>
                  <a:lnTo>
                    <a:pt x="14" y="33"/>
                  </a:lnTo>
                  <a:lnTo>
                    <a:pt x="23" y="43"/>
                  </a:lnTo>
                  <a:lnTo>
                    <a:pt x="33" y="53"/>
                  </a:lnTo>
                  <a:lnTo>
                    <a:pt x="44" y="57"/>
                  </a:lnTo>
                  <a:lnTo>
                    <a:pt x="56" y="55"/>
                  </a:lnTo>
                  <a:lnTo>
                    <a:pt x="66" y="42"/>
                  </a:lnTo>
                  <a:lnTo>
                    <a:pt x="72" y="26"/>
                  </a:lnTo>
                  <a:lnTo>
                    <a:pt x="68" y="15"/>
                  </a:lnTo>
                  <a:lnTo>
                    <a:pt x="60" y="7"/>
                  </a:lnTo>
                  <a:lnTo>
                    <a:pt x="46" y="2"/>
                  </a:lnTo>
                  <a:lnTo>
                    <a:pt x="33"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5" name="Freeform 37"/>
            <p:cNvSpPr>
              <a:spLocks/>
            </p:cNvSpPr>
            <p:nvPr/>
          </p:nvSpPr>
          <p:spPr bwMode="auto">
            <a:xfrm>
              <a:off x="2684" y="2395"/>
              <a:ext cx="35" cy="29"/>
            </a:xfrm>
            <a:custGeom>
              <a:avLst/>
              <a:gdLst>
                <a:gd name="T0" fmla="*/ 0 w 72"/>
                <a:gd name="T1" fmla="*/ 1 h 58"/>
                <a:gd name="T2" fmla="*/ 0 w 72"/>
                <a:gd name="T3" fmla="*/ 1 h 58"/>
                <a:gd name="T4" fmla="*/ 0 w 72"/>
                <a:gd name="T5" fmla="*/ 1 h 58"/>
                <a:gd name="T6" fmla="*/ 0 w 72"/>
                <a:gd name="T7" fmla="*/ 1 h 58"/>
                <a:gd name="T8" fmla="*/ 0 w 72"/>
                <a:gd name="T9" fmla="*/ 1 h 58"/>
                <a:gd name="T10" fmla="*/ 0 w 72"/>
                <a:gd name="T11" fmla="*/ 1 h 58"/>
                <a:gd name="T12" fmla="*/ 0 w 72"/>
                <a:gd name="T13" fmla="*/ 1 h 58"/>
                <a:gd name="T14" fmla="*/ 0 w 72"/>
                <a:gd name="T15" fmla="*/ 1 h 58"/>
                <a:gd name="T16" fmla="*/ 0 w 72"/>
                <a:gd name="T17" fmla="*/ 1 h 58"/>
                <a:gd name="T18" fmla="*/ 0 w 72"/>
                <a:gd name="T19" fmla="*/ 1 h 58"/>
                <a:gd name="T20" fmla="*/ 0 w 72"/>
                <a:gd name="T21" fmla="*/ 1 h 58"/>
                <a:gd name="T22" fmla="*/ 0 w 72"/>
                <a:gd name="T23" fmla="*/ 0 h 58"/>
                <a:gd name="T24" fmla="*/ 0 w 72"/>
                <a:gd name="T25" fmla="*/ 1 h 58"/>
                <a:gd name="T26" fmla="*/ 0 w 72"/>
                <a:gd name="T27" fmla="*/ 1 h 58"/>
                <a:gd name="T28" fmla="*/ 0 w 72"/>
                <a:gd name="T29" fmla="*/ 1 h 58"/>
                <a:gd name="T30" fmla="*/ 0 w 72"/>
                <a:gd name="T31" fmla="*/ 1 h 58"/>
                <a:gd name="T32" fmla="*/ 0 w 72"/>
                <a:gd name="T33" fmla="*/ 1 h 58"/>
                <a:gd name="T34" fmla="*/ 0 w 72"/>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8"/>
                <a:gd name="T56" fmla="*/ 72 w 7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8">
                  <a:moveTo>
                    <a:pt x="0" y="47"/>
                  </a:moveTo>
                  <a:lnTo>
                    <a:pt x="6" y="58"/>
                  </a:lnTo>
                  <a:lnTo>
                    <a:pt x="9" y="58"/>
                  </a:lnTo>
                  <a:lnTo>
                    <a:pt x="20" y="58"/>
                  </a:lnTo>
                  <a:lnTo>
                    <a:pt x="33" y="58"/>
                  </a:lnTo>
                  <a:lnTo>
                    <a:pt x="46" y="55"/>
                  </a:lnTo>
                  <a:lnTo>
                    <a:pt x="59" y="51"/>
                  </a:lnTo>
                  <a:lnTo>
                    <a:pt x="68" y="43"/>
                  </a:lnTo>
                  <a:lnTo>
                    <a:pt x="72" y="32"/>
                  </a:lnTo>
                  <a:lnTo>
                    <a:pt x="66" y="16"/>
                  </a:lnTo>
                  <a:lnTo>
                    <a:pt x="56" y="4"/>
                  </a:lnTo>
                  <a:lnTo>
                    <a:pt x="44" y="0"/>
                  </a:lnTo>
                  <a:lnTo>
                    <a:pt x="33" y="5"/>
                  </a:lnTo>
                  <a:lnTo>
                    <a:pt x="23" y="14"/>
                  </a:lnTo>
                  <a:lnTo>
                    <a:pt x="14" y="24"/>
                  </a:lnTo>
                  <a:lnTo>
                    <a:pt x="7" y="36"/>
                  </a:lnTo>
                  <a:lnTo>
                    <a:pt x="1" y="44"/>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6" name="Freeform 38"/>
            <p:cNvSpPr>
              <a:spLocks/>
            </p:cNvSpPr>
            <p:nvPr/>
          </p:nvSpPr>
          <p:spPr bwMode="auto">
            <a:xfrm>
              <a:off x="2471" y="1815"/>
              <a:ext cx="72" cy="84"/>
            </a:xfrm>
            <a:custGeom>
              <a:avLst/>
              <a:gdLst>
                <a:gd name="T0" fmla="*/ 1 w 144"/>
                <a:gd name="T1" fmla="*/ 0 h 167"/>
                <a:gd name="T2" fmla="*/ 1 w 144"/>
                <a:gd name="T3" fmla="*/ 1 h 167"/>
                <a:gd name="T4" fmla="*/ 1 w 144"/>
                <a:gd name="T5" fmla="*/ 1 h 167"/>
                <a:gd name="T6" fmla="*/ 1 w 144"/>
                <a:gd name="T7" fmla="*/ 1 h 167"/>
                <a:gd name="T8" fmla="*/ 1 w 144"/>
                <a:gd name="T9" fmla="*/ 1 h 167"/>
                <a:gd name="T10" fmla="*/ 1 w 144"/>
                <a:gd name="T11" fmla="*/ 1 h 167"/>
                <a:gd name="T12" fmla="*/ 1 w 144"/>
                <a:gd name="T13" fmla="*/ 1 h 167"/>
                <a:gd name="T14" fmla="*/ 1 w 144"/>
                <a:gd name="T15" fmla="*/ 1 h 167"/>
                <a:gd name="T16" fmla="*/ 1 w 144"/>
                <a:gd name="T17" fmla="*/ 1 h 167"/>
                <a:gd name="T18" fmla="*/ 1 w 144"/>
                <a:gd name="T19" fmla="*/ 1 h 167"/>
                <a:gd name="T20" fmla="*/ 1 w 144"/>
                <a:gd name="T21" fmla="*/ 1 h 167"/>
                <a:gd name="T22" fmla="*/ 0 w 144"/>
                <a:gd name="T23" fmla="*/ 1 h 167"/>
                <a:gd name="T24" fmla="*/ 1 w 144"/>
                <a:gd name="T25" fmla="*/ 1 h 167"/>
                <a:gd name="T26" fmla="*/ 1 w 144"/>
                <a:gd name="T27" fmla="*/ 1 h 167"/>
                <a:gd name="T28" fmla="*/ 1 w 144"/>
                <a:gd name="T29" fmla="*/ 1 h 167"/>
                <a:gd name="T30" fmla="*/ 1 w 144"/>
                <a:gd name="T31" fmla="*/ 1 h 167"/>
                <a:gd name="T32" fmla="*/ 1 w 144"/>
                <a:gd name="T33" fmla="*/ 1 h 167"/>
                <a:gd name="T34" fmla="*/ 1 w 144"/>
                <a:gd name="T35" fmla="*/ 1 h 167"/>
                <a:gd name="T36" fmla="*/ 1 w 144"/>
                <a:gd name="T37" fmla="*/ 1 h 167"/>
                <a:gd name="T38" fmla="*/ 1 w 144"/>
                <a:gd name="T39" fmla="*/ 1 h 167"/>
                <a:gd name="T40" fmla="*/ 1 w 144"/>
                <a:gd name="T41" fmla="*/ 1 h 167"/>
                <a:gd name="T42" fmla="*/ 1 w 144"/>
                <a:gd name="T43" fmla="*/ 1 h 167"/>
                <a:gd name="T44" fmla="*/ 1 w 144"/>
                <a:gd name="T45" fmla="*/ 1 h 167"/>
                <a:gd name="T46" fmla="*/ 1 w 144"/>
                <a:gd name="T47" fmla="*/ 1 h 167"/>
                <a:gd name="T48" fmla="*/ 1 w 144"/>
                <a:gd name="T49" fmla="*/ 0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67"/>
                <a:gd name="T77" fmla="*/ 144 w 144"/>
                <a:gd name="T78" fmla="*/ 167 h 1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67">
                  <a:moveTo>
                    <a:pt x="144" y="0"/>
                  </a:moveTo>
                  <a:lnTo>
                    <a:pt x="143" y="28"/>
                  </a:lnTo>
                  <a:lnTo>
                    <a:pt x="138" y="57"/>
                  </a:lnTo>
                  <a:lnTo>
                    <a:pt x="129" y="84"/>
                  </a:lnTo>
                  <a:lnTo>
                    <a:pt x="116" y="111"/>
                  </a:lnTo>
                  <a:lnTo>
                    <a:pt x="100" y="135"/>
                  </a:lnTo>
                  <a:lnTo>
                    <a:pt x="82" y="152"/>
                  </a:lnTo>
                  <a:lnTo>
                    <a:pt x="60" y="164"/>
                  </a:lnTo>
                  <a:lnTo>
                    <a:pt x="36" y="167"/>
                  </a:lnTo>
                  <a:lnTo>
                    <a:pt x="16" y="163"/>
                  </a:lnTo>
                  <a:lnTo>
                    <a:pt x="5" y="152"/>
                  </a:lnTo>
                  <a:lnTo>
                    <a:pt x="0" y="140"/>
                  </a:lnTo>
                  <a:lnTo>
                    <a:pt x="2" y="123"/>
                  </a:lnTo>
                  <a:lnTo>
                    <a:pt x="12" y="109"/>
                  </a:lnTo>
                  <a:lnTo>
                    <a:pt x="24" y="96"/>
                  </a:lnTo>
                  <a:lnTo>
                    <a:pt x="42" y="85"/>
                  </a:lnTo>
                  <a:lnTo>
                    <a:pt x="62" y="82"/>
                  </a:lnTo>
                  <a:lnTo>
                    <a:pt x="80" y="79"/>
                  </a:lnTo>
                  <a:lnTo>
                    <a:pt x="95" y="69"/>
                  </a:lnTo>
                  <a:lnTo>
                    <a:pt x="108" y="57"/>
                  </a:lnTo>
                  <a:lnTo>
                    <a:pt x="121" y="41"/>
                  </a:lnTo>
                  <a:lnTo>
                    <a:pt x="130" y="26"/>
                  </a:lnTo>
                  <a:lnTo>
                    <a:pt x="138" y="13"/>
                  </a:lnTo>
                  <a:lnTo>
                    <a:pt x="143" y="4"/>
                  </a:lnTo>
                  <a:lnTo>
                    <a:pt x="14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7" name="Freeform 39"/>
            <p:cNvSpPr>
              <a:spLocks/>
            </p:cNvSpPr>
            <p:nvPr/>
          </p:nvSpPr>
          <p:spPr bwMode="auto">
            <a:xfrm>
              <a:off x="2436" y="1811"/>
              <a:ext cx="102" cy="40"/>
            </a:xfrm>
            <a:custGeom>
              <a:avLst/>
              <a:gdLst>
                <a:gd name="T0" fmla="*/ 1 w 204"/>
                <a:gd name="T1" fmla="*/ 0 h 82"/>
                <a:gd name="T2" fmla="*/ 1 w 204"/>
                <a:gd name="T3" fmla="*/ 0 h 82"/>
                <a:gd name="T4" fmla="*/ 1 w 204"/>
                <a:gd name="T5" fmla="*/ 0 h 82"/>
                <a:gd name="T6" fmla="*/ 1 w 204"/>
                <a:gd name="T7" fmla="*/ 0 h 82"/>
                <a:gd name="T8" fmla="*/ 1 w 204"/>
                <a:gd name="T9" fmla="*/ 0 h 82"/>
                <a:gd name="T10" fmla="*/ 1 w 204"/>
                <a:gd name="T11" fmla="*/ 0 h 82"/>
                <a:gd name="T12" fmla="*/ 1 w 204"/>
                <a:gd name="T13" fmla="*/ 0 h 82"/>
                <a:gd name="T14" fmla="*/ 1 w 204"/>
                <a:gd name="T15" fmla="*/ 0 h 82"/>
                <a:gd name="T16" fmla="*/ 1 w 204"/>
                <a:gd name="T17" fmla="*/ 0 h 82"/>
                <a:gd name="T18" fmla="*/ 1 w 204"/>
                <a:gd name="T19" fmla="*/ 0 h 82"/>
                <a:gd name="T20" fmla="*/ 1 w 204"/>
                <a:gd name="T21" fmla="*/ 0 h 82"/>
                <a:gd name="T22" fmla="*/ 1 w 204"/>
                <a:gd name="T23" fmla="*/ 0 h 82"/>
                <a:gd name="T24" fmla="*/ 1 w 204"/>
                <a:gd name="T25" fmla="*/ 0 h 82"/>
                <a:gd name="T26" fmla="*/ 1 w 204"/>
                <a:gd name="T27" fmla="*/ 0 h 82"/>
                <a:gd name="T28" fmla="*/ 1 w 204"/>
                <a:gd name="T29" fmla="*/ 0 h 82"/>
                <a:gd name="T30" fmla="*/ 1 w 204"/>
                <a:gd name="T31" fmla="*/ 0 h 82"/>
                <a:gd name="T32" fmla="*/ 1 w 204"/>
                <a:gd name="T33" fmla="*/ 0 h 82"/>
                <a:gd name="T34" fmla="*/ 1 w 204"/>
                <a:gd name="T35" fmla="*/ 0 h 82"/>
                <a:gd name="T36" fmla="*/ 0 w 204"/>
                <a:gd name="T37" fmla="*/ 0 h 82"/>
                <a:gd name="T38" fmla="*/ 1 w 204"/>
                <a:gd name="T39" fmla="*/ 0 h 82"/>
                <a:gd name="T40" fmla="*/ 1 w 204"/>
                <a:gd name="T41" fmla="*/ 0 h 82"/>
                <a:gd name="T42" fmla="*/ 1 w 204"/>
                <a:gd name="T43" fmla="*/ 0 h 82"/>
                <a:gd name="T44" fmla="*/ 1 w 204"/>
                <a:gd name="T45" fmla="*/ 0 h 82"/>
                <a:gd name="T46" fmla="*/ 1 w 204"/>
                <a:gd name="T47" fmla="*/ 0 h 82"/>
                <a:gd name="T48" fmla="*/ 1 w 204"/>
                <a:gd name="T49" fmla="*/ 0 h 82"/>
                <a:gd name="T50" fmla="*/ 1 w 204"/>
                <a:gd name="T51" fmla="*/ 0 h 82"/>
                <a:gd name="T52" fmla="*/ 1 w 204"/>
                <a:gd name="T53" fmla="*/ 0 h 82"/>
                <a:gd name="T54" fmla="*/ 1 w 204"/>
                <a:gd name="T55" fmla="*/ 0 h 82"/>
                <a:gd name="T56" fmla="*/ 1 w 204"/>
                <a:gd name="T57" fmla="*/ 0 h 82"/>
                <a:gd name="T58" fmla="*/ 1 w 204"/>
                <a:gd name="T59" fmla="*/ 0 h 82"/>
                <a:gd name="T60" fmla="*/ 1 w 204"/>
                <a:gd name="T61" fmla="*/ 0 h 82"/>
                <a:gd name="T62" fmla="*/ 1 w 204"/>
                <a:gd name="T63" fmla="*/ 0 h 82"/>
                <a:gd name="T64" fmla="*/ 1 w 204"/>
                <a:gd name="T65" fmla="*/ 0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4"/>
                <a:gd name="T100" fmla="*/ 0 h 82"/>
                <a:gd name="T101" fmla="*/ 204 w 204"/>
                <a:gd name="T102" fmla="*/ 82 h 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4" h="82">
                  <a:moveTo>
                    <a:pt x="204" y="0"/>
                  </a:moveTo>
                  <a:lnTo>
                    <a:pt x="196" y="10"/>
                  </a:lnTo>
                  <a:lnTo>
                    <a:pt x="187" y="21"/>
                  </a:lnTo>
                  <a:lnTo>
                    <a:pt x="175" y="31"/>
                  </a:lnTo>
                  <a:lnTo>
                    <a:pt x="165" y="40"/>
                  </a:lnTo>
                  <a:lnTo>
                    <a:pt x="152" y="50"/>
                  </a:lnTo>
                  <a:lnTo>
                    <a:pt x="139" y="58"/>
                  </a:lnTo>
                  <a:lnTo>
                    <a:pt x="127" y="65"/>
                  </a:lnTo>
                  <a:lnTo>
                    <a:pt x="114" y="70"/>
                  </a:lnTo>
                  <a:lnTo>
                    <a:pt x="100" y="76"/>
                  </a:lnTo>
                  <a:lnTo>
                    <a:pt x="88" y="80"/>
                  </a:lnTo>
                  <a:lnTo>
                    <a:pt x="74" y="81"/>
                  </a:lnTo>
                  <a:lnTo>
                    <a:pt x="61" y="82"/>
                  </a:lnTo>
                  <a:lnTo>
                    <a:pt x="48" y="81"/>
                  </a:lnTo>
                  <a:lnTo>
                    <a:pt x="37" y="77"/>
                  </a:lnTo>
                  <a:lnTo>
                    <a:pt x="25" y="71"/>
                  </a:lnTo>
                  <a:lnTo>
                    <a:pt x="15" y="65"/>
                  </a:lnTo>
                  <a:lnTo>
                    <a:pt x="2" y="48"/>
                  </a:lnTo>
                  <a:lnTo>
                    <a:pt x="0" y="33"/>
                  </a:lnTo>
                  <a:lnTo>
                    <a:pt x="6" y="21"/>
                  </a:lnTo>
                  <a:lnTo>
                    <a:pt x="17" y="10"/>
                  </a:lnTo>
                  <a:lnTo>
                    <a:pt x="33" y="3"/>
                  </a:lnTo>
                  <a:lnTo>
                    <a:pt x="52" y="1"/>
                  </a:lnTo>
                  <a:lnTo>
                    <a:pt x="71" y="5"/>
                  </a:lnTo>
                  <a:lnTo>
                    <a:pt x="90" y="15"/>
                  </a:lnTo>
                  <a:lnTo>
                    <a:pt x="105" y="22"/>
                  </a:lnTo>
                  <a:lnTo>
                    <a:pt x="123" y="24"/>
                  </a:lnTo>
                  <a:lnTo>
                    <a:pt x="142" y="22"/>
                  </a:lnTo>
                  <a:lnTo>
                    <a:pt x="160" y="17"/>
                  </a:lnTo>
                  <a:lnTo>
                    <a:pt x="177" y="12"/>
                  </a:lnTo>
                  <a:lnTo>
                    <a:pt x="191" y="6"/>
                  </a:lnTo>
                  <a:lnTo>
                    <a:pt x="200" y="2"/>
                  </a:lnTo>
                  <a:lnTo>
                    <a:pt x="20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8" name="Freeform 40"/>
            <p:cNvSpPr>
              <a:spLocks/>
            </p:cNvSpPr>
            <p:nvPr/>
          </p:nvSpPr>
          <p:spPr bwMode="auto">
            <a:xfrm>
              <a:off x="2534" y="1815"/>
              <a:ext cx="42" cy="104"/>
            </a:xfrm>
            <a:custGeom>
              <a:avLst/>
              <a:gdLst>
                <a:gd name="T0" fmla="*/ 1 w 84"/>
                <a:gd name="T1" fmla="*/ 0 h 208"/>
                <a:gd name="T2" fmla="*/ 1 w 84"/>
                <a:gd name="T3" fmla="*/ 1 h 208"/>
                <a:gd name="T4" fmla="*/ 1 w 84"/>
                <a:gd name="T5" fmla="*/ 1 h 208"/>
                <a:gd name="T6" fmla="*/ 1 w 84"/>
                <a:gd name="T7" fmla="*/ 1 h 208"/>
                <a:gd name="T8" fmla="*/ 1 w 84"/>
                <a:gd name="T9" fmla="*/ 1 h 208"/>
                <a:gd name="T10" fmla="*/ 1 w 84"/>
                <a:gd name="T11" fmla="*/ 1 h 208"/>
                <a:gd name="T12" fmla="*/ 1 w 84"/>
                <a:gd name="T13" fmla="*/ 1 h 208"/>
                <a:gd name="T14" fmla="*/ 1 w 84"/>
                <a:gd name="T15" fmla="*/ 1 h 208"/>
                <a:gd name="T16" fmla="*/ 1 w 84"/>
                <a:gd name="T17" fmla="*/ 1 h 208"/>
                <a:gd name="T18" fmla="*/ 1 w 84"/>
                <a:gd name="T19" fmla="*/ 1 h 208"/>
                <a:gd name="T20" fmla="*/ 1 w 84"/>
                <a:gd name="T21" fmla="*/ 1 h 208"/>
                <a:gd name="T22" fmla="*/ 1 w 84"/>
                <a:gd name="T23" fmla="*/ 1 h 208"/>
                <a:gd name="T24" fmla="*/ 1 w 84"/>
                <a:gd name="T25" fmla="*/ 1 h 208"/>
                <a:gd name="T26" fmla="*/ 0 w 84"/>
                <a:gd name="T27" fmla="*/ 1 h 208"/>
                <a:gd name="T28" fmla="*/ 1 w 84"/>
                <a:gd name="T29" fmla="*/ 1 h 208"/>
                <a:gd name="T30" fmla="*/ 1 w 84"/>
                <a:gd name="T31" fmla="*/ 1 h 208"/>
                <a:gd name="T32" fmla="*/ 1 w 84"/>
                <a:gd name="T33" fmla="*/ 1 h 208"/>
                <a:gd name="T34" fmla="*/ 1 w 84"/>
                <a:gd name="T35" fmla="*/ 1 h 208"/>
                <a:gd name="T36" fmla="*/ 1 w 84"/>
                <a:gd name="T37" fmla="*/ 1 h 208"/>
                <a:gd name="T38" fmla="*/ 1 w 84"/>
                <a:gd name="T39" fmla="*/ 1 h 208"/>
                <a:gd name="T40" fmla="*/ 1 w 84"/>
                <a:gd name="T41" fmla="*/ 0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08"/>
                <a:gd name="T65" fmla="*/ 84 w 84"/>
                <a:gd name="T66" fmla="*/ 208 h 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08">
                  <a:moveTo>
                    <a:pt x="24" y="0"/>
                  </a:moveTo>
                  <a:lnTo>
                    <a:pt x="42" y="21"/>
                  </a:lnTo>
                  <a:lnTo>
                    <a:pt x="59" y="45"/>
                  </a:lnTo>
                  <a:lnTo>
                    <a:pt x="71" y="73"/>
                  </a:lnTo>
                  <a:lnTo>
                    <a:pt x="79" y="100"/>
                  </a:lnTo>
                  <a:lnTo>
                    <a:pt x="84" y="128"/>
                  </a:lnTo>
                  <a:lnTo>
                    <a:pt x="82" y="155"/>
                  </a:lnTo>
                  <a:lnTo>
                    <a:pt x="74" y="178"/>
                  </a:lnTo>
                  <a:lnTo>
                    <a:pt x="57" y="197"/>
                  </a:lnTo>
                  <a:lnTo>
                    <a:pt x="40" y="208"/>
                  </a:lnTo>
                  <a:lnTo>
                    <a:pt x="25" y="208"/>
                  </a:lnTo>
                  <a:lnTo>
                    <a:pt x="12" y="201"/>
                  </a:lnTo>
                  <a:lnTo>
                    <a:pt x="4" y="187"/>
                  </a:lnTo>
                  <a:lnTo>
                    <a:pt x="0" y="170"/>
                  </a:lnTo>
                  <a:lnTo>
                    <a:pt x="1" y="151"/>
                  </a:lnTo>
                  <a:lnTo>
                    <a:pt x="7" y="133"/>
                  </a:lnTo>
                  <a:lnTo>
                    <a:pt x="19" y="115"/>
                  </a:lnTo>
                  <a:lnTo>
                    <a:pt x="34" y="84"/>
                  </a:lnTo>
                  <a:lnTo>
                    <a:pt x="34" y="46"/>
                  </a:lnTo>
                  <a:lnTo>
                    <a:pt x="27" y="14"/>
                  </a:lnTo>
                  <a:lnTo>
                    <a:pt x="2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09" name="Freeform 41"/>
            <p:cNvSpPr>
              <a:spLocks/>
            </p:cNvSpPr>
            <p:nvPr/>
          </p:nvSpPr>
          <p:spPr bwMode="auto">
            <a:xfrm>
              <a:off x="2551" y="1812"/>
              <a:ext cx="72" cy="84"/>
            </a:xfrm>
            <a:custGeom>
              <a:avLst/>
              <a:gdLst>
                <a:gd name="T0" fmla="*/ 0 w 144"/>
                <a:gd name="T1" fmla="*/ 0 h 170"/>
                <a:gd name="T2" fmla="*/ 1 w 144"/>
                <a:gd name="T3" fmla="*/ 0 h 170"/>
                <a:gd name="T4" fmla="*/ 1 w 144"/>
                <a:gd name="T5" fmla="*/ 0 h 170"/>
                <a:gd name="T6" fmla="*/ 1 w 144"/>
                <a:gd name="T7" fmla="*/ 0 h 170"/>
                <a:gd name="T8" fmla="*/ 1 w 144"/>
                <a:gd name="T9" fmla="*/ 0 h 170"/>
                <a:gd name="T10" fmla="*/ 1 w 144"/>
                <a:gd name="T11" fmla="*/ 0 h 170"/>
                <a:gd name="T12" fmla="*/ 1 w 144"/>
                <a:gd name="T13" fmla="*/ 0 h 170"/>
                <a:gd name="T14" fmla="*/ 1 w 144"/>
                <a:gd name="T15" fmla="*/ 0 h 170"/>
                <a:gd name="T16" fmla="*/ 1 w 144"/>
                <a:gd name="T17" fmla="*/ 0 h 170"/>
                <a:gd name="T18" fmla="*/ 1 w 144"/>
                <a:gd name="T19" fmla="*/ 0 h 170"/>
                <a:gd name="T20" fmla="*/ 1 w 144"/>
                <a:gd name="T21" fmla="*/ 0 h 170"/>
                <a:gd name="T22" fmla="*/ 1 w 144"/>
                <a:gd name="T23" fmla="*/ 0 h 170"/>
                <a:gd name="T24" fmla="*/ 1 w 144"/>
                <a:gd name="T25" fmla="*/ 0 h 170"/>
                <a:gd name="T26" fmla="*/ 1 w 144"/>
                <a:gd name="T27" fmla="*/ 0 h 170"/>
                <a:gd name="T28" fmla="*/ 1 w 144"/>
                <a:gd name="T29" fmla="*/ 0 h 170"/>
                <a:gd name="T30" fmla="*/ 1 w 144"/>
                <a:gd name="T31" fmla="*/ 0 h 170"/>
                <a:gd name="T32" fmla="*/ 1 w 144"/>
                <a:gd name="T33" fmla="*/ 0 h 170"/>
                <a:gd name="T34" fmla="*/ 1 w 144"/>
                <a:gd name="T35" fmla="*/ 0 h 170"/>
                <a:gd name="T36" fmla="*/ 1 w 144"/>
                <a:gd name="T37" fmla="*/ 0 h 170"/>
                <a:gd name="T38" fmla="*/ 1 w 144"/>
                <a:gd name="T39" fmla="*/ 0 h 170"/>
                <a:gd name="T40" fmla="*/ 1 w 144"/>
                <a:gd name="T41" fmla="*/ 0 h 170"/>
                <a:gd name="T42" fmla="*/ 1 w 144"/>
                <a:gd name="T43" fmla="*/ 0 h 170"/>
                <a:gd name="T44" fmla="*/ 1 w 144"/>
                <a:gd name="T45" fmla="*/ 0 h 170"/>
                <a:gd name="T46" fmla="*/ 1 w 144"/>
                <a:gd name="T47" fmla="*/ 0 h 170"/>
                <a:gd name="T48" fmla="*/ 0 w 144"/>
                <a:gd name="T49" fmla="*/ 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70"/>
                <a:gd name="T77" fmla="*/ 144 w 14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70">
                  <a:moveTo>
                    <a:pt x="0" y="0"/>
                  </a:moveTo>
                  <a:lnTo>
                    <a:pt x="27" y="7"/>
                  </a:lnTo>
                  <a:lnTo>
                    <a:pt x="54" y="18"/>
                  </a:lnTo>
                  <a:lnTo>
                    <a:pt x="81" y="33"/>
                  </a:lnTo>
                  <a:lnTo>
                    <a:pt x="104" y="50"/>
                  </a:lnTo>
                  <a:lnTo>
                    <a:pt x="123" y="71"/>
                  </a:lnTo>
                  <a:lnTo>
                    <a:pt x="137" y="92"/>
                  </a:lnTo>
                  <a:lnTo>
                    <a:pt x="144" y="117"/>
                  </a:lnTo>
                  <a:lnTo>
                    <a:pt x="142" y="141"/>
                  </a:lnTo>
                  <a:lnTo>
                    <a:pt x="134" y="159"/>
                  </a:lnTo>
                  <a:lnTo>
                    <a:pt x="121" y="168"/>
                  </a:lnTo>
                  <a:lnTo>
                    <a:pt x="107" y="170"/>
                  </a:lnTo>
                  <a:lnTo>
                    <a:pt x="94" y="164"/>
                  </a:lnTo>
                  <a:lnTo>
                    <a:pt x="80" y="152"/>
                  </a:lnTo>
                  <a:lnTo>
                    <a:pt x="69" y="136"/>
                  </a:lnTo>
                  <a:lnTo>
                    <a:pt x="64" y="118"/>
                  </a:lnTo>
                  <a:lnTo>
                    <a:pt x="65" y="97"/>
                  </a:lnTo>
                  <a:lnTo>
                    <a:pt x="65" y="80"/>
                  </a:lnTo>
                  <a:lnTo>
                    <a:pt x="59" y="63"/>
                  </a:lnTo>
                  <a:lnTo>
                    <a:pt x="49" y="46"/>
                  </a:lnTo>
                  <a:lnTo>
                    <a:pt x="36" y="31"/>
                  </a:lnTo>
                  <a:lnTo>
                    <a:pt x="23" y="19"/>
                  </a:lnTo>
                  <a:lnTo>
                    <a:pt x="12" y="10"/>
                  </a:lnTo>
                  <a:lnTo>
                    <a:pt x="4"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0" name="Freeform 42"/>
            <p:cNvSpPr>
              <a:spLocks/>
            </p:cNvSpPr>
            <p:nvPr/>
          </p:nvSpPr>
          <p:spPr bwMode="auto">
            <a:xfrm>
              <a:off x="2558" y="1793"/>
              <a:ext cx="99" cy="51"/>
            </a:xfrm>
            <a:custGeom>
              <a:avLst/>
              <a:gdLst>
                <a:gd name="T0" fmla="*/ 0 w 199"/>
                <a:gd name="T1" fmla="*/ 0 h 103"/>
                <a:gd name="T2" fmla="*/ 0 w 199"/>
                <a:gd name="T3" fmla="*/ 0 h 103"/>
                <a:gd name="T4" fmla="*/ 0 w 199"/>
                <a:gd name="T5" fmla="*/ 0 h 103"/>
                <a:gd name="T6" fmla="*/ 0 w 199"/>
                <a:gd name="T7" fmla="*/ 0 h 103"/>
                <a:gd name="T8" fmla="*/ 0 w 199"/>
                <a:gd name="T9" fmla="*/ 0 h 103"/>
                <a:gd name="T10" fmla="*/ 0 w 199"/>
                <a:gd name="T11" fmla="*/ 0 h 103"/>
                <a:gd name="T12" fmla="*/ 0 w 199"/>
                <a:gd name="T13" fmla="*/ 0 h 103"/>
                <a:gd name="T14" fmla="*/ 0 w 199"/>
                <a:gd name="T15" fmla="*/ 0 h 103"/>
                <a:gd name="T16" fmla="*/ 0 w 199"/>
                <a:gd name="T17" fmla="*/ 0 h 103"/>
                <a:gd name="T18" fmla="*/ 0 w 199"/>
                <a:gd name="T19" fmla="*/ 0 h 103"/>
                <a:gd name="T20" fmla="*/ 0 w 199"/>
                <a:gd name="T21" fmla="*/ 0 h 103"/>
                <a:gd name="T22" fmla="*/ 0 w 199"/>
                <a:gd name="T23" fmla="*/ 0 h 103"/>
                <a:gd name="T24" fmla="*/ 0 w 199"/>
                <a:gd name="T25" fmla="*/ 0 h 103"/>
                <a:gd name="T26" fmla="*/ 0 w 199"/>
                <a:gd name="T27" fmla="*/ 0 h 103"/>
                <a:gd name="T28" fmla="*/ 0 w 199"/>
                <a:gd name="T29" fmla="*/ 0 h 103"/>
                <a:gd name="T30" fmla="*/ 0 w 199"/>
                <a:gd name="T31" fmla="*/ 0 h 103"/>
                <a:gd name="T32" fmla="*/ 0 w 199"/>
                <a:gd name="T33" fmla="*/ 0 h 103"/>
                <a:gd name="T34" fmla="*/ 0 w 199"/>
                <a:gd name="T35" fmla="*/ 0 h 103"/>
                <a:gd name="T36" fmla="*/ 0 w 199"/>
                <a:gd name="T37" fmla="*/ 0 h 103"/>
                <a:gd name="T38" fmla="*/ 0 w 199"/>
                <a:gd name="T39" fmla="*/ 0 h 103"/>
                <a:gd name="T40" fmla="*/ 0 w 199"/>
                <a:gd name="T41" fmla="*/ 0 h 103"/>
                <a:gd name="T42" fmla="*/ 0 w 199"/>
                <a:gd name="T43" fmla="*/ 0 h 103"/>
                <a:gd name="T44" fmla="*/ 0 w 199"/>
                <a:gd name="T45" fmla="*/ 0 h 103"/>
                <a:gd name="T46" fmla="*/ 0 w 199"/>
                <a:gd name="T47" fmla="*/ 0 h 103"/>
                <a:gd name="T48" fmla="*/ 0 w 199"/>
                <a:gd name="T49" fmla="*/ 0 h 103"/>
                <a:gd name="T50" fmla="*/ 0 w 199"/>
                <a:gd name="T51" fmla="*/ 0 h 103"/>
                <a:gd name="T52" fmla="*/ 0 w 199"/>
                <a:gd name="T53" fmla="*/ 0 h 103"/>
                <a:gd name="T54" fmla="*/ 0 w 199"/>
                <a:gd name="T55" fmla="*/ 0 h 103"/>
                <a:gd name="T56" fmla="*/ 0 w 199"/>
                <a:gd name="T57" fmla="*/ 0 h 103"/>
                <a:gd name="T58" fmla="*/ 0 w 199"/>
                <a:gd name="T59" fmla="*/ 0 h 103"/>
                <a:gd name="T60" fmla="*/ 0 w 199"/>
                <a:gd name="T61" fmla="*/ 0 h 103"/>
                <a:gd name="T62" fmla="*/ 0 w 199"/>
                <a:gd name="T63" fmla="*/ 0 h 103"/>
                <a:gd name="T64" fmla="*/ 0 w 199"/>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9"/>
                <a:gd name="T100" fmla="*/ 0 h 103"/>
                <a:gd name="T101" fmla="*/ 199 w 199"/>
                <a:gd name="T102" fmla="*/ 103 h 1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9" h="103">
                  <a:moveTo>
                    <a:pt x="0" y="18"/>
                  </a:moveTo>
                  <a:lnTo>
                    <a:pt x="13" y="13"/>
                  </a:lnTo>
                  <a:lnTo>
                    <a:pt x="27" y="8"/>
                  </a:lnTo>
                  <a:lnTo>
                    <a:pt x="40" y="5"/>
                  </a:lnTo>
                  <a:lnTo>
                    <a:pt x="54" y="3"/>
                  </a:lnTo>
                  <a:lnTo>
                    <a:pt x="69" y="0"/>
                  </a:lnTo>
                  <a:lnTo>
                    <a:pt x="84" y="0"/>
                  </a:lnTo>
                  <a:lnTo>
                    <a:pt x="99" y="0"/>
                  </a:lnTo>
                  <a:lnTo>
                    <a:pt x="114" y="1"/>
                  </a:lnTo>
                  <a:lnTo>
                    <a:pt x="128" y="4"/>
                  </a:lnTo>
                  <a:lnTo>
                    <a:pt x="141" y="8"/>
                  </a:lnTo>
                  <a:lnTo>
                    <a:pt x="153" y="13"/>
                  </a:lnTo>
                  <a:lnTo>
                    <a:pt x="165" y="19"/>
                  </a:lnTo>
                  <a:lnTo>
                    <a:pt x="175" y="27"/>
                  </a:lnTo>
                  <a:lnTo>
                    <a:pt x="183" y="35"/>
                  </a:lnTo>
                  <a:lnTo>
                    <a:pt x="190" y="45"/>
                  </a:lnTo>
                  <a:lnTo>
                    <a:pt x="196" y="57"/>
                  </a:lnTo>
                  <a:lnTo>
                    <a:pt x="199" y="76"/>
                  </a:lnTo>
                  <a:lnTo>
                    <a:pt x="194" y="91"/>
                  </a:lnTo>
                  <a:lnTo>
                    <a:pt x="182" y="99"/>
                  </a:lnTo>
                  <a:lnTo>
                    <a:pt x="167" y="103"/>
                  </a:lnTo>
                  <a:lnTo>
                    <a:pt x="150" y="101"/>
                  </a:lnTo>
                  <a:lnTo>
                    <a:pt x="132" y="92"/>
                  </a:lnTo>
                  <a:lnTo>
                    <a:pt x="118" y="80"/>
                  </a:lnTo>
                  <a:lnTo>
                    <a:pt x="106" y="63"/>
                  </a:lnTo>
                  <a:lnTo>
                    <a:pt x="97" y="49"/>
                  </a:lnTo>
                  <a:lnTo>
                    <a:pt x="82" y="37"/>
                  </a:lnTo>
                  <a:lnTo>
                    <a:pt x="65" y="29"/>
                  </a:lnTo>
                  <a:lnTo>
                    <a:pt x="46" y="25"/>
                  </a:lnTo>
                  <a:lnTo>
                    <a:pt x="29" y="21"/>
                  </a:lnTo>
                  <a:lnTo>
                    <a:pt x="14" y="19"/>
                  </a:lnTo>
                  <a:lnTo>
                    <a:pt x="4" y="18"/>
                  </a:lnTo>
                  <a:lnTo>
                    <a:pt x="0" y="1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1" name="Freeform 43"/>
            <p:cNvSpPr>
              <a:spLocks/>
            </p:cNvSpPr>
            <p:nvPr/>
          </p:nvSpPr>
          <p:spPr bwMode="auto">
            <a:xfrm>
              <a:off x="2631" y="2659"/>
              <a:ext cx="53" cy="98"/>
            </a:xfrm>
            <a:custGeom>
              <a:avLst/>
              <a:gdLst>
                <a:gd name="T0" fmla="*/ 0 w 107"/>
                <a:gd name="T1" fmla="*/ 0 h 195"/>
                <a:gd name="T2" fmla="*/ 0 w 107"/>
                <a:gd name="T3" fmla="*/ 1 h 195"/>
                <a:gd name="T4" fmla="*/ 0 w 107"/>
                <a:gd name="T5" fmla="*/ 1 h 195"/>
                <a:gd name="T6" fmla="*/ 0 w 107"/>
                <a:gd name="T7" fmla="*/ 1 h 195"/>
                <a:gd name="T8" fmla="*/ 0 w 107"/>
                <a:gd name="T9" fmla="*/ 1 h 195"/>
                <a:gd name="T10" fmla="*/ 0 w 107"/>
                <a:gd name="T11" fmla="*/ 1 h 195"/>
                <a:gd name="T12" fmla="*/ 0 w 107"/>
                <a:gd name="T13" fmla="*/ 1 h 195"/>
                <a:gd name="T14" fmla="*/ 0 w 107"/>
                <a:gd name="T15" fmla="*/ 1 h 195"/>
                <a:gd name="T16" fmla="*/ 0 w 107"/>
                <a:gd name="T17" fmla="*/ 1 h 195"/>
                <a:gd name="T18" fmla="*/ 0 w 107"/>
                <a:gd name="T19" fmla="*/ 1 h 195"/>
                <a:gd name="T20" fmla="*/ 0 w 107"/>
                <a:gd name="T21" fmla="*/ 1 h 195"/>
                <a:gd name="T22" fmla="*/ 0 w 107"/>
                <a:gd name="T23" fmla="*/ 1 h 195"/>
                <a:gd name="T24" fmla="*/ 0 w 107"/>
                <a:gd name="T25" fmla="*/ 1 h 195"/>
                <a:gd name="T26" fmla="*/ 0 w 107"/>
                <a:gd name="T27" fmla="*/ 1 h 195"/>
                <a:gd name="T28" fmla="*/ 0 w 107"/>
                <a:gd name="T29" fmla="*/ 1 h 195"/>
                <a:gd name="T30" fmla="*/ 0 w 107"/>
                <a:gd name="T31" fmla="*/ 1 h 195"/>
                <a:gd name="T32" fmla="*/ 0 w 107"/>
                <a:gd name="T33" fmla="*/ 1 h 195"/>
                <a:gd name="T34" fmla="*/ 0 w 107"/>
                <a:gd name="T35" fmla="*/ 1 h 195"/>
                <a:gd name="T36" fmla="*/ 0 w 107"/>
                <a:gd name="T37" fmla="*/ 1 h 195"/>
                <a:gd name="T38" fmla="*/ 0 w 107"/>
                <a:gd name="T39" fmla="*/ 1 h 195"/>
                <a:gd name="T40" fmla="*/ 0 w 107"/>
                <a:gd name="T41" fmla="*/ 1 h 195"/>
                <a:gd name="T42" fmla="*/ 0 w 107"/>
                <a:gd name="T43" fmla="*/ 1 h 195"/>
                <a:gd name="T44" fmla="*/ 0 w 107"/>
                <a:gd name="T45" fmla="*/ 1 h 195"/>
                <a:gd name="T46" fmla="*/ 0 w 107"/>
                <a:gd name="T47" fmla="*/ 1 h 195"/>
                <a:gd name="T48" fmla="*/ 0 w 107"/>
                <a:gd name="T49" fmla="*/ 0 h 1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7"/>
                <a:gd name="T76" fmla="*/ 0 h 195"/>
                <a:gd name="T77" fmla="*/ 107 w 107"/>
                <a:gd name="T78" fmla="*/ 195 h 1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7" h="195">
                  <a:moveTo>
                    <a:pt x="95" y="0"/>
                  </a:moveTo>
                  <a:lnTo>
                    <a:pt x="103" y="26"/>
                  </a:lnTo>
                  <a:lnTo>
                    <a:pt x="107" y="55"/>
                  </a:lnTo>
                  <a:lnTo>
                    <a:pt x="107" y="85"/>
                  </a:lnTo>
                  <a:lnTo>
                    <a:pt x="104" y="114"/>
                  </a:lnTo>
                  <a:lnTo>
                    <a:pt x="96" y="141"/>
                  </a:lnTo>
                  <a:lnTo>
                    <a:pt x="83" y="164"/>
                  </a:lnTo>
                  <a:lnTo>
                    <a:pt x="66" y="183"/>
                  </a:lnTo>
                  <a:lnTo>
                    <a:pt x="44" y="193"/>
                  </a:lnTo>
                  <a:lnTo>
                    <a:pt x="24" y="195"/>
                  </a:lnTo>
                  <a:lnTo>
                    <a:pt x="10" y="190"/>
                  </a:lnTo>
                  <a:lnTo>
                    <a:pt x="3" y="177"/>
                  </a:lnTo>
                  <a:lnTo>
                    <a:pt x="0" y="162"/>
                  </a:lnTo>
                  <a:lnTo>
                    <a:pt x="3" y="145"/>
                  </a:lnTo>
                  <a:lnTo>
                    <a:pt x="12" y="127"/>
                  </a:lnTo>
                  <a:lnTo>
                    <a:pt x="24" y="114"/>
                  </a:lnTo>
                  <a:lnTo>
                    <a:pt x="43" y="103"/>
                  </a:lnTo>
                  <a:lnTo>
                    <a:pt x="58" y="94"/>
                  </a:lnTo>
                  <a:lnTo>
                    <a:pt x="69" y="80"/>
                  </a:lnTo>
                  <a:lnTo>
                    <a:pt x="79" y="64"/>
                  </a:lnTo>
                  <a:lnTo>
                    <a:pt x="86" y="46"/>
                  </a:lnTo>
                  <a:lnTo>
                    <a:pt x="90" y="28"/>
                  </a:lnTo>
                  <a:lnTo>
                    <a:pt x="92" y="13"/>
                  </a:lnTo>
                  <a:lnTo>
                    <a:pt x="95" y="3"/>
                  </a:lnTo>
                  <a:lnTo>
                    <a:pt x="9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2" name="Freeform 44"/>
            <p:cNvSpPr>
              <a:spLocks/>
            </p:cNvSpPr>
            <p:nvPr/>
          </p:nvSpPr>
          <p:spPr bwMode="auto">
            <a:xfrm>
              <a:off x="2581" y="2656"/>
              <a:ext cx="91" cy="63"/>
            </a:xfrm>
            <a:custGeom>
              <a:avLst/>
              <a:gdLst>
                <a:gd name="T0" fmla="*/ 0 w 183"/>
                <a:gd name="T1" fmla="*/ 0 h 126"/>
                <a:gd name="T2" fmla="*/ 0 w 183"/>
                <a:gd name="T3" fmla="*/ 1 h 126"/>
                <a:gd name="T4" fmla="*/ 0 w 183"/>
                <a:gd name="T5" fmla="*/ 1 h 126"/>
                <a:gd name="T6" fmla="*/ 0 w 183"/>
                <a:gd name="T7" fmla="*/ 1 h 126"/>
                <a:gd name="T8" fmla="*/ 0 w 183"/>
                <a:gd name="T9" fmla="*/ 1 h 126"/>
                <a:gd name="T10" fmla="*/ 0 w 183"/>
                <a:gd name="T11" fmla="*/ 1 h 126"/>
                <a:gd name="T12" fmla="*/ 0 w 183"/>
                <a:gd name="T13" fmla="*/ 1 h 126"/>
                <a:gd name="T14" fmla="*/ 0 w 183"/>
                <a:gd name="T15" fmla="*/ 1 h 126"/>
                <a:gd name="T16" fmla="*/ 0 w 183"/>
                <a:gd name="T17" fmla="*/ 1 h 126"/>
                <a:gd name="T18" fmla="*/ 0 w 183"/>
                <a:gd name="T19" fmla="*/ 1 h 126"/>
                <a:gd name="T20" fmla="*/ 0 w 183"/>
                <a:gd name="T21" fmla="*/ 1 h 126"/>
                <a:gd name="T22" fmla="*/ 0 w 183"/>
                <a:gd name="T23" fmla="*/ 1 h 126"/>
                <a:gd name="T24" fmla="*/ 0 w 183"/>
                <a:gd name="T25" fmla="*/ 1 h 126"/>
                <a:gd name="T26" fmla="*/ 0 w 183"/>
                <a:gd name="T27" fmla="*/ 1 h 126"/>
                <a:gd name="T28" fmla="*/ 0 w 183"/>
                <a:gd name="T29" fmla="*/ 1 h 126"/>
                <a:gd name="T30" fmla="*/ 0 w 183"/>
                <a:gd name="T31" fmla="*/ 1 h 126"/>
                <a:gd name="T32" fmla="*/ 0 w 183"/>
                <a:gd name="T33" fmla="*/ 1 h 126"/>
                <a:gd name="T34" fmla="*/ 0 w 183"/>
                <a:gd name="T35" fmla="*/ 1 h 126"/>
                <a:gd name="T36" fmla="*/ 0 w 183"/>
                <a:gd name="T37" fmla="*/ 1 h 126"/>
                <a:gd name="T38" fmla="*/ 0 w 183"/>
                <a:gd name="T39" fmla="*/ 1 h 126"/>
                <a:gd name="T40" fmla="*/ 0 w 183"/>
                <a:gd name="T41" fmla="*/ 1 h 126"/>
                <a:gd name="T42" fmla="*/ 0 w 183"/>
                <a:gd name="T43" fmla="*/ 1 h 126"/>
                <a:gd name="T44" fmla="*/ 0 w 183"/>
                <a:gd name="T45" fmla="*/ 1 h 126"/>
                <a:gd name="T46" fmla="*/ 0 w 183"/>
                <a:gd name="T47" fmla="*/ 1 h 126"/>
                <a:gd name="T48" fmla="*/ 0 w 183"/>
                <a:gd name="T49" fmla="*/ 0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126"/>
                <a:gd name="T77" fmla="*/ 183 w 183"/>
                <a:gd name="T78" fmla="*/ 126 h 1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126">
                  <a:moveTo>
                    <a:pt x="183" y="0"/>
                  </a:moveTo>
                  <a:lnTo>
                    <a:pt x="173" y="25"/>
                  </a:lnTo>
                  <a:lnTo>
                    <a:pt x="159" y="51"/>
                  </a:lnTo>
                  <a:lnTo>
                    <a:pt x="141" y="74"/>
                  </a:lnTo>
                  <a:lnTo>
                    <a:pt x="120" y="94"/>
                  </a:lnTo>
                  <a:lnTo>
                    <a:pt x="97" y="111"/>
                  </a:lnTo>
                  <a:lnTo>
                    <a:pt x="73" y="122"/>
                  </a:lnTo>
                  <a:lnTo>
                    <a:pt x="48" y="126"/>
                  </a:lnTo>
                  <a:lnTo>
                    <a:pt x="24" y="120"/>
                  </a:lnTo>
                  <a:lnTo>
                    <a:pt x="7" y="109"/>
                  </a:lnTo>
                  <a:lnTo>
                    <a:pt x="0" y="96"/>
                  </a:lnTo>
                  <a:lnTo>
                    <a:pt x="1" y="82"/>
                  </a:lnTo>
                  <a:lnTo>
                    <a:pt x="8" y="69"/>
                  </a:lnTo>
                  <a:lnTo>
                    <a:pt x="22" y="58"/>
                  </a:lnTo>
                  <a:lnTo>
                    <a:pt x="39" y="50"/>
                  </a:lnTo>
                  <a:lnTo>
                    <a:pt x="58" y="46"/>
                  </a:lnTo>
                  <a:lnTo>
                    <a:pt x="78" y="50"/>
                  </a:lnTo>
                  <a:lnTo>
                    <a:pt x="96" y="52"/>
                  </a:lnTo>
                  <a:lnTo>
                    <a:pt x="113" y="48"/>
                  </a:lnTo>
                  <a:lnTo>
                    <a:pt x="130" y="40"/>
                  </a:lnTo>
                  <a:lnTo>
                    <a:pt x="148" y="30"/>
                  </a:lnTo>
                  <a:lnTo>
                    <a:pt x="161" y="20"/>
                  </a:lnTo>
                  <a:lnTo>
                    <a:pt x="173" y="10"/>
                  </a:lnTo>
                  <a:lnTo>
                    <a:pt x="181" y="2"/>
                  </a:lnTo>
                  <a:lnTo>
                    <a:pt x="18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3" name="Freeform 45"/>
            <p:cNvSpPr>
              <a:spLocks/>
            </p:cNvSpPr>
            <p:nvPr/>
          </p:nvSpPr>
          <p:spPr bwMode="auto">
            <a:xfrm>
              <a:off x="2681" y="2658"/>
              <a:ext cx="52" cy="98"/>
            </a:xfrm>
            <a:custGeom>
              <a:avLst/>
              <a:gdLst>
                <a:gd name="T0" fmla="*/ 0 w 102"/>
                <a:gd name="T1" fmla="*/ 0 h 197"/>
                <a:gd name="T2" fmla="*/ 1 w 102"/>
                <a:gd name="T3" fmla="*/ 0 h 197"/>
                <a:gd name="T4" fmla="*/ 1 w 102"/>
                <a:gd name="T5" fmla="*/ 0 h 197"/>
                <a:gd name="T6" fmla="*/ 1 w 102"/>
                <a:gd name="T7" fmla="*/ 0 h 197"/>
                <a:gd name="T8" fmla="*/ 1 w 102"/>
                <a:gd name="T9" fmla="*/ 0 h 197"/>
                <a:gd name="T10" fmla="*/ 1 w 102"/>
                <a:gd name="T11" fmla="*/ 0 h 197"/>
                <a:gd name="T12" fmla="*/ 1 w 102"/>
                <a:gd name="T13" fmla="*/ 0 h 197"/>
                <a:gd name="T14" fmla="*/ 1 w 102"/>
                <a:gd name="T15" fmla="*/ 0 h 197"/>
                <a:gd name="T16" fmla="*/ 1 w 102"/>
                <a:gd name="T17" fmla="*/ 0 h 197"/>
                <a:gd name="T18" fmla="*/ 1 w 102"/>
                <a:gd name="T19" fmla="*/ 0 h 197"/>
                <a:gd name="T20" fmla="*/ 1 w 102"/>
                <a:gd name="T21" fmla="*/ 0 h 197"/>
                <a:gd name="T22" fmla="*/ 1 w 102"/>
                <a:gd name="T23" fmla="*/ 0 h 197"/>
                <a:gd name="T24" fmla="*/ 1 w 102"/>
                <a:gd name="T25" fmla="*/ 0 h 197"/>
                <a:gd name="T26" fmla="*/ 1 w 102"/>
                <a:gd name="T27" fmla="*/ 0 h 197"/>
                <a:gd name="T28" fmla="*/ 1 w 102"/>
                <a:gd name="T29" fmla="*/ 0 h 197"/>
                <a:gd name="T30" fmla="*/ 1 w 102"/>
                <a:gd name="T31" fmla="*/ 0 h 197"/>
                <a:gd name="T32" fmla="*/ 1 w 102"/>
                <a:gd name="T33" fmla="*/ 0 h 197"/>
                <a:gd name="T34" fmla="*/ 1 w 102"/>
                <a:gd name="T35" fmla="*/ 0 h 197"/>
                <a:gd name="T36" fmla="*/ 1 w 102"/>
                <a:gd name="T37" fmla="*/ 0 h 197"/>
                <a:gd name="T38" fmla="*/ 1 w 102"/>
                <a:gd name="T39" fmla="*/ 0 h 197"/>
                <a:gd name="T40" fmla="*/ 1 w 102"/>
                <a:gd name="T41" fmla="*/ 0 h 197"/>
                <a:gd name="T42" fmla="*/ 1 w 102"/>
                <a:gd name="T43" fmla="*/ 0 h 197"/>
                <a:gd name="T44" fmla="*/ 1 w 102"/>
                <a:gd name="T45" fmla="*/ 0 h 197"/>
                <a:gd name="T46" fmla="*/ 1 w 102"/>
                <a:gd name="T47" fmla="*/ 0 h 197"/>
                <a:gd name="T48" fmla="*/ 0 w 102"/>
                <a:gd name="T49" fmla="*/ 0 h 1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97"/>
                <a:gd name="T77" fmla="*/ 102 w 102"/>
                <a:gd name="T78" fmla="*/ 197 h 1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97">
                  <a:moveTo>
                    <a:pt x="0" y="0"/>
                  </a:moveTo>
                  <a:lnTo>
                    <a:pt x="23" y="14"/>
                  </a:lnTo>
                  <a:lnTo>
                    <a:pt x="46" y="33"/>
                  </a:lnTo>
                  <a:lnTo>
                    <a:pt x="66" y="54"/>
                  </a:lnTo>
                  <a:lnTo>
                    <a:pt x="83" y="77"/>
                  </a:lnTo>
                  <a:lnTo>
                    <a:pt x="95" y="103"/>
                  </a:lnTo>
                  <a:lnTo>
                    <a:pt x="102" y="128"/>
                  </a:lnTo>
                  <a:lnTo>
                    <a:pt x="102" y="153"/>
                  </a:lnTo>
                  <a:lnTo>
                    <a:pt x="93" y="177"/>
                  </a:lnTo>
                  <a:lnTo>
                    <a:pt x="79" y="191"/>
                  </a:lnTo>
                  <a:lnTo>
                    <a:pt x="65" y="197"/>
                  </a:lnTo>
                  <a:lnTo>
                    <a:pt x="51" y="194"/>
                  </a:lnTo>
                  <a:lnTo>
                    <a:pt x="39" y="183"/>
                  </a:lnTo>
                  <a:lnTo>
                    <a:pt x="30" y="170"/>
                  </a:lnTo>
                  <a:lnTo>
                    <a:pt x="25" y="151"/>
                  </a:lnTo>
                  <a:lnTo>
                    <a:pt x="25" y="132"/>
                  </a:lnTo>
                  <a:lnTo>
                    <a:pt x="32" y="112"/>
                  </a:lnTo>
                  <a:lnTo>
                    <a:pt x="37" y="96"/>
                  </a:lnTo>
                  <a:lnTo>
                    <a:pt x="35" y="77"/>
                  </a:lnTo>
                  <a:lnTo>
                    <a:pt x="31" y="59"/>
                  </a:lnTo>
                  <a:lnTo>
                    <a:pt x="24" y="41"/>
                  </a:lnTo>
                  <a:lnTo>
                    <a:pt x="16" y="24"/>
                  </a:lnTo>
                  <a:lnTo>
                    <a:pt x="8" y="12"/>
                  </a:lnTo>
                  <a:lnTo>
                    <a:pt x="2" y="4"/>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4" name="Freeform 46"/>
            <p:cNvSpPr>
              <a:spLocks/>
            </p:cNvSpPr>
            <p:nvPr/>
          </p:nvSpPr>
          <p:spPr bwMode="auto">
            <a:xfrm>
              <a:off x="2684" y="2652"/>
              <a:ext cx="90" cy="64"/>
            </a:xfrm>
            <a:custGeom>
              <a:avLst/>
              <a:gdLst>
                <a:gd name="T0" fmla="*/ 0 w 180"/>
                <a:gd name="T1" fmla="*/ 0 h 129"/>
                <a:gd name="T2" fmla="*/ 1 w 180"/>
                <a:gd name="T3" fmla="*/ 0 h 129"/>
                <a:gd name="T4" fmla="*/ 1 w 180"/>
                <a:gd name="T5" fmla="*/ 0 h 129"/>
                <a:gd name="T6" fmla="*/ 1 w 180"/>
                <a:gd name="T7" fmla="*/ 0 h 129"/>
                <a:gd name="T8" fmla="*/ 1 w 180"/>
                <a:gd name="T9" fmla="*/ 0 h 129"/>
                <a:gd name="T10" fmla="*/ 1 w 180"/>
                <a:gd name="T11" fmla="*/ 0 h 129"/>
                <a:gd name="T12" fmla="*/ 1 w 180"/>
                <a:gd name="T13" fmla="*/ 0 h 129"/>
                <a:gd name="T14" fmla="*/ 1 w 180"/>
                <a:gd name="T15" fmla="*/ 0 h 129"/>
                <a:gd name="T16" fmla="*/ 1 w 180"/>
                <a:gd name="T17" fmla="*/ 0 h 129"/>
                <a:gd name="T18" fmla="*/ 1 w 180"/>
                <a:gd name="T19" fmla="*/ 0 h 129"/>
                <a:gd name="T20" fmla="*/ 1 w 180"/>
                <a:gd name="T21" fmla="*/ 0 h 129"/>
                <a:gd name="T22" fmla="*/ 1 w 180"/>
                <a:gd name="T23" fmla="*/ 0 h 129"/>
                <a:gd name="T24" fmla="*/ 1 w 180"/>
                <a:gd name="T25" fmla="*/ 0 h 129"/>
                <a:gd name="T26" fmla="*/ 1 w 180"/>
                <a:gd name="T27" fmla="*/ 0 h 129"/>
                <a:gd name="T28" fmla="*/ 1 w 180"/>
                <a:gd name="T29" fmla="*/ 0 h 129"/>
                <a:gd name="T30" fmla="*/ 1 w 180"/>
                <a:gd name="T31" fmla="*/ 0 h 129"/>
                <a:gd name="T32" fmla="*/ 1 w 180"/>
                <a:gd name="T33" fmla="*/ 0 h 129"/>
                <a:gd name="T34" fmla="*/ 1 w 180"/>
                <a:gd name="T35" fmla="*/ 0 h 129"/>
                <a:gd name="T36" fmla="*/ 1 w 180"/>
                <a:gd name="T37" fmla="*/ 0 h 129"/>
                <a:gd name="T38" fmla="*/ 1 w 180"/>
                <a:gd name="T39" fmla="*/ 0 h 129"/>
                <a:gd name="T40" fmla="*/ 1 w 180"/>
                <a:gd name="T41" fmla="*/ 0 h 129"/>
                <a:gd name="T42" fmla="*/ 1 w 180"/>
                <a:gd name="T43" fmla="*/ 0 h 129"/>
                <a:gd name="T44" fmla="*/ 1 w 180"/>
                <a:gd name="T45" fmla="*/ 0 h 129"/>
                <a:gd name="T46" fmla="*/ 1 w 180"/>
                <a:gd name="T47" fmla="*/ 0 h 129"/>
                <a:gd name="T48" fmla="*/ 0 w 180"/>
                <a:gd name="T49" fmla="*/ 0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129"/>
                <a:gd name="T77" fmla="*/ 180 w 180"/>
                <a:gd name="T78" fmla="*/ 129 h 1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129">
                  <a:moveTo>
                    <a:pt x="0" y="2"/>
                  </a:moveTo>
                  <a:lnTo>
                    <a:pt x="28" y="0"/>
                  </a:lnTo>
                  <a:lnTo>
                    <a:pt x="57" y="1"/>
                  </a:lnTo>
                  <a:lnTo>
                    <a:pt x="87" y="7"/>
                  </a:lnTo>
                  <a:lnTo>
                    <a:pt x="114" y="16"/>
                  </a:lnTo>
                  <a:lnTo>
                    <a:pt x="140" y="30"/>
                  </a:lnTo>
                  <a:lnTo>
                    <a:pt x="159" y="46"/>
                  </a:lnTo>
                  <a:lnTo>
                    <a:pt x="173" y="67"/>
                  </a:lnTo>
                  <a:lnTo>
                    <a:pt x="180" y="91"/>
                  </a:lnTo>
                  <a:lnTo>
                    <a:pt x="178" y="110"/>
                  </a:lnTo>
                  <a:lnTo>
                    <a:pt x="170" y="123"/>
                  </a:lnTo>
                  <a:lnTo>
                    <a:pt x="156" y="129"/>
                  </a:lnTo>
                  <a:lnTo>
                    <a:pt x="141" y="128"/>
                  </a:lnTo>
                  <a:lnTo>
                    <a:pt x="125" y="121"/>
                  </a:lnTo>
                  <a:lnTo>
                    <a:pt x="110" y="109"/>
                  </a:lnTo>
                  <a:lnTo>
                    <a:pt x="98" y="93"/>
                  </a:lnTo>
                  <a:lnTo>
                    <a:pt x="93" y="73"/>
                  </a:lnTo>
                  <a:lnTo>
                    <a:pt x="87" y="57"/>
                  </a:lnTo>
                  <a:lnTo>
                    <a:pt x="75" y="44"/>
                  </a:lnTo>
                  <a:lnTo>
                    <a:pt x="60" y="31"/>
                  </a:lnTo>
                  <a:lnTo>
                    <a:pt x="44" y="20"/>
                  </a:lnTo>
                  <a:lnTo>
                    <a:pt x="28" y="12"/>
                  </a:lnTo>
                  <a:lnTo>
                    <a:pt x="14" y="7"/>
                  </a:lnTo>
                  <a:lnTo>
                    <a:pt x="4" y="3"/>
                  </a:lnTo>
                  <a:lnTo>
                    <a:pt x="0" y="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5" name="Freeform 47"/>
            <p:cNvSpPr>
              <a:spLocks/>
            </p:cNvSpPr>
            <p:nvPr/>
          </p:nvSpPr>
          <p:spPr bwMode="auto">
            <a:xfrm>
              <a:off x="2688" y="2614"/>
              <a:ext cx="103" cy="42"/>
            </a:xfrm>
            <a:custGeom>
              <a:avLst/>
              <a:gdLst>
                <a:gd name="T0" fmla="*/ 0 w 206"/>
                <a:gd name="T1" fmla="*/ 0 h 85"/>
                <a:gd name="T2" fmla="*/ 1 w 206"/>
                <a:gd name="T3" fmla="*/ 0 h 85"/>
                <a:gd name="T4" fmla="*/ 1 w 206"/>
                <a:gd name="T5" fmla="*/ 0 h 85"/>
                <a:gd name="T6" fmla="*/ 1 w 206"/>
                <a:gd name="T7" fmla="*/ 0 h 85"/>
                <a:gd name="T8" fmla="*/ 1 w 206"/>
                <a:gd name="T9" fmla="*/ 0 h 85"/>
                <a:gd name="T10" fmla="*/ 1 w 206"/>
                <a:gd name="T11" fmla="*/ 0 h 85"/>
                <a:gd name="T12" fmla="*/ 1 w 206"/>
                <a:gd name="T13" fmla="*/ 0 h 85"/>
                <a:gd name="T14" fmla="*/ 1 w 206"/>
                <a:gd name="T15" fmla="*/ 0 h 85"/>
                <a:gd name="T16" fmla="*/ 1 w 206"/>
                <a:gd name="T17" fmla="*/ 0 h 85"/>
                <a:gd name="T18" fmla="*/ 1 w 206"/>
                <a:gd name="T19" fmla="*/ 0 h 85"/>
                <a:gd name="T20" fmla="*/ 1 w 206"/>
                <a:gd name="T21" fmla="*/ 0 h 85"/>
                <a:gd name="T22" fmla="*/ 1 w 206"/>
                <a:gd name="T23" fmla="*/ 0 h 85"/>
                <a:gd name="T24" fmla="*/ 1 w 206"/>
                <a:gd name="T25" fmla="*/ 0 h 85"/>
                <a:gd name="T26" fmla="*/ 1 w 206"/>
                <a:gd name="T27" fmla="*/ 0 h 85"/>
                <a:gd name="T28" fmla="*/ 1 w 206"/>
                <a:gd name="T29" fmla="*/ 0 h 85"/>
                <a:gd name="T30" fmla="*/ 1 w 206"/>
                <a:gd name="T31" fmla="*/ 0 h 85"/>
                <a:gd name="T32" fmla="*/ 1 w 206"/>
                <a:gd name="T33" fmla="*/ 0 h 85"/>
                <a:gd name="T34" fmla="*/ 1 w 206"/>
                <a:gd name="T35" fmla="*/ 0 h 85"/>
                <a:gd name="T36" fmla="*/ 1 w 206"/>
                <a:gd name="T37" fmla="*/ 0 h 85"/>
                <a:gd name="T38" fmla="*/ 1 w 206"/>
                <a:gd name="T39" fmla="*/ 0 h 85"/>
                <a:gd name="T40" fmla="*/ 1 w 206"/>
                <a:gd name="T41" fmla="*/ 0 h 85"/>
                <a:gd name="T42" fmla="*/ 1 w 206"/>
                <a:gd name="T43" fmla="*/ 0 h 85"/>
                <a:gd name="T44" fmla="*/ 1 w 206"/>
                <a:gd name="T45" fmla="*/ 0 h 85"/>
                <a:gd name="T46" fmla="*/ 1 w 206"/>
                <a:gd name="T47" fmla="*/ 0 h 85"/>
                <a:gd name="T48" fmla="*/ 1 w 206"/>
                <a:gd name="T49" fmla="*/ 0 h 85"/>
                <a:gd name="T50" fmla="*/ 1 w 206"/>
                <a:gd name="T51" fmla="*/ 0 h 85"/>
                <a:gd name="T52" fmla="*/ 1 w 206"/>
                <a:gd name="T53" fmla="*/ 0 h 85"/>
                <a:gd name="T54" fmla="*/ 1 w 206"/>
                <a:gd name="T55" fmla="*/ 0 h 85"/>
                <a:gd name="T56" fmla="*/ 1 w 206"/>
                <a:gd name="T57" fmla="*/ 0 h 85"/>
                <a:gd name="T58" fmla="*/ 1 w 206"/>
                <a:gd name="T59" fmla="*/ 0 h 85"/>
                <a:gd name="T60" fmla="*/ 1 w 206"/>
                <a:gd name="T61" fmla="*/ 0 h 85"/>
                <a:gd name="T62" fmla="*/ 1 w 206"/>
                <a:gd name="T63" fmla="*/ 0 h 85"/>
                <a:gd name="T64" fmla="*/ 0 w 206"/>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6"/>
                <a:gd name="T100" fmla="*/ 0 h 85"/>
                <a:gd name="T101" fmla="*/ 206 w 206"/>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6" h="85">
                  <a:moveTo>
                    <a:pt x="0" y="54"/>
                  </a:moveTo>
                  <a:lnTo>
                    <a:pt x="11" y="45"/>
                  </a:lnTo>
                  <a:lnTo>
                    <a:pt x="22" y="37"/>
                  </a:lnTo>
                  <a:lnTo>
                    <a:pt x="34" y="30"/>
                  </a:lnTo>
                  <a:lnTo>
                    <a:pt x="46" y="23"/>
                  </a:lnTo>
                  <a:lnTo>
                    <a:pt x="60" y="16"/>
                  </a:lnTo>
                  <a:lnTo>
                    <a:pt x="74" y="11"/>
                  </a:lnTo>
                  <a:lnTo>
                    <a:pt x="88" y="7"/>
                  </a:lnTo>
                  <a:lnTo>
                    <a:pt x="103" y="3"/>
                  </a:lnTo>
                  <a:lnTo>
                    <a:pt x="117" y="1"/>
                  </a:lnTo>
                  <a:lnTo>
                    <a:pt x="130" y="0"/>
                  </a:lnTo>
                  <a:lnTo>
                    <a:pt x="143" y="1"/>
                  </a:lnTo>
                  <a:lnTo>
                    <a:pt x="156" y="3"/>
                  </a:lnTo>
                  <a:lnTo>
                    <a:pt x="168" y="7"/>
                  </a:lnTo>
                  <a:lnTo>
                    <a:pt x="179" y="12"/>
                  </a:lnTo>
                  <a:lnTo>
                    <a:pt x="189" y="19"/>
                  </a:lnTo>
                  <a:lnTo>
                    <a:pt x="197" y="29"/>
                  </a:lnTo>
                  <a:lnTo>
                    <a:pt x="206" y="47"/>
                  </a:lnTo>
                  <a:lnTo>
                    <a:pt x="206" y="62"/>
                  </a:lnTo>
                  <a:lnTo>
                    <a:pt x="198" y="73"/>
                  </a:lnTo>
                  <a:lnTo>
                    <a:pt x="185" y="82"/>
                  </a:lnTo>
                  <a:lnTo>
                    <a:pt x="167" y="85"/>
                  </a:lnTo>
                  <a:lnTo>
                    <a:pt x="149" y="84"/>
                  </a:lnTo>
                  <a:lnTo>
                    <a:pt x="132" y="76"/>
                  </a:lnTo>
                  <a:lnTo>
                    <a:pt x="116" y="63"/>
                  </a:lnTo>
                  <a:lnTo>
                    <a:pt x="102" y="53"/>
                  </a:lnTo>
                  <a:lnTo>
                    <a:pt x="84" y="47"/>
                  </a:lnTo>
                  <a:lnTo>
                    <a:pt x="66" y="45"/>
                  </a:lnTo>
                  <a:lnTo>
                    <a:pt x="46" y="46"/>
                  </a:lnTo>
                  <a:lnTo>
                    <a:pt x="29" y="48"/>
                  </a:lnTo>
                  <a:lnTo>
                    <a:pt x="14" y="50"/>
                  </a:lnTo>
                  <a:lnTo>
                    <a:pt x="4" y="53"/>
                  </a:lnTo>
                  <a:lnTo>
                    <a:pt x="0" y="5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6" name="Freeform 48"/>
            <p:cNvSpPr>
              <a:spLocks/>
            </p:cNvSpPr>
            <p:nvPr/>
          </p:nvSpPr>
          <p:spPr bwMode="auto">
            <a:xfrm>
              <a:off x="2360" y="2408"/>
              <a:ext cx="74" cy="47"/>
            </a:xfrm>
            <a:custGeom>
              <a:avLst/>
              <a:gdLst>
                <a:gd name="T0" fmla="*/ 0 w 147"/>
                <a:gd name="T1" fmla="*/ 0 h 95"/>
                <a:gd name="T2" fmla="*/ 1 w 147"/>
                <a:gd name="T3" fmla="*/ 0 h 95"/>
                <a:gd name="T4" fmla="*/ 1 w 147"/>
                <a:gd name="T5" fmla="*/ 0 h 95"/>
                <a:gd name="T6" fmla="*/ 1 w 147"/>
                <a:gd name="T7" fmla="*/ 0 h 95"/>
                <a:gd name="T8" fmla="*/ 1 w 147"/>
                <a:gd name="T9" fmla="*/ 0 h 95"/>
                <a:gd name="T10" fmla="*/ 1 w 147"/>
                <a:gd name="T11" fmla="*/ 0 h 95"/>
                <a:gd name="T12" fmla="*/ 1 w 147"/>
                <a:gd name="T13" fmla="*/ 0 h 95"/>
                <a:gd name="T14" fmla="*/ 1 w 147"/>
                <a:gd name="T15" fmla="*/ 0 h 95"/>
                <a:gd name="T16" fmla="*/ 1 w 147"/>
                <a:gd name="T17" fmla="*/ 0 h 95"/>
                <a:gd name="T18" fmla="*/ 1 w 147"/>
                <a:gd name="T19" fmla="*/ 0 h 95"/>
                <a:gd name="T20" fmla="*/ 1 w 147"/>
                <a:gd name="T21" fmla="*/ 0 h 95"/>
                <a:gd name="T22" fmla="*/ 1 w 147"/>
                <a:gd name="T23" fmla="*/ 0 h 95"/>
                <a:gd name="T24" fmla="*/ 1 w 147"/>
                <a:gd name="T25" fmla="*/ 0 h 95"/>
                <a:gd name="T26" fmla="*/ 1 w 147"/>
                <a:gd name="T27" fmla="*/ 0 h 95"/>
                <a:gd name="T28" fmla="*/ 1 w 147"/>
                <a:gd name="T29" fmla="*/ 0 h 95"/>
                <a:gd name="T30" fmla="*/ 1 w 147"/>
                <a:gd name="T31" fmla="*/ 0 h 95"/>
                <a:gd name="T32" fmla="*/ 1 w 147"/>
                <a:gd name="T33" fmla="*/ 0 h 95"/>
                <a:gd name="T34" fmla="*/ 1 w 147"/>
                <a:gd name="T35" fmla="*/ 0 h 95"/>
                <a:gd name="T36" fmla="*/ 1 w 147"/>
                <a:gd name="T37" fmla="*/ 0 h 95"/>
                <a:gd name="T38" fmla="*/ 1 w 147"/>
                <a:gd name="T39" fmla="*/ 0 h 95"/>
                <a:gd name="T40" fmla="*/ 1 w 147"/>
                <a:gd name="T41" fmla="*/ 0 h 95"/>
                <a:gd name="T42" fmla="*/ 1 w 147"/>
                <a:gd name="T43" fmla="*/ 0 h 95"/>
                <a:gd name="T44" fmla="*/ 1 w 147"/>
                <a:gd name="T45" fmla="*/ 0 h 95"/>
                <a:gd name="T46" fmla="*/ 1 w 147"/>
                <a:gd name="T47" fmla="*/ 0 h 95"/>
                <a:gd name="T48" fmla="*/ 0 w 147"/>
                <a:gd name="T49" fmla="*/ 0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7"/>
                <a:gd name="T76" fmla="*/ 0 h 95"/>
                <a:gd name="T77" fmla="*/ 147 w 147"/>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7" h="95">
                  <a:moveTo>
                    <a:pt x="0" y="5"/>
                  </a:moveTo>
                  <a:lnTo>
                    <a:pt x="22" y="2"/>
                  </a:lnTo>
                  <a:lnTo>
                    <a:pt x="45" y="0"/>
                  </a:lnTo>
                  <a:lnTo>
                    <a:pt x="68" y="3"/>
                  </a:lnTo>
                  <a:lnTo>
                    <a:pt x="91" y="8"/>
                  </a:lnTo>
                  <a:lnTo>
                    <a:pt x="111" y="17"/>
                  </a:lnTo>
                  <a:lnTo>
                    <a:pt x="128" y="29"/>
                  </a:lnTo>
                  <a:lnTo>
                    <a:pt x="141" y="44"/>
                  </a:lnTo>
                  <a:lnTo>
                    <a:pt x="147" y="63"/>
                  </a:lnTo>
                  <a:lnTo>
                    <a:pt x="146" y="79"/>
                  </a:lnTo>
                  <a:lnTo>
                    <a:pt x="141" y="89"/>
                  </a:lnTo>
                  <a:lnTo>
                    <a:pt x="130" y="94"/>
                  </a:lnTo>
                  <a:lnTo>
                    <a:pt x="119" y="95"/>
                  </a:lnTo>
                  <a:lnTo>
                    <a:pt x="105" y="90"/>
                  </a:lnTo>
                  <a:lnTo>
                    <a:pt x="93" y="82"/>
                  </a:lnTo>
                  <a:lnTo>
                    <a:pt x="83" y="70"/>
                  </a:lnTo>
                  <a:lnTo>
                    <a:pt x="77" y="55"/>
                  </a:lnTo>
                  <a:lnTo>
                    <a:pt x="71" y="43"/>
                  </a:lnTo>
                  <a:lnTo>
                    <a:pt x="62" y="33"/>
                  </a:lnTo>
                  <a:lnTo>
                    <a:pt x="50" y="23"/>
                  </a:lnTo>
                  <a:lnTo>
                    <a:pt x="36" y="17"/>
                  </a:lnTo>
                  <a:lnTo>
                    <a:pt x="22" y="12"/>
                  </a:lnTo>
                  <a:lnTo>
                    <a:pt x="10" y="7"/>
                  </a:lnTo>
                  <a:lnTo>
                    <a:pt x="3" y="6"/>
                  </a:lnTo>
                  <a:lnTo>
                    <a:pt x="0"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7" name="Freeform 49"/>
            <p:cNvSpPr>
              <a:spLocks/>
            </p:cNvSpPr>
            <p:nvPr/>
          </p:nvSpPr>
          <p:spPr bwMode="auto">
            <a:xfrm>
              <a:off x="2357" y="2414"/>
              <a:ext cx="43" cy="77"/>
            </a:xfrm>
            <a:custGeom>
              <a:avLst/>
              <a:gdLst>
                <a:gd name="T0" fmla="*/ 0 w 87"/>
                <a:gd name="T1" fmla="*/ 0 h 154"/>
                <a:gd name="T2" fmla="*/ 0 w 87"/>
                <a:gd name="T3" fmla="*/ 1 h 154"/>
                <a:gd name="T4" fmla="*/ 0 w 87"/>
                <a:gd name="T5" fmla="*/ 1 h 154"/>
                <a:gd name="T6" fmla="*/ 0 w 87"/>
                <a:gd name="T7" fmla="*/ 1 h 154"/>
                <a:gd name="T8" fmla="*/ 0 w 87"/>
                <a:gd name="T9" fmla="*/ 1 h 154"/>
                <a:gd name="T10" fmla="*/ 0 w 87"/>
                <a:gd name="T11" fmla="*/ 1 h 154"/>
                <a:gd name="T12" fmla="*/ 0 w 87"/>
                <a:gd name="T13" fmla="*/ 1 h 154"/>
                <a:gd name="T14" fmla="*/ 0 w 87"/>
                <a:gd name="T15" fmla="*/ 1 h 154"/>
                <a:gd name="T16" fmla="*/ 0 w 87"/>
                <a:gd name="T17" fmla="*/ 1 h 154"/>
                <a:gd name="T18" fmla="*/ 0 w 87"/>
                <a:gd name="T19" fmla="*/ 1 h 154"/>
                <a:gd name="T20" fmla="*/ 0 w 87"/>
                <a:gd name="T21" fmla="*/ 1 h 154"/>
                <a:gd name="T22" fmla="*/ 0 w 87"/>
                <a:gd name="T23" fmla="*/ 1 h 154"/>
                <a:gd name="T24" fmla="*/ 0 w 87"/>
                <a:gd name="T25" fmla="*/ 1 h 154"/>
                <a:gd name="T26" fmla="*/ 0 w 87"/>
                <a:gd name="T27" fmla="*/ 1 h 154"/>
                <a:gd name="T28" fmla="*/ 0 w 87"/>
                <a:gd name="T29" fmla="*/ 1 h 154"/>
                <a:gd name="T30" fmla="*/ 0 w 87"/>
                <a:gd name="T31" fmla="*/ 1 h 154"/>
                <a:gd name="T32" fmla="*/ 0 w 87"/>
                <a:gd name="T33" fmla="*/ 1 h 154"/>
                <a:gd name="T34" fmla="*/ 0 w 87"/>
                <a:gd name="T35" fmla="*/ 1 h 154"/>
                <a:gd name="T36" fmla="*/ 0 w 87"/>
                <a:gd name="T37" fmla="*/ 1 h 154"/>
                <a:gd name="T38" fmla="*/ 0 w 87"/>
                <a:gd name="T39" fmla="*/ 1 h 154"/>
                <a:gd name="T40" fmla="*/ 0 w 87"/>
                <a:gd name="T41" fmla="*/ 1 h 154"/>
                <a:gd name="T42" fmla="*/ 0 w 87"/>
                <a:gd name="T43" fmla="*/ 1 h 154"/>
                <a:gd name="T44" fmla="*/ 0 w 87"/>
                <a:gd name="T45" fmla="*/ 1 h 154"/>
                <a:gd name="T46" fmla="*/ 0 w 87"/>
                <a:gd name="T47" fmla="*/ 1 h 154"/>
                <a:gd name="T48" fmla="*/ 0 w 87"/>
                <a:gd name="T49" fmla="*/ 0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154"/>
                <a:gd name="T77" fmla="*/ 87 w 87"/>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154">
                  <a:moveTo>
                    <a:pt x="0" y="0"/>
                  </a:moveTo>
                  <a:lnTo>
                    <a:pt x="20" y="10"/>
                  </a:lnTo>
                  <a:lnTo>
                    <a:pt x="38" y="24"/>
                  </a:lnTo>
                  <a:lnTo>
                    <a:pt x="56" y="40"/>
                  </a:lnTo>
                  <a:lnTo>
                    <a:pt x="69" y="59"/>
                  </a:lnTo>
                  <a:lnTo>
                    <a:pt x="81" y="78"/>
                  </a:lnTo>
                  <a:lnTo>
                    <a:pt x="87" y="98"/>
                  </a:lnTo>
                  <a:lnTo>
                    <a:pt x="87" y="119"/>
                  </a:lnTo>
                  <a:lnTo>
                    <a:pt x="81" y="137"/>
                  </a:lnTo>
                  <a:lnTo>
                    <a:pt x="71" y="150"/>
                  </a:lnTo>
                  <a:lnTo>
                    <a:pt x="59" y="154"/>
                  </a:lnTo>
                  <a:lnTo>
                    <a:pt x="49" y="152"/>
                  </a:lnTo>
                  <a:lnTo>
                    <a:pt x="38" y="144"/>
                  </a:lnTo>
                  <a:lnTo>
                    <a:pt x="30" y="133"/>
                  </a:lnTo>
                  <a:lnTo>
                    <a:pt x="26" y="119"/>
                  </a:lnTo>
                  <a:lnTo>
                    <a:pt x="26" y="103"/>
                  </a:lnTo>
                  <a:lnTo>
                    <a:pt x="30" y="88"/>
                  </a:lnTo>
                  <a:lnTo>
                    <a:pt x="34" y="74"/>
                  </a:lnTo>
                  <a:lnTo>
                    <a:pt x="31" y="60"/>
                  </a:lnTo>
                  <a:lnTo>
                    <a:pt x="27" y="45"/>
                  </a:lnTo>
                  <a:lnTo>
                    <a:pt x="21" y="31"/>
                  </a:lnTo>
                  <a:lnTo>
                    <a:pt x="14" y="19"/>
                  </a:lnTo>
                  <a:lnTo>
                    <a:pt x="7" y="9"/>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8" name="Freeform 50"/>
            <p:cNvSpPr>
              <a:spLocks/>
            </p:cNvSpPr>
            <p:nvPr/>
          </p:nvSpPr>
          <p:spPr bwMode="auto">
            <a:xfrm>
              <a:off x="2359" y="2373"/>
              <a:ext cx="81" cy="34"/>
            </a:xfrm>
            <a:custGeom>
              <a:avLst/>
              <a:gdLst>
                <a:gd name="T0" fmla="*/ 0 w 161"/>
                <a:gd name="T1" fmla="*/ 0 h 69"/>
                <a:gd name="T2" fmla="*/ 1 w 161"/>
                <a:gd name="T3" fmla="*/ 0 h 69"/>
                <a:gd name="T4" fmla="*/ 1 w 161"/>
                <a:gd name="T5" fmla="*/ 0 h 69"/>
                <a:gd name="T6" fmla="*/ 1 w 161"/>
                <a:gd name="T7" fmla="*/ 0 h 69"/>
                <a:gd name="T8" fmla="*/ 1 w 161"/>
                <a:gd name="T9" fmla="*/ 0 h 69"/>
                <a:gd name="T10" fmla="*/ 1 w 161"/>
                <a:gd name="T11" fmla="*/ 0 h 69"/>
                <a:gd name="T12" fmla="*/ 1 w 161"/>
                <a:gd name="T13" fmla="*/ 0 h 69"/>
                <a:gd name="T14" fmla="*/ 1 w 161"/>
                <a:gd name="T15" fmla="*/ 0 h 69"/>
                <a:gd name="T16" fmla="*/ 1 w 161"/>
                <a:gd name="T17" fmla="*/ 0 h 69"/>
                <a:gd name="T18" fmla="*/ 1 w 161"/>
                <a:gd name="T19" fmla="*/ 0 h 69"/>
                <a:gd name="T20" fmla="*/ 1 w 161"/>
                <a:gd name="T21" fmla="*/ 0 h 69"/>
                <a:gd name="T22" fmla="*/ 1 w 161"/>
                <a:gd name="T23" fmla="*/ 0 h 69"/>
                <a:gd name="T24" fmla="*/ 1 w 161"/>
                <a:gd name="T25" fmla="*/ 0 h 69"/>
                <a:gd name="T26" fmla="*/ 1 w 161"/>
                <a:gd name="T27" fmla="*/ 0 h 69"/>
                <a:gd name="T28" fmla="*/ 1 w 161"/>
                <a:gd name="T29" fmla="*/ 0 h 69"/>
                <a:gd name="T30" fmla="*/ 1 w 161"/>
                <a:gd name="T31" fmla="*/ 0 h 69"/>
                <a:gd name="T32" fmla="*/ 1 w 161"/>
                <a:gd name="T33" fmla="*/ 0 h 69"/>
                <a:gd name="T34" fmla="*/ 1 w 161"/>
                <a:gd name="T35" fmla="*/ 0 h 69"/>
                <a:gd name="T36" fmla="*/ 1 w 161"/>
                <a:gd name="T37" fmla="*/ 0 h 69"/>
                <a:gd name="T38" fmla="*/ 1 w 161"/>
                <a:gd name="T39" fmla="*/ 0 h 69"/>
                <a:gd name="T40" fmla="*/ 1 w 161"/>
                <a:gd name="T41" fmla="*/ 0 h 69"/>
                <a:gd name="T42" fmla="*/ 1 w 161"/>
                <a:gd name="T43" fmla="*/ 0 h 69"/>
                <a:gd name="T44" fmla="*/ 1 w 161"/>
                <a:gd name="T45" fmla="*/ 0 h 69"/>
                <a:gd name="T46" fmla="*/ 1 w 161"/>
                <a:gd name="T47" fmla="*/ 0 h 69"/>
                <a:gd name="T48" fmla="*/ 0 w 161"/>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69"/>
                <a:gd name="T77" fmla="*/ 161 w 161"/>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69">
                  <a:moveTo>
                    <a:pt x="0" y="69"/>
                  </a:moveTo>
                  <a:lnTo>
                    <a:pt x="14" y="52"/>
                  </a:lnTo>
                  <a:lnTo>
                    <a:pt x="30" y="36"/>
                  </a:lnTo>
                  <a:lnTo>
                    <a:pt x="49" y="22"/>
                  </a:lnTo>
                  <a:lnTo>
                    <a:pt x="69" y="11"/>
                  </a:lnTo>
                  <a:lnTo>
                    <a:pt x="90" y="4"/>
                  </a:lnTo>
                  <a:lnTo>
                    <a:pt x="110" y="0"/>
                  </a:lnTo>
                  <a:lnTo>
                    <a:pt x="130" y="4"/>
                  </a:lnTo>
                  <a:lnTo>
                    <a:pt x="147" y="13"/>
                  </a:lnTo>
                  <a:lnTo>
                    <a:pt x="158" y="25"/>
                  </a:lnTo>
                  <a:lnTo>
                    <a:pt x="161" y="37"/>
                  </a:lnTo>
                  <a:lnTo>
                    <a:pt x="156" y="47"/>
                  </a:lnTo>
                  <a:lnTo>
                    <a:pt x="148" y="55"/>
                  </a:lnTo>
                  <a:lnTo>
                    <a:pt x="136" y="61"/>
                  </a:lnTo>
                  <a:lnTo>
                    <a:pt x="121" y="64"/>
                  </a:lnTo>
                  <a:lnTo>
                    <a:pt x="105" y="61"/>
                  </a:lnTo>
                  <a:lnTo>
                    <a:pt x="90" y="54"/>
                  </a:lnTo>
                  <a:lnTo>
                    <a:pt x="77" y="49"/>
                  </a:lnTo>
                  <a:lnTo>
                    <a:pt x="63" y="47"/>
                  </a:lnTo>
                  <a:lnTo>
                    <a:pt x="48" y="50"/>
                  </a:lnTo>
                  <a:lnTo>
                    <a:pt x="34" y="54"/>
                  </a:lnTo>
                  <a:lnTo>
                    <a:pt x="21" y="59"/>
                  </a:lnTo>
                  <a:lnTo>
                    <a:pt x="10" y="64"/>
                  </a:lnTo>
                  <a:lnTo>
                    <a:pt x="2" y="68"/>
                  </a:lnTo>
                  <a:lnTo>
                    <a:pt x="0" y="6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19" name="Freeform 51"/>
            <p:cNvSpPr>
              <a:spLocks/>
            </p:cNvSpPr>
            <p:nvPr/>
          </p:nvSpPr>
          <p:spPr bwMode="auto">
            <a:xfrm>
              <a:off x="2356" y="2338"/>
              <a:ext cx="57" cy="66"/>
            </a:xfrm>
            <a:custGeom>
              <a:avLst/>
              <a:gdLst>
                <a:gd name="T0" fmla="*/ 0 w 114"/>
                <a:gd name="T1" fmla="*/ 0 h 133"/>
                <a:gd name="T2" fmla="*/ 1 w 114"/>
                <a:gd name="T3" fmla="*/ 0 h 133"/>
                <a:gd name="T4" fmla="*/ 1 w 114"/>
                <a:gd name="T5" fmla="*/ 0 h 133"/>
                <a:gd name="T6" fmla="*/ 1 w 114"/>
                <a:gd name="T7" fmla="*/ 0 h 133"/>
                <a:gd name="T8" fmla="*/ 1 w 114"/>
                <a:gd name="T9" fmla="*/ 0 h 133"/>
                <a:gd name="T10" fmla="*/ 1 w 114"/>
                <a:gd name="T11" fmla="*/ 0 h 133"/>
                <a:gd name="T12" fmla="*/ 1 w 114"/>
                <a:gd name="T13" fmla="*/ 0 h 133"/>
                <a:gd name="T14" fmla="*/ 1 w 114"/>
                <a:gd name="T15" fmla="*/ 0 h 133"/>
                <a:gd name="T16" fmla="*/ 1 w 114"/>
                <a:gd name="T17" fmla="*/ 0 h 133"/>
                <a:gd name="T18" fmla="*/ 1 w 114"/>
                <a:gd name="T19" fmla="*/ 0 h 133"/>
                <a:gd name="T20" fmla="*/ 1 w 114"/>
                <a:gd name="T21" fmla="*/ 0 h 133"/>
                <a:gd name="T22" fmla="*/ 1 w 114"/>
                <a:gd name="T23" fmla="*/ 0 h 133"/>
                <a:gd name="T24" fmla="*/ 1 w 114"/>
                <a:gd name="T25" fmla="*/ 0 h 133"/>
                <a:gd name="T26" fmla="*/ 1 w 114"/>
                <a:gd name="T27" fmla="*/ 0 h 133"/>
                <a:gd name="T28" fmla="*/ 1 w 114"/>
                <a:gd name="T29" fmla="*/ 0 h 133"/>
                <a:gd name="T30" fmla="*/ 1 w 114"/>
                <a:gd name="T31" fmla="*/ 0 h 133"/>
                <a:gd name="T32" fmla="*/ 1 w 114"/>
                <a:gd name="T33" fmla="*/ 0 h 133"/>
                <a:gd name="T34" fmla="*/ 1 w 114"/>
                <a:gd name="T35" fmla="*/ 0 h 133"/>
                <a:gd name="T36" fmla="*/ 1 w 114"/>
                <a:gd name="T37" fmla="*/ 0 h 133"/>
                <a:gd name="T38" fmla="*/ 1 w 114"/>
                <a:gd name="T39" fmla="*/ 0 h 133"/>
                <a:gd name="T40" fmla="*/ 1 w 114"/>
                <a:gd name="T41" fmla="*/ 0 h 133"/>
                <a:gd name="T42" fmla="*/ 1 w 114"/>
                <a:gd name="T43" fmla="*/ 0 h 133"/>
                <a:gd name="T44" fmla="*/ 1 w 114"/>
                <a:gd name="T45" fmla="*/ 0 h 133"/>
                <a:gd name="T46" fmla="*/ 1 w 114"/>
                <a:gd name="T47" fmla="*/ 0 h 133"/>
                <a:gd name="T48" fmla="*/ 0 w 114"/>
                <a:gd name="T49" fmla="*/ 0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133"/>
                <a:gd name="T77" fmla="*/ 114 w 114"/>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133">
                  <a:moveTo>
                    <a:pt x="0" y="133"/>
                  </a:moveTo>
                  <a:lnTo>
                    <a:pt x="1" y="111"/>
                  </a:lnTo>
                  <a:lnTo>
                    <a:pt x="5" y="88"/>
                  </a:lnTo>
                  <a:lnTo>
                    <a:pt x="11" y="65"/>
                  </a:lnTo>
                  <a:lnTo>
                    <a:pt x="22" y="44"/>
                  </a:lnTo>
                  <a:lnTo>
                    <a:pt x="35" y="25"/>
                  </a:lnTo>
                  <a:lnTo>
                    <a:pt x="49" y="12"/>
                  </a:lnTo>
                  <a:lnTo>
                    <a:pt x="67" y="2"/>
                  </a:lnTo>
                  <a:lnTo>
                    <a:pt x="86" y="0"/>
                  </a:lnTo>
                  <a:lnTo>
                    <a:pt x="102" y="4"/>
                  </a:lnTo>
                  <a:lnTo>
                    <a:pt x="112" y="12"/>
                  </a:lnTo>
                  <a:lnTo>
                    <a:pt x="114" y="22"/>
                  </a:lnTo>
                  <a:lnTo>
                    <a:pt x="112" y="35"/>
                  </a:lnTo>
                  <a:lnTo>
                    <a:pt x="105" y="46"/>
                  </a:lnTo>
                  <a:lnTo>
                    <a:pt x="94" y="56"/>
                  </a:lnTo>
                  <a:lnTo>
                    <a:pt x="81" y="65"/>
                  </a:lnTo>
                  <a:lnTo>
                    <a:pt x="64" y="67"/>
                  </a:lnTo>
                  <a:lnTo>
                    <a:pt x="52" y="69"/>
                  </a:lnTo>
                  <a:lnTo>
                    <a:pt x="39" y="77"/>
                  </a:lnTo>
                  <a:lnTo>
                    <a:pt x="29" y="88"/>
                  </a:lnTo>
                  <a:lnTo>
                    <a:pt x="18" y="99"/>
                  </a:lnTo>
                  <a:lnTo>
                    <a:pt x="11" y="112"/>
                  </a:lnTo>
                  <a:lnTo>
                    <a:pt x="5" y="122"/>
                  </a:lnTo>
                  <a:lnTo>
                    <a:pt x="1" y="130"/>
                  </a:lnTo>
                  <a:lnTo>
                    <a:pt x="0" y="13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0" name="Freeform 52"/>
            <p:cNvSpPr>
              <a:spLocks/>
            </p:cNvSpPr>
            <p:nvPr/>
          </p:nvSpPr>
          <p:spPr bwMode="auto">
            <a:xfrm>
              <a:off x="2332" y="2318"/>
              <a:ext cx="35" cy="82"/>
            </a:xfrm>
            <a:custGeom>
              <a:avLst/>
              <a:gdLst>
                <a:gd name="T0" fmla="*/ 1 w 70"/>
                <a:gd name="T1" fmla="*/ 1 h 163"/>
                <a:gd name="T2" fmla="*/ 1 w 70"/>
                <a:gd name="T3" fmla="*/ 1 h 163"/>
                <a:gd name="T4" fmla="*/ 1 w 70"/>
                <a:gd name="T5" fmla="*/ 1 h 163"/>
                <a:gd name="T6" fmla="*/ 1 w 70"/>
                <a:gd name="T7" fmla="*/ 1 h 163"/>
                <a:gd name="T8" fmla="*/ 0 w 70"/>
                <a:gd name="T9" fmla="*/ 1 h 163"/>
                <a:gd name="T10" fmla="*/ 0 w 70"/>
                <a:gd name="T11" fmla="*/ 1 h 163"/>
                <a:gd name="T12" fmla="*/ 1 w 70"/>
                <a:gd name="T13" fmla="*/ 1 h 163"/>
                <a:gd name="T14" fmla="*/ 1 w 70"/>
                <a:gd name="T15" fmla="*/ 1 h 163"/>
                <a:gd name="T16" fmla="*/ 1 w 70"/>
                <a:gd name="T17" fmla="*/ 1 h 163"/>
                <a:gd name="T18" fmla="*/ 1 w 70"/>
                <a:gd name="T19" fmla="*/ 0 h 163"/>
                <a:gd name="T20" fmla="*/ 1 w 70"/>
                <a:gd name="T21" fmla="*/ 1 h 163"/>
                <a:gd name="T22" fmla="*/ 1 w 70"/>
                <a:gd name="T23" fmla="*/ 1 h 163"/>
                <a:gd name="T24" fmla="*/ 1 w 70"/>
                <a:gd name="T25" fmla="*/ 1 h 163"/>
                <a:gd name="T26" fmla="*/ 1 w 70"/>
                <a:gd name="T27" fmla="*/ 1 h 163"/>
                <a:gd name="T28" fmla="*/ 1 w 70"/>
                <a:gd name="T29" fmla="*/ 1 h 163"/>
                <a:gd name="T30" fmla="*/ 1 w 70"/>
                <a:gd name="T31" fmla="*/ 1 h 163"/>
                <a:gd name="T32" fmla="*/ 1 w 70"/>
                <a:gd name="T33" fmla="*/ 1 h 163"/>
                <a:gd name="T34" fmla="*/ 1 w 70"/>
                <a:gd name="T35" fmla="*/ 1 h 163"/>
                <a:gd name="T36" fmla="*/ 1 w 70"/>
                <a:gd name="T37" fmla="*/ 1 h 163"/>
                <a:gd name="T38" fmla="*/ 1 w 70"/>
                <a:gd name="T39" fmla="*/ 1 h 163"/>
                <a:gd name="T40" fmla="*/ 1 w 70"/>
                <a:gd name="T41" fmla="*/ 1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63"/>
                <a:gd name="T65" fmla="*/ 70 w 70"/>
                <a:gd name="T66" fmla="*/ 163 h 1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63">
                  <a:moveTo>
                    <a:pt x="30" y="163"/>
                  </a:moveTo>
                  <a:lnTo>
                    <a:pt x="18" y="145"/>
                  </a:lnTo>
                  <a:lnTo>
                    <a:pt x="9" y="124"/>
                  </a:lnTo>
                  <a:lnTo>
                    <a:pt x="3" y="101"/>
                  </a:lnTo>
                  <a:lnTo>
                    <a:pt x="0" y="78"/>
                  </a:lnTo>
                  <a:lnTo>
                    <a:pt x="0" y="56"/>
                  </a:lnTo>
                  <a:lnTo>
                    <a:pt x="4" y="36"/>
                  </a:lnTo>
                  <a:lnTo>
                    <a:pt x="13" y="18"/>
                  </a:lnTo>
                  <a:lnTo>
                    <a:pt x="28" y="6"/>
                  </a:lnTo>
                  <a:lnTo>
                    <a:pt x="43" y="0"/>
                  </a:lnTo>
                  <a:lnTo>
                    <a:pt x="56" y="2"/>
                  </a:lnTo>
                  <a:lnTo>
                    <a:pt x="64" y="9"/>
                  </a:lnTo>
                  <a:lnTo>
                    <a:pt x="70" y="21"/>
                  </a:lnTo>
                  <a:lnTo>
                    <a:pt x="70" y="34"/>
                  </a:lnTo>
                  <a:lnTo>
                    <a:pt x="68" y="48"/>
                  </a:lnTo>
                  <a:lnTo>
                    <a:pt x="59" y="62"/>
                  </a:lnTo>
                  <a:lnTo>
                    <a:pt x="48" y="74"/>
                  </a:lnTo>
                  <a:lnTo>
                    <a:pt x="33" y="97"/>
                  </a:lnTo>
                  <a:lnTo>
                    <a:pt x="27" y="127"/>
                  </a:lnTo>
                  <a:lnTo>
                    <a:pt x="28" y="152"/>
                  </a:lnTo>
                  <a:lnTo>
                    <a:pt x="30" y="16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1" name="Freeform 53"/>
            <p:cNvSpPr>
              <a:spLocks/>
            </p:cNvSpPr>
            <p:nvPr/>
          </p:nvSpPr>
          <p:spPr bwMode="auto">
            <a:xfrm>
              <a:off x="2376" y="1599"/>
              <a:ext cx="180" cy="174"/>
            </a:xfrm>
            <a:custGeom>
              <a:avLst/>
              <a:gdLst>
                <a:gd name="T0" fmla="*/ 0 w 361"/>
                <a:gd name="T1" fmla="*/ 1 h 348"/>
                <a:gd name="T2" fmla="*/ 0 w 361"/>
                <a:gd name="T3" fmla="*/ 1 h 348"/>
                <a:gd name="T4" fmla="*/ 0 w 361"/>
                <a:gd name="T5" fmla="*/ 0 h 348"/>
                <a:gd name="T6" fmla="*/ 0 w 361"/>
                <a:gd name="T7" fmla="*/ 0 h 348"/>
                <a:gd name="T8" fmla="*/ 0 w 361"/>
                <a:gd name="T9" fmla="*/ 1 h 348"/>
                <a:gd name="T10" fmla="*/ 0 w 361"/>
                <a:gd name="T11" fmla="*/ 1 h 348"/>
                <a:gd name="T12" fmla="*/ 0 w 361"/>
                <a:gd name="T13" fmla="*/ 1 h 348"/>
                <a:gd name="T14" fmla="*/ 0 w 361"/>
                <a:gd name="T15" fmla="*/ 1 h 348"/>
                <a:gd name="T16" fmla="*/ 0 w 361"/>
                <a:gd name="T17" fmla="*/ 1 h 348"/>
                <a:gd name="T18" fmla="*/ 0 w 361"/>
                <a:gd name="T19" fmla="*/ 1 h 348"/>
                <a:gd name="T20" fmla="*/ 0 w 361"/>
                <a:gd name="T21" fmla="*/ 1 h 348"/>
                <a:gd name="T22" fmla="*/ 0 w 361"/>
                <a:gd name="T23" fmla="*/ 1 h 348"/>
                <a:gd name="T24" fmla="*/ 0 w 361"/>
                <a:gd name="T25" fmla="*/ 1 h 348"/>
                <a:gd name="T26" fmla="*/ 0 w 361"/>
                <a:gd name="T27" fmla="*/ 1 h 348"/>
                <a:gd name="T28" fmla="*/ 0 w 361"/>
                <a:gd name="T29" fmla="*/ 1 h 348"/>
                <a:gd name="T30" fmla="*/ 0 w 361"/>
                <a:gd name="T31" fmla="*/ 1 h 348"/>
                <a:gd name="T32" fmla="*/ 0 w 361"/>
                <a:gd name="T33" fmla="*/ 1 h 348"/>
                <a:gd name="T34" fmla="*/ 0 w 361"/>
                <a:gd name="T35" fmla="*/ 1 h 348"/>
                <a:gd name="T36" fmla="*/ 0 w 361"/>
                <a:gd name="T37" fmla="*/ 1 h 348"/>
                <a:gd name="T38" fmla="*/ 0 w 361"/>
                <a:gd name="T39" fmla="*/ 1 h 348"/>
                <a:gd name="T40" fmla="*/ 0 w 361"/>
                <a:gd name="T41" fmla="*/ 1 h 348"/>
                <a:gd name="T42" fmla="*/ 0 w 361"/>
                <a:gd name="T43" fmla="*/ 1 h 348"/>
                <a:gd name="T44" fmla="*/ 0 w 361"/>
                <a:gd name="T45" fmla="*/ 1 h 348"/>
                <a:gd name="T46" fmla="*/ 0 w 361"/>
                <a:gd name="T47" fmla="*/ 1 h 348"/>
                <a:gd name="T48" fmla="*/ 0 w 361"/>
                <a:gd name="T49" fmla="*/ 1 h 348"/>
                <a:gd name="T50" fmla="*/ 0 w 361"/>
                <a:gd name="T51" fmla="*/ 1 h 348"/>
                <a:gd name="T52" fmla="*/ 0 w 361"/>
                <a:gd name="T53" fmla="*/ 1 h 348"/>
                <a:gd name="T54" fmla="*/ 0 w 361"/>
                <a:gd name="T55" fmla="*/ 1 h 348"/>
                <a:gd name="T56" fmla="*/ 0 w 361"/>
                <a:gd name="T57" fmla="*/ 1 h 348"/>
                <a:gd name="T58" fmla="*/ 0 w 361"/>
                <a:gd name="T59" fmla="*/ 1 h 348"/>
                <a:gd name="T60" fmla="*/ 0 w 361"/>
                <a:gd name="T61" fmla="*/ 1 h 348"/>
                <a:gd name="T62" fmla="*/ 0 w 361"/>
                <a:gd name="T63" fmla="*/ 1 h 348"/>
                <a:gd name="T64" fmla="*/ 0 w 361"/>
                <a:gd name="T65" fmla="*/ 1 h 348"/>
                <a:gd name="T66" fmla="*/ 0 w 361"/>
                <a:gd name="T67" fmla="*/ 1 h 348"/>
                <a:gd name="T68" fmla="*/ 0 w 361"/>
                <a:gd name="T69" fmla="*/ 1 h 348"/>
                <a:gd name="T70" fmla="*/ 0 w 361"/>
                <a:gd name="T71" fmla="*/ 1 h 348"/>
                <a:gd name="T72" fmla="*/ 0 w 361"/>
                <a:gd name="T73" fmla="*/ 1 h 348"/>
                <a:gd name="T74" fmla="*/ 0 w 361"/>
                <a:gd name="T75" fmla="*/ 1 h 348"/>
                <a:gd name="T76" fmla="*/ 0 w 361"/>
                <a:gd name="T77" fmla="*/ 1 h 348"/>
                <a:gd name="T78" fmla="*/ 0 w 361"/>
                <a:gd name="T79" fmla="*/ 1 h 348"/>
                <a:gd name="T80" fmla="*/ 0 w 361"/>
                <a:gd name="T81" fmla="*/ 1 h 3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1"/>
                <a:gd name="T124" fmla="*/ 0 h 348"/>
                <a:gd name="T125" fmla="*/ 361 w 361"/>
                <a:gd name="T126" fmla="*/ 348 h 3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1" h="348">
                  <a:moveTo>
                    <a:pt x="8" y="6"/>
                  </a:moveTo>
                  <a:lnTo>
                    <a:pt x="0" y="1"/>
                  </a:lnTo>
                  <a:lnTo>
                    <a:pt x="0" y="0"/>
                  </a:lnTo>
                  <a:lnTo>
                    <a:pt x="8" y="0"/>
                  </a:lnTo>
                  <a:lnTo>
                    <a:pt x="23" y="4"/>
                  </a:lnTo>
                  <a:lnTo>
                    <a:pt x="44" y="8"/>
                  </a:lnTo>
                  <a:lnTo>
                    <a:pt x="69" y="16"/>
                  </a:lnTo>
                  <a:lnTo>
                    <a:pt x="98" y="27"/>
                  </a:lnTo>
                  <a:lnTo>
                    <a:pt x="129" y="39"/>
                  </a:lnTo>
                  <a:lnTo>
                    <a:pt x="162" y="55"/>
                  </a:lnTo>
                  <a:lnTo>
                    <a:pt x="196" y="74"/>
                  </a:lnTo>
                  <a:lnTo>
                    <a:pt x="229" y="96"/>
                  </a:lnTo>
                  <a:lnTo>
                    <a:pt x="262" y="120"/>
                  </a:lnTo>
                  <a:lnTo>
                    <a:pt x="291" y="146"/>
                  </a:lnTo>
                  <a:lnTo>
                    <a:pt x="317" y="178"/>
                  </a:lnTo>
                  <a:lnTo>
                    <a:pt x="340" y="210"/>
                  </a:lnTo>
                  <a:lnTo>
                    <a:pt x="356" y="247"/>
                  </a:lnTo>
                  <a:lnTo>
                    <a:pt x="361" y="267"/>
                  </a:lnTo>
                  <a:lnTo>
                    <a:pt x="358" y="287"/>
                  </a:lnTo>
                  <a:lnTo>
                    <a:pt x="354" y="304"/>
                  </a:lnTo>
                  <a:lnTo>
                    <a:pt x="346" y="319"/>
                  </a:lnTo>
                  <a:lnTo>
                    <a:pt x="336" y="331"/>
                  </a:lnTo>
                  <a:lnTo>
                    <a:pt x="328" y="340"/>
                  </a:lnTo>
                  <a:lnTo>
                    <a:pt x="323" y="346"/>
                  </a:lnTo>
                  <a:lnTo>
                    <a:pt x="320" y="348"/>
                  </a:lnTo>
                  <a:lnTo>
                    <a:pt x="321" y="346"/>
                  </a:lnTo>
                  <a:lnTo>
                    <a:pt x="326" y="341"/>
                  </a:lnTo>
                  <a:lnTo>
                    <a:pt x="331" y="332"/>
                  </a:lnTo>
                  <a:lnTo>
                    <a:pt x="336" y="320"/>
                  </a:lnTo>
                  <a:lnTo>
                    <a:pt x="340" y="305"/>
                  </a:lnTo>
                  <a:lnTo>
                    <a:pt x="342" y="287"/>
                  </a:lnTo>
                  <a:lnTo>
                    <a:pt x="341" y="267"/>
                  </a:lnTo>
                  <a:lnTo>
                    <a:pt x="336" y="244"/>
                  </a:lnTo>
                  <a:lnTo>
                    <a:pt x="326" y="220"/>
                  </a:lnTo>
                  <a:lnTo>
                    <a:pt x="309" y="194"/>
                  </a:lnTo>
                  <a:lnTo>
                    <a:pt x="283" y="165"/>
                  </a:lnTo>
                  <a:lnTo>
                    <a:pt x="250" y="136"/>
                  </a:lnTo>
                  <a:lnTo>
                    <a:pt x="207" y="105"/>
                  </a:lnTo>
                  <a:lnTo>
                    <a:pt x="153" y="73"/>
                  </a:lnTo>
                  <a:lnTo>
                    <a:pt x="88" y="39"/>
                  </a:lnTo>
                  <a:lnTo>
                    <a:pt x="8" y="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2" name="Freeform 54"/>
            <p:cNvSpPr>
              <a:spLocks/>
            </p:cNvSpPr>
            <p:nvPr/>
          </p:nvSpPr>
          <p:spPr bwMode="auto">
            <a:xfrm>
              <a:off x="2332" y="2439"/>
              <a:ext cx="63" cy="171"/>
            </a:xfrm>
            <a:custGeom>
              <a:avLst/>
              <a:gdLst>
                <a:gd name="T0" fmla="*/ 1 w 126"/>
                <a:gd name="T1" fmla="*/ 0 h 343"/>
                <a:gd name="T2" fmla="*/ 1 w 126"/>
                <a:gd name="T3" fmla="*/ 0 h 343"/>
                <a:gd name="T4" fmla="*/ 1 w 126"/>
                <a:gd name="T5" fmla="*/ 0 h 343"/>
                <a:gd name="T6" fmla="*/ 0 w 126"/>
                <a:gd name="T7" fmla="*/ 0 h 343"/>
                <a:gd name="T8" fmla="*/ 1 w 126"/>
                <a:gd name="T9" fmla="*/ 0 h 343"/>
                <a:gd name="T10" fmla="*/ 1 w 126"/>
                <a:gd name="T11" fmla="*/ 0 h 343"/>
                <a:gd name="T12" fmla="*/ 1 w 126"/>
                <a:gd name="T13" fmla="*/ 0 h 343"/>
                <a:gd name="T14" fmla="*/ 1 w 126"/>
                <a:gd name="T15" fmla="*/ 0 h 343"/>
                <a:gd name="T16" fmla="*/ 1 w 126"/>
                <a:gd name="T17" fmla="*/ 0 h 343"/>
                <a:gd name="T18" fmla="*/ 1 w 126"/>
                <a:gd name="T19" fmla="*/ 0 h 343"/>
                <a:gd name="T20" fmla="*/ 1 w 126"/>
                <a:gd name="T21" fmla="*/ 0 h 343"/>
                <a:gd name="T22" fmla="*/ 1 w 126"/>
                <a:gd name="T23" fmla="*/ 0 h 343"/>
                <a:gd name="T24" fmla="*/ 1 w 126"/>
                <a:gd name="T25" fmla="*/ 0 h 343"/>
                <a:gd name="T26" fmla="*/ 1 w 126"/>
                <a:gd name="T27" fmla="*/ 0 h 343"/>
                <a:gd name="T28" fmla="*/ 1 w 126"/>
                <a:gd name="T29" fmla="*/ 0 h 343"/>
                <a:gd name="T30" fmla="*/ 1 w 126"/>
                <a:gd name="T31" fmla="*/ 0 h 343"/>
                <a:gd name="T32" fmla="*/ 1 w 126"/>
                <a:gd name="T33" fmla="*/ 0 h 343"/>
                <a:gd name="T34" fmla="*/ 1 w 126"/>
                <a:gd name="T35" fmla="*/ 0 h 343"/>
                <a:gd name="T36" fmla="*/ 1 w 126"/>
                <a:gd name="T37" fmla="*/ 0 h 343"/>
                <a:gd name="T38" fmla="*/ 1 w 126"/>
                <a:gd name="T39" fmla="*/ 0 h 343"/>
                <a:gd name="T40" fmla="*/ 1 w 126"/>
                <a:gd name="T41" fmla="*/ 0 h 343"/>
                <a:gd name="T42" fmla="*/ 1 w 126"/>
                <a:gd name="T43" fmla="*/ 0 h 343"/>
                <a:gd name="T44" fmla="*/ 1 w 126"/>
                <a:gd name="T45" fmla="*/ 0 h 343"/>
                <a:gd name="T46" fmla="*/ 1 w 126"/>
                <a:gd name="T47" fmla="*/ 0 h 343"/>
                <a:gd name="T48" fmla="*/ 1 w 126"/>
                <a:gd name="T49" fmla="*/ 0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
                <a:gd name="T76" fmla="*/ 0 h 343"/>
                <a:gd name="T77" fmla="*/ 126 w 126"/>
                <a:gd name="T78" fmla="*/ 343 h 3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 h="343">
                  <a:moveTo>
                    <a:pt x="25" y="0"/>
                  </a:moveTo>
                  <a:lnTo>
                    <a:pt x="10" y="30"/>
                  </a:lnTo>
                  <a:lnTo>
                    <a:pt x="2" y="71"/>
                  </a:lnTo>
                  <a:lnTo>
                    <a:pt x="0" y="121"/>
                  </a:lnTo>
                  <a:lnTo>
                    <a:pt x="5" y="175"/>
                  </a:lnTo>
                  <a:lnTo>
                    <a:pt x="19" y="228"/>
                  </a:lnTo>
                  <a:lnTo>
                    <a:pt x="43" y="276"/>
                  </a:lnTo>
                  <a:lnTo>
                    <a:pt x="79" y="316"/>
                  </a:lnTo>
                  <a:lnTo>
                    <a:pt x="126" y="343"/>
                  </a:lnTo>
                  <a:lnTo>
                    <a:pt x="123" y="341"/>
                  </a:lnTo>
                  <a:lnTo>
                    <a:pt x="115" y="332"/>
                  </a:lnTo>
                  <a:lnTo>
                    <a:pt x="102" y="321"/>
                  </a:lnTo>
                  <a:lnTo>
                    <a:pt x="87" y="306"/>
                  </a:lnTo>
                  <a:lnTo>
                    <a:pt x="71" y="288"/>
                  </a:lnTo>
                  <a:lnTo>
                    <a:pt x="55" y="267"/>
                  </a:lnTo>
                  <a:lnTo>
                    <a:pt x="41" y="245"/>
                  </a:lnTo>
                  <a:lnTo>
                    <a:pt x="30" y="221"/>
                  </a:lnTo>
                  <a:lnTo>
                    <a:pt x="19" y="183"/>
                  </a:lnTo>
                  <a:lnTo>
                    <a:pt x="13" y="145"/>
                  </a:lnTo>
                  <a:lnTo>
                    <a:pt x="12" y="108"/>
                  </a:lnTo>
                  <a:lnTo>
                    <a:pt x="13" y="73"/>
                  </a:lnTo>
                  <a:lnTo>
                    <a:pt x="17" y="43"/>
                  </a:lnTo>
                  <a:lnTo>
                    <a:pt x="20" y="20"/>
                  </a:lnTo>
                  <a:lnTo>
                    <a:pt x="24" y="5"/>
                  </a:lnTo>
                  <a:lnTo>
                    <a:pt x="2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3" name="Freeform 55"/>
            <p:cNvSpPr>
              <a:spLocks/>
            </p:cNvSpPr>
            <p:nvPr/>
          </p:nvSpPr>
          <p:spPr bwMode="auto">
            <a:xfrm>
              <a:off x="2684" y="2480"/>
              <a:ext cx="165" cy="80"/>
            </a:xfrm>
            <a:custGeom>
              <a:avLst/>
              <a:gdLst>
                <a:gd name="T0" fmla="*/ 0 w 332"/>
                <a:gd name="T1" fmla="*/ 1 h 160"/>
                <a:gd name="T2" fmla="*/ 0 w 332"/>
                <a:gd name="T3" fmla="*/ 1 h 160"/>
                <a:gd name="T4" fmla="*/ 0 w 332"/>
                <a:gd name="T5" fmla="*/ 1 h 160"/>
                <a:gd name="T6" fmla="*/ 0 w 332"/>
                <a:gd name="T7" fmla="*/ 1 h 160"/>
                <a:gd name="T8" fmla="*/ 0 w 332"/>
                <a:gd name="T9" fmla="*/ 1 h 160"/>
                <a:gd name="T10" fmla="*/ 0 w 332"/>
                <a:gd name="T11" fmla="*/ 1 h 160"/>
                <a:gd name="T12" fmla="*/ 0 w 332"/>
                <a:gd name="T13" fmla="*/ 1 h 160"/>
                <a:gd name="T14" fmla="*/ 0 w 332"/>
                <a:gd name="T15" fmla="*/ 1 h 160"/>
                <a:gd name="T16" fmla="*/ 0 w 332"/>
                <a:gd name="T17" fmla="*/ 1 h 160"/>
                <a:gd name="T18" fmla="*/ 0 w 332"/>
                <a:gd name="T19" fmla="*/ 1 h 160"/>
                <a:gd name="T20" fmla="*/ 0 w 332"/>
                <a:gd name="T21" fmla="*/ 1 h 160"/>
                <a:gd name="T22" fmla="*/ 0 w 332"/>
                <a:gd name="T23" fmla="*/ 1 h 160"/>
                <a:gd name="T24" fmla="*/ 0 w 332"/>
                <a:gd name="T25" fmla="*/ 0 h 160"/>
                <a:gd name="T26" fmla="*/ 0 w 332"/>
                <a:gd name="T27" fmla="*/ 0 h 160"/>
                <a:gd name="T28" fmla="*/ 0 w 332"/>
                <a:gd name="T29" fmla="*/ 1 h 160"/>
                <a:gd name="T30" fmla="*/ 0 w 332"/>
                <a:gd name="T31" fmla="*/ 1 h 160"/>
                <a:gd name="T32" fmla="*/ 0 w 332"/>
                <a:gd name="T33" fmla="*/ 1 h 160"/>
                <a:gd name="T34" fmla="*/ 0 w 332"/>
                <a:gd name="T35" fmla="*/ 1 h 160"/>
                <a:gd name="T36" fmla="*/ 0 w 332"/>
                <a:gd name="T37" fmla="*/ 1 h 160"/>
                <a:gd name="T38" fmla="*/ 0 w 332"/>
                <a:gd name="T39" fmla="*/ 1 h 160"/>
                <a:gd name="T40" fmla="*/ 0 w 332"/>
                <a:gd name="T41" fmla="*/ 1 h 160"/>
                <a:gd name="T42" fmla="*/ 0 w 332"/>
                <a:gd name="T43" fmla="*/ 1 h 160"/>
                <a:gd name="T44" fmla="*/ 0 w 332"/>
                <a:gd name="T45" fmla="*/ 1 h 160"/>
                <a:gd name="T46" fmla="*/ 0 w 332"/>
                <a:gd name="T47" fmla="*/ 1 h 160"/>
                <a:gd name="T48" fmla="*/ 0 w 332"/>
                <a:gd name="T49" fmla="*/ 1 h 160"/>
                <a:gd name="T50" fmla="*/ 0 w 332"/>
                <a:gd name="T51" fmla="*/ 1 h 160"/>
                <a:gd name="T52" fmla="*/ 0 w 332"/>
                <a:gd name="T53" fmla="*/ 1 h 160"/>
                <a:gd name="T54" fmla="*/ 0 w 332"/>
                <a:gd name="T55" fmla="*/ 1 h 160"/>
                <a:gd name="T56" fmla="*/ 0 w 332"/>
                <a:gd name="T57" fmla="*/ 1 h 160"/>
                <a:gd name="T58" fmla="*/ 0 w 332"/>
                <a:gd name="T59" fmla="*/ 1 h 160"/>
                <a:gd name="T60" fmla="*/ 0 w 332"/>
                <a:gd name="T61" fmla="*/ 1 h 160"/>
                <a:gd name="T62" fmla="*/ 0 w 332"/>
                <a:gd name="T63" fmla="*/ 1 h 160"/>
                <a:gd name="T64" fmla="*/ 0 w 332"/>
                <a:gd name="T65" fmla="*/ 1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160"/>
                <a:gd name="T101" fmla="*/ 332 w 332"/>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160">
                  <a:moveTo>
                    <a:pt x="332" y="160"/>
                  </a:moveTo>
                  <a:lnTo>
                    <a:pt x="326" y="146"/>
                  </a:lnTo>
                  <a:lnTo>
                    <a:pt x="318" y="130"/>
                  </a:lnTo>
                  <a:lnTo>
                    <a:pt x="305" y="114"/>
                  </a:lnTo>
                  <a:lnTo>
                    <a:pt x="290" y="96"/>
                  </a:lnTo>
                  <a:lnTo>
                    <a:pt x="273" y="79"/>
                  </a:lnTo>
                  <a:lnTo>
                    <a:pt x="254" y="63"/>
                  </a:lnTo>
                  <a:lnTo>
                    <a:pt x="232" y="48"/>
                  </a:lnTo>
                  <a:lnTo>
                    <a:pt x="208" y="34"/>
                  </a:lnTo>
                  <a:lnTo>
                    <a:pt x="183" y="21"/>
                  </a:lnTo>
                  <a:lnTo>
                    <a:pt x="158" y="11"/>
                  </a:lnTo>
                  <a:lnTo>
                    <a:pt x="132" y="4"/>
                  </a:lnTo>
                  <a:lnTo>
                    <a:pt x="104" y="0"/>
                  </a:lnTo>
                  <a:lnTo>
                    <a:pt x="77" y="0"/>
                  </a:lnTo>
                  <a:lnTo>
                    <a:pt x="51" y="2"/>
                  </a:lnTo>
                  <a:lnTo>
                    <a:pt x="26" y="10"/>
                  </a:lnTo>
                  <a:lnTo>
                    <a:pt x="0" y="23"/>
                  </a:lnTo>
                  <a:lnTo>
                    <a:pt x="5" y="21"/>
                  </a:lnTo>
                  <a:lnTo>
                    <a:pt x="15" y="19"/>
                  </a:lnTo>
                  <a:lnTo>
                    <a:pt x="33" y="17"/>
                  </a:lnTo>
                  <a:lnTo>
                    <a:pt x="54" y="15"/>
                  </a:lnTo>
                  <a:lnTo>
                    <a:pt x="79" y="13"/>
                  </a:lnTo>
                  <a:lnTo>
                    <a:pt x="105" y="15"/>
                  </a:lnTo>
                  <a:lnTo>
                    <a:pt x="132" y="18"/>
                  </a:lnTo>
                  <a:lnTo>
                    <a:pt x="157" y="24"/>
                  </a:lnTo>
                  <a:lnTo>
                    <a:pt x="194" y="39"/>
                  </a:lnTo>
                  <a:lnTo>
                    <a:pt x="226" y="59"/>
                  </a:lnTo>
                  <a:lnTo>
                    <a:pt x="256" y="81"/>
                  </a:lnTo>
                  <a:lnTo>
                    <a:pt x="282" y="104"/>
                  </a:lnTo>
                  <a:lnTo>
                    <a:pt x="303" y="125"/>
                  </a:lnTo>
                  <a:lnTo>
                    <a:pt x="318" y="144"/>
                  </a:lnTo>
                  <a:lnTo>
                    <a:pt x="329" y="155"/>
                  </a:lnTo>
                  <a:lnTo>
                    <a:pt x="332" y="16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4" name="Freeform 56"/>
            <p:cNvSpPr>
              <a:spLocks/>
            </p:cNvSpPr>
            <p:nvPr/>
          </p:nvSpPr>
          <p:spPr bwMode="auto">
            <a:xfrm>
              <a:off x="2464" y="1984"/>
              <a:ext cx="186" cy="670"/>
            </a:xfrm>
            <a:custGeom>
              <a:avLst/>
              <a:gdLst>
                <a:gd name="T0" fmla="*/ 0 w 373"/>
                <a:gd name="T1" fmla="*/ 1 h 1340"/>
                <a:gd name="T2" fmla="*/ 0 w 373"/>
                <a:gd name="T3" fmla="*/ 1 h 1340"/>
                <a:gd name="T4" fmla="*/ 0 w 373"/>
                <a:gd name="T5" fmla="*/ 1 h 1340"/>
                <a:gd name="T6" fmla="*/ 0 w 373"/>
                <a:gd name="T7" fmla="*/ 1 h 1340"/>
                <a:gd name="T8" fmla="*/ 0 w 373"/>
                <a:gd name="T9" fmla="*/ 1 h 1340"/>
                <a:gd name="T10" fmla="*/ 0 w 373"/>
                <a:gd name="T11" fmla="*/ 1 h 1340"/>
                <a:gd name="T12" fmla="*/ 0 w 373"/>
                <a:gd name="T13" fmla="*/ 1 h 1340"/>
                <a:gd name="T14" fmla="*/ 0 w 373"/>
                <a:gd name="T15" fmla="*/ 1 h 1340"/>
                <a:gd name="T16" fmla="*/ 0 w 373"/>
                <a:gd name="T17" fmla="*/ 1 h 1340"/>
                <a:gd name="T18" fmla="*/ 0 w 373"/>
                <a:gd name="T19" fmla="*/ 1 h 1340"/>
                <a:gd name="T20" fmla="*/ 0 w 373"/>
                <a:gd name="T21" fmla="*/ 1 h 1340"/>
                <a:gd name="T22" fmla="*/ 0 w 373"/>
                <a:gd name="T23" fmla="*/ 1 h 1340"/>
                <a:gd name="T24" fmla="*/ 0 w 373"/>
                <a:gd name="T25" fmla="*/ 1 h 1340"/>
                <a:gd name="T26" fmla="*/ 0 w 373"/>
                <a:gd name="T27" fmla="*/ 1 h 1340"/>
                <a:gd name="T28" fmla="*/ 0 w 373"/>
                <a:gd name="T29" fmla="*/ 1 h 1340"/>
                <a:gd name="T30" fmla="*/ 0 w 373"/>
                <a:gd name="T31" fmla="*/ 1 h 1340"/>
                <a:gd name="T32" fmla="*/ 0 w 373"/>
                <a:gd name="T33" fmla="*/ 1 h 1340"/>
                <a:gd name="T34" fmla="*/ 0 w 373"/>
                <a:gd name="T35" fmla="*/ 1 h 1340"/>
                <a:gd name="T36" fmla="*/ 0 w 373"/>
                <a:gd name="T37" fmla="*/ 1 h 1340"/>
                <a:gd name="T38" fmla="*/ 0 w 373"/>
                <a:gd name="T39" fmla="*/ 1 h 1340"/>
                <a:gd name="T40" fmla="*/ 0 w 373"/>
                <a:gd name="T41" fmla="*/ 1 h 1340"/>
                <a:gd name="T42" fmla="*/ 0 w 373"/>
                <a:gd name="T43" fmla="*/ 1 h 1340"/>
                <a:gd name="T44" fmla="*/ 0 w 373"/>
                <a:gd name="T45" fmla="*/ 1 h 1340"/>
                <a:gd name="T46" fmla="*/ 0 w 373"/>
                <a:gd name="T47" fmla="*/ 1 h 1340"/>
                <a:gd name="T48" fmla="*/ 0 w 373"/>
                <a:gd name="T49" fmla="*/ 1 h 1340"/>
                <a:gd name="T50" fmla="*/ 0 w 373"/>
                <a:gd name="T51" fmla="*/ 1 h 1340"/>
                <a:gd name="T52" fmla="*/ 0 w 373"/>
                <a:gd name="T53" fmla="*/ 1 h 1340"/>
                <a:gd name="T54" fmla="*/ 0 w 373"/>
                <a:gd name="T55" fmla="*/ 1 h 1340"/>
                <a:gd name="T56" fmla="*/ 0 w 373"/>
                <a:gd name="T57" fmla="*/ 1 h 1340"/>
                <a:gd name="T58" fmla="*/ 0 w 373"/>
                <a:gd name="T59" fmla="*/ 1 h 1340"/>
                <a:gd name="T60" fmla="*/ 0 w 373"/>
                <a:gd name="T61" fmla="*/ 1 h 1340"/>
                <a:gd name="T62" fmla="*/ 0 w 373"/>
                <a:gd name="T63" fmla="*/ 1 h 1340"/>
                <a:gd name="T64" fmla="*/ 0 w 373"/>
                <a:gd name="T65" fmla="*/ 1 h 1340"/>
                <a:gd name="T66" fmla="*/ 0 w 373"/>
                <a:gd name="T67" fmla="*/ 1 h 1340"/>
                <a:gd name="T68" fmla="*/ 0 w 373"/>
                <a:gd name="T69" fmla="*/ 1 h 1340"/>
                <a:gd name="T70" fmla="*/ 0 w 373"/>
                <a:gd name="T71" fmla="*/ 1 h 1340"/>
                <a:gd name="T72" fmla="*/ 0 w 373"/>
                <a:gd name="T73" fmla="*/ 1 h 1340"/>
                <a:gd name="T74" fmla="*/ 0 w 373"/>
                <a:gd name="T75" fmla="*/ 1 h 1340"/>
                <a:gd name="T76" fmla="*/ 0 w 373"/>
                <a:gd name="T77" fmla="*/ 1 h 1340"/>
                <a:gd name="T78" fmla="*/ 0 w 373"/>
                <a:gd name="T79" fmla="*/ 1 h 1340"/>
                <a:gd name="T80" fmla="*/ 0 w 373"/>
                <a:gd name="T81" fmla="*/ 1 h 1340"/>
                <a:gd name="T82" fmla="*/ 0 w 373"/>
                <a:gd name="T83" fmla="*/ 1 h 1340"/>
                <a:gd name="T84" fmla="*/ 0 w 373"/>
                <a:gd name="T85" fmla="*/ 1 h 1340"/>
                <a:gd name="T86" fmla="*/ 0 w 373"/>
                <a:gd name="T87" fmla="*/ 1 h 1340"/>
                <a:gd name="T88" fmla="*/ 0 w 373"/>
                <a:gd name="T89" fmla="*/ 1 h 1340"/>
                <a:gd name="T90" fmla="*/ 0 w 373"/>
                <a:gd name="T91" fmla="*/ 1 h 1340"/>
                <a:gd name="T92" fmla="*/ 0 w 373"/>
                <a:gd name="T93" fmla="*/ 1 h 1340"/>
                <a:gd name="T94" fmla="*/ 0 w 373"/>
                <a:gd name="T95" fmla="*/ 1 h 1340"/>
                <a:gd name="T96" fmla="*/ 0 w 373"/>
                <a:gd name="T97" fmla="*/ 1 h 1340"/>
                <a:gd name="T98" fmla="*/ 0 w 373"/>
                <a:gd name="T99" fmla="*/ 1 h 1340"/>
                <a:gd name="T100" fmla="*/ 0 w 373"/>
                <a:gd name="T101" fmla="*/ 1 h 1340"/>
                <a:gd name="T102" fmla="*/ 0 w 373"/>
                <a:gd name="T103" fmla="*/ 1 h 1340"/>
                <a:gd name="T104" fmla="*/ 0 w 373"/>
                <a:gd name="T105" fmla="*/ 1 h 1340"/>
                <a:gd name="T106" fmla="*/ 0 w 373"/>
                <a:gd name="T107" fmla="*/ 1 h 1340"/>
                <a:gd name="T108" fmla="*/ 0 w 373"/>
                <a:gd name="T109" fmla="*/ 1 h 1340"/>
                <a:gd name="T110" fmla="*/ 0 w 373"/>
                <a:gd name="T111" fmla="*/ 1 h 13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3"/>
                <a:gd name="T169" fmla="*/ 0 h 1340"/>
                <a:gd name="T170" fmla="*/ 373 w 373"/>
                <a:gd name="T171" fmla="*/ 1340 h 13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3" h="1340">
                  <a:moveTo>
                    <a:pt x="373" y="1336"/>
                  </a:moveTo>
                  <a:lnTo>
                    <a:pt x="330" y="1333"/>
                  </a:lnTo>
                  <a:lnTo>
                    <a:pt x="286" y="1329"/>
                  </a:lnTo>
                  <a:lnTo>
                    <a:pt x="242" y="1323"/>
                  </a:lnTo>
                  <a:lnTo>
                    <a:pt x="201" y="1315"/>
                  </a:lnTo>
                  <a:lnTo>
                    <a:pt x="162" y="1304"/>
                  </a:lnTo>
                  <a:lnTo>
                    <a:pt x="127" y="1287"/>
                  </a:lnTo>
                  <a:lnTo>
                    <a:pt x="96" y="1268"/>
                  </a:lnTo>
                  <a:lnTo>
                    <a:pt x="72" y="1242"/>
                  </a:lnTo>
                  <a:lnTo>
                    <a:pt x="53" y="1211"/>
                  </a:lnTo>
                  <a:lnTo>
                    <a:pt x="43" y="1175"/>
                  </a:lnTo>
                  <a:lnTo>
                    <a:pt x="42" y="1130"/>
                  </a:lnTo>
                  <a:lnTo>
                    <a:pt x="50" y="1077"/>
                  </a:lnTo>
                  <a:lnTo>
                    <a:pt x="68" y="1017"/>
                  </a:lnTo>
                  <a:lnTo>
                    <a:pt x="99" y="946"/>
                  </a:lnTo>
                  <a:lnTo>
                    <a:pt x="142" y="867"/>
                  </a:lnTo>
                  <a:lnTo>
                    <a:pt x="200" y="777"/>
                  </a:lnTo>
                  <a:lnTo>
                    <a:pt x="248" y="700"/>
                  </a:lnTo>
                  <a:lnTo>
                    <a:pt x="287" y="626"/>
                  </a:lnTo>
                  <a:lnTo>
                    <a:pt x="318" y="556"/>
                  </a:lnTo>
                  <a:lnTo>
                    <a:pt x="341" y="489"/>
                  </a:lnTo>
                  <a:lnTo>
                    <a:pt x="357" y="426"/>
                  </a:lnTo>
                  <a:lnTo>
                    <a:pt x="365" y="366"/>
                  </a:lnTo>
                  <a:lnTo>
                    <a:pt x="368" y="310"/>
                  </a:lnTo>
                  <a:lnTo>
                    <a:pt x="364" y="258"/>
                  </a:lnTo>
                  <a:lnTo>
                    <a:pt x="355" y="210"/>
                  </a:lnTo>
                  <a:lnTo>
                    <a:pt x="341" y="167"/>
                  </a:lnTo>
                  <a:lnTo>
                    <a:pt x="323" y="129"/>
                  </a:lnTo>
                  <a:lnTo>
                    <a:pt x="301" y="94"/>
                  </a:lnTo>
                  <a:lnTo>
                    <a:pt x="276" y="65"/>
                  </a:lnTo>
                  <a:lnTo>
                    <a:pt x="248" y="41"/>
                  </a:lnTo>
                  <a:lnTo>
                    <a:pt x="218" y="22"/>
                  </a:lnTo>
                  <a:lnTo>
                    <a:pt x="186" y="8"/>
                  </a:lnTo>
                  <a:lnTo>
                    <a:pt x="162" y="2"/>
                  </a:lnTo>
                  <a:lnTo>
                    <a:pt x="140" y="0"/>
                  </a:lnTo>
                  <a:lnTo>
                    <a:pt x="119" y="2"/>
                  </a:lnTo>
                  <a:lnTo>
                    <a:pt x="101" y="7"/>
                  </a:lnTo>
                  <a:lnTo>
                    <a:pt x="84" y="15"/>
                  </a:lnTo>
                  <a:lnTo>
                    <a:pt x="69" y="25"/>
                  </a:lnTo>
                  <a:lnTo>
                    <a:pt x="56" y="35"/>
                  </a:lnTo>
                  <a:lnTo>
                    <a:pt x="43" y="48"/>
                  </a:lnTo>
                  <a:lnTo>
                    <a:pt x="33" y="62"/>
                  </a:lnTo>
                  <a:lnTo>
                    <a:pt x="25" y="75"/>
                  </a:lnTo>
                  <a:lnTo>
                    <a:pt x="16" y="87"/>
                  </a:lnTo>
                  <a:lnTo>
                    <a:pt x="11" y="99"/>
                  </a:lnTo>
                  <a:lnTo>
                    <a:pt x="6" y="108"/>
                  </a:lnTo>
                  <a:lnTo>
                    <a:pt x="3" y="116"/>
                  </a:lnTo>
                  <a:lnTo>
                    <a:pt x="1" y="121"/>
                  </a:lnTo>
                  <a:lnTo>
                    <a:pt x="0" y="123"/>
                  </a:lnTo>
                  <a:lnTo>
                    <a:pt x="1" y="122"/>
                  </a:lnTo>
                  <a:lnTo>
                    <a:pt x="4" y="117"/>
                  </a:lnTo>
                  <a:lnTo>
                    <a:pt x="8" y="111"/>
                  </a:lnTo>
                  <a:lnTo>
                    <a:pt x="15" y="103"/>
                  </a:lnTo>
                  <a:lnTo>
                    <a:pt x="23" y="94"/>
                  </a:lnTo>
                  <a:lnTo>
                    <a:pt x="33" y="85"/>
                  </a:lnTo>
                  <a:lnTo>
                    <a:pt x="44" y="75"/>
                  </a:lnTo>
                  <a:lnTo>
                    <a:pt x="56" y="64"/>
                  </a:lnTo>
                  <a:lnTo>
                    <a:pt x="69" y="54"/>
                  </a:lnTo>
                  <a:lnTo>
                    <a:pt x="84" y="45"/>
                  </a:lnTo>
                  <a:lnTo>
                    <a:pt x="99" y="37"/>
                  </a:lnTo>
                  <a:lnTo>
                    <a:pt x="115" y="31"/>
                  </a:lnTo>
                  <a:lnTo>
                    <a:pt x="133" y="27"/>
                  </a:lnTo>
                  <a:lnTo>
                    <a:pt x="151" y="26"/>
                  </a:lnTo>
                  <a:lnTo>
                    <a:pt x="170" y="27"/>
                  </a:lnTo>
                  <a:lnTo>
                    <a:pt x="189" y="33"/>
                  </a:lnTo>
                  <a:lnTo>
                    <a:pt x="210" y="42"/>
                  </a:lnTo>
                  <a:lnTo>
                    <a:pt x="232" y="55"/>
                  </a:lnTo>
                  <a:lnTo>
                    <a:pt x="253" y="72"/>
                  </a:lnTo>
                  <a:lnTo>
                    <a:pt x="273" y="92"/>
                  </a:lnTo>
                  <a:lnTo>
                    <a:pt x="293" y="114"/>
                  </a:lnTo>
                  <a:lnTo>
                    <a:pt x="311" y="140"/>
                  </a:lnTo>
                  <a:lnTo>
                    <a:pt x="327" y="169"/>
                  </a:lnTo>
                  <a:lnTo>
                    <a:pt x="340" y="200"/>
                  </a:lnTo>
                  <a:lnTo>
                    <a:pt x="350" y="236"/>
                  </a:lnTo>
                  <a:lnTo>
                    <a:pt x="357" y="273"/>
                  </a:lnTo>
                  <a:lnTo>
                    <a:pt x="361" y="313"/>
                  </a:lnTo>
                  <a:lnTo>
                    <a:pt x="360" y="357"/>
                  </a:lnTo>
                  <a:lnTo>
                    <a:pt x="353" y="402"/>
                  </a:lnTo>
                  <a:lnTo>
                    <a:pt x="340" y="450"/>
                  </a:lnTo>
                  <a:lnTo>
                    <a:pt x="322" y="501"/>
                  </a:lnTo>
                  <a:lnTo>
                    <a:pt x="297" y="554"/>
                  </a:lnTo>
                  <a:lnTo>
                    <a:pt x="268" y="610"/>
                  </a:lnTo>
                  <a:lnTo>
                    <a:pt x="236" y="663"/>
                  </a:lnTo>
                  <a:lnTo>
                    <a:pt x="205" y="715"/>
                  </a:lnTo>
                  <a:lnTo>
                    <a:pt x="175" y="764"/>
                  </a:lnTo>
                  <a:lnTo>
                    <a:pt x="145" y="813"/>
                  </a:lnTo>
                  <a:lnTo>
                    <a:pt x="118" y="858"/>
                  </a:lnTo>
                  <a:lnTo>
                    <a:pt x="92" y="902"/>
                  </a:lnTo>
                  <a:lnTo>
                    <a:pt x="68" y="944"/>
                  </a:lnTo>
                  <a:lnTo>
                    <a:pt x="49" y="984"/>
                  </a:lnTo>
                  <a:lnTo>
                    <a:pt x="31" y="1022"/>
                  </a:lnTo>
                  <a:lnTo>
                    <a:pt x="19" y="1060"/>
                  </a:lnTo>
                  <a:lnTo>
                    <a:pt x="11" y="1095"/>
                  </a:lnTo>
                  <a:lnTo>
                    <a:pt x="7" y="1130"/>
                  </a:lnTo>
                  <a:lnTo>
                    <a:pt x="11" y="1162"/>
                  </a:lnTo>
                  <a:lnTo>
                    <a:pt x="19" y="1193"/>
                  </a:lnTo>
                  <a:lnTo>
                    <a:pt x="35" y="1223"/>
                  </a:lnTo>
                  <a:lnTo>
                    <a:pt x="56" y="1249"/>
                  </a:lnTo>
                  <a:lnTo>
                    <a:pt x="79" y="1271"/>
                  </a:lnTo>
                  <a:lnTo>
                    <a:pt x="104" y="1290"/>
                  </a:lnTo>
                  <a:lnTo>
                    <a:pt x="130" y="1305"/>
                  </a:lnTo>
                  <a:lnTo>
                    <a:pt x="158" y="1317"/>
                  </a:lnTo>
                  <a:lnTo>
                    <a:pt x="187" y="1325"/>
                  </a:lnTo>
                  <a:lnTo>
                    <a:pt x="215" y="1332"/>
                  </a:lnTo>
                  <a:lnTo>
                    <a:pt x="242" y="1337"/>
                  </a:lnTo>
                  <a:lnTo>
                    <a:pt x="269" y="1339"/>
                  </a:lnTo>
                  <a:lnTo>
                    <a:pt x="293" y="1340"/>
                  </a:lnTo>
                  <a:lnTo>
                    <a:pt x="316" y="1340"/>
                  </a:lnTo>
                  <a:lnTo>
                    <a:pt x="334" y="1339"/>
                  </a:lnTo>
                  <a:lnTo>
                    <a:pt x="350" y="1338"/>
                  </a:lnTo>
                  <a:lnTo>
                    <a:pt x="363" y="1337"/>
                  </a:lnTo>
                  <a:lnTo>
                    <a:pt x="371" y="1336"/>
                  </a:lnTo>
                  <a:lnTo>
                    <a:pt x="373" y="133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5" name="Freeform 57"/>
            <p:cNvSpPr>
              <a:spLocks/>
            </p:cNvSpPr>
            <p:nvPr/>
          </p:nvSpPr>
          <p:spPr bwMode="auto">
            <a:xfrm>
              <a:off x="2886" y="2685"/>
              <a:ext cx="55" cy="62"/>
            </a:xfrm>
            <a:custGeom>
              <a:avLst/>
              <a:gdLst>
                <a:gd name="T0" fmla="*/ 1 w 110"/>
                <a:gd name="T1" fmla="*/ 1 h 123"/>
                <a:gd name="T2" fmla="*/ 1 w 110"/>
                <a:gd name="T3" fmla="*/ 1 h 123"/>
                <a:gd name="T4" fmla="*/ 1 w 110"/>
                <a:gd name="T5" fmla="*/ 1 h 123"/>
                <a:gd name="T6" fmla="*/ 1 w 110"/>
                <a:gd name="T7" fmla="*/ 1 h 123"/>
                <a:gd name="T8" fmla="*/ 1 w 110"/>
                <a:gd name="T9" fmla="*/ 1 h 123"/>
                <a:gd name="T10" fmla="*/ 1 w 110"/>
                <a:gd name="T11" fmla="*/ 1 h 123"/>
                <a:gd name="T12" fmla="*/ 1 w 110"/>
                <a:gd name="T13" fmla="*/ 1 h 123"/>
                <a:gd name="T14" fmla="*/ 1 w 110"/>
                <a:gd name="T15" fmla="*/ 1 h 123"/>
                <a:gd name="T16" fmla="*/ 1 w 110"/>
                <a:gd name="T17" fmla="*/ 1 h 123"/>
                <a:gd name="T18" fmla="*/ 1 w 110"/>
                <a:gd name="T19" fmla="*/ 1 h 123"/>
                <a:gd name="T20" fmla="*/ 1 w 110"/>
                <a:gd name="T21" fmla="*/ 1 h 123"/>
                <a:gd name="T22" fmla="*/ 1 w 110"/>
                <a:gd name="T23" fmla="*/ 1 h 123"/>
                <a:gd name="T24" fmla="*/ 1 w 110"/>
                <a:gd name="T25" fmla="*/ 0 h 123"/>
                <a:gd name="T26" fmla="*/ 1 w 110"/>
                <a:gd name="T27" fmla="*/ 1 h 123"/>
                <a:gd name="T28" fmla="*/ 1 w 110"/>
                <a:gd name="T29" fmla="*/ 1 h 123"/>
                <a:gd name="T30" fmla="*/ 1 w 110"/>
                <a:gd name="T31" fmla="*/ 1 h 123"/>
                <a:gd name="T32" fmla="*/ 1 w 110"/>
                <a:gd name="T33" fmla="*/ 1 h 123"/>
                <a:gd name="T34" fmla="*/ 1 w 110"/>
                <a:gd name="T35" fmla="*/ 1 h 123"/>
                <a:gd name="T36" fmla="*/ 1 w 110"/>
                <a:gd name="T37" fmla="*/ 1 h 123"/>
                <a:gd name="T38" fmla="*/ 1 w 110"/>
                <a:gd name="T39" fmla="*/ 1 h 123"/>
                <a:gd name="T40" fmla="*/ 1 w 110"/>
                <a:gd name="T41" fmla="*/ 1 h 123"/>
                <a:gd name="T42" fmla="*/ 1 w 110"/>
                <a:gd name="T43" fmla="*/ 1 h 123"/>
                <a:gd name="T44" fmla="*/ 1 w 110"/>
                <a:gd name="T45" fmla="*/ 1 h 123"/>
                <a:gd name="T46" fmla="*/ 1 w 110"/>
                <a:gd name="T47" fmla="*/ 1 h 123"/>
                <a:gd name="T48" fmla="*/ 1 w 110"/>
                <a:gd name="T49" fmla="*/ 1 h 123"/>
                <a:gd name="T50" fmla="*/ 1 w 110"/>
                <a:gd name="T51" fmla="*/ 1 h 123"/>
                <a:gd name="T52" fmla="*/ 0 w 110"/>
                <a:gd name="T53" fmla="*/ 1 h 123"/>
                <a:gd name="T54" fmla="*/ 0 w 110"/>
                <a:gd name="T55" fmla="*/ 1 h 123"/>
                <a:gd name="T56" fmla="*/ 1 w 110"/>
                <a:gd name="T57" fmla="*/ 1 h 123"/>
                <a:gd name="T58" fmla="*/ 1 w 110"/>
                <a:gd name="T59" fmla="*/ 1 h 123"/>
                <a:gd name="T60" fmla="*/ 1 w 110"/>
                <a:gd name="T61" fmla="*/ 1 h 123"/>
                <a:gd name="T62" fmla="*/ 1 w 110"/>
                <a:gd name="T63" fmla="*/ 1 h 123"/>
                <a:gd name="T64" fmla="*/ 1 w 110"/>
                <a:gd name="T65" fmla="*/ 1 h 123"/>
                <a:gd name="T66" fmla="*/ 1 w 110"/>
                <a:gd name="T67" fmla="*/ 1 h 123"/>
                <a:gd name="T68" fmla="*/ 1 w 110"/>
                <a:gd name="T69" fmla="*/ 1 h 123"/>
                <a:gd name="T70" fmla="*/ 1 w 110"/>
                <a:gd name="T71" fmla="*/ 1 h 123"/>
                <a:gd name="T72" fmla="*/ 1 w 110"/>
                <a:gd name="T73" fmla="*/ 1 h 123"/>
                <a:gd name="T74" fmla="*/ 1 w 110"/>
                <a:gd name="T75" fmla="*/ 1 h 123"/>
                <a:gd name="T76" fmla="*/ 1 w 110"/>
                <a:gd name="T77" fmla="*/ 1 h 123"/>
                <a:gd name="T78" fmla="*/ 1 w 110"/>
                <a:gd name="T79" fmla="*/ 1 h 123"/>
                <a:gd name="T80" fmla="*/ 1 w 110"/>
                <a:gd name="T81" fmla="*/ 1 h 123"/>
                <a:gd name="T82" fmla="*/ 1 w 110"/>
                <a:gd name="T83" fmla="*/ 1 h 123"/>
                <a:gd name="T84" fmla="*/ 1 w 110"/>
                <a:gd name="T85" fmla="*/ 1 h 123"/>
                <a:gd name="T86" fmla="*/ 1 w 110"/>
                <a:gd name="T87" fmla="*/ 1 h 123"/>
                <a:gd name="T88" fmla="*/ 1 w 110"/>
                <a:gd name="T89" fmla="*/ 1 h 123"/>
                <a:gd name="T90" fmla="*/ 1 w 110"/>
                <a:gd name="T91" fmla="*/ 1 h 123"/>
                <a:gd name="T92" fmla="*/ 1 w 110"/>
                <a:gd name="T93" fmla="*/ 1 h 123"/>
                <a:gd name="T94" fmla="*/ 1 w 110"/>
                <a:gd name="T95" fmla="*/ 1 h 123"/>
                <a:gd name="T96" fmla="*/ 1 w 110"/>
                <a:gd name="T97" fmla="*/ 1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123"/>
                <a:gd name="T149" fmla="*/ 110 w 110"/>
                <a:gd name="T150" fmla="*/ 123 h 1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123">
                  <a:moveTo>
                    <a:pt x="99" y="62"/>
                  </a:moveTo>
                  <a:lnTo>
                    <a:pt x="105" y="56"/>
                  </a:lnTo>
                  <a:lnTo>
                    <a:pt x="110" y="48"/>
                  </a:lnTo>
                  <a:lnTo>
                    <a:pt x="110" y="39"/>
                  </a:lnTo>
                  <a:lnTo>
                    <a:pt x="108" y="31"/>
                  </a:lnTo>
                  <a:lnTo>
                    <a:pt x="102" y="25"/>
                  </a:lnTo>
                  <a:lnTo>
                    <a:pt x="94" y="21"/>
                  </a:lnTo>
                  <a:lnTo>
                    <a:pt x="86" y="20"/>
                  </a:lnTo>
                  <a:lnTo>
                    <a:pt x="77" y="23"/>
                  </a:lnTo>
                  <a:lnTo>
                    <a:pt x="74" y="13"/>
                  </a:lnTo>
                  <a:lnTo>
                    <a:pt x="70" y="6"/>
                  </a:lnTo>
                  <a:lnTo>
                    <a:pt x="63" y="2"/>
                  </a:lnTo>
                  <a:lnTo>
                    <a:pt x="55" y="0"/>
                  </a:lnTo>
                  <a:lnTo>
                    <a:pt x="48" y="2"/>
                  </a:lnTo>
                  <a:lnTo>
                    <a:pt x="41" y="6"/>
                  </a:lnTo>
                  <a:lnTo>
                    <a:pt x="36" y="13"/>
                  </a:lnTo>
                  <a:lnTo>
                    <a:pt x="34" y="23"/>
                  </a:lnTo>
                  <a:lnTo>
                    <a:pt x="25" y="20"/>
                  </a:lnTo>
                  <a:lnTo>
                    <a:pt x="17" y="20"/>
                  </a:lnTo>
                  <a:lnTo>
                    <a:pt x="9" y="24"/>
                  </a:lnTo>
                  <a:lnTo>
                    <a:pt x="3" y="31"/>
                  </a:lnTo>
                  <a:lnTo>
                    <a:pt x="1" y="39"/>
                  </a:lnTo>
                  <a:lnTo>
                    <a:pt x="1" y="47"/>
                  </a:lnTo>
                  <a:lnTo>
                    <a:pt x="4" y="55"/>
                  </a:lnTo>
                  <a:lnTo>
                    <a:pt x="11" y="61"/>
                  </a:lnTo>
                  <a:lnTo>
                    <a:pt x="4" y="66"/>
                  </a:lnTo>
                  <a:lnTo>
                    <a:pt x="0" y="74"/>
                  </a:lnTo>
                  <a:lnTo>
                    <a:pt x="0" y="84"/>
                  </a:lnTo>
                  <a:lnTo>
                    <a:pt x="2" y="92"/>
                  </a:lnTo>
                  <a:lnTo>
                    <a:pt x="8" y="97"/>
                  </a:lnTo>
                  <a:lnTo>
                    <a:pt x="16" y="101"/>
                  </a:lnTo>
                  <a:lnTo>
                    <a:pt x="24" y="102"/>
                  </a:lnTo>
                  <a:lnTo>
                    <a:pt x="33" y="100"/>
                  </a:lnTo>
                  <a:lnTo>
                    <a:pt x="35" y="109"/>
                  </a:lnTo>
                  <a:lnTo>
                    <a:pt x="40" y="116"/>
                  </a:lnTo>
                  <a:lnTo>
                    <a:pt x="46" y="121"/>
                  </a:lnTo>
                  <a:lnTo>
                    <a:pt x="54" y="123"/>
                  </a:lnTo>
                  <a:lnTo>
                    <a:pt x="62" y="121"/>
                  </a:lnTo>
                  <a:lnTo>
                    <a:pt x="69" y="116"/>
                  </a:lnTo>
                  <a:lnTo>
                    <a:pt x="73" y="109"/>
                  </a:lnTo>
                  <a:lnTo>
                    <a:pt x="76" y="101"/>
                  </a:lnTo>
                  <a:lnTo>
                    <a:pt x="85" y="103"/>
                  </a:lnTo>
                  <a:lnTo>
                    <a:pt x="93" y="102"/>
                  </a:lnTo>
                  <a:lnTo>
                    <a:pt x="101" y="99"/>
                  </a:lnTo>
                  <a:lnTo>
                    <a:pt x="107" y="93"/>
                  </a:lnTo>
                  <a:lnTo>
                    <a:pt x="109" y="85"/>
                  </a:lnTo>
                  <a:lnTo>
                    <a:pt x="109" y="77"/>
                  </a:lnTo>
                  <a:lnTo>
                    <a:pt x="105" y="69"/>
                  </a:lnTo>
                  <a:lnTo>
                    <a:pt x="99" y="6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6" name="Freeform 58"/>
            <p:cNvSpPr>
              <a:spLocks/>
            </p:cNvSpPr>
            <p:nvPr/>
          </p:nvSpPr>
          <p:spPr bwMode="auto">
            <a:xfrm>
              <a:off x="2905" y="2708"/>
              <a:ext cx="16" cy="16"/>
            </a:xfrm>
            <a:custGeom>
              <a:avLst/>
              <a:gdLst>
                <a:gd name="T0" fmla="*/ 1 w 31"/>
                <a:gd name="T1" fmla="*/ 0 h 33"/>
                <a:gd name="T2" fmla="*/ 1 w 31"/>
                <a:gd name="T3" fmla="*/ 0 h 33"/>
                <a:gd name="T4" fmla="*/ 1 w 31"/>
                <a:gd name="T5" fmla="*/ 0 h 33"/>
                <a:gd name="T6" fmla="*/ 1 w 31"/>
                <a:gd name="T7" fmla="*/ 0 h 33"/>
                <a:gd name="T8" fmla="*/ 0 w 31"/>
                <a:gd name="T9" fmla="*/ 0 h 33"/>
                <a:gd name="T10" fmla="*/ 1 w 31"/>
                <a:gd name="T11" fmla="*/ 0 h 33"/>
                <a:gd name="T12" fmla="*/ 1 w 31"/>
                <a:gd name="T13" fmla="*/ 0 h 33"/>
                <a:gd name="T14" fmla="*/ 1 w 31"/>
                <a:gd name="T15" fmla="*/ 0 h 33"/>
                <a:gd name="T16" fmla="*/ 1 w 31"/>
                <a:gd name="T17" fmla="*/ 0 h 33"/>
                <a:gd name="T18" fmla="*/ 1 w 31"/>
                <a:gd name="T19" fmla="*/ 0 h 33"/>
                <a:gd name="T20" fmla="*/ 1 w 31"/>
                <a:gd name="T21" fmla="*/ 0 h 33"/>
                <a:gd name="T22" fmla="*/ 1 w 31"/>
                <a:gd name="T23" fmla="*/ 0 h 33"/>
                <a:gd name="T24" fmla="*/ 1 w 31"/>
                <a:gd name="T25" fmla="*/ 0 h 33"/>
                <a:gd name="T26" fmla="*/ 1 w 31"/>
                <a:gd name="T27" fmla="*/ 0 h 33"/>
                <a:gd name="T28" fmla="*/ 1 w 31"/>
                <a:gd name="T29" fmla="*/ 0 h 33"/>
                <a:gd name="T30" fmla="*/ 1 w 31"/>
                <a:gd name="T31" fmla="*/ 0 h 33"/>
                <a:gd name="T32" fmla="*/ 1 w 31"/>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3"/>
                <a:gd name="T53" fmla="*/ 31 w 3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3">
                  <a:moveTo>
                    <a:pt x="15" y="33"/>
                  </a:moveTo>
                  <a:lnTo>
                    <a:pt x="9" y="32"/>
                  </a:lnTo>
                  <a:lnTo>
                    <a:pt x="4" y="28"/>
                  </a:lnTo>
                  <a:lnTo>
                    <a:pt x="1" y="24"/>
                  </a:lnTo>
                  <a:lnTo>
                    <a:pt x="0" y="17"/>
                  </a:lnTo>
                  <a:lnTo>
                    <a:pt x="1" y="10"/>
                  </a:lnTo>
                  <a:lnTo>
                    <a:pt x="4" y="5"/>
                  </a:lnTo>
                  <a:lnTo>
                    <a:pt x="9" y="2"/>
                  </a:lnTo>
                  <a:lnTo>
                    <a:pt x="15" y="0"/>
                  </a:lnTo>
                  <a:lnTo>
                    <a:pt x="22" y="2"/>
                  </a:lnTo>
                  <a:lnTo>
                    <a:pt x="26" y="5"/>
                  </a:lnTo>
                  <a:lnTo>
                    <a:pt x="30" y="10"/>
                  </a:lnTo>
                  <a:lnTo>
                    <a:pt x="31" y="17"/>
                  </a:lnTo>
                  <a:lnTo>
                    <a:pt x="30" y="24"/>
                  </a:lnTo>
                  <a:lnTo>
                    <a:pt x="26" y="28"/>
                  </a:lnTo>
                  <a:lnTo>
                    <a:pt x="22" y="32"/>
                  </a:lnTo>
                  <a:lnTo>
                    <a:pt x="15" y="33"/>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7" name="Freeform 59"/>
            <p:cNvSpPr>
              <a:spLocks/>
            </p:cNvSpPr>
            <p:nvPr/>
          </p:nvSpPr>
          <p:spPr bwMode="auto">
            <a:xfrm>
              <a:off x="2366" y="2699"/>
              <a:ext cx="56" cy="61"/>
            </a:xfrm>
            <a:custGeom>
              <a:avLst/>
              <a:gdLst>
                <a:gd name="T0" fmla="*/ 1 w 111"/>
                <a:gd name="T1" fmla="*/ 1 h 122"/>
                <a:gd name="T2" fmla="*/ 1 w 111"/>
                <a:gd name="T3" fmla="*/ 1 h 122"/>
                <a:gd name="T4" fmla="*/ 1 w 111"/>
                <a:gd name="T5" fmla="*/ 1 h 122"/>
                <a:gd name="T6" fmla="*/ 1 w 111"/>
                <a:gd name="T7" fmla="*/ 1 h 122"/>
                <a:gd name="T8" fmla="*/ 1 w 111"/>
                <a:gd name="T9" fmla="*/ 1 h 122"/>
                <a:gd name="T10" fmla="*/ 1 w 111"/>
                <a:gd name="T11" fmla="*/ 1 h 122"/>
                <a:gd name="T12" fmla="*/ 1 w 111"/>
                <a:gd name="T13" fmla="*/ 1 h 122"/>
                <a:gd name="T14" fmla="*/ 1 w 111"/>
                <a:gd name="T15" fmla="*/ 1 h 122"/>
                <a:gd name="T16" fmla="*/ 1 w 111"/>
                <a:gd name="T17" fmla="*/ 1 h 122"/>
                <a:gd name="T18" fmla="*/ 1 w 111"/>
                <a:gd name="T19" fmla="*/ 1 h 122"/>
                <a:gd name="T20" fmla="*/ 1 w 111"/>
                <a:gd name="T21" fmla="*/ 1 h 122"/>
                <a:gd name="T22" fmla="*/ 1 w 111"/>
                <a:gd name="T23" fmla="*/ 1 h 122"/>
                <a:gd name="T24" fmla="*/ 1 w 111"/>
                <a:gd name="T25" fmla="*/ 0 h 122"/>
                <a:gd name="T26" fmla="*/ 1 w 111"/>
                <a:gd name="T27" fmla="*/ 1 h 122"/>
                <a:gd name="T28" fmla="*/ 1 w 111"/>
                <a:gd name="T29" fmla="*/ 1 h 122"/>
                <a:gd name="T30" fmla="*/ 1 w 111"/>
                <a:gd name="T31" fmla="*/ 1 h 122"/>
                <a:gd name="T32" fmla="*/ 1 w 111"/>
                <a:gd name="T33" fmla="*/ 1 h 122"/>
                <a:gd name="T34" fmla="*/ 1 w 111"/>
                <a:gd name="T35" fmla="*/ 1 h 122"/>
                <a:gd name="T36" fmla="*/ 1 w 111"/>
                <a:gd name="T37" fmla="*/ 1 h 122"/>
                <a:gd name="T38" fmla="*/ 1 w 111"/>
                <a:gd name="T39" fmla="*/ 1 h 122"/>
                <a:gd name="T40" fmla="*/ 1 w 111"/>
                <a:gd name="T41" fmla="*/ 1 h 122"/>
                <a:gd name="T42" fmla="*/ 1 w 111"/>
                <a:gd name="T43" fmla="*/ 1 h 122"/>
                <a:gd name="T44" fmla="*/ 1 w 111"/>
                <a:gd name="T45" fmla="*/ 1 h 122"/>
                <a:gd name="T46" fmla="*/ 1 w 111"/>
                <a:gd name="T47" fmla="*/ 1 h 122"/>
                <a:gd name="T48" fmla="*/ 1 w 111"/>
                <a:gd name="T49" fmla="*/ 1 h 122"/>
                <a:gd name="T50" fmla="*/ 1 w 111"/>
                <a:gd name="T51" fmla="*/ 1 h 122"/>
                <a:gd name="T52" fmla="*/ 1 w 111"/>
                <a:gd name="T53" fmla="*/ 1 h 122"/>
                <a:gd name="T54" fmla="*/ 0 w 111"/>
                <a:gd name="T55" fmla="*/ 1 h 122"/>
                <a:gd name="T56" fmla="*/ 1 w 111"/>
                <a:gd name="T57" fmla="*/ 1 h 122"/>
                <a:gd name="T58" fmla="*/ 1 w 111"/>
                <a:gd name="T59" fmla="*/ 1 h 122"/>
                <a:gd name="T60" fmla="*/ 1 w 111"/>
                <a:gd name="T61" fmla="*/ 1 h 122"/>
                <a:gd name="T62" fmla="*/ 1 w 111"/>
                <a:gd name="T63" fmla="*/ 1 h 122"/>
                <a:gd name="T64" fmla="*/ 1 w 111"/>
                <a:gd name="T65" fmla="*/ 1 h 122"/>
                <a:gd name="T66" fmla="*/ 1 w 111"/>
                <a:gd name="T67" fmla="*/ 1 h 122"/>
                <a:gd name="T68" fmla="*/ 1 w 111"/>
                <a:gd name="T69" fmla="*/ 1 h 122"/>
                <a:gd name="T70" fmla="*/ 1 w 111"/>
                <a:gd name="T71" fmla="*/ 1 h 122"/>
                <a:gd name="T72" fmla="*/ 1 w 111"/>
                <a:gd name="T73" fmla="*/ 1 h 122"/>
                <a:gd name="T74" fmla="*/ 1 w 111"/>
                <a:gd name="T75" fmla="*/ 1 h 122"/>
                <a:gd name="T76" fmla="*/ 1 w 111"/>
                <a:gd name="T77" fmla="*/ 1 h 122"/>
                <a:gd name="T78" fmla="*/ 1 w 111"/>
                <a:gd name="T79" fmla="*/ 1 h 122"/>
                <a:gd name="T80" fmla="*/ 1 w 111"/>
                <a:gd name="T81" fmla="*/ 1 h 122"/>
                <a:gd name="T82" fmla="*/ 1 w 111"/>
                <a:gd name="T83" fmla="*/ 1 h 122"/>
                <a:gd name="T84" fmla="*/ 1 w 111"/>
                <a:gd name="T85" fmla="*/ 1 h 122"/>
                <a:gd name="T86" fmla="*/ 1 w 111"/>
                <a:gd name="T87" fmla="*/ 1 h 122"/>
                <a:gd name="T88" fmla="*/ 1 w 111"/>
                <a:gd name="T89" fmla="*/ 1 h 122"/>
                <a:gd name="T90" fmla="*/ 1 w 111"/>
                <a:gd name="T91" fmla="*/ 1 h 122"/>
                <a:gd name="T92" fmla="*/ 1 w 111"/>
                <a:gd name="T93" fmla="*/ 1 h 122"/>
                <a:gd name="T94" fmla="*/ 1 w 111"/>
                <a:gd name="T95" fmla="*/ 1 h 122"/>
                <a:gd name="T96" fmla="*/ 1 w 111"/>
                <a:gd name="T97" fmla="*/ 1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22"/>
                <a:gd name="T149" fmla="*/ 111 w 111"/>
                <a:gd name="T150" fmla="*/ 122 h 1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22">
                  <a:moveTo>
                    <a:pt x="101" y="61"/>
                  </a:moveTo>
                  <a:lnTo>
                    <a:pt x="108" y="55"/>
                  </a:lnTo>
                  <a:lnTo>
                    <a:pt x="111" y="47"/>
                  </a:lnTo>
                  <a:lnTo>
                    <a:pt x="111" y="39"/>
                  </a:lnTo>
                  <a:lnTo>
                    <a:pt x="109" y="31"/>
                  </a:lnTo>
                  <a:lnTo>
                    <a:pt x="103" y="24"/>
                  </a:lnTo>
                  <a:lnTo>
                    <a:pt x="96" y="21"/>
                  </a:lnTo>
                  <a:lnTo>
                    <a:pt x="88" y="20"/>
                  </a:lnTo>
                  <a:lnTo>
                    <a:pt x="79" y="22"/>
                  </a:lnTo>
                  <a:lnTo>
                    <a:pt x="77" y="13"/>
                  </a:lnTo>
                  <a:lnTo>
                    <a:pt x="71" y="6"/>
                  </a:lnTo>
                  <a:lnTo>
                    <a:pt x="64" y="1"/>
                  </a:lnTo>
                  <a:lnTo>
                    <a:pt x="56" y="0"/>
                  </a:lnTo>
                  <a:lnTo>
                    <a:pt x="48" y="1"/>
                  </a:lnTo>
                  <a:lnTo>
                    <a:pt x="41" y="6"/>
                  </a:lnTo>
                  <a:lnTo>
                    <a:pt x="36" y="13"/>
                  </a:lnTo>
                  <a:lnTo>
                    <a:pt x="34" y="22"/>
                  </a:lnTo>
                  <a:lnTo>
                    <a:pt x="25" y="20"/>
                  </a:lnTo>
                  <a:lnTo>
                    <a:pt x="17" y="20"/>
                  </a:lnTo>
                  <a:lnTo>
                    <a:pt x="9" y="23"/>
                  </a:lnTo>
                  <a:lnTo>
                    <a:pt x="3" y="30"/>
                  </a:lnTo>
                  <a:lnTo>
                    <a:pt x="1" y="38"/>
                  </a:lnTo>
                  <a:lnTo>
                    <a:pt x="1" y="46"/>
                  </a:lnTo>
                  <a:lnTo>
                    <a:pt x="4" y="54"/>
                  </a:lnTo>
                  <a:lnTo>
                    <a:pt x="11" y="60"/>
                  </a:lnTo>
                  <a:lnTo>
                    <a:pt x="4" y="66"/>
                  </a:lnTo>
                  <a:lnTo>
                    <a:pt x="1" y="74"/>
                  </a:lnTo>
                  <a:lnTo>
                    <a:pt x="0" y="83"/>
                  </a:lnTo>
                  <a:lnTo>
                    <a:pt x="2" y="91"/>
                  </a:lnTo>
                  <a:lnTo>
                    <a:pt x="8" y="98"/>
                  </a:lnTo>
                  <a:lnTo>
                    <a:pt x="16" y="102"/>
                  </a:lnTo>
                  <a:lnTo>
                    <a:pt x="24" y="102"/>
                  </a:lnTo>
                  <a:lnTo>
                    <a:pt x="33" y="99"/>
                  </a:lnTo>
                  <a:lnTo>
                    <a:pt x="35" y="108"/>
                  </a:lnTo>
                  <a:lnTo>
                    <a:pt x="40" y="115"/>
                  </a:lnTo>
                  <a:lnTo>
                    <a:pt x="47" y="120"/>
                  </a:lnTo>
                  <a:lnTo>
                    <a:pt x="55" y="122"/>
                  </a:lnTo>
                  <a:lnTo>
                    <a:pt x="63" y="120"/>
                  </a:lnTo>
                  <a:lnTo>
                    <a:pt x="70" y="115"/>
                  </a:lnTo>
                  <a:lnTo>
                    <a:pt x="76" y="108"/>
                  </a:lnTo>
                  <a:lnTo>
                    <a:pt x="78" y="100"/>
                  </a:lnTo>
                  <a:lnTo>
                    <a:pt x="87" y="103"/>
                  </a:lnTo>
                  <a:lnTo>
                    <a:pt x="95" y="102"/>
                  </a:lnTo>
                  <a:lnTo>
                    <a:pt x="103" y="98"/>
                  </a:lnTo>
                  <a:lnTo>
                    <a:pt x="109" y="92"/>
                  </a:lnTo>
                  <a:lnTo>
                    <a:pt x="111" y="84"/>
                  </a:lnTo>
                  <a:lnTo>
                    <a:pt x="110" y="76"/>
                  </a:lnTo>
                  <a:lnTo>
                    <a:pt x="107" y="68"/>
                  </a:lnTo>
                  <a:lnTo>
                    <a:pt x="101" y="6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8" name="Freeform 60"/>
            <p:cNvSpPr>
              <a:spLocks/>
            </p:cNvSpPr>
            <p:nvPr/>
          </p:nvSpPr>
          <p:spPr bwMode="auto">
            <a:xfrm>
              <a:off x="2385" y="2721"/>
              <a:ext cx="16" cy="16"/>
            </a:xfrm>
            <a:custGeom>
              <a:avLst/>
              <a:gdLst>
                <a:gd name="T0" fmla="*/ 1 w 32"/>
                <a:gd name="T1" fmla="*/ 1 h 32"/>
                <a:gd name="T2" fmla="*/ 1 w 32"/>
                <a:gd name="T3" fmla="*/ 1 h 32"/>
                <a:gd name="T4" fmla="*/ 1 w 32"/>
                <a:gd name="T5" fmla="*/ 1 h 32"/>
                <a:gd name="T6" fmla="*/ 1 w 32"/>
                <a:gd name="T7" fmla="*/ 1 h 32"/>
                <a:gd name="T8" fmla="*/ 0 w 32"/>
                <a:gd name="T9" fmla="*/ 1 h 32"/>
                <a:gd name="T10" fmla="*/ 1 w 32"/>
                <a:gd name="T11" fmla="*/ 1 h 32"/>
                <a:gd name="T12" fmla="*/ 1 w 32"/>
                <a:gd name="T13" fmla="*/ 1 h 32"/>
                <a:gd name="T14" fmla="*/ 1 w 32"/>
                <a:gd name="T15" fmla="*/ 1 h 32"/>
                <a:gd name="T16" fmla="*/ 1 w 32"/>
                <a:gd name="T17" fmla="*/ 0 h 32"/>
                <a:gd name="T18" fmla="*/ 1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2"/>
                <a:gd name="T53" fmla="*/ 32 w 3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2">
                  <a:moveTo>
                    <a:pt x="16" y="32"/>
                  </a:moveTo>
                  <a:lnTo>
                    <a:pt x="9" y="31"/>
                  </a:lnTo>
                  <a:lnTo>
                    <a:pt x="4" y="28"/>
                  </a:lnTo>
                  <a:lnTo>
                    <a:pt x="1" y="23"/>
                  </a:lnTo>
                  <a:lnTo>
                    <a:pt x="0" y="16"/>
                  </a:lnTo>
                  <a:lnTo>
                    <a:pt x="1" y="9"/>
                  </a:lnTo>
                  <a:lnTo>
                    <a:pt x="4" y="5"/>
                  </a:lnTo>
                  <a:lnTo>
                    <a:pt x="9" y="1"/>
                  </a:lnTo>
                  <a:lnTo>
                    <a:pt x="16" y="0"/>
                  </a:lnTo>
                  <a:lnTo>
                    <a:pt x="23" y="1"/>
                  </a:lnTo>
                  <a:lnTo>
                    <a:pt x="27" y="5"/>
                  </a:lnTo>
                  <a:lnTo>
                    <a:pt x="31" y="9"/>
                  </a:lnTo>
                  <a:lnTo>
                    <a:pt x="32" y="16"/>
                  </a:lnTo>
                  <a:lnTo>
                    <a:pt x="31" y="23"/>
                  </a:lnTo>
                  <a:lnTo>
                    <a:pt x="27" y="28"/>
                  </a:lnTo>
                  <a:lnTo>
                    <a:pt x="23" y="31"/>
                  </a:lnTo>
                  <a:lnTo>
                    <a:pt x="16" y="32"/>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29" name="Freeform 61"/>
            <p:cNvSpPr>
              <a:spLocks/>
            </p:cNvSpPr>
            <p:nvPr/>
          </p:nvSpPr>
          <p:spPr bwMode="auto">
            <a:xfrm>
              <a:off x="2400" y="1686"/>
              <a:ext cx="68" cy="74"/>
            </a:xfrm>
            <a:custGeom>
              <a:avLst/>
              <a:gdLst>
                <a:gd name="T0" fmla="*/ 1 w 136"/>
                <a:gd name="T1" fmla="*/ 0 h 149"/>
                <a:gd name="T2" fmla="*/ 1 w 136"/>
                <a:gd name="T3" fmla="*/ 0 h 149"/>
                <a:gd name="T4" fmla="*/ 1 w 136"/>
                <a:gd name="T5" fmla="*/ 0 h 149"/>
                <a:gd name="T6" fmla="*/ 1 w 136"/>
                <a:gd name="T7" fmla="*/ 0 h 149"/>
                <a:gd name="T8" fmla="*/ 1 w 136"/>
                <a:gd name="T9" fmla="*/ 0 h 149"/>
                <a:gd name="T10" fmla="*/ 1 w 136"/>
                <a:gd name="T11" fmla="*/ 0 h 149"/>
                <a:gd name="T12" fmla="*/ 1 w 136"/>
                <a:gd name="T13" fmla="*/ 0 h 149"/>
                <a:gd name="T14" fmla="*/ 1 w 136"/>
                <a:gd name="T15" fmla="*/ 0 h 149"/>
                <a:gd name="T16" fmla="*/ 1 w 136"/>
                <a:gd name="T17" fmla="*/ 0 h 149"/>
                <a:gd name="T18" fmla="*/ 1 w 136"/>
                <a:gd name="T19" fmla="*/ 0 h 149"/>
                <a:gd name="T20" fmla="*/ 1 w 136"/>
                <a:gd name="T21" fmla="*/ 0 h 149"/>
                <a:gd name="T22" fmla="*/ 1 w 136"/>
                <a:gd name="T23" fmla="*/ 0 h 149"/>
                <a:gd name="T24" fmla="*/ 1 w 136"/>
                <a:gd name="T25" fmla="*/ 0 h 149"/>
                <a:gd name="T26" fmla="*/ 1 w 136"/>
                <a:gd name="T27" fmla="*/ 0 h 149"/>
                <a:gd name="T28" fmla="*/ 0 w 136"/>
                <a:gd name="T29" fmla="*/ 0 h 149"/>
                <a:gd name="T30" fmla="*/ 1 w 136"/>
                <a:gd name="T31" fmla="*/ 0 h 149"/>
                <a:gd name="T32" fmla="*/ 1 w 136"/>
                <a:gd name="T33" fmla="*/ 0 h 149"/>
                <a:gd name="T34" fmla="*/ 0 w 136"/>
                <a:gd name="T35" fmla="*/ 0 h 149"/>
                <a:gd name="T36" fmla="*/ 1 w 136"/>
                <a:gd name="T37" fmla="*/ 0 h 149"/>
                <a:gd name="T38" fmla="*/ 1 w 136"/>
                <a:gd name="T39" fmla="*/ 0 h 149"/>
                <a:gd name="T40" fmla="*/ 1 w 136"/>
                <a:gd name="T41" fmla="*/ 0 h 149"/>
                <a:gd name="T42" fmla="*/ 1 w 136"/>
                <a:gd name="T43" fmla="*/ 0 h 149"/>
                <a:gd name="T44" fmla="*/ 1 w 136"/>
                <a:gd name="T45" fmla="*/ 0 h 149"/>
                <a:gd name="T46" fmla="*/ 1 w 136"/>
                <a:gd name="T47" fmla="*/ 0 h 149"/>
                <a:gd name="T48" fmla="*/ 1 w 136"/>
                <a:gd name="T49" fmla="*/ 0 h 149"/>
                <a:gd name="T50" fmla="*/ 1 w 136"/>
                <a:gd name="T51" fmla="*/ 0 h 149"/>
                <a:gd name="T52" fmla="*/ 1 w 136"/>
                <a:gd name="T53" fmla="*/ 0 h 149"/>
                <a:gd name="T54" fmla="*/ 1 w 136"/>
                <a:gd name="T55" fmla="*/ 0 h 149"/>
                <a:gd name="T56" fmla="*/ 1 w 136"/>
                <a:gd name="T57" fmla="*/ 0 h 149"/>
                <a:gd name="T58" fmla="*/ 1 w 136"/>
                <a:gd name="T59" fmla="*/ 0 h 149"/>
                <a:gd name="T60" fmla="*/ 1 w 136"/>
                <a:gd name="T61" fmla="*/ 0 h 149"/>
                <a:gd name="T62" fmla="*/ 1 w 136"/>
                <a:gd name="T63" fmla="*/ 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9"/>
                <a:gd name="T98" fmla="*/ 136 w 136"/>
                <a:gd name="T99" fmla="*/ 149 h 1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9">
                  <a:moveTo>
                    <a:pt x="123" y="75"/>
                  </a:moveTo>
                  <a:lnTo>
                    <a:pt x="131" y="67"/>
                  </a:lnTo>
                  <a:lnTo>
                    <a:pt x="135" y="58"/>
                  </a:lnTo>
                  <a:lnTo>
                    <a:pt x="136" y="47"/>
                  </a:lnTo>
                  <a:lnTo>
                    <a:pt x="133" y="38"/>
                  </a:lnTo>
                  <a:lnTo>
                    <a:pt x="129" y="34"/>
                  </a:lnTo>
                  <a:lnTo>
                    <a:pt x="126" y="30"/>
                  </a:lnTo>
                  <a:lnTo>
                    <a:pt x="121" y="28"/>
                  </a:lnTo>
                  <a:lnTo>
                    <a:pt x="117" y="26"/>
                  </a:lnTo>
                  <a:lnTo>
                    <a:pt x="112" y="26"/>
                  </a:lnTo>
                  <a:lnTo>
                    <a:pt x="106" y="26"/>
                  </a:lnTo>
                  <a:lnTo>
                    <a:pt x="102" y="26"/>
                  </a:lnTo>
                  <a:lnTo>
                    <a:pt x="96" y="28"/>
                  </a:lnTo>
                  <a:lnTo>
                    <a:pt x="94" y="18"/>
                  </a:lnTo>
                  <a:lnTo>
                    <a:pt x="88" y="8"/>
                  </a:lnTo>
                  <a:lnTo>
                    <a:pt x="79" y="3"/>
                  </a:lnTo>
                  <a:lnTo>
                    <a:pt x="68" y="0"/>
                  </a:lnTo>
                  <a:lnTo>
                    <a:pt x="58" y="3"/>
                  </a:lnTo>
                  <a:lnTo>
                    <a:pt x="50" y="8"/>
                  </a:lnTo>
                  <a:lnTo>
                    <a:pt x="44" y="16"/>
                  </a:lnTo>
                  <a:lnTo>
                    <a:pt x="42" y="27"/>
                  </a:lnTo>
                  <a:lnTo>
                    <a:pt x="36" y="24"/>
                  </a:lnTo>
                  <a:lnTo>
                    <a:pt x="30" y="24"/>
                  </a:lnTo>
                  <a:lnTo>
                    <a:pt x="25" y="24"/>
                  </a:lnTo>
                  <a:lnTo>
                    <a:pt x="20" y="24"/>
                  </a:lnTo>
                  <a:lnTo>
                    <a:pt x="15" y="27"/>
                  </a:lnTo>
                  <a:lnTo>
                    <a:pt x="11" y="29"/>
                  </a:lnTo>
                  <a:lnTo>
                    <a:pt x="7" y="32"/>
                  </a:lnTo>
                  <a:lnTo>
                    <a:pt x="4" y="37"/>
                  </a:lnTo>
                  <a:lnTo>
                    <a:pt x="0" y="46"/>
                  </a:lnTo>
                  <a:lnTo>
                    <a:pt x="2" y="57"/>
                  </a:lnTo>
                  <a:lnTo>
                    <a:pt x="6" y="66"/>
                  </a:lnTo>
                  <a:lnTo>
                    <a:pt x="13" y="74"/>
                  </a:lnTo>
                  <a:lnTo>
                    <a:pt x="5" y="81"/>
                  </a:lnTo>
                  <a:lnTo>
                    <a:pt x="0" y="90"/>
                  </a:lnTo>
                  <a:lnTo>
                    <a:pt x="0" y="100"/>
                  </a:lnTo>
                  <a:lnTo>
                    <a:pt x="4" y="111"/>
                  </a:lnTo>
                  <a:lnTo>
                    <a:pt x="7" y="115"/>
                  </a:lnTo>
                  <a:lnTo>
                    <a:pt x="11" y="119"/>
                  </a:lnTo>
                  <a:lnTo>
                    <a:pt x="14" y="121"/>
                  </a:lnTo>
                  <a:lnTo>
                    <a:pt x="19" y="122"/>
                  </a:lnTo>
                  <a:lnTo>
                    <a:pt x="25" y="123"/>
                  </a:lnTo>
                  <a:lnTo>
                    <a:pt x="29" y="123"/>
                  </a:lnTo>
                  <a:lnTo>
                    <a:pt x="34" y="122"/>
                  </a:lnTo>
                  <a:lnTo>
                    <a:pt x="40" y="121"/>
                  </a:lnTo>
                  <a:lnTo>
                    <a:pt x="42" y="132"/>
                  </a:lnTo>
                  <a:lnTo>
                    <a:pt x="49" y="141"/>
                  </a:lnTo>
                  <a:lnTo>
                    <a:pt x="57" y="147"/>
                  </a:lnTo>
                  <a:lnTo>
                    <a:pt x="67" y="149"/>
                  </a:lnTo>
                  <a:lnTo>
                    <a:pt x="78" y="147"/>
                  </a:lnTo>
                  <a:lnTo>
                    <a:pt x="86" y="141"/>
                  </a:lnTo>
                  <a:lnTo>
                    <a:pt x="91" y="133"/>
                  </a:lnTo>
                  <a:lnTo>
                    <a:pt x="94" y="122"/>
                  </a:lnTo>
                  <a:lnTo>
                    <a:pt x="100" y="123"/>
                  </a:lnTo>
                  <a:lnTo>
                    <a:pt x="105" y="125"/>
                  </a:lnTo>
                  <a:lnTo>
                    <a:pt x="111" y="125"/>
                  </a:lnTo>
                  <a:lnTo>
                    <a:pt x="116" y="123"/>
                  </a:lnTo>
                  <a:lnTo>
                    <a:pt x="120" y="122"/>
                  </a:lnTo>
                  <a:lnTo>
                    <a:pt x="125" y="120"/>
                  </a:lnTo>
                  <a:lnTo>
                    <a:pt x="128" y="117"/>
                  </a:lnTo>
                  <a:lnTo>
                    <a:pt x="132" y="112"/>
                  </a:lnTo>
                  <a:lnTo>
                    <a:pt x="135" y="103"/>
                  </a:lnTo>
                  <a:lnTo>
                    <a:pt x="134" y="92"/>
                  </a:lnTo>
                  <a:lnTo>
                    <a:pt x="129" y="83"/>
                  </a:lnTo>
                  <a:lnTo>
                    <a:pt x="123"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0" name="Freeform 62"/>
            <p:cNvSpPr>
              <a:spLocks/>
            </p:cNvSpPr>
            <p:nvPr/>
          </p:nvSpPr>
          <p:spPr bwMode="auto">
            <a:xfrm>
              <a:off x="2423" y="1713"/>
              <a:ext cx="20" cy="20"/>
            </a:xfrm>
            <a:custGeom>
              <a:avLst/>
              <a:gdLst>
                <a:gd name="T0" fmla="*/ 1 w 39"/>
                <a:gd name="T1" fmla="*/ 1 h 40"/>
                <a:gd name="T2" fmla="*/ 1 w 39"/>
                <a:gd name="T3" fmla="*/ 1 h 40"/>
                <a:gd name="T4" fmla="*/ 1 w 39"/>
                <a:gd name="T5" fmla="*/ 1 h 40"/>
                <a:gd name="T6" fmla="*/ 1 w 39"/>
                <a:gd name="T7" fmla="*/ 1 h 40"/>
                <a:gd name="T8" fmla="*/ 0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1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0"/>
                <a:gd name="T53" fmla="*/ 39 w 39"/>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0">
                  <a:moveTo>
                    <a:pt x="19" y="40"/>
                  </a:moveTo>
                  <a:lnTo>
                    <a:pt x="11" y="38"/>
                  </a:lnTo>
                  <a:lnTo>
                    <a:pt x="5" y="34"/>
                  </a:lnTo>
                  <a:lnTo>
                    <a:pt x="1" y="27"/>
                  </a:lnTo>
                  <a:lnTo>
                    <a:pt x="0" y="20"/>
                  </a:lnTo>
                  <a:lnTo>
                    <a:pt x="1" y="12"/>
                  </a:lnTo>
                  <a:lnTo>
                    <a:pt x="5" y="6"/>
                  </a:lnTo>
                  <a:lnTo>
                    <a:pt x="11" y="2"/>
                  </a:lnTo>
                  <a:lnTo>
                    <a:pt x="19" y="0"/>
                  </a:lnTo>
                  <a:lnTo>
                    <a:pt x="26" y="2"/>
                  </a:lnTo>
                  <a:lnTo>
                    <a:pt x="33" y="6"/>
                  </a:lnTo>
                  <a:lnTo>
                    <a:pt x="38" y="12"/>
                  </a:lnTo>
                  <a:lnTo>
                    <a:pt x="39" y="20"/>
                  </a:lnTo>
                  <a:lnTo>
                    <a:pt x="38" y="27"/>
                  </a:lnTo>
                  <a:lnTo>
                    <a:pt x="33" y="34"/>
                  </a:lnTo>
                  <a:lnTo>
                    <a:pt x="26" y="38"/>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1" name="Freeform 63"/>
            <p:cNvSpPr>
              <a:spLocks/>
            </p:cNvSpPr>
            <p:nvPr/>
          </p:nvSpPr>
          <p:spPr bwMode="auto">
            <a:xfrm>
              <a:off x="3282" y="2529"/>
              <a:ext cx="64" cy="90"/>
            </a:xfrm>
            <a:custGeom>
              <a:avLst/>
              <a:gdLst>
                <a:gd name="T0" fmla="*/ 0 w 129"/>
                <a:gd name="T1" fmla="*/ 0 h 181"/>
                <a:gd name="T2" fmla="*/ 0 w 129"/>
                <a:gd name="T3" fmla="*/ 0 h 181"/>
                <a:gd name="T4" fmla="*/ 0 w 129"/>
                <a:gd name="T5" fmla="*/ 0 h 181"/>
                <a:gd name="T6" fmla="*/ 0 w 129"/>
                <a:gd name="T7" fmla="*/ 0 h 181"/>
                <a:gd name="T8" fmla="*/ 0 w 129"/>
                <a:gd name="T9" fmla="*/ 0 h 181"/>
                <a:gd name="T10" fmla="*/ 0 w 129"/>
                <a:gd name="T11" fmla="*/ 0 h 181"/>
                <a:gd name="T12" fmla="*/ 0 w 129"/>
                <a:gd name="T13" fmla="*/ 0 h 181"/>
                <a:gd name="T14" fmla="*/ 0 w 129"/>
                <a:gd name="T15" fmla="*/ 0 h 181"/>
                <a:gd name="T16" fmla="*/ 0 w 129"/>
                <a:gd name="T17" fmla="*/ 0 h 181"/>
                <a:gd name="T18" fmla="*/ 0 w 129"/>
                <a:gd name="T19" fmla="*/ 0 h 181"/>
                <a:gd name="T20" fmla="*/ 0 w 129"/>
                <a:gd name="T21" fmla="*/ 0 h 181"/>
                <a:gd name="T22" fmla="*/ 0 w 129"/>
                <a:gd name="T23" fmla="*/ 0 h 181"/>
                <a:gd name="T24" fmla="*/ 0 w 129"/>
                <a:gd name="T25" fmla="*/ 0 h 181"/>
                <a:gd name="T26" fmla="*/ 0 w 129"/>
                <a:gd name="T27" fmla="*/ 0 h 181"/>
                <a:gd name="T28" fmla="*/ 0 w 129"/>
                <a:gd name="T29" fmla="*/ 0 h 181"/>
                <a:gd name="T30" fmla="*/ 0 w 129"/>
                <a:gd name="T31" fmla="*/ 0 h 181"/>
                <a:gd name="T32" fmla="*/ 0 w 129"/>
                <a:gd name="T33" fmla="*/ 0 h 181"/>
                <a:gd name="T34" fmla="*/ 0 w 129"/>
                <a:gd name="T35" fmla="*/ 0 h 181"/>
                <a:gd name="T36" fmla="*/ 0 w 129"/>
                <a:gd name="T37" fmla="*/ 0 h 181"/>
                <a:gd name="T38" fmla="*/ 0 w 129"/>
                <a:gd name="T39" fmla="*/ 0 h 181"/>
                <a:gd name="T40" fmla="*/ 0 w 129"/>
                <a:gd name="T41" fmla="*/ 0 h 181"/>
                <a:gd name="T42" fmla="*/ 0 w 129"/>
                <a:gd name="T43" fmla="*/ 0 h 181"/>
                <a:gd name="T44" fmla="*/ 0 w 129"/>
                <a:gd name="T45" fmla="*/ 0 h 181"/>
                <a:gd name="T46" fmla="*/ 0 w 129"/>
                <a:gd name="T47" fmla="*/ 0 h 181"/>
                <a:gd name="T48" fmla="*/ 0 w 129"/>
                <a:gd name="T49" fmla="*/ 0 h 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81"/>
                <a:gd name="T77" fmla="*/ 129 w 129"/>
                <a:gd name="T78" fmla="*/ 181 h 1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81">
                  <a:moveTo>
                    <a:pt x="0" y="181"/>
                  </a:moveTo>
                  <a:lnTo>
                    <a:pt x="25" y="172"/>
                  </a:lnTo>
                  <a:lnTo>
                    <a:pt x="52" y="158"/>
                  </a:lnTo>
                  <a:lnTo>
                    <a:pt x="76" y="141"/>
                  </a:lnTo>
                  <a:lnTo>
                    <a:pt x="97" y="120"/>
                  </a:lnTo>
                  <a:lnTo>
                    <a:pt x="114" y="98"/>
                  </a:lnTo>
                  <a:lnTo>
                    <a:pt x="124" y="74"/>
                  </a:lnTo>
                  <a:lnTo>
                    <a:pt x="129" y="50"/>
                  </a:lnTo>
                  <a:lnTo>
                    <a:pt x="124" y="26"/>
                  </a:lnTo>
                  <a:lnTo>
                    <a:pt x="114" y="8"/>
                  </a:lnTo>
                  <a:lnTo>
                    <a:pt x="100" y="0"/>
                  </a:lnTo>
                  <a:lnTo>
                    <a:pt x="86" y="1"/>
                  </a:lnTo>
                  <a:lnTo>
                    <a:pt x="72" y="8"/>
                  </a:lnTo>
                  <a:lnTo>
                    <a:pt x="61" y="21"/>
                  </a:lnTo>
                  <a:lnTo>
                    <a:pt x="53" y="38"/>
                  </a:lnTo>
                  <a:lnTo>
                    <a:pt x="49" y="58"/>
                  </a:lnTo>
                  <a:lnTo>
                    <a:pt x="52" y="79"/>
                  </a:lnTo>
                  <a:lnTo>
                    <a:pt x="54" y="95"/>
                  </a:lnTo>
                  <a:lnTo>
                    <a:pt x="49" y="113"/>
                  </a:lnTo>
                  <a:lnTo>
                    <a:pt x="41" y="129"/>
                  </a:lnTo>
                  <a:lnTo>
                    <a:pt x="31" y="145"/>
                  </a:lnTo>
                  <a:lnTo>
                    <a:pt x="19" y="160"/>
                  </a:lnTo>
                  <a:lnTo>
                    <a:pt x="10" y="171"/>
                  </a:lnTo>
                  <a:lnTo>
                    <a:pt x="2" y="179"/>
                  </a:lnTo>
                  <a:lnTo>
                    <a:pt x="0" y="18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2" name="Freeform 64"/>
            <p:cNvSpPr>
              <a:spLocks/>
            </p:cNvSpPr>
            <p:nvPr/>
          </p:nvSpPr>
          <p:spPr bwMode="auto">
            <a:xfrm>
              <a:off x="3251" y="2513"/>
              <a:ext cx="45" cy="103"/>
            </a:xfrm>
            <a:custGeom>
              <a:avLst/>
              <a:gdLst>
                <a:gd name="T0" fmla="*/ 1 w 90"/>
                <a:gd name="T1" fmla="*/ 1 h 206"/>
                <a:gd name="T2" fmla="*/ 1 w 90"/>
                <a:gd name="T3" fmla="*/ 1 h 206"/>
                <a:gd name="T4" fmla="*/ 1 w 90"/>
                <a:gd name="T5" fmla="*/ 1 h 206"/>
                <a:gd name="T6" fmla="*/ 1 w 90"/>
                <a:gd name="T7" fmla="*/ 1 h 206"/>
                <a:gd name="T8" fmla="*/ 1 w 90"/>
                <a:gd name="T9" fmla="*/ 1 h 206"/>
                <a:gd name="T10" fmla="*/ 1 w 90"/>
                <a:gd name="T11" fmla="*/ 1 h 206"/>
                <a:gd name="T12" fmla="*/ 1 w 90"/>
                <a:gd name="T13" fmla="*/ 1 h 206"/>
                <a:gd name="T14" fmla="*/ 1 w 90"/>
                <a:gd name="T15" fmla="*/ 1 h 206"/>
                <a:gd name="T16" fmla="*/ 1 w 90"/>
                <a:gd name="T17" fmla="*/ 1 h 206"/>
                <a:gd name="T18" fmla="*/ 1 w 90"/>
                <a:gd name="T19" fmla="*/ 0 h 206"/>
                <a:gd name="T20" fmla="*/ 1 w 90"/>
                <a:gd name="T21" fmla="*/ 1 h 206"/>
                <a:gd name="T22" fmla="*/ 1 w 90"/>
                <a:gd name="T23" fmla="*/ 1 h 206"/>
                <a:gd name="T24" fmla="*/ 1 w 90"/>
                <a:gd name="T25" fmla="*/ 1 h 206"/>
                <a:gd name="T26" fmla="*/ 0 w 90"/>
                <a:gd name="T27" fmla="*/ 1 h 206"/>
                <a:gd name="T28" fmla="*/ 1 w 90"/>
                <a:gd name="T29" fmla="*/ 1 h 206"/>
                <a:gd name="T30" fmla="*/ 1 w 90"/>
                <a:gd name="T31" fmla="*/ 1 h 206"/>
                <a:gd name="T32" fmla="*/ 1 w 90"/>
                <a:gd name="T33" fmla="*/ 1 h 206"/>
                <a:gd name="T34" fmla="*/ 1 w 90"/>
                <a:gd name="T35" fmla="*/ 1 h 206"/>
                <a:gd name="T36" fmla="*/ 1 w 90"/>
                <a:gd name="T37" fmla="*/ 1 h 206"/>
                <a:gd name="T38" fmla="*/ 1 w 90"/>
                <a:gd name="T39" fmla="*/ 1 h 206"/>
                <a:gd name="T40" fmla="*/ 1 w 90"/>
                <a:gd name="T41" fmla="*/ 1 h 206"/>
                <a:gd name="T42" fmla="*/ 1 w 90"/>
                <a:gd name="T43" fmla="*/ 1 h 206"/>
                <a:gd name="T44" fmla="*/ 1 w 90"/>
                <a:gd name="T45" fmla="*/ 1 h 206"/>
                <a:gd name="T46" fmla="*/ 1 w 90"/>
                <a:gd name="T47" fmla="*/ 1 h 206"/>
                <a:gd name="T48" fmla="*/ 1 w 90"/>
                <a:gd name="T49" fmla="*/ 1 h 2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206"/>
                <a:gd name="T77" fmla="*/ 90 w 90"/>
                <a:gd name="T78" fmla="*/ 206 h 2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206">
                  <a:moveTo>
                    <a:pt x="50" y="206"/>
                  </a:moveTo>
                  <a:lnTo>
                    <a:pt x="65" y="183"/>
                  </a:lnTo>
                  <a:lnTo>
                    <a:pt x="77" y="157"/>
                  </a:lnTo>
                  <a:lnTo>
                    <a:pt x="85" y="128"/>
                  </a:lnTo>
                  <a:lnTo>
                    <a:pt x="90" y="99"/>
                  </a:lnTo>
                  <a:lnTo>
                    <a:pt x="88" y="70"/>
                  </a:lnTo>
                  <a:lnTo>
                    <a:pt x="83" y="45"/>
                  </a:lnTo>
                  <a:lnTo>
                    <a:pt x="70" y="23"/>
                  </a:lnTo>
                  <a:lnTo>
                    <a:pt x="52" y="7"/>
                  </a:lnTo>
                  <a:lnTo>
                    <a:pt x="33" y="0"/>
                  </a:lnTo>
                  <a:lnTo>
                    <a:pt x="18" y="2"/>
                  </a:lnTo>
                  <a:lnTo>
                    <a:pt x="7" y="12"/>
                  </a:lnTo>
                  <a:lnTo>
                    <a:pt x="1" y="26"/>
                  </a:lnTo>
                  <a:lnTo>
                    <a:pt x="0" y="43"/>
                  </a:lnTo>
                  <a:lnTo>
                    <a:pt x="3" y="61"/>
                  </a:lnTo>
                  <a:lnTo>
                    <a:pt x="12" y="80"/>
                  </a:lnTo>
                  <a:lnTo>
                    <a:pt x="27" y="93"/>
                  </a:lnTo>
                  <a:lnTo>
                    <a:pt x="39" y="106"/>
                  </a:lnTo>
                  <a:lnTo>
                    <a:pt x="47" y="122"/>
                  </a:lnTo>
                  <a:lnTo>
                    <a:pt x="52" y="141"/>
                  </a:lnTo>
                  <a:lnTo>
                    <a:pt x="53" y="159"/>
                  </a:lnTo>
                  <a:lnTo>
                    <a:pt x="53" y="178"/>
                  </a:lnTo>
                  <a:lnTo>
                    <a:pt x="53" y="193"/>
                  </a:lnTo>
                  <a:lnTo>
                    <a:pt x="50" y="203"/>
                  </a:lnTo>
                  <a:lnTo>
                    <a:pt x="50" y="20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3" name="Freeform 65"/>
            <p:cNvSpPr>
              <a:spLocks/>
            </p:cNvSpPr>
            <p:nvPr/>
          </p:nvSpPr>
          <p:spPr bwMode="auto">
            <a:xfrm>
              <a:off x="3283" y="2583"/>
              <a:ext cx="100" cy="50"/>
            </a:xfrm>
            <a:custGeom>
              <a:avLst/>
              <a:gdLst>
                <a:gd name="T0" fmla="*/ 0 w 201"/>
                <a:gd name="T1" fmla="*/ 1 h 99"/>
                <a:gd name="T2" fmla="*/ 0 w 201"/>
                <a:gd name="T3" fmla="*/ 1 h 99"/>
                <a:gd name="T4" fmla="*/ 0 w 201"/>
                <a:gd name="T5" fmla="*/ 1 h 99"/>
                <a:gd name="T6" fmla="*/ 0 w 201"/>
                <a:gd name="T7" fmla="*/ 1 h 99"/>
                <a:gd name="T8" fmla="*/ 0 w 201"/>
                <a:gd name="T9" fmla="*/ 1 h 99"/>
                <a:gd name="T10" fmla="*/ 0 w 201"/>
                <a:gd name="T11" fmla="*/ 1 h 99"/>
                <a:gd name="T12" fmla="*/ 0 w 201"/>
                <a:gd name="T13" fmla="*/ 1 h 99"/>
                <a:gd name="T14" fmla="*/ 0 w 201"/>
                <a:gd name="T15" fmla="*/ 1 h 99"/>
                <a:gd name="T16" fmla="*/ 0 w 201"/>
                <a:gd name="T17" fmla="*/ 1 h 99"/>
                <a:gd name="T18" fmla="*/ 0 w 201"/>
                <a:gd name="T19" fmla="*/ 1 h 99"/>
                <a:gd name="T20" fmla="*/ 0 w 201"/>
                <a:gd name="T21" fmla="*/ 1 h 99"/>
                <a:gd name="T22" fmla="*/ 0 w 201"/>
                <a:gd name="T23" fmla="*/ 1 h 99"/>
                <a:gd name="T24" fmla="*/ 0 w 201"/>
                <a:gd name="T25" fmla="*/ 1 h 99"/>
                <a:gd name="T26" fmla="*/ 0 w 201"/>
                <a:gd name="T27" fmla="*/ 1 h 99"/>
                <a:gd name="T28" fmla="*/ 0 w 201"/>
                <a:gd name="T29" fmla="*/ 1 h 99"/>
                <a:gd name="T30" fmla="*/ 0 w 201"/>
                <a:gd name="T31" fmla="*/ 1 h 99"/>
                <a:gd name="T32" fmla="*/ 0 w 201"/>
                <a:gd name="T33" fmla="*/ 1 h 99"/>
                <a:gd name="T34" fmla="*/ 0 w 201"/>
                <a:gd name="T35" fmla="*/ 1 h 99"/>
                <a:gd name="T36" fmla="*/ 0 w 201"/>
                <a:gd name="T37" fmla="*/ 1 h 99"/>
                <a:gd name="T38" fmla="*/ 0 w 201"/>
                <a:gd name="T39" fmla="*/ 1 h 99"/>
                <a:gd name="T40" fmla="*/ 0 w 201"/>
                <a:gd name="T41" fmla="*/ 0 h 99"/>
                <a:gd name="T42" fmla="*/ 0 w 201"/>
                <a:gd name="T43" fmla="*/ 1 h 99"/>
                <a:gd name="T44" fmla="*/ 0 w 201"/>
                <a:gd name="T45" fmla="*/ 1 h 99"/>
                <a:gd name="T46" fmla="*/ 0 w 201"/>
                <a:gd name="T47" fmla="*/ 1 h 99"/>
                <a:gd name="T48" fmla="*/ 0 w 201"/>
                <a:gd name="T49" fmla="*/ 1 h 99"/>
                <a:gd name="T50" fmla="*/ 0 w 201"/>
                <a:gd name="T51" fmla="*/ 1 h 99"/>
                <a:gd name="T52" fmla="*/ 0 w 201"/>
                <a:gd name="T53" fmla="*/ 1 h 99"/>
                <a:gd name="T54" fmla="*/ 0 w 201"/>
                <a:gd name="T55" fmla="*/ 1 h 99"/>
                <a:gd name="T56" fmla="*/ 0 w 201"/>
                <a:gd name="T57" fmla="*/ 1 h 99"/>
                <a:gd name="T58" fmla="*/ 0 w 201"/>
                <a:gd name="T59" fmla="*/ 1 h 99"/>
                <a:gd name="T60" fmla="*/ 0 w 201"/>
                <a:gd name="T61" fmla="*/ 1 h 99"/>
                <a:gd name="T62" fmla="*/ 0 w 201"/>
                <a:gd name="T63" fmla="*/ 1 h 99"/>
                <a:gd name="T64" fmla="*/ 0 w 201"/>
                <a:gd name="T65" fmla="*/ 1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1"/>
                <a:gd name="T100" fmla="*/ 0 h 99"/>
                <a:gd name="T101" fmla="*/ 201 w 201"/>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1" h="99">
                  <a:moveTo>
                    <a:pt x="0" y="78"/>
                  </a:moveTo>
                  <a:lnTo>
                    <a:pt x="13" y="84"/>
                  </a:lnTo>
                  <a:lnTo>
                    <a:pt x="26" y="88"/>
                  </a:lnTo>
                  <a:lnTo>
                    <a:pt x="39" y="92"/>
                  </a:lnTo>
                  <a:lnTo>
                    <a:pt x="53" y="95"/>
                  </a:lnTo>
                  <a:lnTo>
                    <a:pt x="68" y="98"/>
                  </a:lnTo>
                  <a:lnTo>
                    <a:pt x="83" y="99"/>
                  </a:lnTo>
                  <a:lnTo>
                    <a:pt x="98" y="99"/>
                  </a:lnTo>
                  <a:lnTo>
                    <a:pt x="113" y="99"/>
                  </a:lnTo>
                  <a:lnTo>
                    <a:pt x="127" y="96"/>
                  </a:lnTo>
                  <a:lnTo>
                    <a:pt x="140" y="93"/>
                  </a:lnTo>
                  <a:lnTo>
                    <a:pt x="152" y="90"/>
                  </a:lnTo>
                  <a:lnTo>
                    <a:pt x="165" y="84"/>
                  </a:lnTo>
                  <a:lnTo>
                    <a:pt x="175" y="77"/>
                  </a:lnTo>
                  <a:lnTo>
                    <a:pt x="184" y="68"/>
                  </a:lnTo>
                  <a:lnTo>
                    <a:pt x="191" y="58"/>
                  </a:lnTo>
                  <a:lnTo>
                    <a:pt x="197" y="47"/>
                  </a:lnTo>
                  <a:lnTo>
                    <a:pt x="201" y="27"/>
                  </a:lnTo>
                  <a:lnTo>
                    <a:pt x="196" y="12"/>
                  </a:lnTo>
                  <a:lnTo>
                    <a:pt x="186" y="3"/>
                  </a:lnTo>
                  <a:lnTo>
                    <a:pt x="171" y="0"/>
                  </a:lnTo>
                  <a:lnTo>
                    <a:pt x="153" y="2"/>
                  </a:lnTo>
                  <a:lnTo>
                    <a:pt x="136" y="9"/>
                  </a:lnTo>
                  <a:lnTo>
                    <a:pt x="120" y="20"/>
                  </a:lnTo>
                  <a:lnTo>
                    <a:pt x="108" y="38"/>
                  </a:lnTo>
                  <a:lnTo>
                    <a:pt x="98" y="52"/>
                  </a:lnTo>
                  <a:lnTo>
                    <a:pt x="83" y="62"/>
                  </a:lnTo>
                  <a:lnTo>
                    <a:pt x="66" y="69"/>
                  </a:lnTo>
                  <a:lnTo>
                    <a:pt x="47" y="73"/>
                  </a:lnTo>
                  <a:lnTo>
                    <a:pt x="29" y="76"/>
                  </a:lnTo>
                  <a:lnTo>
                    <a:pt x="14" y="78"/>
                  </a:lnTo>
                  <a:lnTo>
                    <a:pt x="4" y="78"/>
                  </a:lnTo>
                  <a:lnTo>
                    <a:pt x="0" y="7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4" name="Freeform 66"/>
            <p:cNvSpPr>
              <a:spLocks/>
            </p:cNvSpPr>
            <p:nvPr/>
          </p:nvSpPr>
          <p:spPr bwMode="auto">
            <a:xfrm>
              <a:off x="3281" y="2628"/>
              <a:ext cx="99" cy="50"/>
            </a:xfrm>
            <a:custGeom>
              <a:avLst/>
              <a:gdLst>
                <a:gd name="T0" fmla="*/ 0 w 198"/>
                <a:gd name="T1" fmla="*/ 0 h 100"/>
                <a:gd name="T2" fmla="*/ 1 w 198"/>
                <a:gd name="T3" fmla="*/ 1 h 100"/>
                <a:gd name="T4" fmla="*/ 1 w 198"/>
                <a:gd name="T5" fmla="*/ 1 h 100"/>
                <a:gd name="T6" fmla="*/ 1 w 198"/>
                <a:gd name="T7" fmla="*/ 1 h 100"/>
                <a:gd name="T8" fmla="*/ 1 w 198"/>
                <a:gd name="T9" fmla="*/ 1 h 100"/>
                <a:gd name="T10" fmla="*/ 1 w 198"/>
                <a:gd name="T11" fmla="*/ 1 h 100"/>
                <a:gd name="T12" fmla="*/ 1 w 198"/>
                <a:gd name="T13" fmla="*/ 1 h 100"/>
                <a:gd name="T14" fmla="*/ 1 w 198"/>
                <a:gd name="T15" fmla="*/ 1 h 100"/>
                <a:gd name="T16" fmla="*/ 1 w 198"/>
                <a:gd name="T17" fmla="*/ 1 h 100"/>
                <a:gd name="T18" fmla="*/ 1 w 198"/>
                <a:gd name="T19" fmla="*/ 1 h 100"/>
                <a:gd name="T20" fmla="*/ 1 w 198"/>
                <a:gd name="T21" fmla="*/ 1 h 100"/>
                <a:gd name="T22" fmla="*/ 1 w 198"/>
                <a:gd name="T23" fmla="*/ 1 h 100"/>
                <a:gd name="T24" fmla="*/ 1 w 198"/>
                <a:gd name="T25" fmla="*/ 1 h 100"/>
                <a:gd name="T26" fmla="*/ 1 w 198"/>
                <a:gd name="T27" fmla="*/ 1 h 100"/>
                <a:gd name="T28" fmla="*/ 1 w 198"/>
                <a:gd name="T29" fmla="*/ 1 h 100"/>
                <a:gd name="T30" fmla="*/ 1 w 198"/>
                <a:gd name="T31" fmla="*/ 1 h 100"/>
                <a:gd name="T32" fmla="*/ 1 w 198"/>
                <a:gd name="T33" fmla="*/ 1 h 100"/>
                <a:gd name="T34" fmla="*/ 1 w 198"/>
                <a:gd name="T35" fmla="*/ 1 h 100"/>
                <a:gd name="T36" fmla="*/ 1 w 198"/>
                <a:gd name="T37" fmla="*/ 1 h 100"/>
                <a:gd name="T38" fmla="*/ 1 w 198"/>
                <a:gd name="T39" fmla="*/ 1 h 100"/>
                <a:gd name="T40" fmla="*/ 1 w 198"/>
                <a:gd name="T41" fmla="*/ 1 h 100"/>
                <a:gd name="T42" fmla="*/ 1 w 198"/>
                <a:gd name="T43" fmla="*/ 1 h 100"/>
                <a:gd name="T44" fmla="*/ 1 w 198"/>
                <a:gd name="T45" fmla="*/ 1 h 100"/>
                <a:gd name="T46" fmla="*/ 1 w 198"/>
                <a:gd name="T47" fmla="*/ 1 h 100"/>
                <a:gd name="T48" fmla="*/ 0 w 198"/>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100"/>
                <a:gd name="T77" fmla="*/ 198 w 198"/>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100">
                  <a:moveTo>
                    <a:pt x="0" y="0"/>
                  </a:moveTo>
                  <a:lnTo>
                    <a:pt x="15" y="23"/>
                  </a:lnTo>
                  <a:lnTo>
                    <a:pt x="33" y="44"/>
                  </a:lnTo>
                  <a:lnTo>
                    <a:pt x="55" y="65"/>
                  </a:lnTo>
                  <a:lnTo>
                    <a:pt x="79" y="81"/>
                  </a:lnTo>
                  <a:lnTo>
                    <a:pt x="105" y="94"/>
                  </a:lnTo>
                  <a:lnTo>
                    <a:pt x="130" y="100"/>
                  </a:lnTo>
                  <a:lnTo>
                    <a:pt x="154" y="99"/>
                  </a:lnTo>
                  <a:lnTo>
                    <a:pt x="177" y="89"/>
                  </a:lnTo>
                  <a:lnTo>
                    <a:pt x="192" y="76"/>
                  </a:lnTo>
                  <a:lnTo>
                    <a:pt x="198" y="61"/>
                  </a:lnTo>
                  <a:lnTo>
                    <a:pt x="194" y="47"/>
                  </a:lnTo>
                  <a:lnTo>
                    <a:pt x="184" y="35"/>
                  </a:lnTo>
                  <a:lnTo>
                    <a:pt x="169" y="26"/>
                  </a:lnTo>
                  <a:lnTo>
                    <a:pt x="151" y="21"/>
                  </a:lnTo>
                  <a:lnTo>
                    <a:pt x="131" y="23"/>
                  </a:lnTo>
                  <a:lnTo>
                    <a:pt x="111" y="29"/>
                  </a:lnTo>
                  <a:lnTo>
                    <a:pt x="95" y="34"/>
                  </a:lnTo>
                  <a:lnTo>
                    <a:pt x="78" y="34"/>
                  </a:lnTo>
                  <a:lnTo>
                    <a:pt x="58" y="29"/>
                  </a:lnTo>
                  <a:lnTo>
                    <a:pt x="41" y="23"/>
                  </a:lnTo>
                  <a:lnTo>
                    <a:pt x="25" y="15"/>
                  </a:lnTo>
                  <a:lnTo>
                    <a:pt x="11" y="8"/>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5" name="Freeform 67"/>
            <p:cNvSpPr>
              <a:spLocks/>
            </p:cNvSpPr>
            <p:nvPr/>
          </p:nvSpPr>
          <p:spPr bwMode="auto">
            <a:xfrm>
              <a:off x="3273" y="2637"/>
              <a:ext cx="68" cy="87"/>
            </a:xfrm>
            <a:custGeom>
              <a:avLst/>
              <a:gdLst>
                <a:gd name="T0" fmla="*/ 0 w 136"/>
                <a:gd name="T1" fmla="*/ 0 h 174"/>
                <a:gd name="T2" fmla="*/ 0 w 136"/>
                <a:gd name="T3" fmla="*/ 1 h 174"/>
                <a:gd name="T4" fmla="*/ 1 w 136"/>
                <a:gd name="T5" fmla="*/ 1 h 174"/>
                <a:gd name="T6" fmla="*/ 1 w 136"/>
                <a:gd name="T7" fmla="*/ 1 h 174"/>
                <a:gd name="T8" fmla="*/ 1 w 136"/>
                <a:gd name="T9" fmla="*/ 1 h 174"/>
                <a:gd name="T10" fmla="*/ 1 w 136"/>
                <a:gd name="T11" fmla="*/ 1 h 174"/>
                <a:gd name="T12" fmla="*/ 1 w 136"/>
                <a:gd name="T13" fmla="*/ 1 h 174"/>
                <a:gd name="T14" fmla="*/ 1 w 136"/>
                <a:gd name="T15" fmla="*/ 1 h 174"/>
                <a:gd name="T16" fmla="*/ 1 w 136"/>
                <a:gd name="T17" fmla="*/ 1 h 174"/>
                <a:gd name="T18" fmla="*/ 1 w 136"/>
                <a:gd name="T19" fmla="*/ 1 h 174"/>
                <a:gd name="T20" fmla="*/ 1 w 136"/>
                <a:gd name="T21" fmla="*/ 1 h 174"/>
                <a:gd name="T22" fmla="*/ 1 w 136"/>
                <a:gd name="T23" fmla="*/ 1 h 174"/>
                <a:gd name="T24" fmla="*/ 1 w 136"/>
                <a:gd name="T25" fmla="*/ 1 h 174"/>
                <a:gd name="T26" fmla="*/ 1 w 136"/>
                <a:gd name="T27" fmla="*/ 1 h 174"/>
                <a:gd name="T28" fmla="*/ 1 w 136"/>
                <a:gd name="T29" fmla="*/ 1 h 174"/>
                <a:gd name="T30" fmla="*/ 1 w 136"/>
                <a:gd name="T31" fmla="*/ 1 h 174"/>
                <a:gd name="T32" fmla="*/ 1 w 136"/>
                <a:gd name="T33" fmla="*/ 1 h 174"/>
                <a:gd name="T34" fmla="*/ 1 w 136"/>
                <a:gd name="T35" fmla="*/ 1 h 174"/>
                <a:gd name="T36" fmla="*/ 1 w 136"/>
                <a:gd name="T37" fmla="*/ 1 h 174"/>
                <a:gd name="T38" fmla="*/ 1 w 136"/>
                <a:gd name="T39" fmla="*/ 1 h 174"/>
                <a:gd name="T40" fmla="*/ 1 w 136"/>
                <a:gd name="T41" fmla="*/ 1 h 174"/>
                <a:gd name="T42" fmla="*/ 1 w 136"/>
                <a:gd name="T43" fmla="*/ 1 h 174"/>
                <a:gd name="T44" fmla="*/ 1 w 136"/>
                <a:gd name="T45" fmla="*/ 1 h 174"/>
                <a:gd name="T46" fmla="*/ 1 w 136"/>
                <a:gd name="T47" fmla="*/ 1 h 174"/>
                <a:gd name="T48" fmla="*/ 0 w 136"/>
                <a:gd name="T49" fmla="*/ 0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6"/>
                <a:gd name="T76" fmla="*/ 0 h 174"/>
                <a:gd name="T77" fmla="*/ 136 w 136"/>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6" h="174">
                  <a:moveTo>
                    <a:pt x="0" y="0"/>
                  </a:moveTo>
                  <a:lnTo>
                    <a:pt x="0" y="28"/>
                  </a:lnTo>
                  <a:lnTo>
                    <a:pt x="2" y="56"/>
                  </a:lnTo>
                  <a:lnTo>
                    <a:pt x="10" y="85"/>
                  </a:lnTo>
                  <a:lnTo>
                    <a:pt x="20" y="113"/>
                  </a:lnTo>
                  <a:lnTo>
                    <a:pt x="35" y="137"/>
                  </a:lnTo>
                  <a:lnTo>
                    <a:pt x="53" y="157"/>
                  </a:lnTo>
                  <a:lnTo>
                    <a:pt x="74" y="169"/>
                  </a:lnTo>
                  <a:lnTo>
                    <a:pt x="99" y="174"/>
                  </a:lnTo>
                  <a:lnTo>
                    <a:pt x="118" y="170"/>
                  </a:lnTo>
                  <a:lnTo>
                    <a:pt x="131" y="161"/>
                  </a:lnTo>
                  <a:lnTo>
                    <a:pt x="136" y="147"/>
                  </a:lnTo>
                  <a:lnTo>
                    <a:pt x="133" y="132"/>
                  </a:lnTo>
                  <a:lnTo>
                    <a:pt x="126" y="116"/>
                  </a:lnTo>
                  <a:lnTo>
                    <a:pt x="114" y="102"/>
                  </a:lnTo>
                  <a:lnTo>
                    <a:pt x="96" y="92"/>
                  </a:lnTo>
                  <a:lnTo>
                    <a:pt x="77" y="88"/>
                  </a:lnTo>
                  <a:lnTo>
                    <a:pt x="61" y="83"/>
                  </a:lnTo>
                  <a:lnTo>
                    <a:pt x="46" y="73"/>
                  </a:lnTo>
                  <a:lnTo>
                    <a:pt x="32" y="59"/>
                  </a:lnTo>
                  <a:lnTo>
                    <a:pt x="21" y="43"/>
                  </a:lnTo>
                  <a:lnTo>
                    <a:pt x="12" y="26"/>
                  </a:lnTo>
                  <a:lnTo>
                    <a:pt x="5" y="13"/>
                  </a:lnTo>
                  <a:lnTo>
                    <a:pt x="1"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6" name="Freeform 68"/>
            <p:cNvSpPr>
              <a:spLocks/>
            </p:cNvSpPr>
            <p:nvPr/>
          </p:nvSpPr>
          <p:spPr bwMode="auto">
            <a:xfrm>
              <a:off x="3028" y="2593"/>
              <a:ext cx="234" cy="81"/>
            </a:xfrm>
            <a:custGeom>
              <a:avLst/>
              <a:gdLst>
                <a:gd name="T0" fmla="*/ 0 w 469"/>
                <a:gd name="T1" fmla="*/ 0 h 163"/>
                <a:gd name="T2" fmla="*/ 0 w 469"/>
                <a:gd name="T3" fmla="*/ 0 h 163"/>
                <a:gd name="T4" fmla="*/ 0 w 469"/>
                <a:gd name="T5" fmla="*/ 0 h 163"/>
                <a:gd name="T6" fmla="*/ 0 w 469"/>
                <a:gd name="T7" fmla="*/ 0 h 163"/>
                <a:gd name="T8" fmla="*/ 0 w 469"/>
                <a:gd name="T9" fmla="*/ 0 h 163"/>
                <a:gd name="T10" fmla="*/ 0 w 469"/>
                <a:gd name="T11" fmla="*/ 0 h 163"/>
                <a:gd name="T12" fmla="*/ 0 w 469"/>
                <a:gd name="T13" fmla="*/ 0 h 163"/>
                <a:gd name="T14" fmla="*/ 0 w 469"/>
                <a:gd name="T15" fmla="*/ 0 h 163"/>
                <a:gd name="T16" fmla="*/ 0 w 469"/>
                <a:gd name="T17" fmla="*/ 0 h 163"/>
                <a:gd name="T18" fmla="*/ 0 w 469"/>
                <a:gd name="T19" fmla="*/ 0 h 163"/>
                <a:gd name="T20" fmla="*/ 0 w 469"/>
                <a:gd name="T21" fmla="*/ 0 h 163"/>
                <a:gd name="T22" fmla="*/ 0 w 469"/>
                <a:gd name="T23" fmla="*/ 0 h 163"/>
                <a:gd name="T24" fmla="*/ 0 w 469"/>
                <a:gd name="T25" fmla="*/ 0 h 163"/>
                <a:gd name="T26" fmla="*/ 0 w 469"/>
                <a:gd name="T27" fmla="*/ 0 h 163"/>
                <a:gd name="T28" fmla="*/ 0 w 469"/>
                <a:gd name="T29" fmla="*/ 0 h 163"/>
                <a:gd name="T30" fmla="*/ 0 w 469"/>
                <a:gd name="T31" fmla="*/ 0 h 163"/>
                <a:gd name="T32" fmla="*/ 0 w 469"/>
                <a:gd name="T33" fmla="*/ 0 h 163"/>
                <a:gd name="T34" fmla="*/ 0 w 469"/>
                <a:gd name="T35" fmla="*/ 0 h 163"/>
                <a:gd name="T36" fmla="*/ 0 w 469"/>
                <a:gd name="T37" fmla="*/ 0 h 163"/>
                <a:gd name="T38" fmla="*/ 0 w 469"/>
                <a:gd name="T39" fmla="*/ 0 h 163"/>
                <a:gd name="T40" fmla="*/ 0 w 469"/>
                <a:gd name="T41" fmla="*/ 0 h 163"/>
                <a:gd name="T42" fmla="*/ 0 w 469"/>
                <a:gd name="T43" fmla="*/ 0 h 163"/>
                <a:gd name="T44" fmla="*/ 0 w 469"/>
                <a:gd name="T45" fmla="*/ 0 h 163"/>
                <a:gd name="T46" fmla="*/ 0 w 469"/>
                <a:gd name="T47" fmla="*/ 0 h 163"/>
                <a:gd name="T48" fmla="*/ 0 w 469"/>
                <a:gd name="T49" fmla="*/ 0 h 163"/>
                <a:gd name="T50" fmla="*/ 0 w 469"/>
                <a:gd name="T51" fmla="*/ 0 h 163"/>
                <a:gd name="T52" fmla="*/ 0 w 469"/>
                <a:gd name="T53" fmla="*/ 0 h 163"/>
                <a:gd name="T54" fmla="*/ 0 w 469"/>
                <a:gd name="T55" fmla="*/ 0 h 163"/>
                <a:gd name="T56" fmla="*/ 0 w 469"/>
                <a:gd name="T57" fmla="*/ 0 h 163"/>
                <a:gd name="T58" fmla="*/ 0 w 469"/>
                <a:gd name="T59" fmla="*/ 0 h 163"/>
                <a:gd name="T60" fmla="*/ 0 w 469"/>
                <a:gd name="T61" fmla="*/ 0 h 163"/>
                <a:gd name="T62" fmla="*/ 0 w 469"/>
                <a:gd name="T63" fmla="*/ 0 h 163"/>
                <a:gd name="T64" fmla="*/ 0 w 469"/>
                <a:gd name="T65" fmla="*/ 0 h 163"/>
                <a:gd name="T66" fmla="*/ 0 w 469"/>
                <a:gd name="T67" fmla="*/ 0 h 163"/>
                <a:gd name="T68" fmla="*/ 0 w 469"/>
                <a:gd name="T69" fmla="*/ 0 h 163"/>
                <a:gd name="T70" fmla="*/ 0 w 469"/>
                <a:gd name="T71" fmla="*/ 0 h 163"/>
                <a:gd name="T72" fmla="*/ 0 w 469"/>
                <a:gd name="T73" fmla="*/ 0 h 163"/>
                <a:gd name="T74" fmla="*/ 0 w 469"/>
                <a:gd name="T75" fmla="*/ 0 h 163"/>
                <a:gd name="T76" fmla="*/ 0 w 469"/>
                <a:gd name="T77" fmla="*/ 0 h 163"/>
                <a:gd name="T78" fmla="*/ 0 w 469"/>
                <a:gd name="T79" fmla="*/ 0 h 163"/>
                <a:gd name="T80" fmla="*/ 0 w 469"/>
                <a:gd name="T81" fmla="*/ 0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9"/>
                <a:gd name="T124" fmla="*/ 0 h 163"/>
                <a:gd name="T125" fmla="*/ 469 w 469"/>
                <a:gd name="T126" fmla="*/ 163 h 1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9" h="163">
                  <a:moveTo>
                    <a:pt x="9" y="5"/>
                  </a:moveTo>
                  <a:lnTo>
                    <a:pt x="1" y="0"/>
                  </a:lnTo>
                  <a:lnTo>
                    <a:pt x="0" y="2"/>
                  </a:lnTo>
                  <a:lnTo>
                    <a:pt x="6" y="8"/>
                  </a:lnTo>
                  <a:lnTo>
                    <a:pt x="16" y="19"/>
                  </a:lnTo>
                  <a:lnTo>
                    <a:pt x="32" y="34"/>
                  </a:lnTo>
                  <a:lnTo>
                    <a:pt x="53" y="50"/>
                  </a:lnTo>
                  <a:lnTo>
                    <a:pt x="78" y="67"/>
                  </a:lnTo>
                  <a:lnTo>
                    <a:pt x="107" y="85"/>
                  </a:lnTo>
                  <a:lnTo>
                    <a:pt x="138" y="104"/>
                  </a:lnTo>
                  <a:lnTo>
                    <a:pt x="173" y="121"/>
                  </a:lnTo>
                  <a:lnTo>
                    <a:pt x="210" y="137"/>
                  </a:lnTo>
                  <a:lnTo>
                    <a:pt x="248" y="149"/>
                  </a:lnTo>
                  <a:lnTo>
                    <a:pt x="287" y="158"/>
                  </a:lnTo>
                  <a:lnTo>
                    <a:pt x="326" y="163"/>
                  </a:lnTo>
                  <a:lnTo>
                    <a:pt x="366" y="161"/>
                  </a:lnTo>
                  <a:lnTo>
                    <a:pt x="405" y="154"/>
                  </a:lnTo>
                  <a:lnTo>
                    <a:pt x="425" y="146"/>
                  </a:lnTo>
                  <a:lnTo>
                    <a:pt x="440" y="135"/>
                  </a:lnTo>
                  <a:lnTo>
                    <a:pt x="451" y="121"/>
                  </a:lnTo>
                  <a:lnTo>
                    <a:pt x="460" y="106"/>
                  </a:lnTo>
                  <a:lnTo>
                    <a:pt x="464" y="91"/>
                  </a:lnTo>
                  <a:lnTo>
                    <a:pt x="468" y="80"/>
                  </a:lnTo>
                  <a:lnTo>
                    <a:pt x="469" y="72"/>
                  </a:lnTo>
                  <a:lnTo>
                    <a:pt x="469" y="68"/>
                  </a:lnTo>
                  <a:lnTo>
                    <a:pt x="468" y="70"/>
                  </a:lnTo>
                  <a:lnTo>
                    <a:pt x="465" y="76"/>
                  </a:lnTo>
                  <a:lnTo>
                    <a:pt x="462" y="85"/>
                  </a:lnTo>
                  <a:lnTo>
                    <a:pt x="455" y="97"/>
                  </a:lnTo>
                  <a:lnTo>
                    <a:pt x="445" y="108"/>
                  </a:lnTo>
                  <a:lnTo>
                    <a:pt x="432" y="121"/>
                  </a:lnTo>
                  <a:lnTo>
                    <a:pt x="415" y="131"/>
                  </a:lnTo>
                  <a:lnTo>
                    <a:pt x="393" y="139"/>
                  </a:lnTo>
                  <a:lnTo>
                    <a:pt x="366" y="145"/>
                  </a:lnTo>
                  <a:lnTo>
                    <a:pt x="335" y="145"/>
                  </a:lnTo>
                  <a:lnTo>
                    <a:pt x="297" y="142"/>
                  </a:lnTo>
                  <a:lnTo>
                    <a:pt x="255" y="130"/>
                  </a:lnTo>
                  <a:lnTo>
                    <a:pt x="204" y="113"/>
                  </a:lnTo>
                  <a:lnTo>
                    <a:pt x="146" y="87"/>
                  </a:lnTo>
                  <a:lnTo>
                    <a:pt x="82" y="51"/>
                  </a:lnTo>
                  <a:lnTo>
                    <a:pt x="9"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7" name="Freeform 69"/>
            <p:cNvSpPr>
              <a:spLocks/>
            </p:cNvSpPr>
            <p:nvPr/>
          </p:nvSpPr>
          <p:spPr bwMode="auto">
            <a:xfrm>
              <a:off x="3125" y="2508"/>
              <a:ext cx="71" cy="73"/>
            </a:xfrm>
            <a:custGeom>
              <a:avLst/>
              <a:gdLst>
                <a:gd name="T0" fmla="*/ 1 w 142"/>
                <a:gd name="T1" fmla="*/ 1 h 145"/>
                <a:gd name="T2" fmla="*/ 1 w 142"/>
                <a:gd name="T3" fmla="*/ 1 h 145"/>
                <a:gd name="T4" fmla="*/ 1 w 142"/>
                <a:gd name="T5" fmla="*/ 1 h 145"/>
                <a:gd name="T6" fmla="*/ 1 w 142"/>
                <a:gd name="T7" fmla="*/ 1 h 145"/>
                <a:gd name="T8" fmla="*/ 1 w 142"/>
                <a:gd name="T9" fmla="*/ 1 h 145"/>
                <a:gd name="T10" fmla="*/ 1 w 142"/>
                <a:gd name="T11" fmla="*/ 1 h 145"/>
                <a:gd name="T12" fmla="*/ 1 w 142"/>
                <a:gd name="T13" fmla="*/ 1 h 145"/>
                <a:gd name="T14" fmla="*/ 1 w 142"/>
                <a:gd name="T15" fmla="*/ 1 h 145"/>
                <a:gd name="T16" fmla="*/ 0 w 142"/>
                <a:gd name="T17" fmla="*/ 1 h 145"/>
                <a:gd name="T18" fmla="*/ 1 w 142"/>
                <a:gd name="T19" fmla="*/ 1 h 145"/>
                <a:gd name="T20" fmla="*/ 1 w 142"/>
                <a:gd name="T21" fmla="*/ 1 h 145"/>
                <a:gd name="T22" fmla="*/ 1 w 142"/>
                <a:gd name="T23" fmla="*/ 1 h 145"/>
                <a:gd name="T24" fmla="*/ 1 w 142"/>
                <a:gd name="T25" fmla="*/ 1 h 145"/>
                <a:gd name="T26" fmla="*/ 1 w 142"/>
                <a:gd name="T27" fmla="*/ 1 h 145"/>
                <a:gd name="T28" fmla="*/ 1 w 142"/>
                <a:gd name="T29" fmla="*/ 1 h 145"/>
                <a:gd name="T30" fmla="*/ 1 w 142"/>
                <a:gd name="T31" fmla="*/ 1 h 145"/>
                <a:gd name="T32" fmla="*/ 1 w 142"/>
                <a:gd name="T33" fmla="*/ 1 h 145"/>
                <a:gd name="T34" fmla="*/ 1 w 142"/>
                <a:gd name="T35" fmla="*/ 0 h 145"/>
                <a:gd name="T36" fmla="*/ 1 w 142"/>
                <a:gd name="T37" fmla="*/ 1 h 145"/>
                <a:gd name="T38" fmla="*/ 1 w 142"/>
                <a:gd name="T39" fmla="*/ 1 h 145"/>
                <a:gd name="T40" fmla="*/ 1 w 142"/>
                <a:gd name="T41" fmla="*/ 1 h 145"/>
                <a:gd name="T42" fmla="*/ 1 w 142"/>
                <a:gd name="T43" fmla="*/ 1 h 145"/>
                <a:gd name="T44" fmla="*/ 1 w 142"/>
                <a:gd name="T45" fmla="*/ 1 h 145"/>
                <a:gd name="T46" fmla="*/ 1 w 142"/>
                <a:gd name="T47" fmla="*/ 1 h 145"/>
                <a:gd name="T48" fmla="*/ 1 w 142"/>
                <a:gd name="T49" fmla="*/ 1 h 145"/>
                <a:gd name="T50" fmla="*/ 1 w 142"/>
                <a:gd name="T51" fmla="*/ 1 h 145"/>
                <a:gd name="T52" fmla="*/ 1 w 142"/>
                <a:gd name="T53" fmla="*/ 1 h 145"/>
                <a:gd name="T54" fmla="*/ 1 w 142"/>
                <a:gd name="T55" fmla="*/ 1 h 145"/>
                <a:gd name="T56" fmla="*/ 1 w 142"/>
                <a:gd name="T57" fmla="*/ 1 h 145"/>
                <a:gd name="T58" fmla="*/ 1 w 142"/>
                <a:gd name="T59" fmla="*/ 1 h 145"/>
                <a:gd name="T60" fmla="*/ 1 w 142"/>
                <a:gd name="T61" fmla="*/ 1 h 145"/>
                <a:gd name="T62" fmla="*/ 1 w 142"/>
                <a:gd name="T63" fmla="*/ 1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5"/>
                <a:gd name="T98" fmla="*/ 142 w 142"/>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5">
                  <a:moveTo>
                    <a:pt x="89" y="123"/>
                  </a:moveTo>
                  <a:lnTo>
                    <a:pt x="85" y="134"/>
                  </a:lnTo>
                  <a:lnTo>
                    <a:pt x="76" y="140"/>
                  </a:lnTo>
                  <a:lnTo>
                    <a:pt x="67" y="145"/>
                  </a:lnTo>
                  <a:lnTo>
                    <a:pt x="57" y="145"/>
                  </a:lnTo>
                  <a:lnTo>
                    <a:pt x="48" y="140"/>
                  </a:lnTo>
                  <a:lnTo>
                    <a:pt x="41" y="134"/>
                  </a:lnTo>
                  <a:lnTo>
                    <a:pt x="37" y="124"/>
                  </a:lnTo>
                  <a:lnTo>
                    <a:pt x="36" y="113"/>
                  </a:lnTo>
                  <a:lnTo>
                    <a:pt x="30" y="114"/>
                  </a:lnTo>
                  <a:lnTo>
                    <a:pt x="25" y="114"/>
                  </a:lnTo>
                  <a:lnTo>
                    <a:pt x="20" y="113"/>
                  </a:lnTo>
                  <a:lnTo>
                    <a:pt x="15" y="112"/>
                  </a:lnTo>
                  <a:lnTo>
                    <a:pt x="11" y="108"/>
                  </a:lnTo>
                  <a:lnTo>
                    <a:pt x="7" y="105"/>
                  </a:lnTo>
                  <a:lnTo>
                    <a:pt x="4" y="101"/>
                  </a:lnTo>
                  <a:lnTo>
                    <a:pt x="2" y="97"/>
                  </a:lnTo>
                  <a:lnTo>
                    <a:pt x="0" y="86"/>
                  </a:lnTo>
                  <a:lnTo>
                    <a:pt x="3" y="76"/>
                  </a:lnTo>
                  <a:lnTo>
                    <a:pt x="9" y="68"/>
                  </a:lnTo>
                  <a:lnTo>
                    <a:pt x="18" y="62"/>
                  </a:lnTo>
                  <a:lnTo>
                    <a:pt x="12" y="53"/>
                  </a:lnTo>
                  <a:lnTo>
                    <a:pt x="10" y="43"/>
                  </a:lnTo>
                  <a:lnTo>
                    <a:pt x="11" y="32"/>
                  </a:lnTo>
                  <a:lnTo>
                    <a:pt x="15" y="23"/>
                  </a:lnTo>
                  <a:lnTo>
                    <a:pt x="19" y="20"/>
                  </a:lnTo>
                  <a:lnTo>
                    <a:pt x="24" y="17"/>
                  </a:lnTo>
                  <a:lnTo>
                    <a:pt x="28" y="16"/>
                  </a:lnTo>
                  <a:lnTo>
                    <a:pt x="33" y="15"/>
                  </a:lnTo>
                  <a:lnTo>
                    <a:pt x="38" y="15"/>
                  </a:lnTo>
                  <a:lnTo>
                    <a:pt x="43" y="16"/>
                  </a:lnTo>
                  <a:lnTo>
                    <a:pt x="49" y="18"/>
                  </a:lnTo>
                  <a:lnTo>
                    <a:pt x="53" y="21"/>
                  </a:lnTo>
                  <a:lnTo>
                    <a:pt x="58" y="10"/>
                  </a:lnTo>
                  <a:lnTo>
                    <a:pt x="66" y="3"/>
                  </a:lnTo>
                  <a:lnTo>
                    <a:pt x="75" y="0"/>
                  </a:lnTo>
                  <a:lnTo>
                    <a:pt x="86" y="0"/>
                  </a:lnTo>
                  <a:lnTo>
                    <a:pt x="95" y="3"/>
                  </a:lnTo>
                  <a:lnTo>
                    <a:pt x="102" y="10"/>
                  </a:lnTo>
                  <a:lnTo>
                    <a:pt x="106" y="21"/>
                  </a:lnTo>
                  <a:lnTo>
                    <a:pt x="106" y="31"/>
                  </a:lnTo>
                  <a:lnTo>
                    <a:pt x="112" y="30"/>
                  </a:lnTo>
                  <a:lnTo>
                    <a:pt x="118" y="30"/>
                  </a:lnTo>
                  <a:lnTo>
                    <a:pt x="123" y="31"/>
                  </a:lnTo>
                  <a:lnTo>
                    <a:pt x="128" y="33"/>
                  </a:lnTo>
                  <a:lnTo>
                    <a:pt x="133" y="36"/>
                  </a:lnTo>
                  <a:lnTo>
                    <a:pt x="136" y="39"/>
                  </a:lnTo>
                  <a:lnTo>
                    <a:pt x="139" y="44"/>
                  </a:lnTo>
                  <a:lnTo>
                    <a:pt x="141" y="48"/>
                  </a:lnTo>
                  <a:lnTo>
                    <a:pt x="142" y="58"/>
                  </a:lnTo>
                  <a:lnTo>
                    <a:pt x="140" y="68"/>
                  </a:lnTo>
                  <a:lnTo>
                    <a:pt x="134" y="76"/>
                  </a:lnTo>
                  <a:lnTo>
                    <a:pt x="125" y="83"/>
                  </a:lnTo>
                  <a:lnTo>
                    <a:pt x="131" y="92"/>
                  </a:lnTo>
                  <a:lnTo>
                    <a:pt x="133" y="101"/>
                  </a:lnTo>
                  <a:lnTo>
                    <a:pt x="132" y="112"/>
                  </a:lnTo>
                  <a:lnTo>
                    <a:pt x="127" y="121"/>
                  </a:lnTo>
                  <a:lnTo>
                    <a:pt x="124" y="124"/>
                  </a:lnTo>
                  <a:lnTo>
                    <a:pt x="119" y="127"/>
                  </a:lnTo>
                  <a:lnTo>
                    <a:pt x="114" y="129"/>
                  </a:lnTo>
                  <a:lnTo>
                    <a:pt x="110" y="129"/>
                  </a:lnTo>
                  <a:lnTo>
                    <a:pt x="104" y="129"/>
                  </a:lnTo>
                  <a:lnTo>
                    <a:pt x="100" y="128"/>
                  </a:lnTo>
                  <a:lnTo>
                    <a:pt x="94" y="127"/>
                  </a:lnTo>
                  <a:lnTo>
                    <a:pt x="89" y="1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8" name="Freeform 70"/>
            <p:cNvSpPr>
              <a:spLocks/>
            </p:cNvSpPr>
            <p:nvPr/>
          </p:nvSpPr>
          <p:spPr bwMode="auto">
            <a:xfrm>
              <a:off x="3149" y="2534"/>
              <a:ext cx="21" cy="20"/>
            </a:xfrm>
            <a:custGeom>
              <a:avLst/>
              <a:gdLst>
                <a:gd name="T0" fmla="*/ 1 w 40"/>
                <a:gd name="T1" fmla="*/ 1 h 39"/>
                <a:gd name="T2" fmla="*/ 1 w 40"/>
                <a:gd name="T3" fmla="*/ 1 h 39"/>
                <a:gd name="T4" fmla="*/ 1 w 40"/>
                <a:gd name="T5" fmla="*/ 1 h 39"/>
                <a:gd name="T6" fmla="*/ 1 w 40"/>
                <a:gd name="T7" fmla="*/ 0 h 39"/>
                <a:gd name="T8" fmla="*/ 1 w 40"/>
                <a:gd name="T9" fmla="*/ 1 h 39"/>
                <a:gd name="T10" fmla="*/ 1 w 40"/>
                <a:gd name="T11" fmla="*/ 1 h 39"/>
                <a:gd name="T12" fmla="*/ 1 w 40"/>
                <a:gd name="T13" fmla="*/ 1 h 39"/>
                <a:gd name="T14" fmla="*/ 0 w 40"/>
                <a:gd name="T15" fmla="*/ 1 h 39"/>
                <a:gd name="T16" fmla="*/ 1 w 40"/>
                <a:gd name="T17" fmla="*/ 1 h 39"/>
                <a:gd name="T18" fmla="*/ 1 w 40"/>
                <a:gd name="T19" fmla="*/ 1 h 39"/>
                <a:gd name="T20" fmla="*/ 1 w 40"/>
                <a:gd name="T21" fmla="*/ 1 h 39"/>
                <a:gd name="T22" fmla="*/ 1 w 40"/>
                <a:gd name="T23" fmla="*/ 1 h 39"/>
                <a:gd name="T24" fmla="*/ 1 w 40"/>
                <a:gd name="T25" fmla="*/ 1 h 39"/>
                <a:gd name="T26" fmla="*/ 1 w 40"/>
                <a:gd name="T27" fmla="*/ 1 h 39"/>
                <a:gd name="T28" fmla="*/ 1 w 40"/>
                <a:gd name="T29" fmla="*/ 1 h 39"/>
                <a:gd name="T30" fmla="*/ 1 w 40"/>
                <a:gd name="T31" fmla="*/ 1 h 39"/>
                <a:gd name="T32" fmla="*/ 1 w 40"/>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9"/>
                <a:gd name="T53" fmla="*/ 40 w 4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9">
                  <a:moveTo>
                    <a:pt x="39" y="14"/>
                  </a:moveTo>
                  <a:lnTo>
                    <a:pt x="36" y="7"/>
                  </a:lnTo>
                  <a:lnTo>
                    <a:pt x="29" y="2"/>
                  </a:lnTo>
                  <a:lnTo>
                    <a:pt x="22" y="0"/>
                  </a:lnTo>
                  <a:lnTo>
                    <a:pt x="14" y="1"/>
                  </a:lnTo>
                  <a:lnTo>
                    <a:pt x="7" y="4"/>
                  </a:lnTo>
                  <a:lnTo>
                    <a:pt x="2" y="11"/>
                  </a:lnTo>
                  <a:lnTo>
                    <a:pt x="0" y="18"/>
                  </a:lnTo>
                  <a:lnTo>
                    <a:pt x="1" y="26"/>
                  </a:lnTo>
                  <a:lnTo>
                    <a:pt x="5" y="32"/>
                  </a:lnTo>
                  <a:lnTo>
                    <a:pt x="12" y="37"/>
                  </a:lnTo>
                  <a:lnTo>
                    <a:pt x="18" y="39"/>
                  </a:lnTo>
                  <a:lnTo>
                    <a:pt x="26" y="38"/>
                  </a:lnTo>
                  <a:lnTo>
                    <a:pt x="33" y="34"/>
                  </a:lnTo>
                  <a:lnTo>
                    <a:pt x="38" y="29"/>
                  </a:lnTo>
                  <a:lnTo>
                    <a:pt x="40" y="22"/>
                  </a:lnTo>
                  <a:lnTo>
                    <a:pt x="39" y="1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39" name="Freeform 71"/>
            <p:cNvSpPr>
              <a:spLocks/>
            </p:cNvSpPr>
            <p:nvPr/>
          </p:nvSpPr>
          <p:spPr bwMode="auto">
            <a:xfrm>
              <a:off x="2944" y="2499"/>
              <a:ext cx="26" cy="26"/>
            </a:xfrm>
            <a:custGeom>
              <a:avLst/>
              <a:gdLst>
                <a:gd name="T0" fmla="*/ 1 w 52"/>
                <a:gd name="T1" fmla="*/ 1 h 50"/>
                <a:gd name="T2" fmla="*/ 1 w 52"/>
                <a:gd name="T3" fmla="*/ 1 h 50"/>
                <a:gd name="T4" fmla="*/ 1 w 52"/>
                <a:gd name="T5" fmla="*/ 1 h 50"/>
                <a:gd name="T6" fmla="*/ 1 w 52"/>
                <a:gd name="T7" fmla="*/ 1 h 50"/>
                <a:gd name="T8" fmla="*/ 1 w 52"/>
                <a:gd name="T9" fmla="*/ 1 h 50"/>
                <a:gd name="T10" fmla="*/ 1 w 52"/>
                <a:gd name="T11" fmla="*/ 1 h 50"/>
                <a:gd name="T12" fmla="*/ 1 w 52"/>
                <a:gd name="T13" fmla="*/ 1 h 50"/>
                <a:gd name="T14" fmla="*/ 1 w 52"/>
                <a:gd name="T15" fmla="*/ 1 h 50"/>
                <a:gd name="T16" fmla="*/ 1 w 52"/>
                <a:gd name="T17" fmla="*/ 0 h 50"/>
                <a:gd name="T18" fmla="*/ 1 w 52"/>
                <a:gd name="T19" fmla="*/ 1 h 50"/>
                <a:gd name="T20" fmla="*/ 1 w 52"/>
                <a:gd name="T21" fmla="*/ 1 h 50"/>
                <a:gd name="T22" fmla="*/ 1 w 52"/>
                <a:gd name="T23" fmla="*/ 1 h 50"/>
                <a:gd name="T24" fmla="*/ 0 w 52"/>
                <a:gd name="T25" fmla="*/ 1 h 50"/>
                <a:gd name="T26" fmla="*/ 1 w 52"/>
                <a:gd name="T27" fmla="*/ 1 h 50"/>
                <a:gd name="T28" fmla="*/ 1 w 52"/>
                <a:gd name="T29" fmla="*/ 1 h 50"/>
                <a:gd name="T30" fmla="*/ 1 w 52"/>
                <a:gd name="T31" fmla="*/ 1 h 50"/>
                <a:gd name="T32" fmla="*/ 1 w 52"/>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50"/>
                <a:gd name="T53" fmla="*/ 52 w 52"/>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50">
                  <a:moveTo>
                    <a:pt x="26" y="50"/>
                  </a:moveTo>
                  <a:lnTo>
                    <a:pt x="37" y="48"/>
                  </a:lnTo>
                  <a:lnTo>
                    <a:pt x="45" y="42"/>
                  </a:lnTo>
                  <a:lnTo>
                    <a:pt x="49" y="34"/>
                  </a:lnTo>
                  <a:lnTo>
                    <a:pt x="52" y="25"/>
                  </a:lnTo>
                  <a:lnTo>
                    <a:pt x="49" y="15"/>
                  </a:lnTo>
                  <a:lnTo>
                    <a:pt x="45" y="6"/>
                  </a:lnTo>
                  <a:lnTo>
                    <a:pt x="37" y="2"/>
                  </a:lnTo>
                  <a:lnTo>
                    <a:pt x="26" y="0"/>
                  </a:lnTo>
                  <a:lnTo>
                    <a:pt x="16" y="2"/>
                  </a:lnTo>
                  <a:lnTo>
                    <a:pt x="8" y="6"/>
                  </a:lnTo>
                  <a:lnTo>
                    <a:pt x="2" y="15"/>
                  </a:lnTo>
                  <a:lnTo>
                    <a:pt x="0" y="25"/>
                  </a:lnTo>
                  <a:lnTo>
                    <a:pt x="2" y="34"/>
                  </a:lnTo>
                  <a:lnTo>
                    <a:pt x="8" y="42"/>
                  </a:lnTo>
                  <a:lnTo>
                    <a:pt x="16" y="48"/>
                  </a:lnTo>
                  <a:lnTo>
                    <a:pt x="26" y="5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0" name="Freeform 72"/>
            <p:cNvSpPr>
              <a:spLocks/>
            </p:cNvSpPr>
            <p:nvPr/>
          </p:nvSpPr>
          <p:spPr bwMode="auto">
            <a:xfrm>
              <a:off x="2930" y="2414"/>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56"/>
                <a:gd name="T56" fmla="*/ 113 w 113"/>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1" name="Freeform 73"/>
            <p:cNvSpPr>
              <a:spLocks/>
            </p:cNvSpPr>
            <p:nvPr/>
          </p:nvSpPr>
          <p:spPr bwMode="auto">
            <a:xfrm>
              <a:off x="2930" y="2414"/>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56"/>
                <a:gd name="T56" fmla="*/ 113 w 113"/>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2" name="Freeform 74"/>
            <p:cNvSpPr>
              <a:spLocks/>
            </p:cNvSpPr>
            <p:nvPr/>
          </p:nvSpPr>
          <p:spPr bwMode="auto">
            <a:xfrm>
              <a:off x="2972" y="2447"/>
              <a:ext cx="76" cy="61"/>
            </a:xfrm>
            <a:custGeom>
              <a:avLst/>
              <a:gdLst>
                <a:gd name="T0" fmla="*/ 1 w 152"/>
                <a:gd name="T1" fmla="*/ 0 h 123"/>
                <a:gd name="T2" fmla="*/ 0 w 152"/>
                <a:gd name="T3" fmla="*/ 0 h 123"/>
                <a:gd name="T4" fmla="*/ 1 w 152"/>
                <a:gd name="T5" fmla="*/ 0 h 123"/>
                <a:gd name="T6" fmla="*/ 1 w 152"/>
                <a:gd name="T7" fmla="*/ 0 h 123"/>
                <a:gd name="T8" fmla="*/ 1 w 152"/>
                <a:gd name="T9" fmla="*/ 0 h 123"/>
                <a:gd name="T10" fmla="*/ 1 w 152"/>
                <a:gd name="T11" fmla="*/ 0 h 123"/>
                <a:gd name="T12" fmla="*/ 1 w 152"/>
                <a:gd name="T13" fmla="*/ 0 h 123"/>
                <a:gd name="T14" fmla="*/ 1 w 152"/>
                <a:gd name="T15" fmla="*/ 0 h 123"/>
                <a:gd name="T16" fmla="*/ 1 w 152"/>
                <a:gd name="T17" fmla="*/ 0 h 123"/>
                <a:gd name="T18" fmla="*/ 1 w 152"/>
                <a:gd name="T19" fmla="*/ 0 h 123"/>
                <a:gd name="T20" fmla="*/ 1 w 152"/>
                <a:gd name="T21" fmla="*/ 0 h 123"/>
                <a:gd name="T22" fmla="*/ 1 w 152"/>
                <a:gd name="T23" fmla="*/ 0 h 123"/>
                <a:gd name="T24" fmla="*/ 1 w 152"/>
                <a:gd name="T25" fmla="*/ 0 h 123"/>
                <a:gd name="T26" fmla="*/ 1 w 152"/>
                <a:gd name="T27" fmla="*/ 0 h 123"/>
                <a:gd name="T28" fmla="*/ 1 w 152"/>
                <a:gd name="T29" fmla="*/ 0 h 123"/>
                <a:gd name="T30" fmla="*/ 1 w 152"/>
                <a:gd name="T31" fmla="*/ 0 h 123"/>
                <a:gd name="T32" fmla="*/ 1 w 152"/>
                <a:gd name="T33" fmla="*/ 0 h 123"/>
                <a:gd name="T34" fmla="*/ 1 w 152"/>
                <a:gd name="T35" fmla="*/ 0 h 123"/>
                <a:gd name="T36" fmla="*/ 1 w 152"/>
                <a:gd name="T37" fmla="*/ 0 h 123"/>
                <a:gd name="T38" fmla="*/ 1 w 152"/>
                <a:gd name="T39" fmla="*/ 0 h 123"/>
                <a:gd name="T40" fmla="*/ 1 w 152"/>
                <a:gd name="T41" fmla="*/ 0 h 123"/>
                <a:gd name="T42" fmla="*/ 1 w 152"/>
                <a:gd name="T43" fmla="*/ 0 h 123"/>
                <a:gd name="T44" fmla="*/ 1 w 152"/>
                <a:gd name="T45" fmla="*/ 0 h 123"/>
                <a:gd name="T46" fmla="*/ 1 w 152"/>
                <a:gd name="T47" fmla="*/ 0 h 123"/>
                <a:gd name="T48" fmla="*/ 1 w 152"/>
                <a:gd name="T49" fmla="*/ 0 h 123"/>
                <a:gd name="T50" fmla="*/ 1 w 152"/>
                <a:gd name="T51" fmla="*/ 0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23"/>
                <a:gd name="T80" fmla="*/ 152 w 152"/>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23">
                  <a:moveTo>
                    <a:pt x="13" y="122"/>
                  </a:moveTo>
                  <a:lnTo>
                    <a:pt x="0" y="100"/>
                  </a:lnTo>
                  <a:lnTo>
                    <a:pt x="4" y="93"/>
                  </a:lnTo>
                  <a:lnTo>
                    <a:pt x="14" y="75"/>
                  </a:lnTo>
                  <a:lnTo>
                    <a:pt x="29" y="52"/>
                  </a:lnTo>
                  <a:lnTo>
                    <a:pt x="48" y="27"/>
                  </a:lnTo>
                  <a:lnTo>
                    <a:pt x="70" y="9"/>
                  </a:lnTo>
                  <a:lnTo>
                    <a:pt x="93" y="0"/>
                  </a:lnTo>
                  <a:lnTo>
                    <a:pt x="118" y="5"/>
                  </a:lnTo>
                  <a:lnTo>
                    <a:pt x="141" y="32"/>
                  </a:lnTo>
                  <a:lnTo>
                    <a:pt x="149" y="50"/>
                  </a:lnTo>
                  <a:lnTo>
                    <a:pt x="152" y="65"/>
                  </a:lnTo>
                  <a:lnTo>
                    <a:pt x="151" y="79"/>
                  </a:lnTo>
                  <a:lnTo>
                    <a:pt x="146" y="91"/>
                  </a:lnTo>
                  <a:lnTo>
                    <a:pt x="138" y="99"/>
                  </a:lnTo>
                  <a:lnTo>
                    <a:pt x="127" y="107"/>
                  </a:lnTo>
                  <a:lnTo>
                    <a:pt x="114" y="113"/>
                  </a:lnTo>
                  <a:lnTo>
                    <a:pt x="99" y="116"/>
                  </a:lnTo>
                  <a:lnTo>
                    <a:pt x="84" y="120"/>
                  </a:lnTo>
                  <a:lnTo>
                    <a:pt x="69" y="121"/>
                  </a:lnTo>
                  <a:lnTo>
                    <a:pt x="54" y="122"/>
                  </a:lnTo>
                  <a:lnTo>
                    <a:pt x="42" y="123"/>
                  </a:lnTo>
                  <a:lnTo>
                    <a:pt x="30" y="123"/>
                  </a:lnTo>
                  <a:lnTo>
                    <a:pt x="21" y="122"/>
                  </a:lnTo>
                  <a:lnTo>
                    <a:pt x="15" y="122"/>
                  </a:lnTo>
                  <a:lnTo>
                    <a:pt x="13" y="12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3" name="Freeform 75"/>
            <p:cNvSpPr>
              <a:spLocks/>
            </p:cNvSpPr>
            <p:nvPr/>
          </p:nvSpPr>
          <p:spPr bwMode="auto">
            <a:xfrm>
              <a:off x="2972" y="2517"/>
              <a:ext cx="76" cy="61"/>
            </a:xfrm>
            <a:custGeom>
              <a:avLst/>
              <a:gdLst>
                <a:gd name="T0" fmla="*/ 0 w 153"/>
                <a:gd name="T1" fmla="*/ 1 h 122"/>
                <a:gd name="T2" fmla="*/ 0 w 153"/>
                <a:gd name="T3" fmla="*/ 1 h 122"/>
                <a:gd name="T4" fmla="*/ 0 w 153"/>
                <a:gd name="T5" fmla="*/ 1 h 122"/>
                <a:gd name="T6" fmla="*/ 0 w 153"/>
                <a:gd name="T7" fmla="*/ 1 h 122"/>
                <a:gd name="T8" fmla="*/ 0 w 153"/>
                <a:gd name="T9" fmla="*/ 0 h 122"/>
                <a:gd name="T10" fmla="*/ 0 w 153"/>
                <a:gd name="T11" fmla="*/ 0 h 122"/>
                <a:gd name="T12" fmla="*/ 0 w 153"/>
                <a:gd name="T13" fmla="*/ 1 h 122"/>
                <a:gd name="T14" fmla="*/ 0 w 153"/>
                <a:gd name="T15" fmla="*/ 1 h 122"/>
                <a:gd name="T16" fmla="*/ 0 w 153"/>
                <a:gd name="T17" fmla="*/ 1 h 122"/>
                <a:gd name="T18" fmla="*/ 0 w 153"/>
                <a:gd name="T19" fmla="*/ 1 h 122"/>
                <a:gd name="T20" fmla="*/ 0 w 153"/>
                <a:gd name="T21" fmla="*/ 1 h 122"/>
                <a:gd name="T22" fmla="*/ 0 w 153"/>
                <a:gd name="T23" fmla="*/ 1 h 122"/>
                <a:gd name="T24" fmla="*/ 0 w 153"/>
                <a:gd name="T25" fmla="*/ 1 h 122"/>
                <a:gd name="T26" fmla="*/ 0 w 153"/>
                <a:gd name="T27" fmla="*/ 1 h 122"/>
                <a:gd name="T28" fmla="*/ 0 w 153"/>
                <a:gd name="T29" fmla="*/ 1 h 122"/>
                <a:gd name="T30" fmla="*/ 0 w 153"/>
                <a:gd name="T31" fmla="*/ 1 h 122"/>
                <a:gd name="T32" fmla="*/ 0 w 153"/>
                <a:gd name="T33" fmla="*/ 1 h 122"/>
                <a:gd name="T34" fmla="*/ 0 w 153"/>
                <a:gd name="T35" fmla="*/ 1 h 122"/>
                <a:gd name="T36" fmla="*/ 0 w 153"/>
                <a:gd name="T37" fmla="*/ 1 h 122"/>
                <a:gd name="T38" fmla="*/ 0 w 153"/>
                <a:gd name="T39" fmla="*/ 1 h 122"/>
                <a:gd name="T40" fmla="*/ 0 w 153"/>
                <a:gd name="T41" fmla="*/ 1 h 122"/>
                <a:gd name="T42" fmla="*/ 0 w 153"/>
                <a:gd name="T43" fmla="*/ 1 h 122"/>
                <a:gd name="T44" fmla="*/ 0 w 153"/>
                <a:gd name="T45" fmla="*/ 1 h 122"/>
                <a:gd name="T46" fmla="*/ 0 w 153"/>
                <a:gd name="T47" fmla="*/ 1 h 122"/>
                <a:gd name="T48" fmla="*/ 0 w 153"/>
                <a:gd name="T49" fmla="*/ 1 h 122"/>
                <a:gd name="T50" fmla="*/ 0 w 153"/>
                <a:gd name="T51" fmla="*/ 1 h 1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22"/>
                <a:gd name="T80" fmla="*/ 153 w 153"/>
                <a:gd name="T81" fmla="*/ 122 h 1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22">
                  <a:moveTo>
                    <a:pt x="0" y="23"/>
                  </a:moveTo>
                  <a:lnTo>
                    <a:pt x="13" y="1"/>
                  </a:lnTo>
                  <a:lnTo>
                    <a:pt x="15" y="1"/>
                  </a:lnTo>
                  <a:lnTo>
                    <a:pt x="21" y="1"/>
                  </a:lnTo>
                  <a:lnTo>
                    <a:pt x="30" y="0"/>
                  </a:lnTo>
                  <a:lnTo>
                    <a:pt x="42" y="0"/>
                  </a:lnTo>
                  <a:lnTo>
                    <a:pt x="54" y="1"/>
                  </a:lnTo>
                  <a:lnTo>
                    <a:pt x="69" y="2"/>
                  </a:lnTo>
                  <a:lnTo>
                    <a:pt x="84" y="4"/>
                  </a:lnTo>
                  <a:lnTo>
                    <a:pt x="99" y="7"/>
                  </a:lnTo>
                  <a:lnTo>
                    <a:pt x="114" y="10"/>
                  </a:lnTo>
                  <a:lnTo>
                    <a:pt x="127" y="16"/>
                  </a:lnTo>
                  <a:lnTo>
                    <a:pt x="138" y="23"/>
                  </a:lnTo>
                  <a:lnTo>
                    <a:pt x="146" y="32"/>
                  </a:lnTo>
                  <a:lnTo>
                    <a:pt x="152" y="43"/>
                  </a:lnTo>
                  <a:lnTo>
                    <a:pt x="153" y="55"/>
                  </a:lnTo>
                  <a:lnTo>
                    <a:pt x="150" y="70"/>
                  </a:lnTo>
                  <a:lnTo>
                    <a:pt x="142" y="89"/>
                  </a:lnTo>
                  <a:lnTo>
                    <a:pt x="118" y="115"/>
                  </a:lnTo>
                  <a:lnTo>
                    <a:pt x="93" y="122"/>
                  </a:lnTo>
                  <a:lnTo>
                    <a:pt x="70" y="114"/>
                  </a:lnTo>
                  <a:lnTo>
                    <a:pt x="48" y="95"/>
                  </a:lnTo>
                  <a:lnTo>
                    <a:pt x="29" y="72"/>
                  </a:lnTo>
                  <a:lnTo>
                    <a:pt x="14" y="48"/>
                  </a:lnTo>
                  <a:lnTo>
                    <a:pt x="4" y="30"/>
                  </a:lnTo>
                  <a:lnTo>
                    <a:pt x="0" y="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4" name="Freeform 76"/>
            <p:cNvSpPr>
              <a:spLocks/>
            </p:cNvSpPr>
            <p:nvPr/>
          </p:nvSpPr>
          <p:spPr bwMode="auto">
            <a:xfrm>
              <a:off x="2930" y="2532"/>
              <a:ext cx="55" cy="78"/>
            </a:xfrm>
            <a:custGeom>
              <a:avLst/>
              <a:gdLst>
                <a:gd name="T0" fmla="*/ 0 w 112"/>
                <a:gd name="T1" fmla="*/ 0 h 156"/>
                <a:gd name="T2" fmla="*/ 0 w 112"/>
                <a:gd name="T3" fmla="*/ 0 h 156"/>
                <a:gd name="T4" fmla="*/ 0 w 112"/>
                <a:gd name="T5" fmla="*/ 1 h 156"/>
                <a:gd name="T6" fmla="*/ 0 w 112"/>
                <a:gd name="T7" fmla="*/ 1 h 156"/>
                <a:gd name="T8" fmla="*/ 0 w 112"/>
                <a:gd name="T9" fmla="*/ 1 h 156"/>
                <a:gd name="T10" fmla="*/ 0 w 112"/>
                <a:gd name="T11" fmla="*/ 1 h 156"/>
                <a:gd name="T12" fmla="*/ 0 w 112"/>
                <a:gd name="T13" fmla="*/ 1 h 156"/>
                <a:gd name="T14" fmla="*/ 0 w 112"/>
                <a:gd name="T15" fmla="*/ 1 h 156"/>
                <a:gd name="T16" fmla="*/ 0 w 112"/>
                <a:gd name="T17" fmla="*/ 1 h 156"/>
                <a:gd name="T18" fmla="*/ 0 w 112"/>
                <a:gd name="T19" fmla="*/ 1 h 156"/>
                <a:gd name="T20" fmla="*/ 0 w 112"/>
                <a:gd name="T21" fmla="*/ 1 h 156"/>
                <a:gd name="T22" fmla="*/ 0 w 112"/>
                <a:gd name="T23" fmla="*/ 1 h 156"/>
                <a:gd name="T24" fmla="*/ 0 w 112"/>
                <a:gd name="T25" fmla="*/ 1 h 156"/>
                <a:gd name="T26" fmla="*/ 0 w 112"/>
                <a:gd name="T27" fmla="*/ 1 h 156"/>
                <a:gd name="T28" fmla="*/ 0 w 112"/>
                <a:gd name="T29" fmla="*/ 1 h 156"/>
                <a:gd name="T30" fmla="*/ 0 w 112"/>
                <a:gd name="T31" fmla="*/ 1 h 156"/>
                <a:gd name="T32" fmla="*/ 0 w 112"/>
                <a:gd name="T33" fmla="*/ 1 h 156"/>
                <a:gd name="T34" fmla="*/ 0 w 112"/>
                <a:gd name="T35" fmla="*/ 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2"/>
                <a:gd name="T55" fmla="*/ 0 h 156"/>
                <a:gd name="T56" fmla="*/ 112 w 112"/>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2" h="156">
                  <a:moveTo>
                    <a:pt x="43" y="0"/>
                  </a:moveTo>
                  <a:lnTo>
                    <a:pt x="68" y="0"/>
                  </a:lnTo>
                  <a:lnTo>
                    <a:pt x="73" y="7"/>
                  </a:lnTo>
                  <a:lnTo>
                    <a:pt x="83" y="24"/>
                  </a:lnTo>
                  <a:lnTo>
                    <a:pt x="96" y="50"/>
                  </a:lnTo>
                  <a:lnTo>
                    <a:pt x="106" y="77"/>
                  </a:lnTo>
                  <a:lnTo>
                    <a:pt x="112" y="106"/>
                  </a:lnTo>
                  <a:lnTo>
                    <a:pt x="108" y="131"/>
                  </a:lnTo>
                  <a:lnTo>
                    <a:pt x="91" y="149"/>
                  </a:lnTo>
                  <a:lnTo>
                    <a:pt x="56" y="156"/>
                  </a:lnTo>
                  <a:lnTo>
                    <a:pt x="22" y="149"/>
                  </a:lnTo>
                  <a:lnTo>
                    <a:pt x="4" y="131"/>
                  </a:lnTo>
                  <a:lnTo>
                    <a:pt x="0" y="106"/>
                  </a:lnTo>
                  <a:lnTo>
                    <a:pt x="5" y="77"/>
                  </a:lnTo>
                  <a:lnTo>
                    <a:pt x="15" y="50"/>
                  </a:lnTo>
                  <a:lnTo>
                    <a:pt x="28" y="24"/>
                  </a:lnTo>
                  <a:lnTo>
                    <a:pt x="38" y="7"/>
                  </a:lnTo>
                  <a:lnTo>
                    <a:pt x="4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5" name="Freeform 77"/>
            <p:cNvSpPr>
              <a:spLocks/>
            </p:cNvSpPr>
            <p:nvPr/>
          </p:nvSpPr>
          <p:spPr bwMode="auto">
            <a:xfrm>
              <a:off x="2868" y="2515"/>
              <a:ext cx="75" cy="62"/>
            </a:xfrm>
            <a:custGeom>
              <a:avLst/>
              <a:gdLst>
                <a:gd name="T0" fmla="*/ 0 w 151"/>
                <a:gd name="T1" fmla="*/ 1 h 123"/>
                <a:gd name="T2" fmla="*/ 0 w 151"/>
                <a:gd name="T3" fmla="*/ 1 h 123"/>
                <a:gd name="T4" fmla="*/ 0 w 151"/>
                <a:gd name="T5" fmla="*/ 1 h 123"/>
                <a:gd name="T6" fmla="*/ 0 w 151"/>
                <a:gd name="T7" fmla="*/ 1 h 123"/>
                <a:gd name="T8" fmla="*/ 0 w 151"/>
                <a:gd name="T9" fmla="*/ 1 h 123"/>
                <a:gd name="T10" fmla="*/ 0 w 151"/>
                <a:gd name="T11" fmla="*/ 1 h 123"/>
                <a:gd name="T12" fmla="*/ 0 w 151"/>
                <a:gd name="T13" fmla="*/ 1 h 123"/>
                <a:gd name="T14" fmla="*/ 0 w 151"/>
                <a:gd name="T15" fmla="*/ 1 h 123"/>
                <a:gd name="T16" fmla="*/ 0 w 151"/>
                <a:gd name="T17" fmla="*/ 1 h 123"/>
                <a:gd name="T18" fmla="*/ 0 w 151"/>
                <a:gd name="T19" fmla="*/ 1 h 123"/>
                <a:gd name="T20" fmla="*/ 0 w 151"/>
                <a:gd name="T21" fmla="*/ 1 h 123"/>
                <a:gd name="T22" fmla="*/ 0 w 151"/>
                <a:gd name="T23" fmla="*/ 1 h 123"/>
                <a:gd name="T24" fmla="*/ 0 w 151"/>
                <a:gd name="T25" fmla="*/ 1 h 123"/>
                <a:gd name="T26" fmla="*/ 0 w 151"/>
                <a:gd name="T27" fmla="*/ 1 h 123"/>
                <a:gd name="T28" fmla="*/ 0 w 151"/>
                <a:gd name="T29" fmla="*/ 1 h 123"/>
                <a:gd name="T30" fmla="*/ 0 w 151"/>
                <a:gd name="T31" fmla="*/ 1 h 123"/>
                <a:gd name="T32" fmla="*/ 0 w 151"/>
                <a:gd name="T33" fmla="*/ 1 h 123"/>
                <a:gd name="T34" fmla="*/ 0 w 151"/>
                <a:gd name="T35" fmla="*/ 1 h 123"/>
                <a:gd name="T36" fmla="*/ 0 w 151"/>
                <a:gd name="T37" fmla="*/ 1 h 123"/>
                <a:gd name="T38" fmla="*/ 0 w 151"/>
                <a:gd name="T39" fmla="*/ 1 h 123"/>
                <a:gd name="T40" fmla="*/ 0 w 151"/>
                <a:gd name="T41" fmla="*/ 1 h 123"/>
                <a:gd name="T42" fmla="*/ 0 w 151"/>
                <a:gd name="T43" fmla="*/ 0 h 123"/>
                <a:gd name="T44" fmla="*/ 0 w 151"/>
                <a:gd name="T45" fmla="*/ 0 h 123"/>
                <a:gd name="T46" fmla="*/ 0 w 151"/>
                <a:gd name="T47" fmla="*/ 1 h 123"/>
                <a:gd name="T48" fmla="*/ 0 w 151"/>
                <a:gd name="T49" fmla="*/ 1 h 123"/>
                <a:gd name="T50" fmla="*/ 0 w 151"/>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123"/>
                <a:gd name="T80" fmla="*/ 151 w 151"/>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123">
                  <a:moveTo>
                    <a:pt x="138" y="1"/>
                  </a:moveTo>
                  <a:lnTo>
                    <a:pt x="151" y="23"/>
                  </a:lnTo>
                  <a:lnTo>
                    <a:pt x="147" y="30"/>
                  </a:lnTo>
                  <a:lnTo>
                    <a:pt x="137" y="48"/>
                  </a:lnTo>
                  <a:lnTo>
                    <a:pt x="122" y="71"/>
                  </a:lnTo>
                  <a:lnTo>
                    <a:pt x="103" y="95"/>
                  </a:lnTo>
                  <a:lnTo>
                    <a:pt x="82" y="114"/>
                  </a:lnTo>
                  <a:lnTo>
                    <a:pt x="57" y="123"/>
                  </a:lnTo>
                  <a:lnTo>
                    <a:pt x="34" y="117"/>
                  </a:lnTo>
                  <a:lnTo>
                    <a:pt x="11" y="91"/>
                  </a:lnTo>
                  <a:lnTo>
                    <a:pt x="3" y="72"/>
                  </a:lnTo>
                  <a:lnTo>
                    <a:pt x="0" y="57"/>
                  </a:lnTo>
                  <a:lnTo>
                    <a:pt x="0" y="44"/>
                  </a:lnTo>
                  <a:lnTo>
                    <a:pt x="6" y="32"/>
                  </a:lnTo>
                  <a:lnTo>
                    <a:pt x="14" y="24"/>
                  </a:lnTo>
                  <a:lnTo>
                    <a:pt x="25" y="16"/>
                  </a:lnTo>
                  <a:lnTo>
                    <a:pt x="38" y="10"/>
                  </a:lnTo>
                  <a:lnTo>
                    <a:pt x="52" y="7"/>
                  </a:lnTo>
                  <a:lnTo>
                    <a:pt x="67" y="3"/>
                  </a:lnTo>
                  <a:lnTo>
                    <a:pt x="82" y="2"/>
                  </a:lnTo>
                  <a:lnTo>
                    <a:pt x="97" y="1"/>
                  </a:lnTo>
                  <a:lnTo>
                    <a:pt x="109" y="0"/>
                  </a:lnTo>
                  <a:lnTo>
                    <a:pt x="121" y="0"/>
                  </a:lnTo>
                  <a:lnTo>
                    <a:pt x="130" y="1"/>
                  </a:lnTo>
                  <a:lnTo>
                    <a:pt x="136" y="1"/>
                  </a:lnTo>
                  <a:lnTo>
                    <a:pt x="138"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6" name="Freeform 78"/>
            <p:cNvSpPr>
              <a:spLocks/>
            </p:cNvSpPr>
            <p:nvPr/>
          </p:nvSpPr>
          <p:spPr bwMode="auto">
            <a:xfrm>
              <a:off x="2867" y="2446"/>
              <a:ext cx="76" cy="62"/>
            </a:xfrm>
            <a:custGeom>
              <a:avLst/>
              <a:gdLst>
                <a:gd name="T0" fmla="*/ 1 w 152"/>
                <a:gd name="T1" fmla="*/ 1 h 123"/>
                <a:gd name="T2" fmla="*/ 1 w 152"/>
                <a:gd name="T3" fmla="*/ 1 h 123"/>
                <a:gd name="T4" fmla="*/ 1 w 152"/>
                <a:gd name="T5" fmla="*/ 1 h 123"/>
                <a:gd name="T6" fmla="*/ 1 w 152"/>
                <a:gd name="T7" fmla="*/ 1 h 123"/>
                <a:gd name="T8" fmla="*/ 1 w 152"/>
                <a:gd name="T9" fmla="*/ 1 h 123"/>
                <a:gd name="T10" fmla="*/ 1 w 152"/>
                <a:gd name="T11" fmla="*/ 1 h 123"/>
                <a:gd name="T12" fmla="*/ 1 w 152"/>
                <a:gd name="T13" fmla="*/ 1 h 123"/>
                <a:gd name="T14" fmla="*/ 1 w 152"/>
                <a:gd name="T15" fmla="*/ 1 h 123"/>
                <a:gd name="T16" fmla="*/ 1 w 152"/>
                <a:gd name="T17" fmla="*/ 1 h 123"/>
                <a:gd name="T18" fmla="*/ 1 w 152"/>
                <a:gd name="T19" fmla="*/ 1 h 123"/>
                <a:gd name="T20" fmla="*/ 1 w 152"/>
                <a:gd name="T21" fmla="*/ 1 h 123"/>
                <a:gd name="T22" fmla="*/ 1 w 152"/>
                <a:gd name="T23" fmla="*/ 1 h 123"/>
                <a:gd name="T24" fmla="*/ 1 w 152"/>
                <a:gd name="T25" fmla="*/ 1 h 123"/>
                <a:gd name="T26" fmla="*/ 1 w 152"/>
                <a:gd name="T27" fmla="*/ 1 h 123"/>
                <a:gd name="T28" fmla="*/ 1 w 152"/>
                <a:gd name="T29" fmla="*/ 1 h 123"/>
                <a:gd name="T30" fmla="*/ 0 w 152"/>
                <a:gd name="T31" fmla="*/ 1 h 123"/>
                <a:gd name="T32" fmla="*/ 1 w 152"/>
                <a:gd name="T33" fmla="*/ 1 h 123"/>
                <a:gd name="T34" fmla="*/ 1 w 152"/>
                <a:gd name="T35" fmla="*/ 1 h 123"/>
                <a:gd name="T36" fmla="*/ 1 w 152"/>
                <a:gd name="T37" fmla="*/ 1 h 123"/>
                <a:gd name="T38" fmla="*/ 1 w 152"/>
                <a:gd name="T39" fmla="*/ 0 h 123"/>
                <a:gd name="T40" fmla="*/ 1 w 152"/>
                <a:gd name="T41" fmla="*/ 1 h 123"/>
                <a:gd name="T42" fmla="*/ 1 w 152"/>
                <a:gd name="T43" fmla="*/ 1 h 123"/>
                <a:gd name="T44" fmla="*/ 1 w 152"/>
                <a:gd name="T45" fmla="*/ 1 h 123"/>
                <a:gd name="T46" fmla="*/ 1 w 152"/>
                <a:gd name="T47" fmla="*/ 1 h 123"/>
                <a:gd name="T48" fmla="*/ 1 w 152"/>
                <a:gd name="T49" fmla="*/ 1 h 123"/>
                <a:gd name="T50" fmla="*/ 1 w 152"/>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23"/>
                <a:gd name="T80" fmla="*/ 152 w 152"/>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23">
                  <a:moveTo>
                    <a:pt x="152" y="99"/>
                  </a:moveTo>
                  <a:lnTo>
                    <a:pt x="139" y="122"/>
                  </a:lnTo>
                  <a:lnTo>
                    <a:pt x="137" y="122"/>
                  </a:lnTo>
                  <a:lnTo>
                    <a:pt x="131" y="122"/>
                  </a:lnTo>
                  <a:lnTo>
                    <a:pt x="122" y="123"/>
                  </a:lnTo>
                  <a:lnTo>
                    <a:pt x="110" y="122"/>
                  </a:lnTo>
                  <a:lnTo>
                    <a:pt x="98" y="122"/>
                  </a:lnTo>
                  <a:lnTo>
                    <a:pt x="83" y="121"/>
                  </a:lnTo>
                  <a:lnTo>
                    <a:pt x="68" y="118"/>
                  </a:lnTo>
                  <a:lnTo>
                    <a:pt x="53" y="116"/>
                  </a:lnTo>
                  <a:lnTo>
                    <a:pt x="39" y="111"/>
                  </a:lnTo>
                  <a:lnTo>
                    <a:pt x="26" y="106"/>
                  </a:lnTo>
                  <a:lnTo>
                    <a:pt x="15" y="99"/>
                  </a:lnTo>
                  <a:lnTo>
                    <a:pt x="7" y="91"/>
                  </a:lnTo>
                  <a:lnTo>
                    <a:pt x="1" y="79"/>
                  </a:lnTo>
                  <a:lnTo>
                    <a:pt x="0" y="66"/>
                  </a:lnTo>
                  <a:lnTo>
                    <a:pt x="3" y="51"/>
                  </a:lnTo>
                  <a:lnTo>
                    <a:pt x="11" y="33"/>
                  </a:lnTo>
                  <a:lnTo>
                    <a:pt x="34" y="6"/>
                  </a:lnTo>
                  <a:lnTo>
                    <a:pt x="58" y="0"/>
                  </a:lnTo>
                  <a:lnTo>
                    <a:pt x="83" y="8"/>
                  </a:lnTo>
                  <a:lnTo>
                    <a:pt x="104" y="27"/>
                  </a:lnTo>
                  <a:lnTo>
                    <a:pt x="123" y="50"/>
                  </a:lnTo>
                  <a:lnTo>
                    <a:pt x="138" y="73"/>
                  </a:lnTo>
                  <a:lnTo>
                    <a:pt x="148" y="92"/>
                  </a:lnTo>
                  <a:lnTo>
                    <a:pt x="152" y="9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7" name="Freeform 79"/>
            <p:cNvSpPr>
              <a:spLocks/>
            </p:cNvSpPr>
            <p:nvPr/>
          </p:nvSpPr>
          <p:spPr bwMode="auto">
            <a:xfrm>
              <a:off x="2555" y="2447"/>
              <a:ext cx="68" cy="74"/>
            </a:xfrm>
            <a:custGeom>
              <a:avLst/>
              <a:gdLst>
                <a:gd name="T0" fmla="*/ 1 w 136"/>
                <a:gd name="T1" fmla="*/ 1 h 148"/>
                <a:gd name="T2" fmla="*/ 0 w 136"/>
                <a:gd name="T3" fmla="*/ 1 h 148"/>
                <a:gd name="T4" fmla="*/ 1 w 136"/>
                <a:gd name="T5" fmla="*/ 1 h 148"/>
                <a:gd name="T6" fmla="*/ 1 w 136"/>
                <a:gd name="T7" fmla="*/ 1 h 148"/>
                <a:gd name="T8" fmla="*/ 1 w 136"/>
                <a:gd name="T9" fmla="*/ 1 h 148"/>
                <a:gd name="T10" fmla="*/ 1 w 136"/>
                <a:gd name="T11" fmla="*/ 1 h 148"/>
                <a:gd name="T12" fmla="*/ 1 w 136"/>
                <a:gd name="T13" fmla="*/ 1 h 148"/>
                <a:gd name="T14" fmla="*/ 1 w 136"/>
                <a:gd name="T15" fmla="*/ 1 h 148"/>
                <a:gd name="T16" fmla="*/ 1 w 136"/>
                <a:gd name="T17" fmla="*/ 1 h 148"/>
                <a:gd name="T18" fmla="*/ 1 w 136"/>
                <a:gd name="T19" fmla="*/ 1 h 148"/>
                <a:gd name="T20" fmla="*/ 1 w 136"/>
                <a:gd name="T21" fmla="*/ 1 h 148"/>
                <a:gd name="T22" fmla="*/ 1 w 136"/>
                <a:gd name="T23" fmla="*/ 1 h 148"/>
                <a:gd name="T24" fmla="*/ 1 w 136"/>
                <a:gd name="T25" fmla="*/ 1 h 148"/>
                <a:gd name="T26" fmla="*/ 1 w 136"/>
                <a:gd name="T27" fmla="*/ 1 h 148"/>
                <a:gd name="T28" fmla="*/ 1 w 136"/>
                <a:gd name="T29" fmla="*/ 1 h 148"/>
                <a:gd name="T30" fmla="*/ 1 w 136"/>
                <a:gd name="T31" fmla="*/ 1 h 148"/>
                <a:gd name="T32" fmla="*/ 1 w 136"/>
                <a:gd name="T33" fmla="*/ 1 h 148"/>
                <a:gd name="T34" fmla="*/ 1 w 136"/>
                <a:gd name="T35" fmla="*/ 1 h 148"/>
                <a:gd name="T36" fmla="*/ 1 w 136"/>
                <a:gd name="T37" fmla="*/ 1 h 148"/>
                <a:gd name="T38" fmla="*/ 1 w 136"/>
                <a:gd name="T39" fmla="*/ 1 h 148"/>
                <a:gd name="T40" fmla="*/ 1 w 136"/>
                <a:gd name="T41" fmla="*/ 1 h 148"/>
                <a:gd name="T42" fmla="*/ 1 w 136"/>
                <a:gd name="T43" fmla="*/ 1 h 148"/>
                <a:gd name="T44" fmla="*/ 1 w 136"/>
                <a:gd name="T45" fmla="*/ 1 h 148"/>
                <a:gd name="T46" fmla="*/ 1 w 136"/>
                <a:gd name="T47" fmla="*/ 1 h 148"/>
                <a:gd name="T48" fmla="*/ 1 w 136"/>
                <a:gd name="T49" fmla="*/ 1 h 148"/>
                <a:gd name="T50" fmla="*/ 1 w 136"/>
                <a:gd name="T51" fmla="*/ 1 h 148"/>
                <a:gd name="T52" fmla="*/ 1 w 136"/>
                <a:gd name="T53" fmla="*/ 1 h 148"/>
                <a:gd name="T54" fmla="*/ 1 w 136"/>
                <a:gd name="T55" fmla="*/ 1 h 148"/>
                <a:gd name="T56" fmla="*/ 1 w 136"/>
                <a:gd name="T57" fmla="*/ 1 h 148"/>
                <a:gd name="T58" fmla="*/ 1 w 136"/>
                <a:gd name="T59" fmla="*/ 1 h 148"/>
                <a:gd name="T60" fmla="*/ 1 w 136"/>
                <a:gd name="T61" fmla="*/ 1 h 148"/>
                <a:gd name="T62" fmla="*/ 1 w 136"/>
                <a:gd name="T63" fmla="*/ 1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8"/>
                <a:gd name="T98" fmla="*/ 136 w 136"/>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8">
                  <a:moveTo>
                    <a:pt x="14" y="75"/>
                  </a:moveTo>
                  <a:lnTo>
                    <a:pt x="6" y="67"/>
                  </a:lnTo>
                  <a:lnTo>
                    <a:pt x="1" y="57"/>
                  </a:lnTo>
                  <a:lnTo>
                    <a:pt x="0" y="47"/>
                  </a:lnTo>
                  <a:lnTo>
                    <a:pt x="4" y="38"/>
                  </a:lnTo>
                  <a:lnTo>
                    <a:pt x="7" y="33"/>
                  </a:lnTo>
                  <a:lnTo>
                    <a:pt x="11" y="30"/>
                  </a:lnTo>
                  <a:lnTo>
                    <a:pt x="15" y="27"/>
                  </a:lnTo>
                  <a:lnTo>
                    <a:pt x="20" y="25"/>
                  </a:lnTo>
                  <a:lnTo>
                    <a:pt x="24" y="25"/>
                  </a:lnTo>
                  <a:lnTo>
                    <a:pt x="30" y="25"/>
                  </a:lnTo>
                  <a:lnTo>
                    <a:pt x="35" y="25"/>
                  </a:lnTo>
                  <a:lnTo>
                    <a:pt x="41" y="27"/>
                  </a:lnTo>
                  <a:lnTo>
                    <a:pt x="43" y="16"/>
                  </a:lnTo>
                  <a:lnTo>
                    <a:pt x="50" y="8"/>
                  </a:lnTo>
                  <a:lnTo>
                    <a:pt x="58" y="2"/>
                  </a:lnTo>
                  <a:lnTo>
                    <a:pt x="68" y="0"/>
                  </a:lnTo>
                  <a:lnTo>
                    <a:pt x="79" y="2"/>
                  </a:lnTo>
                  <a:lnTo>
                    <a:pt x="87" y="8"/>
                  </a:lnTo>
                  <a:lnTo>
                    <a:pt x="92" y="16"/>
                  </a:lnTo>
                  <a:lnTo>
                    <a:pt x="95" y="26"/>
                  </a:lnTo>
                  <a:lnTo>
                    <a:pt x="100" y="24"/>
                  </a:lnTo>
                  <a:lnTo>
                    <a:pt x="105" y="23"/>
                  </a:lnTo>
                  <a:lnTo>
                    <a:pt x="111" y="23"/>
                  </a:lnTo>
                  <a:lnTo>
                    <a:pt x="117" y="24"/>
                  </a:lnTo>
                  <a:lnTo>
                    <a:pt x="121" y="26"/>
                  </a:lnTo>
                  <a:lnTo>
                    <a:pt x="126" y="29"/>
                  </a:lnTo>
                  <a:lnTo>
                    <a:pt x="129" y="32"/>
                  </a:lnTo>
                  <a:lnTo>
                    <a:pt x="133" y="37"/>
                  </a:lnTo>
                  <a:lnTo>
                    <a:pt x="136" y="46"/>
                  </a:lnTo>
                  <a:lnTo>
                    <a:pt x="135" y="56"/>
                  </a:lnTo>
                  <a:lnTo>
                    <a:pt x="130" y="65"/>
                  </a:lnTo>
                  <a:lnTo>
                    <a:pt x="122" y="73"/>
                  </a:lnTo>
                  <a:lnTo>
                    <a:pt x="130" y="80"/>
                  </a:lnTo>
                  <a:lnTo>
                    <a:pt x="135" y="90"/>
                  </a:lnTo>
                  <a:lnTo>
                    <a:pt x="136" y="100"/>
                  </a:lnTo>
                  <a:lnTo>
                    <a:pt x="133" y="110"/>
                  </a:lnTo>
                  <a:lnTo>
                    <a:pt x="129" y="115"/>
                  </a:lnTo>
                  <a:lnTo>
                    <a:pt x="126" y="118"/>
                  </a:lnTo>
                  <a:lnTo>
                    <a:pt x="121" y="121"/>
                  </a:lnTo>
                  <a:lnTo>
                    <a:pt x="117" y="122"/>
                  </a:lnTo>
                  <a:lnTo>
                    <a:pt x="112" y="123"/>
                  </a:lnTo>
                  <a:lnTo>
                    <a:pt x="106" y="123"/>
                  </a:lnTo>
                  <a:lnTo>
                    <a:pt x="102" y="122"/>
                  </a:lnTo>
                  <a:lnTo>
                    <a:pt x="96" y="121"/>
                  </a:lnTo>
                  <a:lnTo>
                    <a:pt x="94" y="131"/>
                  </a:lnTo>
                  <a:lnTo>
                    <a:pt x="88" y="140"/>
                  </a:lnTo>
                  <a:lnTo>
                    <a:pt x="80" y="146"/>
                  </a:lnTo>
                  <a:lnTo>
                    <a:pt x="69" y="148"/>
                  </a:lnTo>
                  <a:lnTo>
                    <a:pt x="59" y="146"/>
                  </a:lnTo>
                  <a:lnTo>
                    <a:pt x="51" y="140"/>
                  </a:lnTo>
                  <a:lnTo>
                    <a:pt x="45" y="131"/>
                  </a:lnTo>
                  <a:lnTo>
                    <a:pt x="42" y="121"/>
                  </a:lnTo>
                  <a:lnTo>
                    <a:pt x="36" y="123"/>
                  </a:lnTo>
                  <a:lnTo>
                    <a:pt x="31" y="124"/>
                  </a:lnTo>
                  <a:lnTo>
                    <a:pt x="26" y="124"/>
                  </a:lnTo>
                  <a:lnTo>
                    <a:pt x="21" y="123"/>
                  </a:lnTo>
                  <a:lnTo>
                    <a:pt x="16" y="122"/>
                  </a:lnTo>
                  <a:lnTo>
                    <a:pt x="12" y="120"/>
                  </a:lnTo>
                  <a:lnTo>
                    <a:pt x="8" y="116"/>
                  </a:lnTo>
                  <a:lnTo>
                    <a:pt x="5" y="111"/>
                  </a:lnTo>
                  <a:lnTo>
                    <a:pt x="1" y="101"/>
                  </a:lnTo>
                  <a:lnTo>
                    <a:pt x="3" y="92"/>
                  </a:lnTo>
                  <a:lnTo>
                    <a:pt x="7" y="83"/>
                  </a:lnTo>
                  <a:lnTo>
                    <a:pt x="14"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8" name="Freeform 80"/>
            <p:cNvSpPr>
              <a:spLocks/>
            </p:cNvSpPr>
            <p:nvPr/>
          </p:nvSpPr>
          <p:spPr bwMode="auto">
            <a:xfrm>
              <a:off x="2579" y="2473"/>
              <a:ext cx="20" cy="21"/>
            </a:xfrm>
            <a:custGeom>
              <a:avLst/>
              <a:gdLst>
                <a:gd name="T0" fmla="*/ 1 w 39"/>
                <a:gd name="T1" fmla="*/ 1 h 40"/>
                <a:gd name="T2" fmla="*/ 1 w 39"/>
                <a:gd name="T3" fmla="*/ 1 h 40"/>
                <a:gd name="T4" fmla="*/ 1 w 39"/>
                <a:gd name="T5" fmla="*/ 1 h 40"/>
                <a:gd name="T6" fmla="*/ 1 w 39"/>
                <a:gd name="T7" fmla="*/ 1 h 40"/>
                <a:gd name="T8" fmla="*/ 1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0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0"/>
                <a:gd name="T53" fmla="*/ 39 w 39"/>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0">
                  <a:moveTo>
                    <a:pt x="19" y="40"/>
                  </a:moveTo>
                  <a:lnTo>
                    <a:pt x="27" y="39"/>
                  </a:lnTo>
                  <a:lnTo>
                    <a:pt x="33" y="34"/>
                  </a:lnTo>
                  <a:lnTo>
                    <a:pt x="38" y="27"/>
                  </a:lnTo>
                  <a:lnTo>
                    <a:pt x="39" y="20"/>
                  </a:lnTo>
                  <a:lnTo>
                    <a:pt x="38" y="12"/>
                  </a:lnTo>
                  <a:lnTo>
                    <a:pt x="33" y="5"/>
                  </a:lnTo>
                  <a:lnTo>
                    <a:pt x="27" y="1"/>
                  </a:lnTo>
                  <a:lnTo>
                    <a:pt x="19" y="0"/>
                  </a:lnTo>
                  <a:lnTo>
                    <a:pt x="12" y="1"/>
                  </a:lnTo>
                  <a:lnTo>
                    <a:pt x="6" y="5"/>
                  </a:lnTo>
                  <a:lnTo>
                    <a:pt x="1" y="12"/>
                  </a:lnTo>
                  <a:lnTo>
                    <a:pt x="0" y="20"/>
                  </a:lnTo>
                  <a:lnTo>
                    <a:pt x="1" y="27"/>
                  </a:lnTo>
                  <a:lnTo>
                    <a:pt x="6" y="34"/>
                  </a:lnTo>
                  <a:lnTo>
                    <a:pt x="12" y="39"/>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49" name="Freeform 81"/>
            <p:cNvSpPr>
              <a:spLocks/>
            </p:cNvSpPr>
            <p:nvPr/>
          </p:nvSpPr>
          <p:spPr bwMode="auto">
            <a:xfrm>
              <a:off x="2642" y="1923"/>
              <a:ext cx="68" cy="74"/>
            </a:xfrm>
            <a:custGeom>
              <a:avLst/>
              <a:gdLst>
                <a:gd name="T0" fmla="*/ 1 w 136"/>
                <a:gd name="T1" fmla="*/ 1 h 147"/>
                <a:gd name="T2" fmla="*/ 0 w 136"/>
                <a:gd name="T3" fmla="*/ 1 h 147"/>
                <a:gd name="T4" fmla="*/ 1 w 136"/>
                <a:gd name="T5" fmla="*/ 1 h 147"/>
                <a:gd name="T6" fmla="*/ 1 w 136"/>
                <a:gd name="T7" fmla="*/ 1 h 147"/>
                <a:gd name="T8" fmla="*/ 1 w 136"/>
                <a:gd name="T9" fmla="*/ 1 h 147"/>
                <a:gd name="T10" fmla="*/ 1 w 136"/>
                <a:gd name="T11" fmla="*/ 1 h 147"/>
                <a:gd name="T12" fmla="*/ 1 w 136"/>
                <a:gd name="T13" fmla="*/ 1 h 147"/>
                <a:gd name="T14" fmla="*/ 1 w 136"/>
                <a:gd name="T15" fmla="*/ 1 h 147"/>
                <a:gd name="T16" fmla="*/ 1 w 136"/>
                <a:gd name="T17" fmla="*/ 1 h 147"/>
                <a:gd name="T18" fmla="*/ 1 w 136"/>
                <a:gd name="T19" fmla="*/ 1 h 147"/>
                <a:gd name="T20" fmla="*/ 1 w 136"/>
                <a:gd name="T21" fmla="*/ 1 h 147"/>
                <a:gd name="T22" fmla="*/ 1 w 136"/>
                <a:gd name="T23" fmla="*/ 1 h 147"/>
                <a:gd name="T24" fmla="*/ 1 w 136"/>
                <a:gd name="T25" fmla="*/ 1 h 147"/>
                <a:gd name="T26" fmla="*/ 1 w 136"/>
                <a:gd name="T27" fmla="*/ 1 h 147"/>
                <a:gd name="T28" fmla="*/ 1 w 136"/>
                <a:gd name="T29" fmla="*/ 1 h 147"/>
                <a:gd name="T30" fmla="*/ 1 w 136"/>
                <a:gd name="T31" fmla="*/ 1 h 147"/>
                <a:gd name="T32" fmla="*/ 1 w 136"/>
                <a:gd name="T33" fmla="*/ 1 h 147"/>
                <a:gd name="T34" fmla="*/ 1 w 136"/>
                <a:gd name="T35" fmla="*/ 1 h 147"/>
                <a:gd name="T36" fmla="*/ 1 w 136"/>
                <a:gd name="T37" fmla="*/ 1 h 147"/>
                <a:gd name="T38" fmla="*/ 1 w 136"/>
                <a:gd name="T39" fmla="*/ 1 h 147"/>
                <a:gd name="T40" fmla="*/ 1 w 136"/>
                <a:gd name="T41" fmla="*/ 1 h 147"/>
                <a:gd name="T42" fmla="*/ 1 w 136"/>
                <a:gd name="T43" fmla="*/ 1 h 147"/>
                <a:gd name="T44" fmla="*/ 1 w 136"/>
                <a:gd name="T45" fmla="*/ 1 h 147"/>
                <a:gd name="T46" fmla="*/ 1 w 136"/>
                <a:gd name="T47" fmla="*/ 1 h 147"/>
                <a:gd name="T48" fmla="*/ 1 w 136"/>
                <a:gd name="T49" fmla="*/ 1 h 147"/>
                <a:gd name="T50" fmla="*/ 1 w 136"/>
                <a:gd name="T51" fmla="*/ 1 h 147"/>
                <a:gd name="T52" fmla="*/ 1 w 136"/>
                <a:gd name="T53" fmla="*/ 1 h 147"/>
                <a:gd name="T54" fmla="*/ 1 w 136"/>
                <a:gd name="T55" fmla="*/ 1 h 147"/>
                <a:gd name="T56" fmla="*/ 1 w 136"/>
                <a:gd name="T57" fmla="*/ 1 h 147"/>
                <a:gd name="T58" fmla="*/ 1 w 136"/>
                <a:gd name="T59" fmla="*/ 1 h 147"/>
                <a:gd name="T60" fmla="*/ 1 w 136"/>
                <a:gd name="T61" fmla="*/ 1 h 147"/>
                <a:gd name="T62" fmla="*/ 1 w 136"/>
                <a:gd name="T63" fmla="*/ 1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7"/>
                <a:gd name="T98" fmla="*/ 136 w 136"/>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7">
                  <a:moveTo>
                    <a:pt x="14" y="74"/>
                  </a:moveTo>
                  <a:lnTo>
                    <a:pt x="6" y="66"/>
                  </a:lnTo>
                  <a:lnTo>
                    <a:pt x="1" y="57"/>
                  </a:lnTo>
                  <a:lnTo>
                    <a:pt x="0" y="47"/>
                  </a:lnTo>
                  <a:lnTo>
                    <a:pt x="4" y="36"/>
                  </a:lnTo>
                  <a:lnTo>
                    <a:pt x="7" y="33"/>
                  </a:lnTo>
                  <a:lnTo>
                    <a:pt x="11" y="30"/>
                  </a:lnTo>
                  <a:lnTo>
                    <a:pt x="15" y="26"/>
                  </a:lnTo>
                  <a:lnTo>
                    <a:pt x="20" y="25"/>
                  </a:lnTo>
                  <a:lnTo>
                    <a:pt x="25" y="24"/>
                  </a:lnTo>
                  <a:lnTo>
                    <a:pt x="30" y="24"/>
                  </a:lnTo>
                  <a:lnTo>
                    <a:pt x="35" y="25"/>
                  </a:lnTo>
                  <a:lnTo>
                    <a:pt x="41" y="27"/>
                  </a:lnTo>
                  <a:lnTo>
                    <a:pt x="43" y="16"/>
                  </a:lnTo>
                  <a:lnTo>
                    <a:pt x="50" y="8"/>
                  </a:lnTo>
                  <a:lnTo>
                    <a:pt x="58" y="2"/>
                  </a:lnTo>
                  <a:lnTo>
                    <a:pt x="68" y="0"/>
                  </a:lnTo>
                  <a:lnTo>
                    <a:pt x="79" y="2"/>
                  </a:lnTo>
                  <a:lnTo>
                    <a:pt x="87" y="8"/>
                  </a:lnTo>
                  <a:lnTo>
                    <a:pt x="92" y="16"/>
                  </a:lnTo>
                  <a:lnTo>
                    <a:pt x="95" y="26"/>
                  </a:lnTo>
                  <a:lnTo>
                    <a:pt x="101" y="24"/>
                  </a:lnTo>
                  <a:lnTo>
                    <a:pt x="105" y="23"/>
                  </a:lnTo>
                  <a:lnTo>
                    <a:pt x="111" y="23"/>
                  </a:lnTo>
                  <a:lnTo>
                    <a:pt x="116" y="24"/>
                  </a:lnTo>
                  <a:lnTo>
                    <a:pt x="121" y="25"/>
                  </a:lnTo>
                  <a:lnTo>
                    <a:pt x="126" y="28"/>
                  </a:lnTo>
                  <a:lnTo>
                    <a:pt x="129" y="32"/>
                  </a:lnTo>
                  <a:lnTo>
                    <a:pt x="133" y="35"/>
                  </a:lnTo>
                  <a:lnTo>
                    <a:pt x="136" y="46"/>
                  </a:lnTo>
                  <a:lnTo>
                    <a:pt x="135" y="55"/>
                  </a:lnTo>
                  <a:lnTo>
                    <a:pt x="130" y="65"/>
                  </a:lnTo>
                  <a:lnTo>
                    <a:pt x="122" y="72"/>
                  </a:lnTo>
                  <a:lnTo>
                    <a:pt x="130" y="80"/>
                  </a:lnTo>
                  <a:lnTo>
                    <a:pt x="135" y="89"/>
                  </a:lnTo>
                  <a:lnTo>
                    <a:pt x="136" y="100"/>
                  </a:lnTo>
                  <a:lnTo>
                    <a:pt x="133" y="110"/>
                  </a:lnTo>
                  <a:lnTo>
                    <a:pt x="129" y="114"/>
                  </a:lnTo>
                  <a:lnTo>
                    <a:pt x="126" y="117"/>
                  </a:lnTo>
                  <a:lnTo>
                    <a:pt x="121" y="121"/>
                  </a:lnTo>
                  <a:lnTo>
                    <a:pt x="117" y="122"/>
                  </a:lnTo>
                  <a:lnTo>
                    <a:pt x="112" y="123"/>
                  </a:lnTo>
                  <a:lnTo>
                    <a:pt x="106" y="123"/>
                  </a:lnTo>
                  <a:lnTo>
                    <a:pt x="102" y="122"/>
                  </a:lnTo>
                  <a:lnTo>
                    <a:pt x="96" y="121"/>
                  </a:lnTo>
                  <a:lnTo>
                    <a:pt x="94" y="131"/>
                  </a:lnTo>
                  <a:lnTo>
                    <a:pt x="88" y="139"/>
                  </a:lnTo>
                  <a:lnTo>
                    <a:pt x="80" y="145"/>
                  </a:lnTo>
                  <a:lnTo>
                    <a:pt x="69" y="147"/>
                  </a:lnTo>
                  <a:lnTo>
                    <a:pt x="59" y="145"/>
                  </a:lnTo>
                  <a:lnTo>
                    <a:pt x="51" y="139"/>
                  </a:lnTo>
                  <a:lnTo>
                    <a:pt x="45" y="131"/>
                  </a:lnTo>
                  <a:lnTo>
                    <a:pt x="42" y="121"/>
                  </a:lnTo>
                  <a:lnTo>
                    <a:pt x="36" y="123"/>
                  </a:lnTo>
                  <a:lnTo>
                    <a:pt x="31" y="124"/>
                  </a:lnTo>
                  <a:lnTo>
                    <a:pt x="26" y="124"/>
                  </a:lnTo>
                  <a:lnTo>
                    <a:pt x="21" y="123"/>
                  </a:lnTo>
                  <a:lnTo>
                    <a:pt x="16" y="122"/>
                  </a:lnTo>
                  <a:lnTo>
                    <a:pt x="12" y="119"/>
                  </a:lnTo>
                  <a:lnTo>
                    <a:pt x="8" y="116"/>
                  </a:lnTo>
                  <a:lnTo>
                    <a:pt x="5" y="111"/>
                  </a:lnTo>
                  <a:lnTo>
                    <a:pt x="1" y="101"/>
                  </a:lnTo>
                  <a:lnTo>
                    <a:pt x="3" y="92"/>
                  </a:lnTo>
                  <a:lnTo>
                    <a:pt x="7" y="83"/>
                  </a:lnTo>
                  <a:lnTo>
                    <a:pt x="14" y="7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0" name="Freeform 82"/>
            <p:cNvSpPr>
              <a:spLocks/>
            </p:cNvSpPr>
            <p:nvPr/>
          </p:nvSpPr>
          <p:spPr bwMode="auto">
            <a:xfrm>
              <a:off x="2667" y="1949"/>
              <a:ext cx="20" cy="20"/>
            </a:xfrm>
            <a:custGeom>
              <a:avLst/>
              <a:gdLst>
                <a:gd name="T0" fmla="*/ 1 w 39"/>
                <a:gd name="T1" fmla="*/ 1 h 39"/>
                <a:gd name="T2" fmla="*/ 1 w 39"/>
                <a:gd name="T3" fmla="*/ 1 h 39"/>
                <a:gd name="T4" fmla="*/ 1 w 39"/>
                <a:gd name="T5" fmla="*/ 1 h 39"/>
                <a:gd name="T6" fmla="*/ 1 w 39"/>
                <a:gd name="T7" fmla="*/ 1 h 39"/>
                <a:gd name="T8" fmla="*/ 1 w 39"/>
                <a:gd name="T9" fmla="*/ 1 h 39"/>
                <a:gd name="T10" fmla="*/ 1 w 39"/>
                <a:gd name="T11" fmla="*/ 1 h 39"/>
                <a:gd name="T12" fmla="*/ 1 w 39"/>
                <a:gd name="T13" fmla="*/ 1 h 39"/>
                <a:gd name="T14" fmla="*/ 1 w 39"/>
                <a:gd name="T15" fmla="*/ 1 h 39"/>
                <a:gd name="T16" fmla="*/ 1 w 39"/>
                <a:gd name="T17" fmla="*/ 0 h 39"/>
                <a:gd name="T18" fmla="*/ 1 w 39"/>
                <a:gd name="T19" fmla="*/ 1 h 39"/>
                <a:gd name="T20" fmla="*/ 1 w 39"/>
                <a:gd name="T21" fmla="*/ 1 h 39"/>
                <a:gd name="T22" fmla="*/ 1 w 39"/>
                <a:gd name="T23" fmla="*/ 1 h 39"/>
                <a:gd name="T24" fmla="*/ 0 w 39"/>
                <a:gd name="T25" fmla="*/ 1 h 39"/>
                <a:gd name="T26" fmla="*/ 1 w 39"/>
                <a:gd name="T27" fmla="*/ 1 h 39"/>
                <a:gd name="T28" fmla="*/ 1 w 39"/>
                <a:gd name="T29" fmla="*/ 1 h 39"/>
                <a:gd name="T30" fmla="*/ 1 w 39"/>
                <a:gd name="T31" fmla="*/ 1 h 39"/>
                <a:gd name="T32" fmla="*/ 1 w 39"/>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9"/>
                <a:gd name="T53" fmla="*/ 39 w 39"/>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9">
                  <a:moveTo>
                    <a:pt x="19" y="39"/>
                  </a:moveTo>
                  <a:lnTo>
                    <a:pt x="28" y="38"/>
                  </a:lnTo>
                  <a:lnTo>
                    <a:pt x="33" y="33"/>
                  </a:lnTo>
                  <a:lnTo>
                    <a:pt x="38" y="27"/>
                  </a:lnTo>
                  <a:lnTo>
                    <a:pt x="39" y="19"/>
                  </a:lnTo>
                  <a:lnTo>
                    <a:pt x="38" y="12"/>
                  </a:lnTo>
                  <a:lnTo>
                    <a:pt x="33" y="5"/>
                  </a:lnTo>
                  <a:lnTo>
                    <a:pt x="28" y="1"/>
                  </a:lnTo>
                  <a:lnTo>
                    <a:pt x="19" y="0"/>
                  </a:lnTo>
                  <a:lnTo>
                    <a:pt x="13" y="1"/>
                  </a:lnTo>
                  <a:lnTo>
                    <a:pt x="6" y="5"/>
                  </a:lnTo>
                  <a:lnTo>
                    <a:pt x="1" y="12"/>
                  </a:lnTo>
                  <a:lnTo>
                    <a:pt x="0" y="19"/>
                  </a:lnTo>
                  <a:lnTo>
                    <a:pt x="1" y="27"/>
                  </a:lnTo>
                  <a:lnTo>
                    <a:pt x="6" y="33"/>
                  </a:lnTo>
                  <a:lnTo>
                    <a:pt x="13" y="38"/>
                  </a:lnTo>
                  <a:lnTo>
                    <a:pt x="19" y="3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1" name="Freeform 83"/>
            <p:cNvSpPr>
              <a:spLocks/>
            </p:cNvSpPr>
            <p:nvPr/>
          </p:nvSpPr>
          <p:spPr bwMode="auto">
            <a:xfrm>
              <a:off x="2593" y="1695"/>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8" y="18"/>
                  </a:lnTo>
                  <a:lnTo>
                    <a:pt x="55" y="13"/>
                  </a:lnTo>
                  <a:lnTo>
                    <a:pt x="51" y="9"/>
                  </a:lnTo>
                  <a:lnTo>
                    <a:pt x="47" y="5"/>
                  </a:lnTo>
                  <a:lnTo>
                    <a:pt x="42" y="2"/>
                  </a:lnTo>
                  <a:lnTo>
                    <a:pt x="36" y="1"/>
                  </a:lnTo>
                  <a:lnTo>
                    <a:pt x="30" y="0"/>
                  </a:lnTo>
                  <a:lnTo>
                    <a:pt x="19" y="2"/>
                  </a:lnTo>
                  <a:lnTo>
                    <a:pt x="10" y="9"/>
                  </a:lnTo>
                  <a:lnTo>
                    <a:pt x="3" y="18"/>
                  </a:lnTo>
                  <a:lnTo>
                    <a:pt x="0" y="29"/>
                  </a:lnTo>
                  <a:lnTo>
                    <a:pt x="2" y="35"/>
                  </a:lnTo>
                  <a:lnTo>
                    <a:pt x="3" y="41"/>
                  </a:lnTo>
                  <a:lnTo>
                    <a:pt x="6" y="46"/>
                  </a:lnTo>
                  <a:lnTo>
                    <a:pt x="10" y="50"/>
                  </a:lnTo>
                  <a:lnTo>
                    <a:pt x="14" y="54"/>
                  </a:lnTo>
                  <a:lnTo>
                    <a:pt x="19" y="57"/>
                  </a:lnTo>
                  <a:lnTo>
                    <a:pt x="25" y="58"/>
                  </a:lnTo>
                  <a:lnTo>
                    <a:pt x="30" y="59"/>
                  </a:lnTo>
                  <a:lnTo>
                    <a:pt x="36" y="58"/>
                  </a:lnTo>
                  <a:lnTo>
                    <a:pt x="42" y="57"/>
                  </a:lnTo>
                  <a:lnTo>
                    <a:pt x="47" y="54"/>
                  </a:lnTo>
                  <a:lnTo>
                    <a:pt x="51" y="50"/>
                  </a:lnTo>
                  <a:lnTo>
                    <a:pt x="55"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2" name="Freeform 84"/>
            <p:cNvSpPr>
              <a:spLocks/>
            </p:cNvSpPr>
            <p:nvPr/>
          </p:nvSpPr>
          <p:spPr bwMode="auto">
            <a:xfrm>
              <a:off x="2601" y="170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1" y="29"/>
                  </a:lnTo>
                  <a:lnTo>
                    <a:pt x="7" y="27"/>
                  </a:lnTo>
                  <a:lnTo>
                    <a:pt x="5" y="26"/>
                  </a:lnTo>
                  <a:lnTo>
                    <a:pt x="4" y="24"/>
                  </a:lnTo>
                  <a:lnTo>
                    <a:pt x="2" y="20"/>
                  </a:lnTo>
                  <a:lnTo>
                    <a:pt x="0" y="18"/>
                  </a:lnTo>
                  <a:lnTo>
                    <a:pt x="0" y="15"/>
                  </a:lnTo>
                  <a:lnTo>
                    <a:pt x="0" y="12"/>
                  </a:lnTo>
                  <a:lnTo>
                    <a:pt x="2" y="10"/>
                  </a:lnTo>
                  <a:lnTo>
                    <a:pt x="4" y="7"/>
                  </a:lnTo>
                  <a:lnTo>
                    <a:pt x="5" y="5"/>
                  </a:lnTo>
                  <a:lnTo>
                    <a:pt x="7" y="3"/>
                  </a:lnTo>
                  <a:lnTo>
                    <a:pt x="11" y="2"/>
                  </a:lnTo>
                  <a:lnTo>
                    <a:pt x="13" y="0"/>
                  </a:lnTo>
                  <a:lnTo>
                    <a:pt x="15" y="0"/>
                  </a:lnTo>
                  <a:lnTo>
                    <a:pt x="19" y="0"/>
                  </a:lnTo>
                  <a:lnTo>
                    <a:pt x="21" y="2"/>
                  </a:lnTo>
                  <a:lnTo>
                    <a:pt x="23" y="3"/>
                  </a:lnTo>
                  <a:lnTo>
                    <a:pt x="26" y="5"/>
                  </a:lnTo>
                  <a:lnTo>
                    <a:pt x="28" y="7"/>
                  </a:lnTo>
                  <a:lnTo>
                    <a:pt x="29" y="10"/>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3" name="Freeform 85"/>
            <p:cNvSpPr>
              <a:spLocks/>
            </p:cNvSpPr>
            <p:nvPr/>
          </p:nvSpPr>
          <p:spPr bwMode="auto">
            <a:xfrm>
              <a:off x="2352" y="181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7" y="19"/>
                  </a:lnTo>
                  <a:lnTo>
                    <a:pt x="54" y="14"/>
                  </a:lnTo>
                  <a:lnTo>
                    <a:pt x="51" y="10"/>
                  </a:lnTo>
                  <a:lnTo>
                    <a:pt x="46" y="6"/>
                  </a:lnTo>
                  <a:lnTo>
                    <a:pt x="41" y="3"/>
                  </a:lnTo>
                  <a:lnTo>
                    <a:pt x="36" y="1"/>
                  </a:lnTo>
                  <a:lnTo>
                    <a:pt x="30" y="0"/>
                  </a:lnTo>
                  <a:lnTo>
                    <a:pt x="18" y="3"/>
                  </a:lnTo>
                  <a:lnTo>
                    <a:pt x="8" y="10"/>
                  </a:lnTo>
                  <a:lnTo>
                    <a:pt x="2" y="19"/>
                  </a:lnTo>
                  <a:lnTo>
                    <a:pt x="0" y="30"/>
                  </a:lnTo>
                  <a:lnTo>
                    <a:pt x="0" y="36"/>
                  </a:lnTo>
                  <a:lnTo>
                    <a:pt x="2" y="42"/>
                  </a:lnTo>
                  <a:lnTo>
                    <a:pt x="4" y="46"/>
                  </a:lnTo>
                  <a:lnTo>
                    <a:pt x="8" y="51"/>
                  </a:lnTo>
                  <a:lnTo>
                    <a:pt x="13" y="54"/>
                  </a:lnTo>
                  <a:lnTo>
                    <a:pt x="18" y="58"/>
                  </a:lnTo>
                  <a:lnTo>
                    <a:pt x="24" y="59"/>
                  </a:lnTo>
                  <a:lnTo>
                    <a:pt x="30" y="60"/>
                  </a:lnTo>
                  <a:lnTo>
                    <a:pt x="36" y="59"/>
                  </a:lnTo>
                  <a:lnTo>
                    <a:pt x="41" y="58"/>
                  </a:lnTo>
                  <a:lnTo>
                    <a:pt x="46" y="54"/>
                  </a:lnTo>
                  <a:lnTo>
                    <a:pt x="51" y="51"/>
                  </a:lnTo>
                  <a:lnTo>
                    <a:pt x="54" y="46"/>
                  </a:lnTo>
                  <a:lnTo>
                    <a:pt x="57"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4" name="Freeform 86"/>
            <p:cNvSpPr>
              <a:spLocks/>
            </p:cNvSpPr>
            <p:nvPr/>
          </p:nvSpPr>
          <p:spPr bwMode="auto">
            <a:xfrm>
              <a:off x="2359" y="1819"/>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30"/>
                <a:gd name="T89" fmla="*/ 29 w 29"/>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30">
                  <a:moveTo>
                    <a:pt x="15" y="30"/>
                  </a:moveTo>
                  <a:lnTo>
                    <a:pt x="11" y="30"/>
                  </a:lnTo>
                  <a:lnTo>
                    <a:pt x="9" y="29"/>
                  </a:lnTo>
                  <a:lnTo>
                    <a:pt x="7" y="27"/>
                  </a:lnTo>
                  <a:lnTo>
                    <a:pt x="4" y="26"/>
                  </a:lnTo>
                  <a:lnTo>
                    <a:pt x="2" y="23"/>
                  </a:lnTo>
                  <a:lnTo>
                    <a:pt x="1" y="21"/>
                  </a:lnTo>
                  <a:lnTo>
                    <a:pt x="0" y="18"/>
                  </a:lnTo>
                  <a:lnTo>
                    <a:pt x="0" y="15"/>
                  </a:lnTo>
                  <a:lnTo>
                    <a:pt x="0" y="13"/>
                  </a:lnTo>
                  <a:lnTo>
                    <a:pt x="1" y="10"/>
                  </a:lnTo>
                  <a:lnTo>
                    <a:pt x="2" y="7"/>
                  </a:lnTo>
                  <a:lnTo>
                    <a:pt x="4" y="5"/>
                  </a:lnTo>
                  <a:lnTo>
                    <a:pt x="7" y="3"/>
                  </a:lnTo>
                  <a:lnTo>
                    <a:pt x="9" y="1"/>
                  </a:lnTo>
                  <a:lnTo>
                    <a:pt x="11" y="0"/>
                  </a:lnTo>
                  <a:lnTo>
                    <a:pt x="15" y="0"/>
                  </a:lnTo>
                  <a:lnTo>
                    <a:pt x="17" y="0"/>
                  </a:lnTo>
                  <a:lnTo>
                    <a:pt x="21" y="1"/>
                  </a:lnTo>
                  <a:lnTo>
                    <a:pt x="23" y="3"/>
                  </a:lnTo>
                  <a:lnTo>
                    <a:pt x="25" y="5"/>
                  </a:lnTo>
                  <a:lnTo>
                    <a:pt x="26" y="7"/>
                  </a:lnTo>
                  <a:lnTo>
                    <a:pt x="28" y="10"/>
                  </a:lnTo>
                  <a:lnTo>
                    <a:pt x="29" y="13"/>
                  </a:lnTo>
                  <a:lnTo>
                    <a:pt x="29" y="15"/>
                  </a:lnTo>
                  <a:lnTo>
                    <a:pt x="28"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5" name="Freeform 87"/>
            <p:cNvSpPr>
              <a:spLocks/>
            </p:cNvSpPr>
            <p:nvPr/>
          </p:nvSpPr>
          <p:spPr bwMode="auto">
            <a:xfrm>
              <a:off x="2336" y="1607"/>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8" y="24"/>
                  </a:lnTo>
                  <a:lnTo>
                    <a:pt x="57" y="19"/>
                  </a:lnTo>
                  <a:lnTo>
                    <a:pt x="54" y="13"/>
                  </a:lnTo>
                  <a:lnTo>
                    <a:pt x="50" y="8"/>
                  </a:lnTo>
                  <a:lnTo>
                    <a:pt x="46" y="5"/>
                  </a:lnTo>
                  <a:lnTo>
                    <a:pt x="41" y="3"/>
                  </a:lnTo>
                  <a:lnTo>
                    <a:pt x="35" y="0"/>
                  </a:lnTo>
                  <a:lnTo>
                    <a:pt x="30" y="0"/>
                  </a:lnTo>
                  <a:lnTo>
                    <a:pt x="18" y="3"/>
                  </a:lnTo>
                  <a:lnTo>
                    <a:pt x="9" y="8"/>
                  </a:lnTo>
                  <a:lnTo>
                    <a:pt x="2" y="19"/>
                  </a:lnTo>
                  <a:lnTo>
                    <a:pt x="0" y="30"/>
                  </a:lnTo>
                  <a:lnTo>
                    <a:pt x="1" y="36"/>
                  </a:lnTo>
                  <a:lnTo>
                    <a:pt x="2" y="41"/>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6" name="Freeform 88"/>
            <p:cNvSpPr>
              <a:spLocks/>
            </p:cNvSpPr>
            <p:nvPr/>
          </p:nvSpPr>
          <p:spPr bwMode="auto">
            <a:xfrm>
              <a:off x="2343" y="1614"/>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1" y="29"/>
                  </a:lnTo>
                  <a:lnTo>
                    <a:pt x="9" y="28"/>
                  </a:lnTo>
                  <a:lnTo>
                    <a:pt x="7" y="27"/>
                  </a:lnTo>
                  <a:lnTo>
                    <a:pt x="4" y="26"/>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1"/>
                  </a:lnTo>
                  <a:lnTo>
                    <a:pt x="25" y="26"/>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7" name="Freeform 89"/>
            <p:cNvSpPr>
              <a:spLocks/>
            </p:cNvSpPr>
            <p:nvPr/>
          </p:nvSpPr>
          <p:spPr bwMode="auto">
            <a:xfrm>
              <a:off x="2456" y="192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5" y="13"/>
                  </a:lnTo>
                  <a:lnTo>
                    <a:pt x="52" y="8"/>
                  </a:lnTo>
                  <a:lnTo>
                    <a:pt x="47" y="5"/>
                  </a:lnTo>
                  <a:lnTo>
                    <a:pt x="42" y="3"/>
                  </a:lnTo>
                  <a:lnTo>
                    <a:pt x="36" y="0"/>
                  </a:lnTo>
                  <a:lnTo>
                    <a:pt x="30" y="0"/>
                  </a:lnTo>
                  <a:lnTo>
                    <a:pt x="19" y="3"/>
                  </a:lnTo>
                  <a:lnTo>
                    <a:pt x="9" y="8"/>
                  </a:lnTo>
                  <a:lnTo>
                    <a:pt x="2" y="19"/>
                  </a:lnTo>
                  <a:lnTo>
                    <a:pt x="0" y="30"/>
                  </a:lnTo>
                  <a:lnTo>
                    <a:pt x="1" y="36"/>
                  </a:lnTo>
                  <a:lnTo>
                    <a:pt x="2" y="42"/>
                  </a:lnTo>
                  <a:lnTo>
                    <a:pt x="6" y="46"/>
                  </a:lnTo>
                  <a:lnTo>
                    <a:pt x="9" y="51"/>
                  </a:lnTo>
                  <a:lnTo>
                    <a:pt x="14" y="54"/>
                  </a:lnTo>
                  <a:lnTo>
                    <a:pt x="19" y="58"/>
                  </a:lnTo>
                  <a:lnTo>
                    <a:pt x="24" y="59"/>
                  </a:lnTo>
                  <a:lnTo>
                    <a:pt x="30" y="60"/>
                  </a:lnTo>
                  <a:lnTo>
                    <a:pt x="36" y="59"/>
                  </a:lnTo>
                  <a:lnTo>
                    <a:pt x="42" y="58"/>
                  </a:lnTo>
                  <a:lnTo>
                    <a:pt x="47" y="54"/>
                  </a:lnTo>
                  <a:lnTo>
                    <a:pt x="52" y="51"/>
                  </a:lnTo>
                  <a:lnTo>
                    <a:pt x="55"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8" name="Freeform 90"/>
            <p:cNvSpPr>
              <a:spLocks/>
            </p:cNvSpPr>
            <p:nvPr/>
          </p:nvSpPr>
          <p:spPr bwMode="auto">
            <a:xfrm>
              <a:off x="2463" y="193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1" y="29"/>
                  </a:lnTo>
                  <a:lnTo>
                    <a:pt x="7" y="27"/>
                  </a:lnTo>
                  <a:lnTo>
                    <a:pt x="5" y="26"/>
                  </a:lnTo>
                  <a:lnTo>
                    <a:pt x="4" y="23"/>
                  </a:lnTo>
                  <a:lnTo>
                    <a:pt x="1" y="20"/>
                  </a:lnTo>
                  <a:lnTo>
                    <a:pt x="0" y="18"/>
                  </a:lnTo>
                  <a:lnTo>
                    <a:pt x="0" y="15"/>
                  </a:lnTo>
                  <a:lnTo>
                    <a:pt x="0" y="12"/>
                  </a:lnTo>
                  <a:lnTo>
                    <a:pt x="1" y="9"/>
                  </a:lnTo>
                  <a:lnTo>
                    <a:pt x="4" y="7"/>
                  </a:lnTo>
                  <a:lnTo>
                    <a:pt x="5" y="5"/>
                  </a:lnTo>
                  <a:lnTo>
                    <a:pt x="7" y="3"/>
                  </a:lnTo>
                  <a:lnTo>
                    <a:pt x="11" y="1"/>
                  </a:lnTo>
                  <a:lnTo>
                    <a:pt x="13" y="0"/>
                  </a:lnTo>
                  <a:lnTo>
                    <a:pt x="15" y="0"/>
                  </a:lnTo>
                  <a:lnTo>
                    <a:pt x="19" y="0"/>
                  </a:lnTo>
                  <a:lnTo>
                    <a:pt x="21" y="1"/>
                  </a:lnTo>
                  <a:lnTo>
                    <a:pt x="23" y="3"/>
                  </a:lnTo>
                  <a:lnTo>
                    <a:pt x="26" y="5"/>
                  </a:lnTo>
                  <a:lnTo>
                    <a:pt x="28" y="7"/>
                  </a:lnTo>
                  <a:lnTo>
                    <a:pt x="29" y="9"/>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59" name="Freeform 91"/>
            <p:cNvSpPr>
              <a:spLocks/>
            </p:cNvSpPr>
            <p:nvPr/>
          </p:nvSpPr>
          <p:spPr bwMode="auto">
            <a:xfrm>
              <a:off x="2357" y="1988"/>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4" y="12"/>
                  </a:lnTo>
                  <a:lnTo>
                    <a:pt x="51" y="8"/>
                  </a:lnTo>
                  <a:lnTo>
                    <a:pt x="46" y="4"/>
                  </a:lnTo>
                  <a:lnTo>
                    <a:pt x="42" y="2"/>
                  </a:lnTo>
                  <a:lnTo>
                    <a:pt x="36" y="0"/>
                  </a:lnTo>
                  <a:lnTo>
                    <a:pt x="30" y="0"/>
                  </a:lnTo>
                  <a:lnTo>
                    <a:pt x="19" y="2"/>
                  </a:lnTo>
                  <a:lnTo>
                    <a:pt x="9" y="8"/>
                  </a:lnTo>
                  <a:lnTo>
                    <a:pt x="3" y="18"/>
                  </a:lnTo>
                  <a:lnTo>
                    <a:pt x="0" y="30"/>
                  </a:lnTo>
                  <a:lnTo>
                    <a:pt x="1" y="35"/>
                  </a:lnTo>
                  <a:lnTo>
                    <a:pt x="3" y="40"/>
                  </a:lnTo>
                  <a:lnTo>
                    <a:pt x="6" y="46"/>
                  </a:lnTo>
                  <a:lnTo>
                    <a:pt x="9" y="50"/>
                  </a:lnTo>
                  <a:lnTo>
                    <a:pt x="14" y="54"/>
                  </a:lnTo>
                  <a:lnTo>
                    <a:pt x="19" y="56"/>
                  </a:lnTo>
                  <a:lnTo>
                    <a:pt x="24" y="59"/>
                  </a:lnTo>
                  <a:lnTo>
                    <a:pt x="30" y="59"/>
                  </a:lnTo>
                  <a:lnTo>
                    <a:pt x="36" y="59"/>
                  </a:lnTo>
                  <a:lnTo>
                    <a:pt x="42" y="56"/>
                  </a:lnTo>
                  <a:lnTo>
                    <a:pt x="46" y="54"/>
                  </a:lnTo>
                  <a:lnTo>
                    <a:pt x="51" y="50"/>
                  </a:lnTo>
                  <a:lnTo>
                    <a:pt x="54" y="46"/>
                  </a:lnTo>
                  <a:lnTo>
                    <a:pt x="58" y="40"/>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0" name="Freeform 92"/>
            <p:cNvSpPr>
              <a:spLocks/>
            </p:cNvSpPr>
            <p:nvPr/>
          </p:nvSpPr>
          <p:spPr bwMode="auto">
            <a:xfrm>
              <a:off x="2365" y="1995"/>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3" y="29"/>
                  </a:lnTo>
                  <a:lnTo>
                    <a:pt x="9" y="27"/>
                  </a:lnTo>
                  <a:lnTo>
                    <a:pt x="7" y="26"/>
                  </a:lnTo>
                  <a:lnTo>
                    <a:pt x="5" y="25"/>
                  </a:lnTo>
                  <a:lnTo>
                    <a:pt x="3" y="23"/>
                  </a:lnTo>
                  <a:lnTo>
                    <a:pt x="1" y="19"/>
                  </a:lnTo>
                  <a:lnTo>
                    <a:pt x="0" y="17"/>
                  </a:lnTo>
                  <a:lnTo>
                    <a:pt x="0" y="15"/>
                  </a:lnTo>
                  <a:lnTo>
                    <a:pt x="0" y="11"/>
                  </a:lnTo>
                  <a:lnTo>
                    <a:pt x="1" y="9"/>
                  </a:lnTo>
                  <a:lnTo>
                    <a:pt x="3" y="6"/>
                  </a:lnTo>
                  <a:lnTo>
                    <a:pt x="5" y="3"/>
                  </a:lnTo>
                  <a:lnTo>
                    <a:pt x="7" y="2"/>
                  </a:lnTo>
                  <a:lnTo>
                    <a:pt x="9" y="1"/>
                  </a:lnTo>
                  <a:lnTo>
                    <a:pt x="13" y="0"/>
                  </a:lnTo>
                  <a:lnTo>
                    <a:pt x="15" y="0"/>
                  </a:lnTo>
                  <a:lnTo>
                    <a:pt x="18" y="0"/>
                  </a:lnTo>
                  <a:lnTo>
                    <a:pt x="21" y="1"/>
                  </a:lnTo>
                  <a:lnTo>
                    <a:pt x="23" y="2"/>
                  </a:lnTo>
                  <a:lnTo>
                    <a:pt x="26" y="3"/>
                  </a:lnTo>
                  <a:lnTo>
                    <a:pt x="27" y="6"/>
                  </a:lnTo>
                  <a:lnTo>
                    <a:pt x="29" y="9"/>
                  </a:lnTo>
                  <a:lnTo>
                    <a:pt x="30" y="11"/>
                  </a:lnTo>
                  <a:lnTo>
                    <a:pt x="30" y="15"/>
                  </a:lnTo>
                  <a:lnTo>
                    <a:pt x="29" y="20"/>
                  </a:lnTo>
                  <a:lnTo>
                    <a:pt x="26" y="25"/>
                  </a:lnTo>
                  <a:lnTo>
                    <a:pt x="21" y="27"/>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1" name="Freeform 93"/>
            <p:cNvSpPr>
              <a:spLocks/>
            </p:cNvSpPr>
            <p:nvPr/>
          </p:nvSpPr>
          <p:spPr bwMode="auto">
            <a:xfrm>
              <a:off x="2658" y="2044"/>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8" y="25"/>
                  </a:lnTo>
                  <a:lnTo>
                    <a:pt x="57" y="19"/>
                  </a:lnTo>
                  <a:lnTo>
                    <a:pt x="54" y="13"/>
                  </a:lnTo>
                  <a:lnTo>
                    <a:pt x="50" y="9"/>
                  </a:lnTo>
                  <a:lnTo>
                    <a:pt x="46" y="5"/>
                  </a:lnTo>
                  <a:lnTo>
                    <a:pt x="41" y="3"/>
                  </a:lnTo>
                  <a:lnTo>
                    <a:pt x="35" y="2"/>
                  </a:lnTo>
                  <a:lnTo>
                    <a:pt x="30" y="0"/>
                  </a:lnTo>
                  <a:lnTo>
                    <a:pt x="18" y="3"/>
                  </a:lnTo>
                  <a:lnTo>
                    <a:pt x="9" y="9"/>
                  </a:lnTo>
                  <a:lnTo>
                    <a:pt x="2" y="19"/>
                  </a:lnTo>
                  <a:lnTo>
                    <a:pt x="0" y="30"/>
                  </a:lnTo>
                  <a:lnTo>
                    <a:pt x="1" y="36"/>
                  </a:lnTo>
                  <a:lnTo>
                    <a:pt x="2" y="42"/>
                  </a:lnTo>
                  <a:lnTo>
                    <a:pt x="5" y="47"/>
                  </a:lnTo>
                  <a:lnTo>
                    <a:pt x="9" y="51"/>
                  </a:lnTo>
                  <a:lnTo>
                    <a:pt x="13" y="55"/>
                  </a:lnTo>
                  <a:lnTo>
                    <a:pt x="18" y="58"/>
                  </a:lnTo>
                  <a:lnTo>
                    <a:pt x="24" y="59"/>
                  </a:lnTo>
                  <a:lnTo>
                    <a:pt x="30" y="60"/>
                  </a:lnTo>
                  <a:lnTo>
                    <a:pt x="35" y="59"/>
                  </a:lnTo>
                  <a:lnTo>
                    <a:pt x="41" y="58"/>
                  </a:lnTo>
                  <a:lnTo>
                    <a:pt x="46" y="55"/>
                  </a:lnTo>
                  <a:lnTo>
                    <a:pt x="50" y="51"/>
                  </a:lnTo>
                  <a:lnTo>
                    <a:pt x="54" y="47"/>
                  </a:lnTo>
                  <a:lnTo>
                    <a:pt x="57" y="42"/>
                  </a:lnTo>
                  <a:lnTo>
                    <a:pt x="58" y="36"/>
                  </a:lnTo>
                  <a:lnTo>
                    <a:pt x="59"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2" name="Freeform 94"/>
            <p:cNvSpPr>
              <a:spLocks/>
            </p:cNvSpPr>
            <p:nvPr/>
          </p:nvSpPr>
          <p:spPr bwMode="auto">
            <a:xfrm>
              <a:off x="2666" y="2051"/>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6" y="27"/>
                  </a:lnTo>
                  <a:lnTo>
                    <a:pt x="4" y="26"/>
                  </a:lnTo>
                  <a:lnTo>
                    <a:pt x="3" y="24"/>
                  </a:lnTo>
                  <a:lnTo>
                    <a:pt x="1" y="20"/>
                  </a:lnTo>
                  <a:lnTo>
                    <a:pt x="0" y="18"/>
                  </a:lnTo>
                  <a:lnTo>
                    <a:pt x="0" y="15"/>
                  </a:lnTo>
                  <a:lnTo>
                    <a:pt x="0" y="12"/>
                  </a:lnTo>
                  <a:lnTo>
                    <a:pt x="1" y="10"/>
                  </a:lnTo>
                  <a:lnTo>
                    <a:pt x="3" y="7"/>
                  </a:lnTo>
                  <a:lnTo>
                    <a:pt x="4" y="5"/>
                  </a:lnTo>
                  <a:lnTo>
                    <a:pt x="6" y="3"/>
                  </a:lnTo>
                  <a:lnTo>
                    <a:pt x="9" y="2"/>
                  </a:lnTo>
                  <a:lnTo>
                    <a:pt x="12" y="0"/>
                  </a:lnTo>
                  <a:lnTo>
                    <a:pt x="15" y="0"/>
                  </a:lnTo>
                  <a:lnTo>
                    <a:pt x="18" y="0"/>
                  </a:lnTo>
                  <a:lnTo>
                    <a:pt x="20" y="2"/>
                  </a:lnTo>
                  <a:lnTo>
                    <a:pt x="23" y="3"/>
                  </a:lnTo>
                  <a:lnTo>
                    <a:pt x="25" y="5"/>
                  </a:lnTo>
                  <a:lnTo>
                    <a:pt x="27" y="7"/>
                  </a:lnTo>
                  <a:lnTo>
                    <a:pt x="28" y="10"/>
                  </a:lnTo>
                  <a:lnTo>
                    <a:pt x="30" y="12"/>
                  </a:lnTo>
                  <a:lnTo>
                    <a:pt x="30" y="15"/>
                  </a:lnTo>
                  <a:lnTo>
                    <a:pt x="28" y="21"/>
                  </a:lnTo>
                  <a:lnTo>
                    <a:pt x="25" y="26"/>
                  </a:lnTo>
                  <a:lnTo>
                    <a:pt x="20"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3" name="Freeform 95"/>
            <p:cNvSpPr>
              <a:spLocks/>
            </p:cNvSpPr>
            <p:nvPr/>
          </p:nvSpPr>
          <p:spPr bwMode="auto">
            <a:xfrm>
              <a:off x="2674" y="1787"/>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4"/>
                  </a:lnTo>
                  <a:lnTo>
                    <a:pt x="51" y="9"/>
                  </a:lnTo>
                  <a:lnTo>
                    <a:pt x="46" y="6"/>
                  </a:lnTo>
                  <a:lnTo>
                    <a:pt x="41" y="2"/>
                  </a:lnTo>
                  <a:lnTo>
                    <a:pt x="36" y="1"/>
                  </a:lnTo>
                  <a:lnTo>
                    <a:pt x="30" y="0"/>
                  </a:lnTo>
                  <a:lnTo>
                    <a:pt x="18" y="2"/>
                  </a:lnTo>
                  <a:lnTo>
                    <a:pt x="9" y="9"/>
                  </a:lnTo>
                  <a:lnTo>
                    <a:pt x="2" y="18"/>
                  </a:lnTo>
                  <a:lnTo>
                    <a:pt x="0" y="30"/>
                  </a:lnTo>
                  <a:lnTo>
                    <a:pt x="1" y="36"/>
                  </a:lnTo>
                  <a:lnTo>
                    <a:pt x="2" y="41"/>
                  </a:lnTo>
                  <a:lnTo>
                    <a:pt x="6" y="47"/>
                  </a:lnTo>
                  <a:lnTo>
                    <a:pt x="9" y="52"/>
                  </a:lnTo>
                  <a:lnTo>
                    <a:pt x="14" y="55"/>
                  </a:lnTo>
                  <a:lnTo>
                    <a:pt x="18" y="58"/>
                  </a:lnTo>
                  <a:lnTo>
                    <a:pt x="24" y="60"/>
                  </a:lnTo>
                  <a:lnTo>
                    <a:pt x="30" y="60"/>
                  </a:lnTo>
                  <a:lnTo>
                    <a:pt x="36" y="60"/>
                  </a:lnTo>
                  <a:lnTo>
                    <a:pt x="41" y="58"/>
                  </a:lnTo>
                  <a:lnTo>
                    <a:pt x="46" y="55"/>
                  </a:lnTo>
                  <a:lnTo>
                    <a:pt x="51" y="52"/>
                  </a:lnTo>
                  <a:lnTo>
                    <a:pt x="54" y="47"/>
                  </a:lnTo>
                  <a:lnTo>
                    <a:pt x="57"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4" name="Freeform 96"/>
            <p:cNvSpPr>
              <a:spLocks/>
            </p:cNvSpPr>
            <p:nvPr/>
          </p:nvSpPr>
          <p:spPr bwMode="auto">
            <a:xfrm>
              <a:off x="2682" y="1795"/>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9"/>
                  </a:lnTo>
                  <a:lnTo>
                    <a:pt x="7" y="28"/>
                  </a:lnTo>
                  <a:lnTo>
                    <a:pt x="4" y="25"/>
                  </a:lnTo>
                  <a:lnTo>
                    <a:pt x="2" y="23"/>
                  </a:lnTo>
                  <a:lnTo>
                    <a:pt x="1" y="21"/>
                  </a:lnTo>
                  <a:lnTo>
                    <a:pt x="0" y="18"/>
                  </a:lnTo>
                  <a:lnTo>
                    <a:pt x="0" y="15"/>
                  </a:lnTo>
                  <a:lnTo>
                    <a:pt x="0" y="13"/>
                  </a:lnTo>
                  <a:lnTo>
                    <a:pt x="1" y="9"/>
                  </a:lnTo>
                  <a:lnTo>
                    <a:pt x="2" y="7"/>
                  </a:lnTo>
                  <a:lnTo>
                    <a:pt x="4" y="5"/>
                  </a:lnTo>
                  <a:lnTo>
                    <a:pt x="7" y="3"/>
                  </a:lnTo>
                  <a:lnTo>
                    <a:pt x="9" y="1"/>
                  </a:lnTo>
                  <a:lnTo>
                    <a:pt x="11" y="0"/>
                  </a:lnTo>
                  <a:lnTo>
                    <a:pt x="15" y="0"/>
                  </a:lnTo>
                  <a:lnTo>
                    <a:pt x="17" y="0"/>
                  </a:lnTo>
                  <a:lnTo>
                    <a:pt x="21" y="1"/>
                  </a:lnTo>
                  <a:lnTo>
                    <a:pt x="23" y="3"/>
                  </a:lnTo>
                  <a:lnTo>
                    <a:pt x="25" y="5"/>
                  </a:lnTo>
                  <a:lnTo>
                    <a:pt x="26" y="7"/>
                  </a:lnTo>
                  <a:lnTo>
                    <a:pt x="29" y="9"/>
                  </a:lnTo>
                  <a:lnTo>
                    <a:pt x="30" y="13"/>
                  </a:lnTo>
                  <a:lnTo>
                    <a:pt x="30" y="15"/>
                  </a:lnTo>
                  <a:lnTo>
                    <a:pt x="29" y="21"/>
                  </a:lnTo>
                  <a:lnTo>
                    <a:pt x="25"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5" name="Freeform 97"/>
            <p:cNvSpPr>
              <a:spLocks/>
            </p:cNvSpPr>
            <p:nvPr/>
          </p:nvSpPr>
          <p:spPr bwMode="auto">
            <a:xfrm>
              <a:off x="2677" y="2164"/>
              <a:ext cx="30" cy="29"/>
            </a:xfrm>
            <a:custGeom>
              <a:avLst/>
              <a:gdLst>
                <a:gd name="T0" fmla="*/ 1 w 58"/>
                <a:gd name="T1" fmla="*/ 0 h 60"/>
                <a:gd name="T2" fmla="*/ 1 w 58"/>
                <a:gd name="T3" fmla="*/ 0 h 60"/>
                <a:gd name="T4" fmla="*/ 1 w 58"/>
                <a:gd name="T5" fmla="*/ 0 h 60"/>
                <a:gd name="T6" fmla="*/ 1 w 58"/>
                <a:gd name="T7" fmla="*/ 0 h 60"/>
                <a:gd name="T8" fmla="*/ 1 w 58"/>
                <a:gd name="T9" fmla="*/ 0 h 60"/>
                <a:gd name="T10" fmla="*/ 1 w 58"/>
                <a:gd name="T11" fmla="*/ 0 h 60"/>
                <a:gd name="T12" fmla="*/ 1 w 58"/>
                <a:gd name="T13" fmla="*/ 0 h 60"/>
                <a:gd name="T14" fmla="*/ 1 w 58"/>
                <a:gd name="T15" fmla="*/ 0 h 60"/>
                <a:gd name="T16" fmla="*/ 1 w 58"/>
                <a:gd name="T17" fmla="*/ 0 h 60"/>
                <a:gd name="T18" fmla="*/ 1 w 58"/>
                <a:gd name="T19" fmla="*/ 0 h 60"/>
                <a:gd name="T20" fmla="*/ 1 w 58"/>
                <a:gd name="T21" fmla="*/ 0 h 60"/>
                <a:gd name="T22" fmla="*/ 1 w 58"/>
                <a:gd name="T23" fmla="*/ 0 h 60"/>
                <a:gd name="T24" fmla="*/ 0 w 58"/>
                <a:gd name="T25" fmla="*/ 0 h 60"/>
                <a:gd name="T26" fmla="*/ 0 w 58"/>
                <a:gd name="T27" fmla="*/ 0 h 60"/>
                <a:gd name="T28" fmla="*/ 1 w 58"/>
                <a:gd name="T29" fmla="*/ 0 h 60"/>
                <a:gd name="T30" fmla="*/ 1 w 58"/>
                <a:gd name="T31" fmla="*/ 0 h 60"/>
                <a:gd name="T32" fmla="*/ 1 w 58"/>
                <a:gd name="T33" fmla="*/ 0 h 60"/>
                <a:gd name="T34" fmla="*/ 1 w 58"/>
                <a:gd name="T35" fmla="*/ 0 h 60"/>
                <a:gd name="T36" fmla="*/ 1 w 58"/>
                <a:gd name="T37" fmla="*/ 0 h 60"/>
                <a:gd name="T38" fmla="*/ 1 w 58"/>
                <a:gd name="T39" fmla="*/ 0 h 60"/>
                <a:gd name="T40" fmla="*/ 1 w 58"/>
                <a:gd name="T41" fmla="*/ 0 h 60"/>
                <a:gd name="T42" fmla="*/ 1 w 58"/>
                <a:gd name="T43" fmla="*/ 0 h 60"/>
                <a:gd name="T44" fmla="*/ 1 w 58"/>
                <a:gd name="T45" fmla="*/ 0 h 60"/>
                <a:gd name="T46" fmla="*/ 1 w 58"/>
                <a:gd name="T47" fmla="*/ 0 h 60"/>
                <a:gd name="T48" fmla="*/ 1 w 58"/>
                <a:gd name="T49" fmla="*/ 0 h 60"/>
                <a:gd name="T50" fmla="*/ 1 w 58"/>
                <a:gd name="T51" fmla="*/ 0 h 60"/>
                <a:gd name="T52" fmla="*/ 1 w 58"/>
                <a:gd name="T53" fmla="*/ 0 h 60"/>
                <a:gd name="T54" fmla="*/ 1 w 58"/>
                <a:gd name="T55" fmla="*/ 0 h 60"/>
                <a:gd name="T56" fmla="*/ 1 w 58"/>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60"/>
                <a:gd name="T89" fmla="*/ 58 w 58"/>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60">
                  <a:moveTo>
                    <a:pt x="58" y="30"/>
                  </a:moveTo>
                  <a:lnTo>
                    <a:pt x="58" y="24"/>
                  </a:lnTo>
                  <a:lnTo>
                    <a:pt x="56" y="18"/>
                  </a:lnTo>
                  <a:lnTo>
                    <a:pt x="54" y="14"/>
                  </a:lnTo>
                  <a:lnTo>
                    <a:pt x="50" y="9"/>
                  </a:lnTo>
                  <a:lnTo>
                    <a:pt x="46" y="6"/>
                  </a:lnTo>
                  <a:lnTo>
                    <a:pt x="40" y="2"/>
                  </a:lnTo>
                  <a:lnTo>
                    <a:pt x="34" y="1"/>
                  </a:lnTo>
                  <a:lnTo>
                    <a:pt x="28" y="0"/>
                  </a:lnTo>
                  <a:lnTo>
                    <a:pt x="17" y="2"/>
                  </a:lnTo>
                  <a:lnTo>
                    <a:pt x="8" y="9"/>
                  </a:lnTo>
                  <a:lnTo>
                    <a:pt x="2" y="18"/>
                  </a:lnTo>
                  <a:lnTo>
                    <a:pt x="0" y="30"/>
                  </a:lnTo>
                  <a:lnTo>
                    <a:pt x="0" y="36"/>
                  </a:lnTo>
                  <a:lnTo>
                    <a:pt x="2" y="42"/>
                  </a:lnTo>
                  <a:lnTo>
                    <a:pt x="4" y="46"/>
                  </a:lnTo>
                  <a:lnTo>
                    <a:pt x="8" y="51"/>
                  </a:lnTo>
                  <a:lnTo>
                    <a:pt x="12" y="54"/>
                  </a:lnTo>
                  <a:lnTo>
                    <a:pt x="18" y="58"/>
                  </a:lnTo>
                  <a:lnTo>
                    <a:pt x="23" y="59"/>
                  </a:lnTo>
                  <a:lnTo>
                    <a:pt x="28" y="60"/>
                  </a:lnTo>
                  <a:lnTo>
                    <a:pt x="34" y="59"/>
                  </a:lnTo>
                  <a:lnTo>
                    <a:pt x="40" y="58"/>
                  </a:lnTo>
                  <a:lnTo>
                    <a:pt x="46" y="54"/>
                  </a:lnTo>
                  <a:lnTo>
                    <a:pt x="50" y="51"/>
                  </a:lnTo>
                  <a:lnTo>
                    <a:pt x="54" y="46"/>
                  </a:lnTo>
                  <a:lnTo>
                    <a:pt x="56" y="42"/>
                  </a:lnTo>
                  <a:lnTo>
                    <a:pt x="58" y="36"/>
                  </a:lnTo>
                  <a:lnTo>
                    <a:pt x="58"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6" name="Freeform 98"/>
            <p:cNvSpPr>
              <a:spLocks/>
            </p:cNvSpPr>
            <p:nvPr/>
          </p:nvSpPr>
          <p:spPr bwMode="auto">
            <a:xfrm>
              <a:off x="2685" y="2171"/>
              <a:ext cx="14" cy="15"/>
            </a:xfrm>
            <a:custGeom>
              <a:avLst/>
              <a:gdLst>
                <a:gd name="T0" fmla="*/ 1 w 28"/>
                <a:gd name="T1" fmla="*/ 1 h 30"/>
                <a:gd name="T2" fmla="*/ 1 w 28"/>
                <a:gd name="T3" fmla="*/ 1 h 30"/>
                <a:gd name="T4" fmla="*/ 1 w 28"/>
                <a:gd name="T5" fmla="*/ 1 h 30"/>
                <a:gd name="T6" fmla="*/ 1 w 28"/>
                <a:gd name="T7" fmla="*/ 1 h 30"/>
                <a:gd name="T8" fmla="*/ 1 w 28"/>
                <a:gd name="T9" fmla="*/ 1 h 30"/>
                <a:gd name="T10" fmla="*/ 1 w 28"/>
                <a:gd name="T11" fmla="*/ 1 h 30"/>
                <a:gd name="T12" fmla="*/ 1 w 28"/>
                <a:gd name="T13" fmla="*/ 1 h 30"/>
                <a:gd name="T14" fmla="*/ 0 w 28"/>
                <a:gd name="T15" fmla="*/ 1 h 30"/>
                <a:gd name="T16" fmla="*/ 0 w 28"/>
                <a:gd name="T17" fmla="*/ 1 h 30"/>
                <a:gd name="T18" fmla="*/ 0 w 28"/>
                <a:gd name="T19" fmla="*/ 1 h 30"/>
                <a:gd name="T20" fmla="*/ 1 w 28"/>
                <a:gd name="T21" fmla="*/ 1 h 30"/>
                <a:gd name="T22" fmla="*/ 1 w 28"/>
                <a:gd name="T23" fmla="*/ 1 h 30"/>
                <a:gd name="T24" fmla="*/ 1 w 28"/>
                <a:gd name="T25" fmla="*/ 1 h 30"/>
                <a:gd name="T26" fmla="*/ 1 w 28"/>
                <a:gd name="T27" fmla="*/ 1 h 30"/>
                <a:gd name="T28" fmla="*/ 1 w 28"/>
                <a:gd name="T29" fmla="*/ 1 h 30"/>
                <a:gd name="T30" fmla="*/ 1 w 28"/>
                <a:gd name="T31" fmla="*/ 0 h 30"/>
                <a:gd name="T32" fmla="*/ 1 w 28"/>
                <a:gd name="T33" fmla="*/ 0 h 30"/>
                <a:gd name="T34" fmla="*/ 1 w 28"/>
                <a:gd name="T35" fmla="*/ 0 h 30"/>
                <a:gd name="T36" fmla="*/ 1 w 28"/>
                <a:gd name="T37" fmla="*/ 1 h 30"/>
                <a:gd name="T38" fmla="*/ 1 w 28"/>
                <a:gd name="T39" fmla="*/ 1 h 30"/>
                <a:gd name="T40" fmla="*/ 1 w 28"/>
                <a:gd name="T41" fmla="*/ 1 h 30"/>
                <a:gd name="T42" fmla="*/ 1 w 28"/>
                <a:gd name="T43" fmla="*/ 1 h 30"/>
                <a:gd name="T44" fmla="*/ 1 w 28"/>
                <a:gd name="T45" fmla="*/ 1 h 30"/>
                <a:gd name="T46" fmla="*/ 1 w 28"/>
                <a:gd name="T47" fmla="*/ 1 h 30"/>
                <a:gd name="T48" fmla="*/ 1 w 28"/>
                <a:gd name="T49" fmla="*/ 1 h 30"/>
                <a:gd name="T50" fmla="*/ 1 w 28"/>
                <a:gd name="T51" fmla="*/ 1 h 30"/>
                <a:gd name="T52" fmla="*/ 1 w 28"/>
                <a:gd name="T53" fmla="*/ 1 h 30"/>
                <a:gd name="T54" fmla="*/ 1 w 28"/>
                <a:gd name="T55" fmla="*/ 1 h 30"/>
                <a:gd name="T56" fmla="*/ 1 w 28"/>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30"/>
                <a:gd name="T89" fmla="*/ 28 w 28"/>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30">
                  <a:moveTo>
                    <a:pt x="13" y="30"/>
                  </a:moveTo>
                  <a:lnTo>
                    <a:pt x="11" y="30"/>
                  </a:lnTo>
                  <a:lnTo>
                    <a:pt x="9" y="29"/>
                  </a:lnTo>
                  <a:lnTo>
                    <a:pt x="5" y="28"/>
                  </a:lnTo>
                  <a:lnTo>
                    <a:pt x="3" y="25"/>
                  </a:lnTo>
                  <a:lnTo>
                    <a:pt x="2" y="23"/>
                  </a:lnTo>
                  <a:lnTo>
                    <a:pt x="1" y="21"/>
                  </a:lnTo>
                  <a:lnTo>
                    <a:pt x="0" y="18"/>
                  </a:lnTo>
                  <a:lnTo>
                    <a:pt x="0" y="15"/>
                  </a:lnTo>
                  <a:lnTo>
                    <a:pt x="0" y="13"/>
                  </a:lnTo>
                  <a:lnTo>
                    <a:pt x="1" y="9"/>
                  </a:lnTo>
                  <a:lnTo>
                    <a:pt x="2" y="7"/>
                  </a:lnTo>
                  <a:lnTo>
                    <a:pt x="3" y="5"/>
                  </a:lnTo>
                  <a:lnTo>
                    <a:pt x="5" y="3"/>
                  </a:lnTo>
                  <a:lnTo>
                    <a:pt x="9" y="1"/>
                  </a:lnTo>
                  <a:lnTo>
                    <a:pt x="11" y="0"/>
                  </a:lnTo>
                  <a:lnTo>
                    <a:pt x="13" y="0"/>
                  </a:lnTo>
                  <a:lnTo>
                    <a:pt x="17" y="0"/>
                  </a:lnTo>
                  <a:lnTo>
                    <a:pt x="19" y="1"/>
                  </a:lnTo>
                  <a:lnTo>
                    <a:pt x="23" y="3"/>
                  </a:lnTo>
                  <a:lnTo>
                    <a:pt x="25" y="5"/>
                  </a:lnTo>
                  <a:lnTo>
                    <a:pt x="26" y="7"/>
                  </a:lnTo>
                  <a:lnTo>
                    <a:pt x="27" y="9"/>
                  </a:lnTo>
                  <a:lnTo>
                    <a:pt x="28" y="13"/>
                  </a:lnTo>
                  <a:lnTo>
                    <a:pt x="28" y="15"/>
                  </a:lnTo>
                  <a:lnTo>
                    <a:pt x="27" y="21"/>
                  </a:lnTo>
                  <a:lnTo>
                    <a:pt x="25" y="25"/>
                  </a:lnTo>
                  <a:lnTo>
                    <a:pt x="19" y="29"/>
                  </a:lnTo>
                  <a:lnTo>
                    <a:pt x="13"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7" name="Freeform 99"/>
            <p:cNvSpPr>
              <a:spLocks/>
            </p:cNvSpPr>
            <p:nvPr/>
          </p:nvSpPr>
          <p:spPr bwMode="auto">
            <a:xfrm>
              <a:off x="2539" y="2259"/>
              <a:ext cx="29" cy="30"/>
            </a:xfrm>
            <a:custGeom>
              <a:avLst/>
              <a:gdLst>
                <a:gd name="T0" fmla="*/ 0 w 60"/>
                <a:gd name="T1" fmla="*/ 1 h 60"/>
                <a:gd name="T2" fmla="*/ 0 w 60"/>
                <a:gd name="T3" fmla="*/ 1 h 60"/>
                <a:gd name="T4" fmla="*/ 0 w 60"/>
                <a:gd name="T5" fmla="*/ 1 h 60"/>
                <a:gd name="T6" fmla="*/ 0 w 60"/>
                <a:gd name="T7" fmla="*/ 1 h 60"/>
                <a:gd name="T8" fmla="*/ 0 w 60"/>
                <a:gd name="T9" fmla="*/ 1 h 60"/>
                <a:gd name="T10" fmla="*/ 0 w 60"/>
                <a:gd name="T11" fmla="*/ 1 h 60"/>
                <a:gd name="T12" fmla="*/ 0 w 60"/>
                <a:gd name="T13" fmla="*/ 1 h 60"/>
                <a:gd name="T14" fmla="*/ 0 w 60"/>
                <a:gd name="T15" fmla="*/ 1 h 60"/>
                <a:gd name="T16" fmla="*/ 0 w 60"/>
                <a:gd name="T17" fmla="*/ 0 h 60"/>
                <a:gd name="T18" fmla="*/ 0 w 60"/>
                <a:gd name="T19" fmla="*/ 1 h 60"/>
                <a:gd name="T20" fmla="*/ 0 w 60"/>
                <a:gd name="T21" fmla="*/ 1 h 60"/>
                <a:gd name="T22" fmla="*/ 0 w 60"/>
                <a:gd name="T23" fmla="*/ 1 h 60"/>
                <a:gd name="T24" fmla="*/ 0 w 60"/>
                <a:gd name="T25" fmla="*/ 1 h 60"/>
                <a:gd name="T26" fmla="*/ 0 w 60"/>
                <a:gd name="T27" fmla="*/ 1 h 60"/>
                <a:gd name="T28" fmla="*/ 0 w 60"/>
                <a:gd name="T29" fmla="*/ 1 h 60"/>
                <a:gd name="T30" fmla="*/ 0 w 60"/>
                <a:gd name="T31" fmla="*/ 1 h 60"/>
                <a:gd name="T32" fmla="*/ 0 w 60"/>
                <a:gd name="T33" fmla="*/ 1 h 60"/>
                <a:gd name="T34" fmla="*/ 0 w 60"/>
                <a:gd name="T35" fmla="*/ 1 h 60"/>
                <a:gd name="T36" fmla="*/ 0 w 60"/>
                <a:gd name="T37" fmla="*/ 1 h 60"/>
                <a:gd name="T38" fmla="*/ 0 w 60"/>
                <a:gd name="T39" fmla="*/ 1 h 60"/>
                <a:gd name="T40" fmla="*/ 0 w 60"/>
                <a:gd name="T41" fmla="*/ 1 h 60"/>
                <a:gd name="T42" fmla="*/ 0 w 60"/>
                <a:gd name="T43" fmla="*/ 1 h 60"/>
                <a:gd name="T44" fmla="*/ 0 w 60"/>
                <a:gd name="T45" fmla="*/ 1 h 60"/>
                <a:gd name="T46" fmla="*/ 0 w 60"/>
                <a:gd name="T47" fmla="*/ 1 h 60"/>
                <a:gd name="T48" fmla="*/ 0 w 60"/>
                <a:gd name="T49" fmla="*/ 1 h 60"/>
                <a:gd name="T50" fmla="*/ 0 w 60"/>
                <a:gd name="T51" fmla="*/ 1 h 60"/>
                <a:gd name="T52" fmla="*/ 0 w 60"/>
                <a:gd name="T53" fmla="*/ 1 h 60"/>
                <a:gd name="T54" fmla="*/ 0 w 60"/>
                <a:gd name="T55" fmla="*/ 1 h 60"/>
                <a:gd name="T56" fmla="*/ 0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4" y="13"/>
                  </a:lnTo>
                  <a:lnTo>
                    <a:pt x="51" y="8"/>
                  </a:lnTo>
                  <a:lnTo>
                    <a:pt x="46" y="5"/>
                  </a:lnTo>
                  <a:lnTo>
                    <a:pt x="42" y="3"/>
                  </a:lnTo>
                  <a:lnTo>
                    <a:pt x="36" y="1"/>
                  </a:lnTo>
                  <a:lnTo>
                    <a:pt x="30" y="0"/>
                  </a:lnTo>
                  <a:lnTo>
                    <a:pt x="18" y="3"/>
                  </a:lnTo>
                  <a:lnTo>
                    <a:pt x="8" y="8"/>
                  </a:lnTo>
                  <a:lnTo>
                    <a:pt x="2" y="19"/>
                  </a:lnTo>
                  <a:lnTo>
                    <a:pt x="0" y="30"/>
                  </a:lnTo>
                  <a:lnTo>
                    <a:pt x="1" y="36"/>
                  </a:lnTo>
                  <a:lnTo>
                    <a:pt x="2" y="42"/>
                  </a:lnTo>
                  <a:lnTo>
                    <a:pt x="5" y="46"/>
                  </a:lnTo>
                  <a:lnTo>
                    <a:pt x="8" y="51"/>
                  </a:lnTo>
                  <a:lnTo>
                    <a:pt x="13" y="54"/>
                  </a:lnTo>
                  <a:lnTo>
                    <a:pt x="18" y="58"/>
                  </a:lnTo>
                  <a:lnTo>
                    <a:pt x="24" y="59"/>
                  </a:lnTo>
                  <a:lnTo>
                    <a:pt x="30" y="60"/>
                  </a:lnTo>
                  <a:lnTo>
                    <a:pt x="36" y="59"/>
                  </a:lnTo>
                  <a:lnTo>
                    <a:pt x="42"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8" name="Freeform 100"/>
            <p:cNvSpPr>
              <a:spLocks/>
            </p:cNvSpPr>
            <p:nvPr/>
          </p:nvSpPr>
          <p:spPr bwMode="auto">
            <a:xfrm>
              <a:off x="2546" y="226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7" y="27"/>
                  </a:lnTo>
                  <a:lnTo>
                    <a:pt x="5" y="26"/>
                  </a:lnTo>
                  <a:lnTo>
                    <a:pt x="2" y="23"/>
                  </a:lnTo>
                  <a:lnTo>
                    <a:pt x="1" y="20"/>
                  </a:lnTo>
                  <a:lnTo>
                    <a:pt x="0" y="18"/>
                  </a:lnTo>
                  <a:lnTo>
                    <a:pt x="0" y="15"/>
                  </a:lnTo>
                  <a:lnTo>
                    <a:pt x="0" y="12"/>
                  </a:lnTo>
                  <a:lnTo>
                    <a:pt x="1" y="9"/>
                  </a:lnTo>
                  <a:lnTo>
                    <a:pt x="2" y="7"/>
                  </a:lnTo>
                  <a:lnTo>
                    <a:pt x="5" y="5"/>
                  </a:lnTo>
                  <a:lnTo>
                    <a:pt x="7" y="3"/>
                  </a:lnTo>
                  <a:lnTo>
                    <a:pt x="9" y="1"/>
                  </a:lnTo>
                  <a:lnTo>
                    <a:pt x="12" y="0"/>
                  </a:lnTo>
                  <a:lnTo>
                    <a:pt x="15" y="0"/>
                  </a:lnTo>
                  <a:lnTo>
                    <a:pt x="17" y="0"/>
                  </a:lnTo>
                  <a:lnTo>
                    <a:pt x="21" y="1"/>
                  </a:lnTo>
                  <a:lnTo>
                    <a:pt x="23" y="3"/>
                  </a:lnTo>
                  <a:lnTo>
                    <a:pt x="25" y="5"/>
                  </a:lnTo>
                  <a:lnTo>
                    <a:pt x="27"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69" name="Freeform 101"/>
            <p:cNvSpPr>
              <a:spLocks/>
            </p:cNvSpPr>
            <p:nvPr/>
          </p:nvSpPr>
          <p:spPr bwMode="auto">
            <a:xfrm>
              <a:off x="2416" y="2291"/>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8" y="24"/>
                  </a:lnTo>
                  <a:lnTo>
                    <a:pt x="57" y="18"/>
                  </a:lnTo>
                  <a:lnTo>
                    <a:pt x="54" y="13"/>
                  </a:lnTo>
                  <a:lnTo>
                    <a:pt x="50" y="9"/>
                  </a:lnTo>
                  <a:lnTo>
                    <a:pt x="46" y="5"/>
                  </a:lnTo>
                  <a:lnTo>
                    <a:pt x="41" y="2"/>
                  </a:lnTo>
                  <a:lnTo>
                    <a:pt x="35" y="1"/>
                  </a:lnTo>
                  <a:lnTo>
                    <a:pt x="30" y="0"/>
                  </a:lnTo>
                  <a:lnTo>
                    <a:pt x="18" y="2"/>
                  </a:lnTo>
                  <a:lnTo>
                    <a:pt x="9" y="9"/>
                  </a:lnTo>
                  <a:lnTo>
                    <a:pt x="2" y="18"/>
                  </a:lnTo>
                  <a:lnTo>
                    <a:pt x="0" y="30"/>
                  </a:lnTo>
                  <a:lnTo>
                    <a:pt x="1" y="35"/>
                  </a:lnTo>
                  <a:lnTo>
                    <a:pt x="2" y="41"/>
                  </a:lnTo>
                  <a:lnTo>
                    <a:pt x="4" y="47"/>
                  </a:lnTo>
                  <a:lnTo>
                    <a:pt x="8" y="51"/>
                  </a:lnTo>
                  <a:lnTo>
                    <a:pt x="12" y="55"/>
                  </a:lnTo>
                  <a:lnTo>
                    <a:pt x="18" y="57"/>
                  </a:lnTo>
                  <a:lnTo>
                    <a:pt x="24" y="59"/>
                  </a:lnTo>
                  <a:lnTo>
                    <a:pt x="30" y="59"/>
                  </a:lnTo>
                  <a:lnTo>
                    <a:pt x="35" y="59"/>
                  </a:lnTo>
                  <a:lnTo>
                    <a:pt x="41" y="57"/>
                  </a:lnTo>
                  <a:lnTo>
                    <a:pt x="46" y="55"/>
                  </a:lnTo>
                  <a:lnTo>
                    <a:pt x="50" y="51"/>
                  </a:lnTo>
                  <a:lnTo>
                    <a:pt x="54" y="47"/>
                  </a:lnTo>
                  <a:lnTo>
                    <a:pt x="57" y="41"/>
                  </a:lnTo>
                  <a:lnTo>
                    <a:pt x="58"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0" name="Freeform 102"/>
            <p:cNvSpPr>
              <a:spLocks/>
            </p:cNvSpPr>
            <p:nvPr/>
          </p:nvSpPr>
          <p:spPr bwMode="auto">
            <a:xfrm>
              <a:off x="2423" y="2298"/>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8"/>
                  </a:lnTo>
                  <a:lnTo>
                    <a:pt x="7" y="27"/>
                  </a:lnTo>
                  <a:lnTo>
                    <a:pt x="4" y="25"/>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0"/>
                  </a:lnTo>
                  <a:lnTo>
                    <a:pt x="25" y="25"/>
                  </a:lnTo>
                  <a:lnTo>
                    <a:pt x="20"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1" name="Freeform 103"/>
            <p:cNvSpPr>
              <a:spLocks/>
            </p:cNvSpPr>
            <p:nvPr/>
          </p:nvSpPr>
          <p:spPr bwMode="auto">
            <a:xfrm>
              <a:off x="2344" y="2212"/>
              <a:ext cx="30" cy="29"/>
            </a:xfrm>
            <a:custGeom>
              <a:avLst/>
              <a:gdLst>
                <a:gd name="T0" fmla="*/ 1 w 60"/>
                <a:gd name="T1" fmla="*/ 1 h 57"/>
                <a:gd name="T2" fmla="*/ 1 w 60"/>
                <a:gd name="T3" fmla="*/ 1 h 57"/>
                <a:gd name="T4" fmla="*/ 1 w 60"/>
                <a:gd name="T5" fmla="*/ 1 h 57"/>
                <a:gd name="T6" fmla="*/ 1 w 60"/>
                <a:gd name="T7" fmla="*/ 1 h 57"/>
                <a:gd name="T8" fmla="*/ 1 w 60"/>
                <a:gd name="T9" fmla="*/ 1 h 57"/>
                <a:gd name="T10" fmla="*/ 1 w 60"/>
                <a:gd name="T11" fmla="*/ 1 h 57"/>
                <a:gd name="T12" fmla="*/ 1 w 60"/>
                <a:gd name="T13" fmla="*/ 1 h 57"/>
                <a:gd name="T14" fmla="*/ 1 w 60"/>
                <a:gd name="T15" fmla="*/ 0 h 57"/>
                <a:gd name="T16" fmla="*/ 1 w 60"/>
                <a:gd name="T17" fmla="*/ 0 h 57"/>
                <a:gd name="T18" fmla="*/ 1 w 60"/>
                <a:gd name="T19" fmla="*/ 1 h 57"/>
                <a:gd name="T20" fmla="*/ 1 w 60"/>
                <a:gd name="T21" fmla="*/ 1 h 57"/>
                <a:gd name="T22" fmla="*/ 1 w 60"/>
                <a:gd name="T23" fmla="*/ 1 h 57"/>
                <a:gd name="T24" fmla="*/ 0 w 60"/>
                <a:gd name="T25" fmla="*/ 1 h 57"/>
                <a:gd name="T26" fmla="*/ 1 w 60"/>
                <a:gd name="T27" fmla="*/ 1 h 57"/>
                <a:gd name="T28" fmla="*/ 1 w 60"/>
                <a:gd name="T29" fmla="*/ 1 h 57"/>
                <a:gd name="T30" fmla="*/ 1 w 60"/>
                <a:gd name="T31" fmla="*/ 1 h 57"/>
                <a:gd name="T32" fmla="*/ 1 w 60"/>
                <a:gd name="T33" fmla="*/ 1 h 57"/>
                <a:gd name="T34" fmla="*/ 1 w 60"/>
                <a:gd name="T35" fmla="*/ 1 h 57"/>
                <a:gd name="T36" fmla="*/ 1 w 60"/>
                <a:gd name="T37" fmla="*/ 1 h 57"/>
                <a:gd name="T38" fmla="*/ 1 w 60"/>
                <a:gd name="T39" fmla="*/ 1 h 57"/>
                <a:gd name="T40" fmla="*/ 1 w 60"/>
                <a:gd name="T41" fmla="*/ 1 h 57"/>
                <a:gd name="T42" fmla="*/ 1 w 60"/>
                <a:gd name="T43" fmla="*/ 1 h 57"/>
                <a:gd name="T44" fmla="*/ 1 w 60"/>
                <a:gd name="T45" fmla="*/ 1 h 57"/>
                <a:gd name="T46" fmla="*/ 1 w 60"/>
                <a:gd name="T47" fmla="*/ 1 h 57"/>
                <a:gd name="T48" fmla="*/ 1 w 60"/>
                <a:gd name="T49" fmla="*/ 1 h 57"/>
                <a:gd name="T50" fmla="*/ 1 w 60"/>
                <a:gd name="T51" fmla="*/ 1 h 57"/>
                <a:gd name="T52" fmla="*/ 1 w 60"/>
                <a:gd name="T53" fmla="*/ 1 h 57"/>
                <a:gd name="T54" fmla="*/ 1 w 60"/>
                <a:gd name="T55" fmla="*/ 1 h 57"/>
                <a:gd name="T56" fmla="*/ 1 w 60"/>
                <a:gd name="T57" fmla="*/ 1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7"/>
                <a:gd name="T89" fmla="*/ 60 w 60"/>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7">
                  <a:moveTo>
                    <a:pt x="60" y="27"/>
                  </a:moveTo>
                  <a:lnTo>
                    <a:pt x="59" y="23"/>
                  </a:lnTo>
                  <a:lnTo>
                    <a:pt x="57" y="17"/>
                  </a:lnTo>
                  <a:lnTo>
                    <a:pt x="54" y="12"/>
                  </a:lnTo>
                  <a:lnTo>
                    <a:pt x="50" y="8"/>
                  </a:lnTo>
                  <a:lnTo>
                    <a:pt x="46" y="4"/>
                  </a:lnTo>
                  <a:lnTo>
                    <a:pt x="41" y="2"/>
                  </a:lnTo>
                  <a:lnTo>
                    <a:pt x="35" y="0"/>
                  </a:lnTo>
                  <a:lnTo>
                    <a:pt x="30" y="0"/>
                  </a:lnTo>
                  <a:lnTo>
                    <a:pt x="18" y="2"/>
                  </a:lnTo>
                  <a:lnTo>
                    <a:pt x="9" y="8"/>
                  </a:lnTo>
                  <a:lnTo>
                    <a:pt x="2" y="17"/>
                  </a:lnTo>
                  <a:lnTo>
                    <a:pt x="0" y="27"/>
                  </a:lnTo>
                  <a:lnTo>
                    <a:pt x="1" y="33"/>
                  </a:lnTo>
                  <a:lnTo>
                    <a:pt x="2" y="39"/>
                  </a:lnTo>
                  <a:lnTo>
                    <a:pt x="4" y="45"/>
                  </a:lnTo>
                  <a:lnTo>
                    <a:pt x="8" y="49"/>
                  </a:lnTo>
                  <a:lnTo>
                    <a:pt x="12" y="53"/>
                  </a:lnTo>
                  <a:lnTo>
                    <a:pt x="18" y="55"/>
                  </a:lnTo>
                  <a:lnTo>
                    <a:pt x="24" y="57"/>
                  </a:lnTo>
                  <a:lnTo>
                    <a:pt x="30" y="57"/>
                  </a:lnTo>
                  <a:lnTo>
                    <a:pt x="35" y="57"/>
                  </a:lnTo>
                  <a:lnTo>
                    <a:pt x="41" y="55"/>
                  </a:lnTo>
                  <a:lnTo>
                    <a:pt x="46" y="53"/>
                  </a:lnTo>
                  <a:lnTo>
                    <a:pt x="50" y="49"/>
                  </a:lnTo>
                  <a:lnTo>
                    <a:pt x="54" y="45"/>
                  </a:lnTo>
                  <a:lnTo>
                    <a:pt x="57" y="39"/>
                  </a:lnTo>
                  <a:lnTo>
                    <a:pt x="59" y="33"/>
                  </a:lnTo>
                  <a:lnTo>
                    <a:pt x="60" y="27"/>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2" name="Freeform 104"/>
            <p:cNvSpPr>
              <a:spLocks/>
            </p:cNvSpPr>
            <p:nvPr/>
          </p:nvSpPr>
          <p:spPr bwMode="auto">
            <a:xfrm>
              <a:off x="2351" y="2219"/>
              <a:ext cx="15" cy="14"/>
            </a:xfrm>
            <a:custGeom>
              <a:avLst/>
              <a:gdLst>
                <a:gd name="T0" fmla="*/ 1 w 30"/>
                <a:gd name="T1" fmla="*/ 1 h 27"/>
                <a:gd name="T2" fmla="*/ 1 w 30"/>
                <a:gd name="T3" fmla="*/ 1 h 27"/>
                <a:gd name="T4" fmla="*/ 1 w 30"/>
                <a:gd name="T5" fmla="*/ 1 h 27"/>
                <a:gd name="T6" fmla="*/ 1 w 30"/>
                <a:gd name="T7" fmla="*/ 1 h 27"/>
                <a:gd name="T8" fmla="*/ 1 w 30"/>
                <a:gd name="T9" fmla="*/ 1 h 27"/>
                <a:gd name="T10" fmla="*/ 1 w 30"/>
                <a:gd name="T11" fmla="*/ 1 h 27"/>
                <a:gd name="T12" fmla="*/ 1 w 30"/>
                <a:gd name="T13" fmla="*/ 1 h 27"/>
                <a:gd name="T14" fmla="*/ 0 w 30"/>
                <a:gd name="T15" fmla="*/ 1 h 27"/>
                <a:gd name="T16" fmla="*/ 0 w 30"/>
                <a:gd name="T17" fmla="*/ 1 h 27"/>
                <a:gd name="T18" fmla="*/ 0 w 30"/>
                <a:gd name="T19" fmla="*/ 1 h 27"/>
                <a:gd name="T20" fmla="*/ 1 w 30"/>
                <a:gd name="T21" fmla="*/ 1 h 27"/>
                <a:gd name="T22" fmla="*/ 1 w 30"/>
                <a:gd name="T23" fmla="*/ 1 h 27"/>
                <a:gd name="T24" fmla="*/ 1 w 30"/>
                <a:gd name="T25" fmla="*/ 1 h 27"/>
                <a:gd name="T26" fmla="*/ 1 w 30"/>
                <a:gd name="T27" fmla="*/ 1 h 27"/>
                <a:gd name="T28" fmla="*/ 1 w 30"/>
                <a:gd name="T29" fmla="*/ 0 h 27"/>
                <a:gd name="T30" fmla="*/ 1 w 30"/>
                <a:gd name="T31" fmla="*/ 0 h 27"/>
                <a:gd name="T32" fmla="*/ 1 w 30"/>
                <a:gd name="T33" fmla="*/ 0 h 27"/>
                <a:gd name="T34" fmla="*/ 1 w 30"/>
                <a:gd name="T35" fmla="*/ 0 h 27"/>
                <a:gd name="T36" fmla="*/ 1 w 30"/>
                <a:gd name="T37" fmla="*/ 0 h 27"/>
                <a:gd name="T38" fmla="*/ 1 w 30"/>
                <a:gd name="T39" fmla="*/ 1 h 27"/>
                <a:gd name="T40" fmla="*/ 1 w 30"/>
                <a:gd name="T41" fmla="*/ 1 h 27"/>
                <a:gd name="T42" fmla="*/ 1 w 30"/>
                <a:gd name="T43" fmla="*/ 1 h 27"/>
                <a:gd name="T44" fmla="*/ 1 w 30"/>
                <a:gd name="T45" fmla="*/ 1 h 27"/>
                <a:gd name="T46" fmla="*/ 1 w 30"/>
                <a:gd name="T47" fmla="*/ 1 h 27"/>
                <a:gd name="T48" fmla="*/ 1 w 30"/>
                <a:gd name="T49" fmla="*/ 1 h 27"/>
                <a:gd name="T50" fmla="*/ 1 w 30"/>
                <a:gd name="T51" fmla="*/ 1 h 27"/>
                <a:gd name="T52" fmla="*/ 1 w 30"/>
                <a:gd name="T53" fmla="*/ 1 h 27"/>
                <a:gd name="T54" fmla="*/ 1 w 30"/>
                <a:gd name="T55" fmla="*/ 1 h 27"/>
                <a:gd name="T56" fmla="*/ 1 w 30"/>
                <a:gd name="T57" fmla="*/ 1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7"/>
                <a:gd name="T89" fmla="*/ 30 w 30"/>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7">
                  <a:moveTo>
                    <a:pt x="15" y="27"/>
                  </a:moveTo>
                  <a:lnTo>
                    <a:pt x="11" y="27"/>
                  </a:lnTo>
                  <a:lnTo>
                    <a:pt x="9" y="26"/>
                  </a:lnTo>
                  <a:lnTo>
                    <a:pt x="7" y="25"/>
                  </a:lnTo>
                  <a:lnTo>
                    <a:pt x="4" y="23"/>
                  </a:lnTo>
                  <a:lnTo>
                    <a:pt x="2" y="21"/>
                  </a:lnTo>
                  <a:lnTo>
                    <a:pt x="1" y="18"/>
                  </a:lnTo>
                  <a:lnTo>
                    <a:pt x="0" y="16"/>
                  </a:lnTo>
                  <a:lnTo>
                    <a:pt x="0" y="12"/>
                  </a:lnTo>
                  <a:lnTo>
                    <a:pt x="0" y="10"/>
                  </a:lnTo>
                  <a:lnTo>
                    <a:pt x="1" y="7"/>
                  </a:lnTo>
                  <a:lnTo>
                    <a:pt x="2" y="4"/>
                  </a:lnTo>
                  <a:lnTo>
                    <a:pt x="4" y="2"/>
                  </a:lnTo>
                  <a:lnTo>
                    <a:pt x="7" y="1"/>
                  </a:lnTo>
                  <a:lnTo>
                    <a:pt x="9" y="0"/>
                  </a:lnTo>
                  <a:lnTo>
                    <a:pt x="11" y="0"/>
                  </a:lnTo>
                  <a:lnTo>
                    <a:pt x="15" y="0"/>
                  </a:lnTo>
                  <a:lnTo>
                    <a:pt x="17" y="0"/>
                  </a:lnTo>
                  <a:lnTo>
                    <a:pt x="20" y="0"/>
                  </a:lnTo>
                  <a:lnTo>
                    <a:pt x="23" y="1"/>
                  </a:lnTo>
                  <a:lnTo>
                    <a:pt x="25" y="2"/>
                  </a:lnTo>
                  <a:lnTo>
                    <a:pt x="26" y="4"/>
                  </a:lnTo>
                  <a:lnTo>
                    <a:pt x="29" y="7"/>
                  </a:lnTo>
                  <a:lnTo>
                    <a:pt x="30" y="10"/>
                  </a:lnTo>
                  <a:lnTo>
                    <a:pt x="30" y="12"/>
                  </a:lnTo>
                  <a:lnTo>
                    <a:pt x="29" y="18"/>
                  </a:lnTo>
                  <a:lnTo>
                    <a:pt x="25" y="23"/>
                  </a:lnTo>
                  <a:lnTo>
                    <a:pt x="20" y="26"/>
                  </a:lnTo>
                  <a:lnTo>
                    <a:pt x="15" y="27"/>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3" name="Freeform 105"/>
            <p:cNvSpPr>
              <a:spLocks/>
            </p:cNvSpPr>
            <p:nvPr/>
          </p:nvSpPr>
          <p:spPr bwMode="auto">
            <a:xfrm>
              <a:off x="2458" y="240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4" y="13"/>
                  </a:lnTo>
                  <a:lnTo>
                    <a:pt x="51" y="8"/>
                  </a:lnTo>
                  <a:lnTo>
                    <a:pt x="46" y="5"/>
                  </a:lnTo>
                  <a:lnTo>
                    <a:pt x="41" y="3"/>
                  </a:lnTo>
                  <a:lnTo>
                    <a:pt x="36" y="1"/>
                  </a:lnTo>
                  <a:lnTo>
                    <a:pt x="30" y="0"/>
                  </a:lnTo>
                  <a:lnTo>
                    <a:pt x="18" y="3"/>
                  </a:lnTo>
                  <a:lnTo>
                    <a:pt x="9" y="8"/>
                  </a:lnTo>
                  <a:lnTo>
                    <a:pt x="2" y="19"/>
                  </a:lnTo>
                  <a:lnTo>
                    <a:pt x="0" y="30"/>
                  </a:lnTo>
                  <a:lnTo>
                    <a:pt x="1" y="36"/>
                  </a:lnTo>
                  <a:lnTo>
                    <a:pt x="2" y="42"/>
                  </a:lnTo>
                  <a:lnTo>
                    <a:pt x="6" y="46"/>
                  </a:lnTo>
                  <a:lnTo>
                    <a:pt x="9" y="51"/>
                  </a:lnTo>
                  <a:lnTo>
                    <a:pt x="14" y="54"/>
                  </a:lnTo>
                  <a:lnTo>
                    <a:pt x="18" y="58"/>
                  </a:lnTo>
                  <a:lnTo>
                    <a:pt x="24" y="59"/>
                  </a:lnTo>
                  <a:lnTo>
                    <a:pt x="30" y="60"/>
                  </a:lnTo>
                  <a:lnTo>
                    <a:pt x="36" y="59"/>
                  </a:lnTo>
                  <a:lnTo>
                    <a:pt x="41"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4" name="Freeform 106"/>
            <p:cNvSpPr>
              <a:spLocks/>
            </p:cNvSpPr>
            <p:nvPr/>
          </p:nvSpPr>
          <p:spPr bwMode="auto">
            <a:xfrm>
              <a:off x="2466" y="2411"/>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9"/>
                  </a:lnTo>
                  <a:lnTo>
                    <a:pt x="7" y="27"/>
                  </a:lnTo>
                  <a:lnTo>
                    <a:pt x="5" y="26"/>
                  </a:lnTo>
                  <a:lnTo>
                    <a:pt x="2" y="23"/>
                  </a:lnTo>
                  <a:lnTo>
                    <a:pt x="1" y="20"/>
                  </a:lnTo>
                  <a:lnTo>
                    <a:pt x="0" y="17"/>
                  </a:lnTo>
                  <a:lnTo>
                    <a:pt x="0" y="15"/>
                  </a:lnTo>
                  <a:lnTo>
                    <a:pt x="0" y="12"/>
                  </a:lnTo>
                  <a:lnTo>
                    <a:pt x="1" y="9"/>
                  </a:lnTo>
                  <a:lnTo>
                    <a:pt x="2" y="7"/>
                  </a:lnTo>
                  <a:lnTo>
                    <a:pt x="5" y="5"/>
                  </a:lnTo>
                  <a:lnTo>
                    <a:pt x="7" y="2"/>
                  </a:lnTo>
                  <a:lnTo>
                    <a:pt x="9" y="1"/>
                  </a:lnTo>
                  <a:lnTo>
                    <a:pt x="11" y="0"/>
                  </a:lnTo>
                  <a:lnTo>
                    <a:pt x="15" y="0"/>
                  </a:lnTo>
                  <a:lnTo>
                    <a:pt x="17" y="0"/>
                  </a:lnTo>
                  <a:lnTo>
                    <a:pt x="21" y="1"/>
                  </a:lnTo>
                  <a:lnTo>
                    <a:pt x="23" y="2"/>
                  </a:lnTo>
                  <a:lnTo>
                    <a:pt x="25" y="5"/>
                  </a:lnTo>
                  <a:lnTo>
                    <a:pt x="26"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5" name="Freeform 107"/>
            <p:cNvSpPr>
              <a:spLocks/>
            </p:cNvSpPr>
            <p:nvPr/>
          </p:nvSpPr>
          <p:spPr bwMode="auto">
            <a:xfrm>
              <a:off x="2403" y="253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4"/>
                  </a:lnTo>
                  <a:lnTo>
                    <a:pt x="51" y="9"/>
                  </a:lnTo>
                  <a:lnTo>
                    <a:pt x="46" y="6"/>
                  </a:lnTo>
                  <a:lnTo>
                    <a:pt x="42" y="2"/>
                  </a:lnTo>
                  <a:lnTo>
                    <a:pt x="36" y="1"/>
                  </a:lnTo>
                  <a:lnTo>
                    <a:pt x="30" y="0"/>
                  </a:lnTo>
                  <a:lnTo>
                    <a:pt x="19" y="2"/>
                  </a:lnTo>
                  <a:lnTo>
                    <a:pt x="8" y="9"/>
                  </a:lnTo>
                  <a:lnTo>
                    <a:pt x="3" y="18"/>
                  </a:lnTo>
                  <a:lnTo>
                    <a:pt x="0" y="30"/>
                  </a:lnTo>
                  <a:lnTo>
                    <a:pt x="0" y="36"/>
                  </a:lnTo>
                  <a:lnTo>
                    <a:pt x="3" y="41"/>
                  </a:lnTo>
                  <a:lnTo>
                    <a:pt x="5" y="46"/>
                  </a:lnTo>
                  <a:lnTo>
                    <a:pt x="8" y="51"/>
                  </a:lnTo>
                  <a:lnTo>
                    <a:pt x="13"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6" name="Freeform 108"/>
            <p:cNvSpPr>
              <a:spLocks/>
            </p:cNvSpPr>
            <p:nvPr/>
          </p:nvSpPr>
          <p:spPr bwMode="auto">
            <a:xfrm>
              <a:off x="2410" y="2546"/>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30"/>
                <a:gd name="T89" fmla="*/ 29 w 29"/>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30">
                  <a:moveTo>
                    <a:pt x="15" y="30"/>
                  </a:moveTo>
                  <a:lnTo>
                    <a:pt x="12" y="30"/>
                  </a:lnTo>
                  <a:lnTo>
                    <a:pt x="9" y="29"/>
                  </a:lnTo>
                  <a:lnTo>
                    <a:pt x="7" y="26"/>
                  </a:lnTo>
                  <a:lnTo>
                    <a:pt x="5" y="25"/>
                  </a:lnTo>
                  <a:lnTo>
                    <a:pt x="3" y="23"/>
                  </a:lnTo>
                  <a:lnTo>
                    <a:pt x="1" y="21"/>
                  </a:lnTo>
                  <a:lnTo>
                    <a:pt x="0" y="17"/>
                  </a:lnTo>
                  <a:lnTo>
                    <a:pt x="0" y="15"/>
                  </a:lnTo>
                  <a:lnTo>
                    <a:pt x="0" y="12"/>
                  </a:lnTo>
                  <a:lnTo>
                    <a:pt x="1" y="9"/>
                  </a:lnTo>
                  <a:lnTo>
                    <a:pt x="3" y="7"/>
                  </a:lnTo>
                  <a:lnTo>
                    <a:pt x="5" y="5"/>
                  </a:lnTo>
                  <a:lnTo>
                    <a:pt x="7" y="2"/>
                  </a:lnTo>
                  <a:lnTo>
                    <a:pt x="9" y="1"/>
                  </a:lnTo>
                  <a:lnTo>
                    <a:pt x="12" y="0"/>
                  </a:lnTo>
                  <a:lnTo>
                    <a:pt x="15" y="0"/>
                  </a:lnTo>
                  <a:lnTo>
                    <a:pt x="17" y="0"/>
                  </a:lnTo>
                  <a:lnTo>
                    <a:pt x="21" y="1"/>
                  </a:lnTo>
                  <a:lnTo>
                    <a:pt x="23" y="2"/>
                  </a:lnTo>
                  <a:lnTo>
                    <a:pt x="26" y="5"/>
                  </a:lnTo>
                  <a:lnTo>
                    <a:pt x="27" y="7"/>
                  </a:lnTo>
                  <a:lnTo>
                    <a:pt x="28" y="9"/>
                  </a:lnTo>
                  <a:lnTo>
                    <a:pt x="29" y="12"/>
                  </a:lnTo>
                  <a:lnTo>
                    <a:pt x="29" y="15"/>
                  </a:lnTo>
                  <a:lnTo>
                    <a:pt x="28"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7" name="Freeform 109"/>
            <p:cNvSpPr>
              <a:spLocks/>
            </p:cNvSpPr>
            <p:nvPr/>
          </p:nvSpPr>
          <p:spPr bwMode="auto">
            <a:xfrm>
              <a:off x="2480" y="2665"/>
              <a:ext cx="30" cy="29"/>
            </a:xfrm>
            <a:custGeom>
              <a:avLst/>
              <a:gdLst>
                <a:gd name="T0" fmla="*/ 1 w 59"/>
                <a:gd name="T1" fmla="*/ 0 h 59"/>
                <a:gd name="T2" fmla="*/ 1 w 59"/>
                <a:gd name="T3" fmla="*/ 0 h 59"/>
                <a:gd name="T4" fmla="*/ 1 w 59"/>
                <a:gd name="T5" fmla="*/ 0 h 59"/>
                <a:gd name="T6" fmla="*/ 1 w 59"/>
                <a:gd name="T7" fmla="*/ 0 h 59"/>
                <a:gd name="T8" fmla="*/ 1 w 59"/>
                <a:gd name="T9" fmla="*/ 0 h 59"/>
                <a:gd name="T10" fmla="*/ 1 w 59"/>
                <a:gd name="T11" fmla="*/ 0 h 59"/>
                <a:gd name="T12" fmla="*/ 1 w 59"/>
                <a:gd name="T13" fmla="*/ 0 h 59"/>
                <a:gd name="T14" fmla="*/ 1 w 59"/>
                <a:gd name="T15" fmla="*/ 0 h 59"/>
                <a:gd name="T16" fmla="*/ 1 w 59"/>
                <a:gd name="T17" fmla="*/ 0 h 59"/>
                <a:gd name="T18" fmla="*/ 1 w 59"/>
                <a:gd name="T19" fmla="*/ 0 h 59"/>
                <a:gd name="T20" fmla="*/ 1 w 59"/>
                <a:gd name="T21" fmla="*/ 0 h 59"/>
                <a:gd name="T22" fmla="*/ 1 w 59"/>
                <a:gd name="T23" fmla="*/ 0 h 59"/>
                <a:gd name="T24" fmla="*/ 0 w 59"/>
                <a:gd name="T25" fmla="*/ 0 h 59"/>
                <a:gd name="T26" fmla="*/ 1 w 59"/>
                <a:gd name="T27" fmla="*/ 0 h 59"/>
                <a:gd name="T28" fmla="*/ 1 w 59"/>
                <a:gd name="T29" fmla="*/ 0 h 59"/>
                <a:gd name="T30" fmla="*/ 1 w 59"/>
                <a:gd name="T31" fmla="*/ 0 h 59"/>
                <a:gd name="T32" fmla="*/ 1 w 59"/>
                <a:gd name="T33" fmla="*/ 0 h 59"/>
                <a:gd name="T34" fmla="*/ 1 w 59"/>
                <a:gd name="T35" fmla="*/ 0 h 59"/>
                <a:gd name="T36" fmla="*/ 1 w 59"/>
                <a:gd name="T37" fmla="*/ 0 h 59"/>
                <a:gd name="T38" fmla="*/ 1 w 59"/>
                <a:gd name="T39" fmla="*/ 0 h 59"/>
                <a:gd name="T40" fmla="*/ 1 w 59"/>
                <a:gd name="T41" fmla="*/ 0 h 59"/>
                <a:gd name="T42" fmla="*/ 1 w 59"/>
                <a:gd name="T43" fmla="*/ 0 h 59"/>
                <a:gd name="T44" fmla="*/ 1 w 59"/>
                <a:gd name="T45" fmla="*/ 0 h 59"/>
                <a:gd name="T46" fmla="*/ 1 w 59"/>
                <a:gd name="T47" fmla="*/ 0 h 59"/>
                <a:gd name="T48" fmla="*/ 1 w 59"/>
                <a:gd name="T49" fmla="*/ 0 h 59"/>
                <a:gd name="T50" fmla="*/ 1 w 59"/>
                <a:gd name="T51" fmla="*/ 0 h 59"/>
                <a:gd name="T52" fmla="*/ 1 w 59"/>
                <a:gd name="T53" fmla="*/ 0 h 59"/>
                <a:gd name="T54" fmla="*/ 1 w 59"/>
                <a:gd name="T55" fmla="*/ 0 h 59"/>
                <a:gd name="T56" fmla="*/ 1 w 59"/>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59"/>
                <a:gd name="T89" fmla="*/ 59 w 59"/>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59">
                  <a:moveTo>
                    <a:pt x="59" y="29"/>
                  </a:moveTo>
                  <a:lnTo>
                    <a:pt x="58" y="23"/>
                  </a:lnTo>
                  <a:lnTo>
                    <a:pt x="57" y="19"/>
                  </a:lnTo>
                  <a:lnTo>
                    <a:pt x="54" y="13"/>
                  </a:lnTo>
                  <a:lnTo>
                    <a:pt x="50" y="8"/>
                  </a:lnTo>
                  <a:lnTo>
                    <a:pt x="46" y="5"/>
                  </a:lnTo>
                  <a:lnTo>
                    <a:pt x="41" y="2"/>
                  </a:lnTo>
                  <a:lnTo>
                    <a:pt x="35" y="0"/>
                  </a:lnTo>
                  <a:lnTo>
                    <a:pt x="30" y="0"/>
                  </a:lnTo>
                  <a:lnTo>
                    <a:pt x="18" y="2"/>
                  </a:lnTo>
                  <a:lnTo>
                    <a:pt x="9" y="8"/>
                  </a:lnTo>
                  <a:lnTo>
                    <a:pt x="2" y="17"/>
                  </a:lnTo>
                  <a:lnTo>
                    <a:pt x="0" y="29"/>
                  </a:lnTo>
                  <a:lnTo>
                    <a:pt x="1" y="35"/>
                  </a:lnTo>
                  <a:lnTo>
                    <a:pt x="2" y="40"/>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0"/>
                  </a:lnTo>
                  <a:lnTo>
                    <a:pt x="58" y="35"/>
                  </a:lnTo>
                  <a:lnTo>
                    <a:pt x="59"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8" name="Freeform 110"/>
            <p:cNvSpPr>
              <a:spLocks/>
            </p:cNvSpPr>
            <p:nvPr/>
          </p:nvSpPr>
          <p:spPr bwMode="auto">
            <a:xfrm>
              <a:off x="2487" y="2672"/>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9"/>
                <a:gd name="T89" fmla="*/ 29 w 29"/>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9">
                  <a:moveTo>
                    <a:pt x="15" y="29"/>
                  </a:moveTo>
                  <a:lnTo>
                    <a:pt x="11" y="29"/>
                  </a:lnTo>
                  <a:lnTo>
                    <a:pt x="9" y="28"/>
                  </a:lnTo>
                  <a:lnTo>
                    <a:pt x="6" y="27"/>
                  </a:lnTo>
                  <a:lnTo>
                    <a:pt x="4" y="25"/>
                  </a:lnTo>
                  <a:lnTo>
                    <a:pt x="2" y="23"/>
                  </a:lnTo>
                  <a:lnTo>
                    <a:pt x="1" y="20"/>
                  </a:lnTo>
                  <a:lnTo>
                    <a:pt x="0" y="17"/>
                  </a:lnTo>
                  <a:lnTo>
                    <a:pt x="0" y="14"/>
                  </a:lnTo>
                  <a:lnTo>
                    <a:pt x="0" y="12"/>
                  </a:lnTo>
                  <a:lnTo>
                    <a:pt x="1" y="8"/>
                  </a:lnTo>
                  <a:lnTo>
                    <a:pt x="2" y="6"/>
                  </a:lnTo>
                  <a:lnTo>
                    <a:pt x="4" y="4"/>
                  </a:lnTo>
                  <a:lnTo>
                    <a:pt x="6" y="2"/>
                  </a:lnTo>
                  <a:lnTo>
                    <a:pt x="9" y="1"/>
                  </a:lnTo>
                  <a:lnTo>
                    <a:pt x="11" y="0"/>
                  </a:lnTo>
                  <a:lnTo>
                    <a:pt x="15" y="0"/>
                  </a:lnTo>
                  <a:lnTo>
                    <a:pt x="17" y="0"/>
                  </a:lnTo>
                  <a:lnTo>
                    <a:pt x="20" y="1"/>
                  </a:lnTo>
                  <a:lnTo>
                    <a:pt x="23" y="2"/>
                  </a:lnTo>
                  <a:lnTo>
                    <a:pt x="25" y="4"/>
                  </a:lnTo>
                  <a:lnTo>
                    <a:pt x="26" y="6"/>
                  </a:lnTo>
                  <a:lnTo>
                    <a:pt x="28" y="8"/>
                  </a:lnTo>
                  <a:lnTo>
                    <a:pt x="29" y="12"/>
                  </a:lnTo>
                  <a:lnTo>
                    <a:pt x="29"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79" name="Freeform 111"/>
            <p:cNvSpPr>
              <a:spLocks/>
            </p:cNvSpPr>
            <p:nvPr/>
          </p:nvSpPr>
          <p:spPr bwMode="auto">
            <a:xfrm>
              <a:off x="2624" y="2585"/>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5" y="13"/>
                  </a:lnTo>
                  <a:lnTo>
                    <a:pt x="51" y="8"/>
                  </a:lnTo>
                  <a:lnTo>
                    <a:pt x="47" y="5"/>
                  </a:lnTo>
                  <a:lnTo>
                    <a:pt x="42" y="2"/>
                  </a:lnTo>
                  <a:lnTo>
                    <a:pt x="36" y="0"/>
                  </a:lnTo>
                  <a:lnTo>
                    <a:pt x="30" y="0"/>
                  </a:lnTo>
                  <a:lnTo>
                    <a:pt x="19" y="2"/>
                  </a:lnTo>
                  <a:lnTo>
                    <a:pt x="10" y="8"/>
                  </a:lnTo>
                  <a:lnTo>
                    <a:pt x="3" y="18"/>
                  </a:lnTo>
                  <a:lnTo>
                    <a:pt x="0" y="30"/>
                  </a:lnTo>
                  <a:lnTo>
                    <a:pt x="2" y="36"/>
                  </a:lnTo>
                  <a:lnTo>
                    <a:pt x="3" y="40"/>
                  </a:lnTo>
                  <a:lnTo>
                    <a:pt x="6" y="46"/>
                  </a:lnTo>
                  <a:lnTo>
                    <a:pt x="10" y="51"/>
                  </a:lnTo>
                  <a:lnTo>
                    <a:pt x="14" y="54"/>
                  </a:lnTo>
                  <a:lnTo>
                    <a:pt x="19" y="56"/>
                  </a:lnTo>
                  <a:lnTo>
                    <a:pt x="25" y="59"/>
                  </a:lnTo>
                  <a:lnTo>
                    <a:pt x="30" y="59"/>
                  </a:lnTo>
                  <a:lnTo>
                    <a:pt x="36" y="59"/>
                  </a:lnTo>
                  <a:lnTo>
                    <a:pt x="42" y="56"/>
                  </a:lnTo>
                  <a:lnTo>
                    <a:pt x="47" y="54"/>
                  </a:lnTo>
                  <a:lnTo>
                    <a:pt x="51" y="51"/>
                  </a:lnTo>
                  <a:lnTo>
                    <a:pt x="55" y="46"/>
                  </a:lnTo>
                  <a:lnTo>
                    <a:pt x="58" y="40"/>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0" name="Freeform 112"/>
            <p:cNvSpPr>
              <a:spLocks/>
            </p:cNvSpPr>
            <p:nvPr/>
          </p:nvSpPr>
          <p:spPr bwMode="auto">
            <a:xfrm>
              <a:off x="2631" y="2592"/>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10" y="28"/>
                  </a:lnTo>
                  <a:lnTo>
                    <a:pt x="7" y="26"/>
                  </a:lnTo>
                  <a:lnTo>
                    <a:pt x="5" y="25"/>
                  </a:lnTo>
                  <a:lnTo>
                    <a:pt x="3" y="23"/>
                  </a:lnTo>
                  <a:lnTo>
                    <a:pt x="2" y="20"/>
                  </a:lnTo>
                  <a:lnTo>
                    <a:pt x="0" y="17"/>
                  </a:lnTo>
                  <a:lnTo>
                    <a:pt x="0" y="15"/>
                  </a:lnTo>
                  <a:lnTo>
                    <a:pt x="0" y="11"/>
                  </a:lnTo>
                  <a:lnTo>
                    <a:pt x="2" y="9"/>
                  </a:lnTo>
                  <a:lnTo>
                    <a:pt x="3" y="7"/>
                  </a:lnTo>
                  <a:lnTo>
                    <a:pt x="5" y="5"/>
                  </a:lnTo>
                  <a:lnTo>
                    <a:pt x="7" y="2"/>
                  </a:lnTo>
                  <a:lnTo>
                    <a:pt x="10" y="1"/>
                  </a:lnTo>
                  <a:lnTo>
                    <a:pt x="12" y="0"/>
                  </a:lnTo>
                  <a:lnTo>
                    <a:pt x="15" y="0"/>
                  </a:lnTo>
                  <a:lnTo>
                    <a:pt x="18" y="0"/>
                  </a:lnTo>
                  <a:lnTo>
                    <a:pt x="21" y="1"/>
                  </a:lnTo>
                  <a:lnTo>
                    <a:pt x="23" y="2"/>
                  </a:lnTo>
                  <a:lnTo>
                    <a:pt x="26" y="5"/>
                  </a:lnTo>
                  <a:lnTo>
                    <a:pt x="27" y="7"/>
                  </a:lnTo>
                  <a:lnTo>
                    <a:pt x="29" y="9"/>
                  </a:lnTo>
                  <a:lnTo>
                    <a:pt x="30" y="11"/>
                  </a:lnTo>
                  <a:lnTo>
                    <a:pt x="30" y="15"/>
                  </a:lnTo>
                  <a:lnTo>
                    <a:pt x="29" y="21"/>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1" name="Freeform 113"/>
            <p:cNvSpPr>
              <a:spLocks/>
            </p:cNvSpPr>
            <p:nvPr/>
          </p:nvSpPr>
          <p:spPr bwMode="auto">
            <a:xfrm>
              <a:off x="2621" y="233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8" y="24"/>
                  </a:lnTo>
                  <a:lnTo>
                    <a:pt x="57" y="18"/>
                  </a:lnTo>
                  <a:lnTo>
                    <a:pt x="55" y="14"/>
                  </a:lnTo>
                  <a:lnTo>
                    <a:pt x="52" y="9"/>
                  </a:lnTo>
                  <a:lnTo>
                    <a:pt x="47" y="6"/>
                  </a:lnTo>
                  <a:lnTo>
                    <a:pt x="41" y="2"/>
                  </a:lnTo>
                  <a:lnTo>
                    <a:pt x="35" y="1"/>
                  </a:lnTo>
                  <a:lnTo>
                    <a:pt x="30" y="0"/>
                  </a:lnTo>
                  <a:lnTo>
                    <a:pt x="18" y="2"/>
                  </a:lnTo>
                  <a:lnTo>
                    <a:pt x="9" y="9"/>
                  </a:lnTo>
                  <a:lnTo>
                    <a:pt x="2" y="18"/>
                  </a:lnTo>
                  <a:lnTo>
                    <a:pt x="0" y="30"/>
                  </a:lnTo>
                  <a:lnTo>
                    <a:pt x="1" y="36"/>
                  </a:lnTo>
                  <a:lnTo>
                    <a:pt x="2" y="41"/>
                  </a:lnTo>
                  <a:lnTo>
                    <a:pt x="5" y="47"/>
                  </a:lnTo>
                  <a:lnTo>
                    <a:pt x="9" y="52"/>
                  </a:lnTo>
                  <a:lnTo>
                    <a:pt x="14" y="55"/>
                  </a:lnTo>
                  <a:lnTo>
                    <a:pt x="18" y="57"/>
                  </a:lnTo>
                  <a:lnTo>
                    <a:pt x="24" y="60"/>
                  </a:lnTo>
                  <a:lnTo>
                    <a:pt x="30" y="60"/>
                  </a:lnTo>
                  <a:lnTo>
                    <a:pt x="35" y="60"/>
                  </a:lnTo>
                  <a:lnTo>
                    <a:pt x="41" y="57"/>
                  </a:lnTo>
                  <a:lnTo>
                    <a:pt x="47" y="55"/>
                  </a:lnTo>
                  <a:lnTo>
                    <a:pt x="52" y="52"/>
                  </a:lnTo>
                  <a:lnTo>
                    <a:pt x="55" y="47"/>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2" name="Freeform 114"/>
            <p:cNvSpPr>
              <a:spLocks/>
            </p:cNvSpPr>
            <p:nvPr/>
          </p:nvSpPr>
          <p:spPr bwMode="auto">
            <a:xfrm>
              <a:off x="2628" y="2341"/>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10" y="28"/>
                  </a:lnTo>
                  <a:lnTo>
                    <a:pt x="7" y="26"/>
                  </a:lnTo>
                  <a:lnTo>
                    <a:pt x="4" y="24"/>
                  </a:lnTo>
                  <a:lnTo>
                    <a:pt x="3" y="22"/>
                  </a:lnTo>
                  <a:lnTo>
                    <a:pt x="1" y="20"/>
                  </a:lnTo>
                  <a:lnTo>
                    <a:pt x="0" y="17"/>
                  </a:lnTo>
                  <a:lnTo>
                    <a:pt x="0" y="14"/>
                  </a:lnTo>
                  <a:lnTo>
                    <a:pt x="0" y="11"/>
                  </a:lnTo>
                  <a:lnTo>
                    <a:pt x="1" y="8"/>
                  </a:lnTo>
                  <a:lnTo>
                    <a:pt x="3" y="6"/>
                  </a:lnTo>
                  <a:lnTo>
                    <a:pt x="4" y="3"/>
                  </a:lnTo>
                  <a:lnTo>
                    <a:pt x="7" y="2"/>
                  </a:lnTo>
                  <a:lnTo>
                    <a:pt x="10" y="1"/>
                  </a:lnTo>
                  <a:lnTo>
                    <a:pt x="12" y="0"/>
                  </a:lnTo>
                  <a:lnTo>
                    <a:pt x="15" y="0"/>
                  </a:lnTo>
                  <a:lnTo>
                    <a:pt x="18" y="0"/>
                  </a:lnTo>
                  <a:lnTo>
                    <a:pt x="20" y="1"/>
                  </a:lnTo>
                  <a:lnTo>
                    <a:pt x="23" y="2"/>
                  </a:lnTo>
                  <a:lnTo>
                    <a:pt x="25" y="3"/>
                  </a:lnTo>
                  <a:lnTo>
                    <a:pt x="27" y="6"/>
                  </a:lnTo>
                  <a:lnTo>
                    <a:pt x="28" y="8"/>
                  </a:lnTo>
                  <a:lnTo>
                    <a:pt x="30" y="11"/>
                  </a:lnTo>
                  <a:lnTo>
                    <a:pt x="30"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3" name="Freeform 115"/>
            <p:cNvSpPr>
              <a:spLocks/>
            </p:cNvSpPr>
            <p:nvPr/>
          </p:nvSpPr>
          <p:spPr bwMode="auto">
            <a:xfrm>
              <a:off x="2709" y="2526"/>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8" y="18"/>
                  </a:lnTo>
                  <a:lnTo>
                    <a:pt x="54" y="12"/>
                  </a:lnTo>
                  <a:lnTo>
                    <a:pt x="51" y="8"/>
                  </a:lnTo>
                  <a:lnTo>
                    <a:pt x="46" y="4"/>
                  </a:lnTo>
                  <a:lnTo>
                    <a:pt x="41" y="2"/>
                  </a:lnTo>
                  <a:lnTo>
                    <a:pt x="36" y="1"/>
                  </a:lnTo>
                  <a:lnTo>
                    <a:pt x="30" y="0"/>
                  </a:lnTo>
                  <a:lnTo>
                    <a:pt x="18" y="2"/>
                  </a:lnTo>
                  <a:lnTo>
                    <a:pt x="9" y="8"/>
                  </a:lnTo>
                  <a:lnTo>
                    <a:pt x="2" y="18"/>
                  </a:lnTo>
                  <a:lnTo>
                    <a:pt x="0" y="29"/>
                  </a:lnTo>
                  <a:lnTo>
                    <a:pt x="1" y="35"/>
                  </a:lnTo>
                  <a:lnTo>
                    <a:pt x="2" y="41"/>
                  </a:lnTo>
                  <a:lnTo>
                    <a:pt x="6" y="46"/>
                  </a:lnTo>
                  <a:lnTo>
                    <a:pt x="9" y="50"/>
                  </a:lnTo>
                  <a:lnTo>
                    <a:pt x="14" y="54"/>
                  </a:lnTo>
                  <a:lnTo>
                    <a:pt x="18" y="57"/>
                  </a:lnTo>
                  <a:lnTo>
                    <a:pt x="24" y="58"/>
                  </a:lnTo>
                  <a:lnTo>
                    <a:pt x="30" y="59"/>
                  </a:lnTo>
                  <a:lnTo>
                    <a:pt x="36" y="58"/>
                  </a:lnTo>
                  <a:lnTo>
                    <a:pt x="41" y="57"/>
                  </a:lnTo>
                  <a:lnTo>
                    <a:pt x="46" y="54"/>
                  </a:lnTo>
                  <a:lnTo>
                    <a:pt x="51" y="50"/>
                  </a:lnTo>
                  <a:lnTo>
                    <a:pt x="54"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4" name="Freeform 116"/>
            <p:cNvSpPr>
              <a:spLocks/>
            </p:cNvSpPr>
            <p:nvPr/>
          </p:nvSpPr>
          <p:spPr bwMode="auto">
            <a:xfrm>
              <a:off x="2716" y="2533"/>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9"/>
                  </a:lnTo>
                  <a:lnTo>
                    <a:pt x="7" y="27"/>
                  </a:lnTo>
                  <a:lnTo>
                    <a:pt x="5" y="26"/>
                  </a:lnTo>
                  <a:lnTo>
                    <a:pt x="3" y="24"/>
                  </a:lnTo>
                  <a:lnTo>
                    <a:pt x="1" y="20"/>
                  </a:lnTo>
                  <a:lnTo>
                    <a:pt x="0" y="18"/>
                  </a:lnTo>
                  <a:lnTo>
                    <a:pt x="0" y="15"/>
                  </a:lnTo>
                  <a:lnTo>
                    <a:pt x="0" y="12"/>
                  </a:lnTo>
                  <a:lnTo>
                    <a:pt x="1" y="10"/>
                  </a:lnTo>
                  <a:lnTo>
                    <a:pt x="3" y="7"/>
                  </a:lnTo>
                  <a:lnTo>
                    <a:pt x="5" y="5"/>
                  </a:lnTo>
                  <a:lnTo>
                    <a:pt x="7" y="3"/>
                  </a:lnTo>
                  <a:lnTo>
                    <a:pt x="9" y="2"/>
                  </a:lnTo>
                  <a:lnTo>
                    <a:pt x="13" y="0"/>
                  </a:lnTo>
                  <a:lnTo>
                    <a:pt x="15" y="0"/>
                  </a:lnTo>
                  <a:lnTo>
                    <a:pt x="17"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5" name="Freeform 117"/>
            <p:cNvSpPr>
              <a:spLocks/>
            </p:cNvSpPr>
            <p:nvPr/>
          </p:nvSpPr>
          <p:spPr bwMode="auto">
            <a:xfrm>
              <a:off x="2821" y="2427"/>
              <a:ext cx="30" cy="30"/>
            </a:xfrm>
            <a:custGeom>
              <a:avLst/>
              <a:gdLst>
                <a:gd name="T0" fmla="*/ 1 w 58"/>
                <a:gd name="T1" fmla="*/ 1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0 h 58"/>
                <a:gd name="T16" fmla="*/ 1 w 58"/>
                <a:gd name="T17" fmla="*/ 0 h 58"/>
                <a:gd name="T18" fmla="*/ 1 w 58"/>
                <a:gd name="T19" fmla="*/ 1 h 58"/>
                <a:gd name="T20" fmla="*/ 1 w 58"/>
                <a:gd name="T21" fmla="*/ 1 h 58"/>
                <a:gd name="T22" fmla="*/ 1 w 58"/>
                <a:gd name="T23" fmla="*/ 1 h 58"/>
                <a:gd name="T24" fmla="*/ 0 w 58"/>
                <a:gd name="T25" fmla="*/ 1 h 58"/>
                <a:gd name="T26" fmla="*/ 0 w 58"/>
                <a:gd name="T27" fmla="*/ 1 h 58"/>
                <a:gd name="T28" fmla="*/ 1 w 58"/>
                <a:gd name="T29" fmla="*/ 1 h 58"/>
                <a:gd name="T30" fmla="*/ 1 w 58"/>
                <a:gd name="T31" fmla="*/ 1 h 58"/>
                <a:gd name="T32" fmla="*/ 1 w 58"/>
                <a:gd name="T33" fmla="*/ 1 h 58"/>
                <a:gd name="T34" fmla="*/ 1 w 58"/>
                <a:gd name="T35" fmla="*/ 1 h 58"/>
                <a:gd name="T36" fmla="*/ 1 w 58"/>
                <a:gd name="T37" fmla="*/ 1 h 58"/>
                <a:gd name="T38" fmla="*/ 1 w 58"/>
                <a:gd name="T39" fmla="*/ 1 h 58"/>
                <a:gd name="T40" fmla="*/ 1 w 58"/>
                <a:gd name="T41" fmla="*/ 1 h 58"/>
                <a:gd name="T42" fmla="*/ 1 w 58"/>
                <a:gd name="T43" fmla="*/ 1 h 58"/>
                <a:gd name="T44" fmla="*/ 1 w 58"/>
                <a:gd name="T45" fmla="*/ 1 h 58"/>
                <a:gd name="T46" fmla="*/ 1 w 58"/>
                <a:gd name="T47" fmla="*/ 1 h 58"/>
                <a:gd name="T48" fmla="*/ 1 w 58"/>
                <a:gd name="T49" fmla="*/ 1 h 58"/>
                <a:gd name="T50" fmla="*/ 1 w 58"/>
                <a:gd name="T51" fmla="*/ 1 h 58"/>
                <a:gd name="T52" fmla="*/ 1 w 58"/>
                <a:gd name="T53" fmla="*/ 1 h 58"/>
                <a:gd name="T54" fmla="*/ 1 w 58"/>
                <a:gd name="T55" fmla="*/ 1 h 58"/>
                <a:gd name="T56" fmla="*/ 1 w 58"/>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8"/>
                <a:gd name="T89" fmla="*/ 58 w 58"/>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8">
                  <a:moveTo>
                    <a:pt x="58" y="28"/>
                  </a:moveTo>
                  <a:lnTo>
                    <a:pt x="58" y="23"/>
                  </a:lnTo>
                  <a:lnTo>
                    <a:pt x="56" y="18"/>
                  </a:lnTo>
                  <a:lnTo>
                    <a:pt x="54" y="12"/>
                  </a:lnTo>
                  <a:lnTo>
                    <a:pt x="50" y="8"/>
                  </a:lnTo>
                  <a:lnTo>
                    <a:pt x="46" y="4"/>
                  </a:lnTo>
                  <a:lnTo>
                    <a:pt x="40" y="2"/>
                  </a:lnTo>
                  <a:lnTo>
                    <a:pt x="34" y="0"/>
                  </a:lnTo>
                  <a:lnTo>
                    <a:pt x="28" y="0"/>
                  </a:lnTo>
                  <a:lnTo>
                    <a:pt x="17" y="2"/>
                  </a:lnTo>
                  <a:lnTo>
                    <a:pt x="8" y="8"/>
                  </a:lnTo>
                  <a:lnTo>
                    <a:pt x="2" y="17"/>
                  </a:lnTo>
                  <a:lnTo>
                    <a:pt x="0" y="28"/>
                  </a:lnTo>
                  <a:lnTo>
                    <a:pt x="0" y="34"/>
                  </a:lnTo>
                  <a:lnTo>
                    <a:pt x="2" y="40"/>
                  </a:lnTo>
                  <a:lnTo>
                    <a:pt x="4" y="46"/>
                  </a:lnTo>
                  <a:lnTo>
                    <a:pt x="8" y="50"/>
                  </a:lnTo>
                  <a:lnTo>
                    <a:pt x="12" y="54"/>
                  </a:lnTo>
                  <a:lnTo>
                    <a:pt x="18" y="56"/>
                  </a:lnTo>
                  <a:lnTo>
                    <a:pt x="23" y="58"/>
                  </a:lnTo>
                  <a:lnTo>
                    <a:pt x="28" y="58"/>
                  </a:lnTo>
                  <a:lnTo>
                    <a:pt x="34" y="58"/>
                  </a:lnTo>
                  <a:lnTo>
                    <a:pt x="40" y="56"/>
                  </a:lnTo>
                  <a:lnTo>
                    <a:pt x="46" y="54"/>
                  </a:lnTo>
                  <a:lnTo>
                    <a:pt x="50" y="50"/>
                  </a:lnTo>
                  <a:lnTo>
                    <a:pt x="54" y="46"/>
                  </a:lnTo>
                  <a:lnTo>
                    <a:pt x="56" y="40"/>
                  </a:lnTo>
                  <a:lnTo>
                    <a:pt x="58" y="34"/>
                  </a:lnTo>
                  <a:lnTo>
                    <a:pt x="58" y="28"/>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6" name="Freeform 118"/>
            <p:cNvSpPr>
              <a:spLocks/>
            </p:cNvSpPr>
            <p:nvPr/>
          </p:nvSpPr>
          <p:spPr bwMode="auto">
            <a:xfrm>
              <a:off x="2829" y="2435"/>
              <a:ext cx="14" cy="14"/>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8"/>
                <a:gd name="T89" fmla="*/ 29 w 29"/>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8">
                  <a:moveTo>
                    <a:pt x="14" y="28"/>
                  </a:moveTo>
                  <a:lnTo>
                    <a:pt x="12" y="28"/>
                  </a:lnTo>
                  <a:lnTo>
                    <a:pt x="10" y="27"/>
                  </a:lnTo>
                  <a:lnTo>
                    <a:pt x="6" y="26"/>
                  </a:lnTo>
                  <a:lnTo>
                    <a:pt x="4" y="24"/>
                  </a:lnTo>
                  <a:lnTo>
                    <a:pt x="3" y="21"/>
                  </a:lnTo>
                  <a:lnTo>
                    <a:pt x="2" y="19"/>
                  </a:lnTo>
                  <a:lnTo>
                    <a:pt x="0" y="17"/>
                  </a:lnTo>
                  <a:lnTo>
                    <a:pt x="0" y="13"/>
                  </a:lnTo>
                  <a:lnTo>
                    <a:pt x="0" y="11"/>
                  </a:lnTo>
                  <a:lnTo>
                    <a:pt x="2" y="8"/>
                  </a:lnTo>
                  <a:lnTo>
                    <a:pt x="3" y="5"/>
                  </a:lnTo>
                  <a:lnTo>
                    <a:pt x="4" y="3"/>
                  </a:lnTo>
                  <a:lnTo>
                    <a:pt x="6" y="2"/>
                  </a:lnTo>
                  <a:lnTo>
                    <a:pt x="10" y="1"/>
                  </a:lnTo>
                  <a:lnTo>
                    <a:pt x="12" y="0"/>
                  </a:lnTo>
                  <a:lnTo>
                    <a:pt x="14" y="0"/>
                  </a:lnTo>
                  <a:lnTo>
                    <a:pt x="18" y="0"/>
                  </a:lnTo>
                  <a:lnTo>
                    <a:pt x="20" y="1"/>
                  </a:lnTo>
                  <a:lnTo>
                    <a:pt x="24" y="2"/>
                  </a:lnTo>
                  <a:lnTo>
                    <a:pt x="26" y="3"/>
                  </a:lnTo>
                  <a:lnTo>
                    <a:pt x="27" y="5"/>
                  </a:lnTo>
                  <a:lnTo>
                    <a:pt x="28" y="8"/>
                  </a:lnTo>
                  <a:lnTo>
                    <a:pt x="29" y="11"/>
                  </a:lnTo>
                  <a:lnTo>
                    <a:pt x="29" y="13"/>
                  </a:lnTo>
                  <a:lnTo>
                    <a:pt x="28" y="19"/>
                  </a:lnTo>
                  <a:lnTo>
                    <a:pt x="26" y="24"/>
                  </a:lnTo>
                  <a:lnTo>
                    <a:pt x="20" y="27"/>
                  </a:lnTo>
                  <a:lnTo>
                    <a:pt x="14"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7" name="Freeform 119"/>
            <p:cNvSpPr>
              <a:spLocks/>
            </p:cNvSpPr>
            <p:nvPr/>
          </p:nvSpPr>
          <p:spPr bwMode="auto">
            <a:xfrm>
              <a:off x="2818" y="260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2"/>
                  </a:lnTo>
                  <a:lnTo>
                    <a:pt x="50" y="8"/>
                  </a:lnTo>
                  <a:lnTo>
                    <a:pt x="46" y="4"/>
                  </a:lnTo>
                  <a:lnTo>
                    <a:pt x="41" y="2"/>
                  </a:lnTo>
                  <a:lnTo>
                    <a:pt x="35" y="0"/>
                  </a:lnTo>
                  <a:lnTo>
                    <a:pt x="30" y="0"/>
                  </a:lnTo>
                  <a:lnTo>
                    <a:pt x="18" y="2"/>
                  </a:lnTo>
                  <a:lnTo>
                    <a:pt x="9" y="8"/>
                  </a:lnTo>
                  <a:lnTo>
                    <a:pt x="2" y="18"/>
                  </a:lnTo>
                  <a:lnTo>
                    <a:pt x="0" y="30"/>
                  </a:lnTo>
                  <a:lnTo>
                    <a:pt x="1" y="35"/>
                  </a:lnTo>
                  <a:lnTo>
                    <a:pt x="2" y="41"/>
                  </a:lnTo>
                  <a:lnTo>
                    <a:pt x="6" y="46"/>
                  </a:lnTo>
                  <a:lnTo>
                    <a:pt x="9" y="50"/>
                  </a:lnTo>
                  <a:lnTo>
                    <a:pt x="14" y="54"/>
                  </a:lnTo>
                  <a:lnTo>
                    <a:pt x="18" y="57"/>
                  </a:lnTo>
                  <a:lnTo>
                    <a:pt x="24" y="58"/>
                  </a:lnTo>
                  <a:lnTo>
                    <a:pt x="30" y="60"/>
                  </a:lnTo>
                  <a:lnTo>
                    <a:pt x="35" y="58"/>
                  </a:lnTo>
                  <a:lnTo>
                    <a:pt x="41" y="57"/>
                  </a:lnTo>
                  <a:lnTo>
                    <a:pt x="46" y="54"/>
                  </a:lnTo>
                  <a:lnTo>
                    <a:pt x="50" y="50"/>
                  </a:lnTo>
                  <a:lnTo>
                    <a:pt x="54" y="46"/>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8" name="Freeform 120"/>
            <p:cNvSpPr>
              <a:spLocks/>
            </p:cNvSpPr>
            <p:nvPr/>
          </p:nvSpPr>
          <p:spPr bwMode="auto">
            <a:xfrm>
              <a:off x="2826" y="2613"/>
              <a:ext cx="15" cy="15"/>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8"/>
                <a:gd name="T89" fmla="*/ 30 w 30"/>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7"/>
                  </a:lnTo>
                  <a:lnTo>
                    <a:pt x="4" y="4"/>
                  </a:lnTo>
                  <a:lnTo>
                    <a:pt x="7" y="2"/>
                  </a:lnTo>
                  <a:lnTo>
                    <a:pt x="9" y="1"/>
                  </a:lnTo>
                  <a:lnTo>
                    <a:pt x="11" y="0"/>
                  </a:lnTo>
                  <a:lnTo>
                    <a:pt x="15" y="0"/>
                  </a:lnTo>
                  <a:lnTo>
                    <a:pt x="17" y="0"/>
                  </a:lnTo>
                  <a:lnTo>
                    <a:pt x="20" y="1"/>
                  </a:lnTo>
                  <a:lnTo>
                    <a:pt x="23" y="2"/>
                  </a:lnTo>
                  <a:lnTo>
                    <a:pt x="25" y="4"/>
                  </a:lnTo>
                  <a:lnTo>
                    <a:pt x="26" y="7"/>
                  </a:lnTo>
                  <a:lnTo>
                    <a:pt x="29" y="9"/>
                  </a:lnTo>
                  <a:lnTo>
                    <a:pt x="30" y="11"/>
                  </a:lnTo>
                  <a:lnTo>
                    <a:pt x="30" y="15"/>
                  </a:lnTo>
                  <a:lnTo>
                    <a:pt x="29" y="20"/>
                  </a:lnTo>
                  <a:lnTo>
                    <a:pt x="25" y="25"/>
                  </a:lnTo>
                  <a:lnTo>
                    <a:pt x="20"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89" name="Freeform 121"/>
            <p:cNvSpPr>
              <a:spLocks/>
            </p:cNvSpPr>
            <p:nvPr/>
          </p:nvSpPr>
          <p:spPr bwMode="auto">
            <a:xfrm>
              <a:off x="2802" y="2723"/>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8" y="25"/>
                  </a:lnTo>
                  <a:lnTo>
                    <a:pt x="57" y="19"/>
                  </a:lnTo>
                  <a:lnTo>
                    <a:pt x="54" y="14"/>
                  </a:lnTo>
                  <a:lnTo>
                    <a:pt x="50" y="10"/>
                  </a:lnTo>
                  <a:lnTo>
                    <a:pt x="46" y="6"/>
                  </a:lnTo>
                  <a:lnTo>
                    <a:pt x="41" y="3"/>
                  </a:lnTo>
                  <a:lnTo>
                    <a:pt x="35" y="2"/>
                  </a:lnTo>
                  <a:lnTo>
                    <a:pt x="29" y="0"/>
                  </a:lnTo>
                  <a:lnTo>
                    <a:pt x="18" y="3"/>
                  </a:lnTo>
                  <a:lnTo>
                    <a:pt x="9" y="10"/>
                  </a:lnTo>
                  <a:lnTo>
                    <a:pt x="2" y="19"/>
                  </a:lnTo>
                  <a:lnTo>
                    <a:pt x="0" y="30"/>
                  </a:lnTo>
                  <a:lnTo>
                    <a:pt x="1" y="36"/>
                  </a:lnTo>
                  <a:lnTo>
                    <a:pt x="2" y="42"/>
                  </a:lnTo>
                  <a:lnTo>
                    <a:pt x="5" y="48"/>
                  </a:lnTo>
                  <a:lnTo>
                    <a:pt x="9" y="52"/>
                  </a:lnTo>
                  <a:lnTo>
                    <a:pt x="13" y="56"/>
                  </a:lnTo>
                  <a:lnTo>
                    <a:pt x="18" y="58"/>
                  </a:lnTo>
                  <a:lnTo>
                    <a:pt x="24" y="60"/>
                  </a:lnTo>
                  <a:lnTo>
                    <a:pt x="29" y="60"/>
                  </a:lnTo>
                  <a:lnTo>
                    <a:pt x="35" y="60"/>
                  </a:lnTo>
                  <a:lnTo>
                    <a:pt x="41" y="58"/>
                  </a:lnTo>
                  <a:lnTo>
                    <a:pt x="46" y="56"/>
                  </a:lnTo>
                  <a:lnTo>
                    <a:pt x="50" y="52"/>
                  </a:lnTo>
                  <a:lnTo>
                    <a:pt x="54" y="48"/>
                  </a:lnTo>
                  <a:lnTo>
                    <a:pt x="57" y="42"/>
                  </a:lnTo>
                  <a:lnTo>
                    <a:pt x="58" y="36"/>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0" name="Freeform 122"/>
            <p:cNvSpPr>
              <a:spLocks/>
            </p:cNvSpPr>
            <p:nvPr/>
          </p:nvSpPr>
          <p:spPr bwMode="auto">
            <a:xfrm>
              <a:off x="2810" y="273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0" y="29"/>
                  </a:lnTo>
                  <a:lnTo>
                    <a:pt x="7" y="28"/>
                  </a:lnTo>
                  <a:lnTo>
                    <a:pt x="5" y="26"/>
                  </a:lnTo>
                  <a:lnTo>
                    <a:pt x="4" y="23"/>
                  </a:lnTo>
                  <a:lnTo>
                    <a:pt x="2" y="21"/>
                  </a:lnTo>
                  <a:lnTo>
                    <a:pt x="0" y="19"/>
                  </a:lnTo>
                  <a:lnTo>
                    <a:pt x="0" y="15"/>
                  </a:lnTo>
                  <a:lnTo>
                    <a:pt x="0" y="13"/>
                  </a:lnTo>
                  <a:lnTo>
                    <a:pt x="2" y="10"/>
                  </a:lnTo>
                  <a:lnTo>
                    <a:pt x="4" y="7"/>
                  </a:lnTo>
                  <a:lnTo>
                    <a:pt x="5" y="5"/>
                  </a:lnTo>
                  <a:lnTo>
                    <a:pt x="7" y="4"/>
                  </a:lnTo>
                  <a:lnTo>
                    <a:pt x="10" y="2"/>
                  </a:lnTo>
                  <a:lnTo>
                    <a:pt x="13" y="0"/>
                  </a:lnTo>
                  <a:lnTo>
                    <a:pt x="15" y="0"/>
                  </a:lnTo>
                  <a:lnTo>
                    <a:pt x="19" y="0"/>
                  </a:lnTo>
                  <a:lnTo>
                    <a:pt x="21" y="2"/>
                  </a:lnTo>
                  <a:lnTo>
                    <a:pt x="24" y="4"/>
                  </a:lnTo>
                  <a:lnTo>
                    <a:pt x="26" y="5"/>
                  </a:lnTo>
                  <a:lnTo>
                    <a:pt x="28" y="7"/>
                  </a:lnTo>
                  <a:lnTo>
                    <a:pt x="29" y="10"/>
                  </a:lnTo>
                  <a:lnTo>
                    <a:pt x="30" y="13"/>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1" name="Freeform 123"/>
            <p:cNvSpPr>
              <a:spLocks/>
            </p:cNvSpPr>
            <p:nvPr/>
          </p:nvSpPr>
          <p:spPr bwMode="auto">
            <a:xfrm>
              <a:off x="3018" y="265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4"/>
                  </a:lnTo>
                  <a:lnTo>
                    <a:pt x="51" y="9"/>
                  </a:lnTo>
                  <a:lnTo>
                    <a:pt x="46" y="6"/>
                  </a:lnTo>
                  <a:lnTo>
                    <a:pt x="42" y="2"/>
                  </a:lnTo>
                  <a:lnTo>
                    <a:pt x="36" y="1"/>
                  </a:lnTo>
                  <a:lnTo>
                    <a:pt x="30" y="0"/>
                  </a:lnTo>
                  <a:lnTo>
                    <a:pt x="19" y="2"/>
                  </a:lnTo>
                  <a:lnTo>
                    <a:pt x="9" y="9"/>
                  </a:lnTo>
                  <a:lnTo>
                    <a:pt x="3" y="18"/>
                  </a:lnTo>
                  <a:lnTo>
                    <a:pt x="0" y="30"/>
                  </a:lnTo>
                  <a:lnTo>
                    <a:pt x="1" y="36"/>
                  </a:lnTo>
                  <a:lnTo>
                    <a:pt x="3" y="41"/>
                  </a:lnTo>
                  <a:lnTo>
                    <a:pt x="6" y="46"/>
                  </a:lnTo>
                  <a:lnTo>
                    <a:pt x="9" y="51"/>
                  </a:lnTo>
                  <a:lnTo>
                    <a:pt x="14"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2" name="Freeform 124"/>
            <p:cNvSpPr>
              <a:spLocks/>
            </p:cNvSpPr>
            <p:nvPr/>
          </p:nvSpPr>
          <p:spPr bwMode="auto">
            <a:xfrm>
              <a:off x="3025" y="266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9"/>
                  </a:lnTo>
                  <a:lnTo>
                    <a:pt x="7" y="26"/>
                  </a:lnTo>
                  <a:lnTo>
                    <a:pt x="5" y="25"/>
                  </a:lnTo>
                  <a:lnTo>
                    <a:pt x="4" y="23"/>
                  </a:lnTo>
                  <a:lnTo>
                    <a:pt x="1" y="19"/>
                  </a:lnTo>
                  <a:lnTo>
                    <a:pt x="0" y="17"/>
                  </a:lnTo>
                  <a:lnTo>
                    <a:pt x="0" y="15"/>
                  </a:lnTo>
                  <a:lnTo>
                    <a:pt x="0" y="11"/>
                  </a:lnTo>
                  <a:lnTo>
                    <a:pt x="1" y="9"/>
                  </a:lnTo>
                  <a:lnTo>
                    <a:pt x="4" y="7"/>
                  </a:lnTo>
                  <a:lnTo>
                    <a:pt x="5" y="4"/>
                  </a:lnTo>
                  <a:lnTo>
                    <a:pt x="7" y="2"/>
                  </a:lnTo>
                  <a:lnTo>
                    <a:pt x="9" y="1"/>
                  </a:lnTo>
                  <a:lnTo>
                    <a:pt x="13" y="0"/>
                  </a:lnTo>
                  <a:lnTo>
                    <a:pt x="15" y="0"/>
                  </a:lnTo>
                  <a:lnTo>
                    <a:pt x="19" y="0"/>
                  </a:lnTo>
                  <a:lnTo>
                    <a:pt x="21" y="1"/>
                  </a:lnTo>
                  <a:lnTo>
                    <a:pt x="23" y="2"/>
                  </a:lnTo>
                  <a:lnTo>
                    <a:pt x="26" y="4"/>
                  </a:lnTo>
                  <a:lnTo>
                    <a:pt x="28" y="7"/>
                  </a:lnTo>
                  <a:lnTo>
                    <a:pt x="29" y="9"/>
                  </a:lnTo>
                  <a:lnTo>
                    <a:pt x="30" y="11"/>
                  </a:lnTo>
                  <a:lnTo>
                    <a:pt x="30" y="15"/>
                  </a:lnTo>
                  <a:lnTo>
                    <a:pt x="29"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3" name="Freeform 125"/>
            <p:cNvSpPr>
              <a:spLocks/>
            </p:cNvSpPr>
            <p:nvPr/>
          </p:nvSpPr>
          <p:spPr bwMode="auto">
            <a:xfrm>
              <a:off x="3124" y="2731"/>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6" y="13"/>
                  </a:lnTo>
                  <a:lnTo>
                    <a:pt x="52" y="9"/>
                  </a:lnTo>
                  <a:lnTo>
                    <a:pt x="48" y="5"/>
                  </a:lnTo>
                  <a:lnTo>
                    <a:pt x="42" y="2"/>
                  </a:lnTo>
                  <a:lnTo>
                    <a:pt x="36" y="1"/>
                  </a:lnTo>
                  <a:lnTo>
                    <a:pt x="30" y="0"/>
                  </a:lnTo>
                  <a:lnTo>
                    <a:pt x="19" y="2"/>
                  </a:lnTo>
                  <a:lnTo>
                    <a:pt x="10" y="9"/>
                  </a:lnTo>
                  <a:lnTo>
                    <a:pt x="3" y="18"/>
                  </a:lnTo>
                  <a:lnTo>
                    <a:pt x="0" y="30"/>
                  </a:lnTo>
                  <a:lnTo>
                    <a:pt x="1" y="35"/>
                  </a:lnTo>
                  <a:lnTo>
                    <a:pt x="3" y="41"/>
                  </a:lnTo>
                  <a:lnTo>
                    <a:pt x="6" y="47"/>
                  </a:lnTo>
                  <a:lnTo>
                    <a:pt x="10" y="51"/>
                  </a:lnTo>
                  <a:lnTo>
                    <a:pt x="14" y="55"/>
                  </a:lnTo>
                  <a:lnTo>
                    <a:pt x="19" y="57"/>
                  </a:lnTo>
                  <a:lnTo>
                    <a:pt x="25" y="58"/>
                  </a:lnTo>
                  <a:lnTo>
                    <a:pt x="30" y="59"/>
                  </a:lnTo>
                  <a:lnTo>
                    <a:pt x="36" y="58"/>
                  </a:lnTo>
                  <a:lnTo>
                    <a:pt x="42" y="57"/>
                  </a:lnTo>
                  <a:lnTo>
                    <a:pt x="48" y="55"/>
                  </a:lnTo>
                  <a:lnTo>
                    <a:pt x="52" y="51"/>
                  </a:lnTo>
                  <a:lnTo>
                    <a:pt x="56"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4" name="Freeform 126"/>
            <p:cNvSpPr>
              <a:spLocks/>
            </p:cNvSpPr>
            <p:nvPr/>
          </p:nvSpPr>
          <p:spPr bwMode="auto">
            <a:xfrm>
              <a:off x="3132" y="2738"/>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3" y="29"/>
                  </a:lnTo>
                  <a:lnTo>
                    <a:pt x="11" y="28"/>
                  </a:lnTo>
                  <a:lnTo>
                    <a:pt x="7" y="27"/>
                  </a:lnTo>
                  <a:lnTo>
                    <a:pt x="5" y="25"/>
                  </a:lnTo>
                  <a:lnTo>
                    <a:pt x="4" y="23"/>
                  </a:lnTo>
                  <a:lnTo>
                    <a:pt x="1" y="20"/>
                  </a:lnTo>
                  <a:lnTo>
                    <a:pt x="0" y="18"/>
                  </a:lnTo>
                  <a:lnTo>
                    <a:pt x="0" y="15"/>
                  </a:lnTo>
                  <a:lnTo>
                    <a:pt x="0" y="12"/>
                  </a:lnTo>
                  <a:lnTo>
                    <a:pt x="1" y="9"/>
                  </a:lnTo>
                  <a:lnTo>
                    <a:pt x="4" y="6"/>
                  </a:lnTo>
                  <a:lnTo>
                    <a:pt x="5" y="4"/>
                  </a:lnTo>
                  <a:lnTo>
                    <a:pt x="7" y="3"/>
                  </a:lnTo>
                  <a:lnTo>
                    <a:pt x="11" y="1"/>
                  </a:lnTo>
                  <a:lnTo>
                    <a:pt x="13" y="0"/>
                  </a:lnTo>
                  <a:lnTo>
                    <a:pt x="15" y="0"/>
                  </a:lnTo>
                  <a:lnTo>
                    <a:pt x="19" y="0"/>
                  </a:lnTo>
                  <a:lnTo>
                    <a:pt x="21" y="1"/>
                  </a:lnTo>
                  <a:lnTo>
                    <a:pt x="23" y="3"/>
                  </a:lnTo>
                  <a:lnTo>
                    <a:pt x="26" y="4"/>
                  </a:lnTo>
                  <a:lnTo>
                    <a:pt x="28" y="6"/>
                  </a:lnTo>
                  <a:lnTo>
                    <a:pt x="29" y="9"/>
                  </a:lnTo>
                  <a:lnTo>
                    <a:pt x="30" y="12"/>
                  </a:lnTo>
                  <a:lnTo>
                    <a:pt x="30" y="15"/>
                  </a:lnTo>
                  <a:lnTo>
                    <a:pt x="29" y="20"/>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5" name="Freeform 127"/>
            <p:cNvSpPr>
              <a:spLocks/>
            </p:cNvSpPr>
            <p:nvPr/>
          </p:nvSpPr>
          <p:spPr bwMode="auto">
            <a:xfrm>
              <a:off x="3079" y="2462"/>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0 h 60"/>
                <a:gd name="T16" fmla="*/ 1 w 59"/>
                <a:gd name="T17" fmla="*/ 0 h 60"/>
                <a:gd name="T18" fmla="*/ 1 w 59"/>
                <a:gd name="T19" fmla="*/ 1 h 60"/>
                <a:gd name="T20" fmla="*/ 1 w 59"/>
                <a:gd name="T21" fmla="*/ 1 h 60"/>
                <a:gd name="T22" fmla="*/ 1 w 59"/>
                <a:gd name="T23" fmla="*/ 1 h 60"/>
                <a:gd name="T24" fmla="*/ 0 w 59"/>
                <a:gd name="T25" fmla="*/ 1 h 60"/>
                <a:gd name="T26" fmla="*/ 0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9" y="24"/>
                  </a:lnTo>
                  <a:lnTo>
                    <a:pt x="57" y="18"/>
                  </a:lnTo>
                  <a:lnTo>
                    <a:pt x="55" y="12"/>
                  </a:lnTo>
                  <a:lnTo>
                    <a:pt x="51" y="8"/>
                  </a:lnTo>
                  <a:lnTo>
                    <a:pt x="47" y="4"/>
                  </a:lnTo>
                  <a:lnTo>
                    <a:pt x="41" y="2"/>
                  </a:lnTo>
                  <a:lnTo>
                    <a:pt x="36" y="0"/>
                  </a:lnTo>
                  <a:lnTo>
                    <a:pt x="30" y="0"/>
                  </a:lnTo>
                  <a:lnTo>
                    <a:pt x="19" y="2"/>
                  </a:lnTo>
                  <a:lnTo>
                    <a:pt x="9" y="8"/>
                  </a:lnTo>
                  <a:lnTo>
                    <a:pt x="3" y="18"/>
                  </a:lnTo>
                  <a:lnTo>
                    <a:pt x="0" y="30"/>
                  </a:lnTo>
                  <a:lnTo>
                    <a:pt x="0" y="35"/>
                  </a:lnTo>
                  <a:lnTo>
                    <a:pt x="3" y="41"/>
                  </a:lnTo>
                  <a:lnTo>
                    <a:pt x="5" y="46"/>
                  </a:lnTo>
                  <a:lnTo>
                    <a:pt x="9" y="50"/>
                  </a:lnTo>
                  <a:lnTo>
                    <a:pt x="13" y="54"/>
                  </a:lnTo>
                  <a:lnTo>
                    <a:pt x="19" y="57"/>
                  </a:lnTo>
                  <a:lnTo>
                    <a:pt x="25" y="58"/>
                  </a:lnTo>
                  <a:lnTo>
                    <a:pt x="30" y="60"/>
                  </a:lnTo>
                  <a:lnTo>
                    <a:pt x="36" y="58"/>
                  </a:lnTo>
                  <a:lnTo>
                    <a:pt x="41" y="57"/>
                  </a:lnTo>
                  <a:lnTo>
                    <a:pt x="47" y="54"/>
                  </a:lnTo>
                  <a:lnTo>
                    <a:pt x="51" y="50"/>
                  </a:lnTo>
                  <a:lnTo>
                    <a:pt x="55" y="46"/>
                  </a:lnTo>
                  <a:lnTo>
                    <a:pt x="57" y="41"/>
                  </a:lnTo>
                  <a:lnTo>
                    <a:pt x="59" y="35"/>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6" name="Freeform 128"/>
            <p:cNvSpPr>
              <a:spLocks/>
            </p:cNvSpPr>
            <p:nvPr/>
          </p:nvSpPr>
          <p:spPr bwMode="auto">
            <a:xfrm>
              <a:off x="3087" y="2469"/>
              <a:ext cx="14" cy="15"/>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8"/>
                <a:gd name="T89" fmla="*/ 29 w 29"/>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8">
                  <a:moveTo>
                    <a:pt x="15" y="28"/>
                  </a:moveTo>
                  <a:lnTo>
                    <a:pt x="12" y="28"/>
                  </a:lnTo>
                  <a:lnTo>
                    <a:pt x="10" y="27"/>
                  </a:lnTo>
                  <a:lnTo>
                    <a:pt x="6" y="26"/>
                  </a:lnTo>
                  <a:lnTo>
                    <a:pt x="4" y="25"/>
                  </a:lnTo>
                  <a:lnTo>
                    <a:pt x="3" y="23"/>
                  </a:lnTo>
                  <a:lnTo>
                    <a:pt x="2" y="19"/>
                  </a:lnTo>
                  <a:lnTo>
                    <a:pt x="0" y="17"/>
                  </a:lnTo>
                  <a:lnTo>
                    <a:pt x="0" y="15"/>
                  </a:lnTo>
                  <a:lnTo>
                    <a:pt x="0" y="11"/>
                  </a:lnTo>
                  <a:lnTo>
                    <a:pt x="2" y="9"/>
                  </a:lnTo>
                  <a:lnTo>
                    <a:pt x="3" y="7"/>
                  </a:lnTo>
                  <a:lnTo>
                    <a:pt x="4" y="4"/>
                  </a:lnTo>
                  <a:lnTo>
                    <a:pt x="6" y="2"/>
                  </a:lnTo>
                  <a:lnTo>
                    <a:pt x="10" y="1"/>
                  </a:lnTo>
                  <a:lnTo>
                    <a:pt x="12" y="0"/>
                  </a:lnTo>
                  <a:lnTo>
                    <a:pt x="15" y="0"/>
                  </a:lnTo>
                  <a:lnTo>
                    <a:pt x="18" y="0"/>
                  </a:lnTo>
                  <a:lnTo>
                    <a:pt x="21" y="1"/>
                  </a:lnTo>
                  <a:lnTo>
                    <a:pt x="23" y="2"/>
                  </a:lnTo>
                  <a:lnTo>
                    <a:pt x="26" y="4"/>
                  </a:lnTo>
                  <a:lnTo>
                    <a:pt x="27" y="7"/>
                  </a:lnTo>
                  <a:lnTo>
                    <a:pt x="28" y="9"/>
                  </a:lnTo>
                  <a:lnTo>
                    <a:pt x="29" y="11"/>
                  </a:lnTo>
                  <a:lnTo>
                    <a:pt x="29" y="15"/>
                  </a:lnTo>
                  <a:lnTo>
                    <a:pt x="28" y="20"/>
                  </a:lnTo>
                  <a:lnTo>
                    <a:pt x="26"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7" name="Freeform 129"/>
            <p:cNvSpPr>
              <a:spLocks/>
            </p:cNvSpPr>
            <p:nvPr/>
          </p:nvSpPr>
          <p:spPr bwMode="auto">
            <a:xfrm>
              <a:off x="3234" y="244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3"/>
                  </a:lnTo>
                  <a:lnTo>
                    <a:pt x="51" y="9"/>
                  </a:lnTo>
                  <a:lnTo>
                    <a:pt x="46" y="5"/>
                  </a:lnTo>
                  <a:lnTo>
                    <a:pt x="42" y="2"/>
                  </a:lnTo>
                  <a:lnTo>
                    <a:pt x="36" y="1"/>
                  </a:lnTo>
                  <a:lnTo>
                    <a:pt x="30" y="0"/>
                  </a:lnTo>
                  <a:lnTo>
                    <a:pt x="19" y="2"/>
                  </a:lnTo>
                  <a:lnTo>
                    <a:pt x="9" y="9"/>
                  </a:lnTo>
                  <a:lnTo>
                    <a:pt x="2" y="18"/>
                  </a:lnTo>
                  <a:lnTo>
                    <a:pt x="0" y="30"/>
                  </a:lnTo>
                  <a:lnTo>
                    <a:pt x="1" y="35"/>
                  </a:lnTo>
                  <a:lnTo>
                    <a:pt x="2" y="41"/>
                  </a:lnTo>
                  <a:lnTo>
                    <a:pt x="6" y="47"/>
                  </a:lnTo>
                  <a:lnTo>
                    <a:pt x="9" y="52"/>
                  </a:lnTo>
                  <a:lnTo>
                    <a:pt x="14" y="55"/>
                  </a:lnTo>
                  <a:lnTo>
                    <a:pt x="19" y="57"/>
                  </a:lnTo>
                  <a:lnTo>
                    <a:pt x="24" y="58"/>
                  </a:lnTo>
                  <a:lnTo>
                    <a:pt x="30" y="60"/>
                  </a:lnTo>
                  <a:lnTo>
                    <a:pt x="36" y="58"/>
                  </a:lnTo>
                  <a:lnTo>
                    <a:pt x="42" y="57"/>
                  </a:lnTo>
                  <a:lnTo>
                    <a:pt x="46" y="55"/>
                  </a:lnTo>
                  <a:lnTo>
                    <a:pt x="51" y="52"/>
                  </a:lnTo>
                  <a:lnTo>
                    <a:pt x="54"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8" name="Freeform 130"/>
            <p:cNvSpPr>
              <a:spLocks/>
            </p:cNvSpPr>
            <p:nvPr/>
          </p:nvSpPr>
          <p:spPr bwMode="auto">
            <a:xfrm>
              <a:off x="3241" y="245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8"/>
                  </a:lnTo>
                  <a:lnTo>
                    <a:pt x="7" y="27"/>
                  </a:lnTo>
                  <a:lnTo>
                    <a:pt x="5" y="25"/>
                  </a:lnTo>
                  <a:lnTo>
                    <a:pt x="4" y="23"/>
                  </a:lnTo>
                  <a:lnTo>
                    <a:pt x="1" y="20"/>
                  </a:lnTo>
                  <a:lnTo>
                    <a:pt x="0" y="18"/>
                  </a:lnTo>
                  <a:lnTo>
                    <a:pt x="0" y="15"/>
                  </a:lnTo>
                  <a:lnTo>
                    <a:pt x="0" y="12"/>
                  </a:lnTo>
                  <a:lnTo>
                    <a:pt x="1" y="9"/>
                  </a:lnTo>
                  <a:lnTo>
                    <a:pt x="4" y="7"/>
                  </a:lnTo>
                  <a:lnTo>
                    <a:pt x="5" y="4"/>
                  </a:lnTo>
                  <a:lnTo>
                    <a:pt x="7" y="3"/>
                  </a:lnTo>
                  <a:lnTo>
                    <a:pt x="9" y="1"/>
                  </a:lnTo>
                  <a:lnTo>
                    <a:pt x="13" y="0"/>
                  </a:lnTo>
                  <a:lnTo>
                    <a:pt x="15" y="0"/>
                  </a:lnTo>
                  <a:lnTo>
                    <a:pt x="19" y="0"/>
                  </a:lnTo>
                  <a:lnTo>
                    <a:pt x="21" y="1"/>
                  </a:lnTo>
                  <a:lnTo>
                    <a:pt x="23" y="3"/>
                  </a:lnTo>
                  <a:lnTo>
                    <a:pt x="25" y="4"/>
                  </a:lnTo>
                  <a:lnTo>
                    <a:pt x="28"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799" name="Freeform 131"/>
            <p:cNvSpPr>
              <a:spLocks/>
            </p:cNvSpPr>
            <p:nvPr/>
          </p:nvSpPr>
          <p:spPr bwMode="auto">
            <a:xfrm>
              <a:off x="3207" y="259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8" y="19"/>
                  </a:lnTo>
                  <a:lnTo>
                    <a:pt x="54" y="14"/>
                  </a:lnTo>
                  <a:lnTo>
                    <a:pt x="51" y="10"/>
                  </a:lnTo>
                  <a:lnTo>
                    <a:pt x="46" y="6"/>
                  </a:lnTo>
                  <a:lnTo>
                    <a:pt x="42" y="3"/>
                  </a:lnTo>
                  <a:lnTo>
                    <a:pt x="36" y="2"/>
                  </a:lnTo>
                  <a:lnTo>
                    <a:pt x="30" y="0"/>
                  </a:lnTo>
                  <a:lnTo>
                    <a:pt x="19" y="3"/>
                  </a:lnTo>
                  <a:lnTo>
                    <a:pt x="9" y="10"/>
                  </a:lnTo>
                  <a:lnTo>
                    <a:pt x="2" y="19"/>
                  </a:lnTo>
                  <a:lnTo>
                    <a:pt x="0" y="30"/>
                  </a:lnTo>
                  <a:lnTo>
                    <a:pt x="1" y="36"/>
                  </a:lnTo>
                  <a:lnTo>
                    <a:pt x="2" y="42"/>
                  </a:lnTo>
                  <a:lnTo>
                    <a:pt x="5" y="46"/>
                  </a:lnTo>
                  <a:lnTo>
                    <a:pt x="8" y="51"/>
                  </a:lnTo>
                  <a:lnTo>
                    <a:pt x="13" y="55"/>
                  </a:lnTo>
                  <a:lnTo>
                    <a:pt x="19" y="58"/>
                  </a:lnTo>
                  <a:lnTo>
                    <a:pt x="24" y="59"/>
                  </a:lnTo>
                  <a:lnTo>
                    <a:pt x="30" y="60"/>
                  </a:lnTo>
                  <a:lnTo>
                    <a:pt x="36" y="59"/>
                  </a:lnTo>
                  <a:lnTo>
                    <a:pt x="42" y="58"/>
                  </a:lnTo>
                  <a:lnTo>
                    <a:pt x="46" y="55"/>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0" name="Freeform 132"/>
            <p:cNvSpPr>
              <a:spLocks/>
            </p:cNvSpPr>
            <p:nvPr/>
          </p:nvSpPr>
          <p:spPr bwMode="auto">
            <a:xfrm>
              <a:off x="3215" y="259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7" y="27"/>
                  </a:lnTo>
                  <a:lnTo>
                    <a:pt x="5" y="26"/>
                  </a:lnTo>
                  <a:lnTo>
                    <a:pt x="2" y="23"/>
                  </a:lnTo>
                  <a:lnTo>
                    <a:pt x="1" y="20"/>
                  </a:lnTo>
                  <a:lnTo>
                    <a:pt x="0" y="18"/>
                  </a:lnTo>
                  <a:lnTo>
                    <a:pt x="0" y="15"/>
                  </a:lnTo>
                  <a:lnTo>
                    <a:pt x="0" y="12"/>
                  </a:lnTo>
                  <a:lnTo>
                    <a:pt x="1" y="10"/>
                  </a:lnTo>
                  <a:lnTo>
                    <a:pt x="2" y="7"/>
                  </a:lnTo>
                  <a:lnTo>
                    <a:pt x="5" y="5"/>
                  </a:lnTo>
                  <a:lnTo>
                    <a:pt x="7" y="3"/>
                  </a:lnTo>
                  <a:lnTo>
                    <a:pt x="9" y="1"/>
                  </a:lnTo>
                  <a:lnTo>
                    <a:pt x="12" y="0"/>
                  </a:lnTo>
                  <a:lnTo>
                    <a:pt x="15" y="0"/>
                  </a:lnTo>
                  <a:lnTo>
                    <a:pt x="17" y="0"/>
                  </a:lnTo>
                  <a:lnTo>
                    <a:pt x="21" y="1"/>
                  </a:lnTo>
                  <a:lnTo>
                    <a:pt x="23" y="3"/>
                  </a:lnTo>
                  <a:lnTo>
                    <a:pt x="25" y="5"/>
                  </a:lnTo>
                  <a:lnTo>
                    <a:pt x="27"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1" name="Freeform 133"/>
            <p:cNvSpPr>
              <a:spLocks/>
            </p:cNvSpPr>
            <p:nvPr/>
          </p:nvSpPr>
          <p:spPr bwMode="auto">
            <a:xfrm>
              <a:off x="3231" y="2715"/>
              <a:ext cx="30"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9"/>
                <a:gd name="T89" fmla="*/ 58 w 58"/>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9">
                  <a:moveTo>
                    <a:pt x="58" y="29"/>
                  </a:moveTo>
                  <a:lnTo>
                    <a:pt x="58" y="23"/>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8"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2" name="Freeform 134"/>
            <p:cNvSpPr>
              <a:spLocks/>
            </p:cNvSpPr>
            <p:nvPr/>
          </p:nvSpPr>
          <p:spPr bwMode="auto">
            <a:xfrm>
              <a:off x="3239" y="2723"/>
              <a:ext cx="14" cy="14"/>
            </a:xfrm>
            <a:custGeom>
              <a:avLst/>
              <a:gdLst>
                <a:gd name="T0" fmla="*/ 1 w 28"/>
                <a:gd name="T1" fmla="*/ 0 h 29"/>
                <a:gd name="T2" fmla="*/ 1 w 28"/>
                <a:gd name="T3" fmla="*/ 0 h 29"/>
                <a:gd name="T4" fmla="*/ 1 w 28"/>
                <a:gd name="T5" fmla="*/ 0 h 29"/>
                <a:gd name="T6" fmla="*/ 1 w 28"/>
                <a:gd name="T7" fmla="*/ 0 h 29"/>
                <a:gd name="T8" fmla="*/ 1 w 28"/>
                <a:gd name="T9" fmla="*/ 0 h 29"/>
                <a:gd name="T10" fmla="*/ 1 w 28"/>
                <a:gd name="T11" fmla="*/ 0 h 29"/>
                <a:gd name="T12" fmla="*/ 1 w 28"/>
                <a:gd name="T13" fmla="*/ 0 h 29"/>
                <a:gd name="T14" fmla="*/ 0 w 28"/>
                <a:gd name="T15" fmla="*/ 0 h 29"/>
                <a:gd name="T16" fmla="*/ 0 w 28"/>
                <a:gd name="T17" fmla="*/ 0 h 29"/>
                <a:gd name="T18" fmla="*/ 0 w 28"/>
                <a:gd name="T19" fmla="*/ 0 h 29"/>
                <a:gd name="T20" fmla="*/ 1 w 28"/>
                <a:gd name="T21" fmla="*/ 0 h 29"/>
                <a:gd name="T22" fmla="*/ 1 w 28"/>
                <a:gd name="T23" fmla="*/ 0 h 29"/>
                <a:gd name="T24" fmla="*/ 1 w 28"/>
                <a:gd name="T25" fmla="*/ 0 h 29"/>
                <a:gd name="T26" fmla="*/ 1 w 28"/>
                <a:gd name="T27" fmla="*/ 0 h 29"/>
                <a:gd name="T28" fmla="*/ 1 w 28"/>
                <a:gd name="T29" fmla="*/ 0 h 29"/>
                <a:gd name="T30" fmla="*/ 1 w 28"/>
                <a:gd name="T31" fmla="*/ 0 h 29"/>
                <a:gd name="T32" fmla="*/ 1 w 28"/>
                <a:gd name="T33" fmla="*/ 0 h 29"/>
                <a:gd name="T34" fmla="*/ 1 w 28"/>
                <a:gd name="T35" fmla="*/ 0 h 29"/>
                <a:gd name="T36" fmla="*/ 1 w 28"/>
                <a:gd name="T37" fmla="*/ 0 h 29"/>
                <a:gd name="T38" fmla="*/ 1 w 28"/>
                <a:gd name="T39" fmla="*/ 0 h 29"/>
                <a:gd name="T40" fmla="*/ 1 w 28"/>
                <a:gd name="T41" fmla="*/ 0 h 29"/>
                <a:gd name="T42" fmla="*/ 1 w 28"/>
                <a:gd name="T43" fmla="*/ 0 h 29"/>
                <a:gd name="T44" fmla="*/ 1 w 28"/>
                <a:gd name="T45" fmla="*/ 0 h 29"/>
                <a:gd name="T46" fmla="*/ 1 w 28"/>
                <a:gd name="T47" fmla="*/ 0 h 29"/>
                <a:gd name="T48" fmla="*/ 1 w 28"/>
                <a:gd name="T49" fmla="*/ 0 h 29"/>
                <a:gd name="T50" fmla="*/ 1 w 28"/>
                <a:gd name="T51" fmla="*/ 0 h 29"/>
                <a:gd name="T52" fmla="*/ 1 w 28"/>
                <a:gd name="T53" fmla="*/ 0 h 29"/>
                <a:gd name="T54" fmla="*/ 1 w 28"/>
                <a:gd name="T55" fmla="*/ 0 h 29"/>
                <a:gd name="T56" fmla="*/ 1 w 28"/>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9"/>
                <a:gd name="T89" fmla="*/ 28 w 28"/>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9">
                  <a:moveTo>
                    <a:pt x="13" y="29"/>
                  </a:moveTo>
                  <a:lnTo>
                    <a:pt x="11" y="29"/>
                  </a:lnTo>
                  <a:lnTo>
                    <a:pt x="9" y="28"/>
                  </a:lnTo>
                  <a:lnTo>
                    <a:pt x="5" y="27"/>
                  </a:lnTo>
                  <a:lnTo>
                    <a:pt x="3" y="25"/>
                  </a:lnTo>
                  <a:lnTo>
                    <a:pt x="2" y="22"/>
                  </a:lnTo>
                  <a:lnTo>
                    <a:pt x="1" y="20"/>
                  </a:lnTo>
                  <a:lnTo>
                    <a:pt x="0" y="18"/>
                  </a:lnTo>
                  <a:lnTo>
                    <a:pt x="0" y="14"/>
                  </a:lnTo>
                  <a:lnTo>
                    <a:pt x="0" y="12"/>
                  </a:lnTo>
                  <a:lnTo>
                    <a:pt x="1" y="8"/>
                  </a:lnTo>
                  <a:lnTo>
                    <a:pt x="2" y="6"/>
                  </a:lnTo>
                  <a:lnTo>
                    <a:pt x="3" y="4"/>
                  </a:lnTo>
                  <a:lnTo>
                    <a:pt x="5" y="3"/>
                  </a:lnTo>
                  <a:lnTo>
                    <a:pt x="9" y="2"/>
                  </a:lnTo>
                  <a:lnTo>
                    <a:pt x="11" y="0"/>
                  </a:lnTo>
                  <a:lnTo>
                    <a:pt x="13" y="0"/>
                  </a:lnTo>
                  <a:lnTo>
                    <a:pt x="17" y="0"/>
                  </a:lnTo>
                  <a:lnTo>
                    <a:pt x="19" y="2"/>
                  </a:lnTo>
                  <a:lnTo>
                    <a:pt x="23" y="3"/>
                  </a:lnTo>
                  <a:lnTo>
                    <a:pt x="25" y="4"/>
                  </a:lnTo>
                  <a:lnTo>
                    <a:pt x="26" y="6"/>
                  </a:lnTo>
                  <a:lnTo>
                    <a:pt x="27" y="8"/>
                  </a:lnTo>
                  <a:lnTo>
                    <a:pt x="28" y="12"/>
                  </a:lnTo>
                  <a:lnTo>
                    <a:pt x="28" y="14"/>
                  </a:lnTo>
                  <a:lnTo>
                    <a:pt x="27" y="20"/>
                  </a:lnTo>
                  <a:lnTo>
                    <a:pt x="25" y="25"/>
                  </a:lnTo>
                  <a:lnTo>
                    <a:pt x="19" y="28"/>
                  </a:lnTo>
                  <a:lnTo>
                    <a:pt x="13"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3" name="Freeform 135"/>
            <p:cNvSpPr>
              <a:spLocks/>
            </p:cNvSpPr>
            <p:nvPr/>
          </p:nvSpPr>
          <p:spPr bwMode="auto">
            <a:xfrm>
              <a:off x="3380" y="2742"/>
              <a:ext cx="30" cy="30"/>
            </a:xfrm>
            <a:custGeom>
              <a:avLst/>
              <a:gdLst>
                <a:gd name="T0" fmla="*/ 1 w 60"/>
                <a:gd name="T1" fmla="*/ 1 h 58"/>
                <a:gd name="T2" fmla="*/ 1 w 60"/>
                <a:gd name="T3" fmla="*/ 1 h 58"/>
                <a:gd name="T4" fmla="*/ 1 w 60"/>
                <a:gd name="T5" fmla="*/ 1 h 58"/>
                <a:gd name="T6" fmla="*/ 1 w 60"/>
                <a:gd name="T7" fmla="*/ 1 h 58"/>
                <a:gd name="T8" fmla="*/ 1 w 60"/>
                <a:gd name="T9" fmla="*/ 1 h 58"/>
                <a:gd name="T10" fmla="*/ 1 w 60"/>
                <a:gd name="T11" fmla="*/ 1 h 58"/>
                <a:gd name="T12" fmla="*/ 1 w 60"/>
                <a:gd name="T13" fmla="*/ 1 h 58"/>
                <a:gd name="T14" fmla="*/ 1 w 60"/>
                <a:gd name="T15" fmla="*/ 0 h 58"/>
                <a:gd name="T16" fmla="*/ 1 w 60"/>
                <a:gd name="T17" fmla="*/ 0 h 58"/>
                <a:gd name="T18" fmla="*/ 1 w 60"/>
                <a:gd name="T19" fmla="*/ 1 h 58"/>
                <a:gd name="T20" fmla="*/ 1 w 60"/>
                <a:gd name="T21" fmla="*/ 1 h 58"/>
                <a:gd name="T22" fmla="*/ 1 w 60"/>
                <a:gd name="T23" fmla="*/ 1 h 58"/>
                <a:gd name="T24" fmla="*/ 0 w 60"/>
                <a:gd name="T25" fmla="*/ 1 h 58"/>
                <a:gd name="T26" fmla="*/ 1 w 60"/>
                <a:gd name="T27" fmla="*/ 1 h 58"/>
                <a:gd name="T28" fmla="*/ 1 w 60"/>
                <a:gd name="T29" fmla="*/ 1 h 58"/>
                <a:gd name="T30" fmla="*/ 1 w 60"/>
                <a:gd name="T31" fmla="*/ 1 h 58"/>
                <a:gd name="T32" fmla="*/ 1 w 60"/>
                <a:gd name="T33" fmla="*/ 1 h 58"/>
                <a:gd name="T34" fmla="*/ 1 w 60"/>
                <a:gd name="T35" fmla="*/ 1 h 58"/>
                <a:gd name="T36" fmla="*/ 1 w 60"/>
                <a:gd name="T37" fmla="*/ 1 h 58"/>
                <a:gd name="T38" fmla="*/ 1 w 60"/>
                <a:gd name="T39" fmla="*/ 1 h 58"/>
                <a:gd name="T40" fmla="*/ 1 w 60"/>
                <a:gd name="T41" fmla="*/ 1 h 58"/>
                <a:gd name="T42" fmla="*/ 1 w 60"/>
                <a:gd name="T43" fmla="*/ 1 h 58"/>
                <a:gd name="T44" fmla="*/ 1 w 60"/>
                <a:gd name="T45" fmla="*/ 1 h 58"/>
                <a:gd name="T46" fmla="*/ 1 w 60"/>
                <a:gd name="T47" fmla="*/ 1 h 58"/>
                <a:gd name="T48" fmla="*/ 1 w 60"/>
                <a:gd name="T49" fmla="*/ 1 h 58"/>
                <a:gd name="T50" fmla="*/ 1 w 60"/>
                <a:gd name="T51" fmla="*/ 1 h 58"/>
                <a:gd name="T52" fmla="*/ 1 w 60"/>
                <a:gd name="T53" fmla="*/ 1 h 58"/>
                <a:gd name="T54" fmla="*/ 1 w 60"/>
                <a:gd name="T55" fmla="*/ 1 h 58"/>
                <a:gd name="T56" fmla="*/ 1 w 60"/>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8"/>
                <a:gd name="T89" fmla="*/ 60 w 60"/>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8">
                  <a:moveTo>
                    <a:pt x="60" y="30"/>
                  </a:moveTo>
                  <a:lnTo>
                    <a:pt x="59" y="24"/>
                  </a:lnTo>
                  <a:lnTo>
                    <a:pt x="57" y="18"/>
                  </a:lnTo>
                  <a:lnTo>
                    <a:pt x="54" y="12"/>
                  </a:lnTo>
                  <a:lnTo>
                    <a:pt x="51" y="8"/>
                  </a:lnTo>
                  <a:lnTo>
                    <a:pt x="46" y="4"/>
                  </a:lnTo>
                  <a:lnTo>
                    <a:pt x="41" y="2"/>
                  </a:lnTo>
                  <a:lnTo>
                    <a:pt x="36" y="0"/>
                  </a:lnTo>
                  <a:lnTo>
                    <a:pt x="30" y="0"/>
                  </a:lnTo>
                  <a:lnTo>
                    <a:pt x="18" y="2"/>
                  </a:lnTo>
                  <a:lnTo>
                    <a:pt x="8" y="8"/>
                  </a:lnTo>
                  <a:lnTo>
                    <a:pt x="2" y="18"/>
                  </a:lnTo>
                  <a:lnTo>
                    <a:pt x="0" y="30"/>
                  </a:lnTo>
                  <a:lnTo>
                    <a:pt x="1" y="35"/>
                  </a:lnTo>
                  <a:lnTo>
                    <a:pt x="2" y="40"/>
                  </a:lnTo>
                  <a:lnTo>
                    <a:pt x="4" y="46"/>
                  </a:lnTo>
                  <a:lnTo>
                    <a:pt x="8" y="50"/>
                  </a:lnTo>
                  <a:lnTo>
                    <a:pt x="12" y="54"/>
                  </a:lnTo>
                  <a:lnTo>
                    <a:pt x="18" y="56"/>
                  </a:lnTo>
                  <a:lnTo>
                    <a:pt x="24" y="58"/>
                  </a:lnTo>
                  <a:lnTo>
                    <a:pt x="30" y="58"/>
                  </a:lnTo>
                  <a:lnTo>
                    <a:pt x="36" y="58"/>
                  </a:lnTo>
                  <a:lnTo>
                    <a:pt x="41" y="56"/>
                  </a:lnTo>
                  <a:lnTo>
                    <a:pt x="46" y="54"/>
                  </a:lnTo>
                  <a:lnTo>
                    <a:pt x="51" y="50"/>
                  </a:lnTo>
                  <a:lnTo>
                    <a:pt x="54" y="46"/>
                  </a:lnTo>
                  <a:lnTo>
                    <a:pt x="57" y="40"/>
                  </a:lnTo>
                  <a:lnTo>
                    <a:pt x="59" y="35"/>
                  </a:lnTo>
                  <a:lnTo>
                    <a:pt x="60"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4" name="Freeform 136"/>
            <p:cNvSpPr>
              <a:spLocks/>
            </p:cNvSpPr>
            <p:nvPr/>
          </p:nvSpPr>
          <p:spPr bwMode="auto">
            <a:xfrm>
              <a:off x="3388" y="2750"/>
              <a:ext cx="15" cy="14"/>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8"/>
                <a:gd name="T89" fmla="*/ 30 w 30"/>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5"/>
                  </a:lnTo>
                  <a:lnTo>
                    <a:pt x="4" y="3"/>
                  </a:lnTo>
                  <a:lnTo>
                    <a:pt x="7" y="2"/>
                  </a:lnTo>
                  <a:lnTo>
                    <a:pt x="9" y="1"/>
                  </a:lnTo>
                  <a:lnTo>
                    <a:pt x="11" y="0"/>
                  </a:lnTo>
                  <a:lnTo>
                    <a:pt x="15" y="0"/>
                  </a:lnTo>
                  <a:lnTo>
                    <a:pt x="17" y="0"/>
                  </a:lnTo>
                  <a:lnTo>
                    <a:pt x="21" y="1"/>
                  </a:lnTo>
                  <a:lnTo>
                    <a:pt x="23" y="2"/>
                  </a:lnTo>
                  <a:lnTo>
                    <a:pt x="25" y="3"/>
                  </a:lnTo>
                  <a:lnTo>
                    <a:pt x="26" y="5"/>
                  </a:lnTo>
                  <a:lnTo>
                    <a:pt x="29" y="9"/>
                  </a:lnTo>
                  <a:lnTo>
                    <a:pt x="30" y="11"/>
                  </a:lnTo>
                  <a:lnTo>
                    <a:pt x="30" y="15"/>
                  </a:lnTo>
                  <a:lnTo>
                    <a:pt x="29" y="20"/>
                  </a:lnTo>
                  <a:lnTo>
                    <a:pt x="25"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5" name="Freeform 137"/>
            <p:cNvSpPr>
              <a:spLocks/>
            </p:cNvSpPr>
            <p:nvPr/>
          </p:nvSpPr>
          <p:spPr bwMode="auto">
            <a:xfrm>
              <a:off x="3407" y="2643"/>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0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7" y="19"/>
                  </a:lnTo>
                  <a:lnTo>
                    <a:pt x="54" y="13"/>
                  </a:lnTo>
                  <a:lnTo>
                    <a:pt x="50" y="9"/>
                  </a:lnTo>
                  <a:lnTo>
                    <a:pt x="46" y="5"/>
                  </a:lnTo>
                  <a:lnTo>
                    <a:pt x="41" y="3"/>
                  </a:lnTo>
                  <a:lnTo>
                    <a:pt x="36" y="0"/>
                  </a:lnTo>
                  <a:lnTo>
                    <a:pt x="30" y="0"/>
                  </a:lnTo>
                  <a:lnTo>
                    <a:pt x="18" y="3"/>
                  </a:lnTo>
                  <a:lnTo>
                    <a:pt x="9" y="9"/>
                  </a:lnTo>
                  <a:lnTo>
                    <a:pt x="2" y="18"/>
                  </a:lnTo>
                  <a:lnTo>
                    <a:pt x="0" y="29"/>
                  </a:lnTo>
                  <a:lnTo>
                    <a:pt x="1" y="35"/>
                  </a:lnTo>
                  <a:lnTo>
                    <a:pt x="2" y="41"/>
                  </a:lnTo>
                  <a:lnTo>
                    <a:pt x="6" y="47"/>
                  </a:lnTo>
                  <a:lnTo>
                    <a:pt x="9" y="51"/>
                  </a:lnTo>
                  <a:lnTo>
                    <a:pt x="14" y="55"/>
                  </a:lnTo>
                  <a:lnTo>
                    <a:pt x="18" y="57"/>
                  </a:lnTo>
                  <a:lnTo>
                    <a:pt x="24" y="59"/>
                  </a:lnTo>
                  <a:lnTo>
                    <a:pt x="30" y="59"/>
                  </a:lnTo>
                  <a:lnTo>
                    <a:pt x="36" y="59"/>
                  </a:lnTo>
                  <a:lnTo>
                    <a:pt x="41" y="57"/>
                  </a:lnTo>
                  <a:lnTo>
                    <a:pt x="46" y="55"/>
                  </a:lnTo>
                  <a:lnTo>
                    <a:pt x="50" y="51"/>
                  </a:lnTo>
                  <a:lnTo>
                    <a:pt x="54" y="47"/>
                  </a:lnTo>
                  <a:lnTo>
                    <a:pt x="57"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6" name="Freeform 138"/>
            <p:cNvSpPr>
              <a:spLocks/>
            </p:cNvSpPr>
            <p:nvPr/>
          </p:nvSpPr>
          <p:spPr bwMode="auto">
            <a:xfrm>
              <a:off x="3414" y="2651"/>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9" y="28"/>
                  </a:lnTo>
                  <a:lnTo>
                    <a:pt x="7" y="27"/>
                  </a:lnTo>
                  <a:lnTo>
                    <a:pt x="4" y="25"/>
                  </a:lnTo>
                  <a:lnTo>
                    <a:pt x="3" y="22"/>
                  </a:lnTo>
                  <a:lnTo>
                    <a:pt x="1" y="20"/>
                  </a:lnTo>
                  <a:lnTo>
                    <a:pt x="0" y="18"/>
                  </a:lnTo>
                  <a:lnTo>
                    <a:pt x="0" y="14"/>
                  </a:lnTo>
                  <a:lnTo>
                    <a:pt x="0" y="12"/>
                  </a:lnTo>
                  <a:lnTo>
                    <a:pt x="1" y="9"/>
                  </a:lnTo>
                  <a:lnTo>
                    <a:pt x="3" y="6"/>
                  </a:lnTo>
                  <a:lnTo>
                    <a:pt x="4" y="4"/>
                  </a:lnTo>
                  <a:lnTo>
                    <a:pt x="7" y="3"/>
                  </a:lnTo>
                  <a:lnTo>
                    <a:pt x="9" y="2"/>
                  </a:lnTo>
                  <a:lnTo>
                    <a:pt x="12" y="0"/>
                  </a:lnTo>
                  <a:lnTo>
                    <a:pt x="15" y="0"/>
                  </a:lnTo>
                  <a:lnTo>
                    <a:pt x="17" y="0"/>
                  </a:lnTo>
                  <a:lnTo>
                    <a:pt x="21" y="2"/>
                  </a:lnTo>
                  <a:lnTo>
                    <a:pt x="23" y="3"/>
                  </a:lnTo>
                  <a:lnTo>
                    <a:pt x="25" y="4"/>
                  </a:lnTo>
                  <a:lnTo>
                    <a:pt x="26" y="6"/>
                  </a:lnTo>
                  <a:lnTo>
                    <a:pt x="29" y="9"/>
                  </a:lnTo>
                  <a:lnTo>
                    <a:pt x="30" y="12"/>
                  </a:lnTo>
                  <a:lnTo>
                    <a:pt x="30" y="14"/>
                  </a:lnTo>
                  <a:lnTo>
                    <a:pt x="29" y="20"/>
                  </a:lnTo>
                  <a:lnTo>
                    <a:pt x="25"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7" name="Freeform 139"/>
            <p:cNvSpPr>
              <a:spLocks/>
            </p:cNvSpPr>
            <p:nvPr/>
          </p:nvSpPr>
          <p:spPr bwMode="auto">
            <a:xfrm>
              <a:off x="3407" y="2515"/>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3"/>
                  </a:lnTo>
                  <a:lnTo>
                    <a:pt x="50" y="9"/>
                  </a:lnTo>
                  <a:lnTo>
                    <a:pt x="46" y="5"/>
                  </a:lnTo>
                  <a:lnTo>
                    <a:pt x="41" y="2"/>
                  </a:lnTo>
                  <a:lnTo>
                    <a:pt x="36" y="1"/>
                  </a:lnTo>
                  <a:lnTo>
                    <a:pt x="30" y="0"/>
                  </a:lnTo>
                  <a:lnTo>
                    <a:pt x="18" y="2"/>
                  </a:lnTo>
                  <a:lnTo>
                    <a:pt x="9" y="9"/>
                  </a:lnTo>
                  <a:lnTo>
                    <a:pt x="2" y="18"/>
                  </a:lnTo>
                  <a:lnTo>
                    <a:pt x="0" y="30"/>
                  </a:lnTo>
                  <a:lnTo>
                    <a:pt x="1" y="35"/>
                  </a:lnTo>
                  <a:lnTo>
                    <a:pt x="2" y="41"/>
                  </a:lnTo>
                  <a:lnTo>
                    <a:pt x="6" y="47"/>
                  </a:lnTo>
                  <a:lnTo>
                    <a:pt x="9" y="51"/>
                  </a:lnTo>
                  <a:lnTo>
                    <a:pt x="14" y="55"/>
                  </a:lnTo>
                  <a:lnTo>
                    <a:pt x="18" y="57"/>
                  </a:lnTo>
                  <a:lnTo>
                    <a:pt x="24" y="58"/>
                  </a:lnTo>
                  <a:lnTo>
                    <a:pt x="30" y="60"/>
                  </a:lnTo>
                  <a:lnTo>
                    <a:pt x="36" y="58"/>
                  </a:lnTo>
                  <a:lnTo>
                    <a:pt x="41" y="57"/>
                  </a:lnTo>
                  <a:lnTo>
                    <a:pt x="46" y="55"/>
                  </a:lnTo>
                  <a:lnTo>
                    <a:pt x="50" y="51"/>
                  </a:lnTo>
                  <a:lnTo>
                    <a:pt x="54" y="47"/>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8" name="Freeform 140"/>
            <p:cNvSpPr>
              <a:spLocks/>
            </p:cNvSpPr>
            <p:nvPr/>
          </p:nvSpPr>
          <p:spPr bwMode="auto">
            <a:xfrm>
              <a:off x="3414" y="252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8"/>
                  </a:lnTo>
                  <a:lnTo>
                    <a:pt x="7" y="27"/>
                  </a:lnTo>
                  <a:lnTo>
                    <a:pt x="4" y="25"/>
                  </a:lnTo>
                  <a:lnTo>
                    <a:pt x="3" y="23"/>
                  </a:lnTo>
                  <a:lnTo>
                    <a:pt x="1" y="20"/>
                  </a:lnTo>
                  <a:lnTo>
                    <a:pt x="0" y="18"/>
                  </a:lnTo>
                  <a:lnTo>
                    <a:pt x="0" y="15"/>
                  </a:lnTo>
                  <a:lnTo>
                    <a:pt x="0" y="12"/>
                  </a:lnTo>
                  <a:lnTo>
                    <a:pt x="1" y="9"/>
                  </a:lnTo>
                  <a:lnTo>
                    <a:pt x="3" y="7"/>
                  </a:lnTo>
                  <a:lnTo>
                    <a:pt x="4" y="4"/>
                  </a:lnTo>
                  <a:lnTo>
                    <a:pt x="7" y="3"/>
                  </a:lnTo>
                  <a:lnTo>
                    <a:pt x="9" y="1"/>
                  </a:lnTo>
                  <a:lnTo>
                    <a:pt x="12" y="0"/>
                  </a:lnTo>
                  <a:lnTo>
                    <a:pt x="15" y="0"/>
                  </a:lnTo>
                  <a:lnTo>
                    <a:pt x="17" y="0"/>
                  </a:lnTo>
                  <a:lnTo>
                    <a:pt x="21" y="1"/>
                  </a:lnTo>
                  <a:lnTo>
                    <a:pt x="23" y="3"/>
                  </a:lnTo>
                  <a:lnTo>
                    <a:pt x="25" y="4"/>
                  </a:lnTo>
                  <a:lnTo>
                    <a:pt x="26"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09" name="Freeform 141"/>
            <p:cNvSpPr>
              <a:spLocks/>
            </p:cNvSpPr>
            <p:nvPr/>
          </p:nvSpPr>
          <p:spPr bwMode="auto">
            <a:xfrm>
              <a:off x="2347" y="2643"/>
              <a:ext cx="29"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9"/>
                <a:gd name="T89" fmla="*/ 58 w 58"/>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9">
                  <a:moveTo>
                    <a:pt x="58" y="29"/>
                  </a:moveTo>
                  <a:lnTo>
                    <a:pt x="58" y="24"/>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7"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10" name="Freeform 142"/>
            <p:cNvSpPr>
              <a:spLocks/>
            </p:cNvSpPr>
            <p:nvPr/>
          </p:nvSpPr>
          <p:spPr bwMode="auto">
            <a:xfrm>
              <a:off x="2354" y="2651"/>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9"/>
                <a:gd name="T89" fmla="*/ 29 w 29"/>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9">
                  <a:moveTo>
                    <a:pt x="14" y="29"/>
                  </a:moveTo>
                  <a:lnTo>
                    <a:pt x="12" y="29"/>
                  </a:lnTo>
                  <a:lnTo>
                    <a:pt x="10" y="28"/>
                  </a:lnTo>
                  <a:lnTo>
                    <a:pt x="6" y="27"/>
                  </a:lnTo>
                  <a:lnTo>
                    <a:pt x="4" y="25"/>
                  </a:lnTo>
                  <a:lnTo>
                    <a:pt x="3" y="22"/>
                  </a:lnTo>
                  <a:lnTo>
                    <a:pt x="2" y="20"/>
                  </a:lnTo>
                  <a:lnTo>
                    <a:pt x="0" y="18"/>
                  </a:lnTo>
                  <a:lnTo>
                    <a:pt x="0" y="14"/>
                  </a:lnTo>
                  <a:lnTo>
                    <a:pt x="0" y="12"/>
                  </a:lnTo>
                  <a:lnTo>
                    <a:pt x="2" y="9"/>
                  </a:lnTo>
                  <a:lnTo>
                    <a:pt x="3" y="6"/>
                  </a:lnTo>
                  <a:lnTo>
                    <a:pt x="4" y="4"/>
                  </a:lnTo>
                  <a:lnTo>
                    <a:pt x="6" y="3"/>
                  </a:lnTo>
                  <a:lnTo>
                    <a:pt x="10" y="2"/>
                  </a:lnTo>
                  <a:lnTo>
                    <a:pt x="12" y="0"/>
                  </a:lnTo>
                  <a:lnTo>
                    <a:pt x="14" y="0"/>
                  </a:lnTo>
                  <a:lnTo>
                    <a:pt x="18" y="0"/>
                  </a:lnTo>
                  <a:lnTo>
                    <a:pt x="20" y="2"/>
                  </a:lnTo>
                  <a:lnTo>
                    <a:pt x="22" y="3"/>
                  </a:lnTo>
                  <a:lnTo>
                    <a:pt x="25" y="4"/>
                  </a:lnTo>
                  <a:lnTo>
                    <a:pt x="27" y="6"/>
                  </a:lnTo>
                  <a:lnTo>
                    <a:pt x="28" y="9"/>
                  </a:lnTo>
                  <a:lnTo>
                    <a:pt x="29" y="12"/>
                  </a:lnTo>
                  <a:lnTo>
                    <a:pt x="29" y="14"/>
                  </a:lnTo>
                  <a:lnTo>
                    <a:pt x="28" y="20"/>
                  </a:lnTo>
                  <a:lnTo>
                    <a:pt x="25" y="25"/>
                  </a:lnTo>
                  <a:lnTo>
                    <a:pt x="20" y="28"/>
                  </a:lnTo>
                  <a:lnTo>
                    <a:pt x="14"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11" name="Freeform 143"/>
            <p:cNvSpPr>
              <a:spLocks/>
            </p:cNvSpPr>
            <p:nvPr/>
          </p:nvSpPr>
          <p:spPr bwMode="auto">
            <a:xfrm>
              <a:off x="2485" y="156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8" y="19"/>
                  </a:lnTo>
                  <a:lnTo>
                    <a:pt x="54" y="13"/>
                  </a:lnTo>
                  <a:lnTo>
                    <a:pt x="51" y="8"/>
                  </a:lnTo>
                  <a:lnTo>
                    <a:pt x="46" y="5"/>
                  </a:lnTo>
                  <a:lnTo>
                    <a:pt x="41" y="3"/>
                  </a:lnTo>
                  <a:lnTo>
                    <a:pt x="36" y="0"/>
                  </a:lnTo>
                  <a:lnTo>
                    <a:pt x="30" y="0"/>
                  </a:lnTo>
                  <a:lnTo>
                    <a:pt x="18" y="3"/>
                  </a:lnTo>
                  <a:lnTo>
                    <a:pt x="9" y="8"/>
                  </a:lnTo>
                  <a:lnTo>
                    <a:pt x="2" y="19"/>
                  </a:lnTo>
                  <a:lnTo>
                    <a:pt x="0" y="30"/>
                  </a:lnTo>
                  <a:lnTo>
                    <a:pt x="1" y="36"/>
                  </a:lnTo>
                  <a:lnTo>
                    <a:pt x="2" y="42"/>
                  </a:lnTo>
                  <a:lnTo>
                    <a:pt x="6" y="47"/>
                  </a:lnTo>
                  <a:lnTo>
                    <a:pt x="9" y="51"/>
                  </a:lnTo>
                  <a:lnTo>
                    <a:pt x="14" y="55"/>
                  </a:lnTo>
                  <a:lnTo>
                    <a:pt x="18" y="58"/>
                  </a:lnTo>
                  <a:lnTo>
                    <a:pt x="24" y="59"/>
                  </a:lnTo>
                  <a:lnTo>
                    <a:pt x="30" y="60"/>
                  </a:lnTo>
                  <a:lnTo>
                    <a:pt x="36" y="59"/>
                  </a:lnTo>
                  <a:lnTo>
                    <a:pt x="41" y="58"/>
                  </a:lnTo>
                  <a:lnTo>
                    <a:pt x="46" y="55"/>
                  </a:lnTo>
                  <a:lnTo>
                    <a:pt x="51" y="51"/>
                  </a:lnTo>
                  <a:lnTo>
                    <a:pt x="54" y="47"/>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sp>
          <p:nvSpPr>
            <p:cNvPr id="16812" name="Freeform 144"/>
            <p:cNvSpPr>
              <a:spLocks/>
            </p:cNvSpPr>
            <p:nvPr/>
          </p:nvSpPr>
          <p:spPr bwMode="auto">
            <a:xfrm>
              <a:off x="2492" y="157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0" y="29"/>
                  </a:lnTo>
                  <a:lnTo>
                    <a:pt x="7" y="27"/>
                  </a:lnTo>
                  <a:lnTo>
                    <a:pt x="5" y="26"/>
                  </a:lnTo>
                  <a:lnTo>
                    <a:pt x="3" y="23"/>
                  </a:lnTo>
                  <a:lnTo>
                    <a:pt x="1" y="20"/>
                  </a:lnTo>
                  <a:lnTo>
                    <a:pt x="0" y="18"/>
                  </a:lnTo>
                  <a:lnTo>
                    <a:pt x="0" y="15"/>
                  </a:lnTo>
                  <a:lnTo>
                    <a:pt x="0" y="12"/>
                  </a:lnTo>
                  <a:lnTo>
                    <a:pt x="1" y="10"/>
                  </a:lnTo>
                  <a:lnTo>
                    <a:pt x="3" y="7"/>
                  </a:lnTo>
                  <a:lnTo>
                    <a:pt x="5" y="5"/>
                  </a:lnTo>
                  <a:lnTo>
                    <a:pt x="7" y="3"/>
                  </a:lnTo>
                  <a:lnTo>
                    <a:pt x="10" y="2"/>
                  </a:lnTo>
                  <a:lnTo>
                    <a:pt x="13" y="0"/>
                  </a:lnTo>
                  <a:lnTo>
                    <a:pt x="15" y="0"/>
                  </a:lnTo>
                  <a:lnTo>
                    <a:pt x="18"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a:lstStyle/>
            <a:p>
              <a:endParaRPr lang="en-US" sz="1776"/>
            </a:p>
          </p:txBody>
        </p:sp>
      </p:grpSp>
      <p:grpSp>
        <p:nvGrpSpPr>
          <p:cNvPr id="16389" name="Group 5"/>
          <p:cNvGrpSpPr>
            <a:grpSpLocks/>
          </p:cNvGrpSpPr>
          <p:nvPr/>
        </p:nvGrpSpPr>
        <p:grpSpPr bwMode="auto">
          <a:xfrm rot="16200000">
            <a:off x="6827308" y="4510616"/>
            <a:ext cx="1879424" cy="2330485"/>
            <a:chOff x="2332" y="1554"/>
            <a:chExt cx="1105" cy="1218"/>
          </a:xfrm>
        </p:grpSpPr>
        <p:sp>
          <p:nvSpPr>
            <p:cNvPr id="16535" name="Freeform 6"/>
            <p:cNvSpPr>
              <a:spLocks/>
            </p:cNvSpPr>
            <p:nvPr/>
          </p:nvSpPr>
          <p:spPr bwMode="auto">
            <a:xfrm>
              <a:off x="2450" y="2113"/>
              <a:ext cx="30" cy="30"/>
            </a:xfrm>
            <a:custGeom>
              <a:avLst/>
              <a:gdLst>
                <a:gd name="T0" fmla="*/ 0 w 61"/>
                <a:gd name="T1" fmla="*/ 1 h 60"/>
                <a:gd name="T2" fmla="*/ 0 w 61"/>
                <a:gd name="T3" fmla="*/ 1 h 60"/>
                <a:gd name="T4" fmla="*/ 0 w 61"/>
                <a:gd name="T5" fmla="*/ 1 h 60"/>
                <a:gd name="T6" fmla="*/ 0 w 61"/>
                <a:gd name="T7" fmla="*/ 1 h 60"/>
                <a:gd name="T8" fmla="*/ 0 w 61"/>
                <a:gd name="T9" fmla="*/ 1 h 60"/>
                <a:gd name="T10" fmla="*/ 0 w 61"/>
                <a:gd name="T11" fmla="*/ 1 h 60"/>
                <a:gd name="T12" fmla="*/ 0 w 61"/>
                <a:gd name="T13" fmla="*/ 1 h 60"/>
                <a:gd name="T14" fmla="*/ 0 w 61"/>
                <a:gd name="T15" fmla="*/ 1 h 60"/>
                <a:gd name="T16" fmla="*/ 0 w 61"/>
                <a:gd name="T17" fmla="*/ 0 h 60"/>
                <a:gd name="T18" fmla="*/ 0 w 61"/>
                <a:gd name="T19" fmla="*/ 1 h 60"/>
                <a:gd name="T20" fmla="*/ 0 w 61"/>
                <a:gd name="T21" fmla="*/ 1 h 60"/>
                <a:gd name="T22" fmla="*/ 0 w 61"/>
                <a:gd name="T23" fmla="*/ 1 h 60"/>
                <a:gd name="T24" fmla="*/ 0 w 61"/>
                <a:gd name="T25" fmla="*/ 1 h 60"/>
                <a:gd name="T26" fmla="*/ 0 w 61"/>
                <a:gd name="T27" fmla="*/ 1 h 60"/>
                <a:gd name="T28" fmla="*/ 0 w 61"/>
                <a:gd name="T29" fmla="*/ 1 h 60"/>
                <a:gd name="T30" fmla="*/ 0 w 61"/>
                <a:gd name="T31" fmla="*/ 1 h 60"/>
                <a:gd name="T32" fmla="*/ 0 w 61"/>
                <a:gd name="T33" fmla="*/ 1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60"/>
                <a:gd name="T53" fmla="*/ 61 w 61"/>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60">
                  <a:moveTo>
                    <a:pt x="31" y="60"/>
                  </a:moveTo>
                  <a:lnTo>
                    <a:pt x="18" y="57"/>
                  </a:lnTo>
                  <a:lnTo>
                    <a:pt x="9" y="50"/>
                  </a:lnTo>
                  <a:lnTo>
                    <a:pt x="2" y="41"/>
                  </a:lnTo>
                  <a:lnTo>
                    <a:pt x="0" y="30"/>
                  </a:lnTo>
                  <a:lnTo>
                    <a:pt x="2" y="18"/>
                  </a:lnTo>
                  <a:lnTo>
                    <a:pt x="9" y="8"/>
                  </a:lnTo>
                  <a:lnTo>
                    <a:pt x="18" y="2"/>
                  </a:lnTo>
                  <a:lnTo>
                    <a:pt x="31" y="0"/>
                  </a:lnTo>
                  <a:lnTo>
                    <a:pt x="42" y="2"/>
                  </a:lnTo>
                  <a:lnTo>
                    <a:pt x="52" y="8"/>
                  </a:lnTo>
                  <a:lnTo>
                    <a:pt x="58" y="18"/>
                  </a:lnTo>
                  <a:lnTo>
                    <a:pt x="61" y="30"/>
                  </a:lnTo>
                  <a:lnTo>
                    <a:pt x="58" y="41"/>
                  </a:lnTo>
                  <a:lnTo>
                    <a:pt x="52" y="50"/>
                  </a:lnTo>
                  <a:lnTo>
                    <a:pt x="42" y="57"/>
                  </a:lnTo>
                  <a:lnTo>
                    <a:pt x="31" y="6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36" name="Freeform 7"/>
            <p:cNvSpPr>
              <a:spLocks/>
            </p:cNvSpPr>
            <p:nvPr/>
          </p:nvSpPr>
          <p:spPr bwMode="auto">
            <a:xfrm>
              <a:off x="2431" y="2013"/>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2"/>
                <a:gd name="T56" fmla="*/ 132 w 132"/>
                <a:gd name="T57" fmla="*/ 182 h 1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37" name="Freeform 8"/>
            <p:cNvSpPr>
              <a:spLocks/>
            </p:cNvSpPr>
            <p:nvPr/>
          </p:nvSpPr>
          <p:spPr bwMode="auto">
            <a:xfrm>
              <a:off x="2431" y="2013"/>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2"/>
                <a:gd name="T56" fmla="*/ 132 w 132"/>
                <a:gd name="T57" fmla="*/ 182 h 1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38" name="Freeform 9"/>
            <p:cNvSpPr>
              <a:spLocks/>
            </p:cNvSpPr>
            <p:nvPr/>
          </p:nvSpPr>
          <p:spPr bwMode="auto">
            <a:xfrm>
              <a:off x="2359" y="2051"/>
              <a:ext cx="89" cy="73"/>
            </a:xfrm>
            <a:custGeom>
              <a:avLst/>
              <a:gdLst>
                <a:gd name="T0" fmla="*/ 1 w 177"/>
                <a:gd name="T1" fmla="*/ 1 h 146"/>
                <a:gd name="T2" fmla="*/ 1 w 177"/>
                <a:gd name="T3" fmla="*/ 1 h 146"/>
                <a:gd name="T4" fmla="*/ 1 w 177"/>
                <a:gd name="T5" fmla="*/ 1 h 146"/>
                <a:gd name="T6" fmla="*/ 1 w 177"/>
                <a:gd name="T7" fmla="*/ 1 h 146"/>
                <a:gd name="T8" fmla="*/ 1 w 177"/>
                <a:gd name="T9" fmla="*/ 1 h 146"/>
                <a:gd name="T10" fmla="*/ 1 w 177"/>
                <a:gd name="T11" fmla="*/ 1 h 146"/>
                <a:gd name="T12" fmla="*/ 1 w 177"/>
                <a:gd name="T13" fmla="*/ 1 h 146"/>
                <a:gd name="T14" fmla="*/ 1 w 177"/>
                <a:gd name="T15" fmla="*/ 0 h 146"/>
                <a:gd name="T16" fmla="*/ 1 w 177"/>
                <a:gd name="T17" fmla="*/ 1 h 146"/>
                <a:gd name="T18" fmla="*/ 1 w 177"/>
                <a:gd name="T19" fmla="*/ 1 h 146"/>
                <a:gd name="T20" fmla="*/ 1 w 177"/>
                <a:gd name="T21" fmla="*/ 1 h 146"/>
                <a:gd name="T22" fmla="*/ 0 w 177"/>
                <a:gd name="T23" fmla="*/ 1 h 146"/>
                <a:gd name="T24" fmla="*/ 1 w 177"/>
                <a:gd name="T25" fmla="*/ 1 h 146"/>
                <a:gd name="T26" fmla="*/ 1 w 177"/>
                <a:gd name="T27" fmla="*/ 1 h 146"/>
                <a:gd name="T28" fmla="*/ 1 w 177"/>
                <a:gd name="T29" fmla="*/ 1 h 146"/>
                <a:gd name="T30" fmla="*/ 1 w 177"/>
                <a:gd name="T31" fmla="*/ 1 h 146"/>
                <a:gd name="T32" fmla="*/ 1 w 177"/>
                <a:gd name="T33" fmla="*/ 1 h 146"/>
                <a:gd name="T34" fmla="*/ 1 w 177"/>
                <a:gd name="T35" fmla="*/ 1 h 146"/>
                <a:gd name="T36" fmla="*/ 1 w 177"/>
                <a:gd name="T37" fmla="*/ 1 h 146"/>
                <a:gd name="T38" fmla="*/ 1 w 177"/>
                <a:gd name="T39" fmla="*/ 1 h 146"/>
                <a:gd name="T40" fmla="*/ 1 w 177"/>
                <a:gd name="T41" fmla="*/ 1 h 146"/>
                <a:gd name="T42" fmla="*/ 1 w 177"/>
                <a:gd name="T43" fmla="*/ 1 h 146"/>
                <a:gd name="T44" fmla="*/ 1 w 177"/>
                <a:gd name="T45" fmla="*/ 1 h 146"/>
                <a:gd name="T46" fmla="*/ 1 w 177"/>
                <a:gd name="T47" fmla="*/ 1 h 146"/>
                <a:gd name="T48" fmla="*/ 1 w 177"/>
                <a:gd name="T49" fmla="*/ 1 h 146"/>
                <a:gd name="T50" fmla="*/ 1 w 177"/>
                <a:gd name="T51" fmla="*/ 1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46"/>
                <a:gd name="T80" fmla="*/ 177 w 177"/>
                <a:gd name="T81" fmla="*/ 146 h 1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46">
                  <a:moveTo>
                    <a:pt x="163" y="144"/>
                  </a:moveTo>
                  <a:lnTo>
                    <a:pt x="177" y="118"/>
                  </a:lnTo>
                  <a:lnTo>
                    <a:pt x="172" y="110"/>
                  </a:lnTo>
                  <a:lnTo>
                    <a:pt x="161" y="89"/>
                  </a:lnTo>
                  <a:lnTo>
                    <a:pt x="144" y="62"/>
                  </a:lnTo>
                  <a:lnTo>
                    <a:pt x="122" y="33"/>
                  </a:lnTo>
                  <a:lnTo>
                    <a:pt x="95" y="11"/>
                  </a:lnTo>
                  <a:lnTo>
                    <a:pt x="69" y="0"/>
                  </a:lnTo>
                  <a:lnTo>
                    <a:pt x="40" y="7"/>
                  </a:lnTo>
                  <a:lnTo>
                    <a:pt x="14" y="38"/>
                  </a:lnTo>
                  <a:lnTo>
                    <a:pt x="3" y="60"/>
                  </a:lnTo>
                  <a:lnTo>
                    <a:pt x="0" y="78"/>
                  </a:lnTo>
                  <a:lnTo>
                    <a:pt x="1" y="94"/>
                  </a:lnTo>
                  <a:lnTo>
                    <a:pt x="8" y="106"/>
                  </a:lnTo>
                  <a:lnTo>
                    <a:pt x="17" y="117"/>
                  </a:lnTo>
                  <a:lnTo>
                    <a:pt x="30" y="126"/>
                  </a:lnTo>
                  <a:lnTo>
                    <a:pt x="46" y="132"/>
                  </a:lnTo>
                  <a:lnTo>
                    <a:pt x="62" y="138"/>
                  </a:lnTo>
                  <a:lnTo>
                    <a:pt x="79" y="141"/>
                  </a:lnTo>
                  <a:lnTo>
                    <a:pt x="98" y="143"/>
                  </a:lnTo>
                  <a:lnTo>
                    <a:pt x="115" y="144"/>
                  </a:lnTo>
                  <a:lnTo>
                    <a:pt x="130" y="146"/>
                  </a:lnTo>
                  <a:lnTo>
                    <a:pt x="144" y="146"/>
                  </a:lnTo>
                  <a:lnTo>
                    <a:pt x="154" y="144"/>
                  </a:lnTo>
                  <a:lnTo>
                    <a:pt x="161" y="144"/>
                  </a:lnTo>
                  <a:lnTo>
                    <a:pt x="163" y="14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39" name="Freeform 10"/>
            <p:cNvSpPr>
              <a:spLocks/>
            </p:cNvSpPr>
            <p:nvPr/>
          </p:nvSpPr>
          <p:spPr bwMode="auto">
            <a:xfrm>
              <a:off x="2359" y="2133"/>
              <a:ext cx="89" cy="71"/>
            </a:xfrm>
            <a:custGeom>
              <a:avLst/>
              <a:gdLst>
                <a:gd name="T0" fmla="*/ 1 w 178"/>
                <a:gd name="T1" fmla="*/ 0 h 143"/>
                <a:gd name="T2" fmla="*/ 1 w 178"/>
                <a:gd name="T3" fmla="*/ 0 h 143"/>
                <a:gd name="T4" fmla="*/ 1 w 178"/>
                <a:gd name="T5" fmla="*/ 0 h 143"/>
                <a:gd name="T6" fmla="*/ 1 w 178"/>
                <a:gd name="T7" fmla="*/ 0 h 143"/>
                <a:gd name="T8" fmla="*/ 1 w 178"/>
                <a:gd name="T9" fmla="*/ 0 h 143"/>
                <a:gd name="T10" fmla="*/ 1 w 178"/>
                <a:gd name="T11" fmla="*/ 0 h 143"/>
                <a:gd name="T12" fmla="*/ 1 w 178"/>
                <a:gd name="T13" fmla="*/ 0 h 143"/>
                <a:gd name="T14" fmla="*/ 1 w 178"/>
                <a:gd name="T15" fmla="*/ 0 h 143"/>
                <a:gd name="T16" fmla="*/ 1 w 178"/>
                <a:gd name="T17" fmla="*/ 0 h 143"/>
                <a:gd name="T18" fmla="*/ 1 w 178"/>
                <a:gd name="T19" fmla="*/ 0 h 143"/>
                <a:gd name="T20" fmla="*/ 1 w 178"/>
                <a:gd name="T21" fmla="*/ 0 h 143"/>
                <a:gd name="T22" fmla="*/ 1 w 178"/>
                <a:gd name="T23" fmla="*/ 0 h 143"/>
                <a:gd name="T24" fmla="*/ 1 w 178"/>
                <a:gd name="T25" fmla="*/ 0 h 143"/>
                <a:gd name="T26" fmla="*/ 1 w 178"/>
                <a:gd name="T27" fmla="*/ 0 h 143"/>
                <a:gd name="T28" fmla="*/ 1 w 178"/>
                <a:gd name="T29" fmla="*/ 0 h 143"/>
                <a:gd name="T30" fmla="*/ 0 w 178"/>
                <a:gd name="T31" fmla="*/ 0 h 143"/>
                <a:gd name="T32" fmla="*/ 1 w 178"/>
                <a:gd name="T33" fmla="*/ 0 h 143"/>
                <a:gd name="T34" fmla="*/ 1 w 178"/>
                <a:gd name="T35" fmla="*/ 0 h 143"/>
                <a:gd name="T36" fmla="*/ 1 w 178"/>
                <a:gd name="T37" fmla="*/ 0 h 143"/>
                <a:gd name="T38" fmla="*/ 1 w 178"/>
                <a:gd name="T39" fmla="*/ 0 h 143"/>
                <a:gd name="T40" fmla="*/ 1 w 178"/>
                <a:gd name="T41" fmla="*/ 0 h 143"/>
                <a:gd name="T42" fmla="*/ 1 w 178"/>
                <a:gd name="T43" fmla="*/ 0 h 143"/>
                <a:gd name="T44" fmla="*/ 1 w 178"/>
                <a:gd name="T45" fmla="*/ 0 h 143"/>
                <a:gd name="T46" fmla="*/ 1 w 178"/>
                <a:gd name="T47" fmla="*/ 0 h 143"/>
                <a:gd name="T48" fmla="*/ 1 w 178"/>
                <a:gd name="T49" fmla="*/ 0 h 143"/>
                <a:gd name="T50" fmla="*/ 1 w 178"/>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8"/>
                <a:gd name="T79" fmla="*/ 0 h 143"/>
                <a:gd name="T80" fmla="*/ 178 w 178"/>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8" h="143">
                  <a:moveTo>
                    <a:pt x="178" y="27"/>
                  </a:moveTo>
                  <a:lnTo>
                    <a:pt x="164" y="1"/>
                  </a:lnTo>
                  <a:lnTo>
                    <a:pt x="162" y="1"/>
                  </a:lnTo>
                  <a:lnTo>
                    <a:pt x="155" y="1"/>
                  </a:lnTo>
                  <a:lnTo>
                    <a:pt x="145" y="0"/>
                  </a:lnTo>
                  <a:lnTo>
                    <a:pt x="131" y="0"/>
                  </a:lnTo>
                  <a:lnTo>
                    <a:pt x="116" y="1"/>
                  </a:lnTo>
                  <a:lnTo>
                    <a:pt x="99" y="2"/>
                  </a:lnTo>
                  <a:lnTo>
                    <a:pt x="80" y="5"/>
                  </a:lnTo>
                  <a:lnTo>
                    <a:pt x="63" y="7"/>
                  </a:lnTo>
                  <a:lnTo>
                    <a:pt x="46" y="13"/>
                  </a:lnTo>
                  <a:lnTo>
                    <a:pt x="31" y="18"/>
                  </a:lnTo>
                  <a:lnTo>
                    <a:pt x="18" y="27"/>
                  </a:lnTo>
                  <a:lnTo>
                    <a:pt x="8" y="37"/>
                  </a:lnTo>
                  <a:lnTo>
                    <a:pt x="2" y="50"/>
                  </a:lnTo>
                  <a:lnTo>
                    <a:pt x="0" y="65"/>
                  </a:lnTo>
                  <a:lnTo>
                    <a:pt x="4" y="83"/>
                  </a:lnTo>
                  <a:lnTo>
                    <a:pt x="14" y="104"/>
                  </a:lnTo>
                  <a:lnTo>
                    <a:pt x="41" y="135"/>
                  </a:lnTo>
                  <a:lnTo>
                    <a:pt x="69" y="143"/>
                  </a:lnTo>
                  <a:lnTo>
                    <a:pt x="96" y="132"/>
                  </a:lnTo>
                  <a:lnTo>
                    <a:pt x="122" y="111"/>
                  </a:lnTo>
                  <a:lnTo>
                    <a:pt x="145" y="83"/>
                  </a:lnTo>
                  <a:lnTo>
                    <a:pt x="162" y="55"/>
                  </a:lnTo>
                  <a:lnTo>
                    <a:pt x="174" y="35"/>
                  </a:lnTo>
                  <a:lnTo>
                    <a:pt x="178" y="2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0" name="Freeform 11"/>
            <p:cNvSpPr>
              <a:spLocks/>
            </p:cNvSpPr>
            <p:nvPr/>
          </p:nvSpPr>
          <p:spPr bwMode="auto">
            <a:xfrm>
              <a:off x="2432" y="2151"/>
              <a:ext cx="66" cy="90"/>
            </a:xfrm>
            <a:custGeom>
              <a:avLst/>
              <a:gdLst>
                <a:gd name="T0" fmla="*/ 1 w 132"/>
                <a:gd name="T1" fmla="*/ 0 h 181"/>
                <a:gd name="T2" fmla="*/ 1 w 132"/>
                <a:gd name="T3" fmla="*/ 0 h 181"/>
                <a:gd name="T4" fmla="*/ 1 w 132"/>
                <a:gd name="T5" fmla="*/ 0 h 181"/>
                <a:gd name="T6" fmla="*/ 1 w 132"/>
                <a:gd name="T7" fmla="*/ 0 h 181"/>
                <a:gd name="T8" fmla="*/ 1 w 132"/>
                <a:gd name="T9" fmla="*/ 0 h 181"/>
                <a:gd name="T10" fmla="*/ 1 w 132"/>
                <a:gd name="T11" fmla="*/ 0 h 181"/>
                <a:gd name="T12" fmla="*/ 0 w 132"/>
                <a:gd name="T13" fmla="*/ 0 h 181"/>
                <a:gd name="T14" fmla="*/ 1 w 132"/>
                <a:gd name="T15" fmla="*/ 0 h 181"/>
                <a:gd name="T16" fmla="*/ 1 w 132"/>
                <a:gd name="T17" fmla="*/ 0 h 181"/>
                <a:gd name="T18" fmla="*/ 1 w 132"/>
                <a:gd name="T19" fmla="*/ 0 h 181"/>
                <a:gd name="T20" fmla="*/ 1 w 132"/>
                <a:gd name="T21" fmla="*/ 0 h 181"/>
                <a:gd name="T22" fmla="*/ 1 w 132"/>
                <a:gd name="T23" fmla="*/ 0 h 181"/>
                <a:gd name="T24" fmla="*/ 1 w 132"/>
                <a:gd name="T25" fmla="*/ 0 h 181"/>
                <a:gd name="T26" fmla="*/ 1 w 132"/>
                <a:gd name="T27" fmla="*/ 0 h 181"/>
                <a:gd name="T28" fmla="*/ 1 w 132"/>
                <a:gd name="T29" fmla="*/ 0 h 181"/>
                <a:gd name="T30" fmla="*/ 1 w 132"/>
                <a:gd name="T31" fmla="*/ 0 h 181"/>
                <a:gd name="T32" fmla="*/ 1 w 132"/>
                <a:gd name="T33" fmla="*/ 0 h 181"/>
                <a:gd name="T34" fmla="*/ 1 w 132"/>
                <a:gd name="T35" fmla="*/ 0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1"/>
                <a:gd name="T56" fmla="*/ 132 w 132"/>
                <a:gd name="T57" fmla="*/ 181 h 1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1">
                  <a:moveTo>
                    <a:pt x="82" y="0"/>
                  </a:moveTo>
                  <a:lnTo>
                    <a:pt x="52" y="0"/>
                  </a:lnTo>
                  <a:lnTo>
                    <a:pt x="47" y="8"/>
                  </a:lnTo>
                  <a:lnTo>
                    <a:pt x="35" y="29"/>
                  </a:lnTo>
                  <a:lnTo>
                    <a:pt x="20" y="57"/>
                  </a:lnTo>
                  <a:lnTo>
                    <a:pt x="7" y="90"/>
                  </a:lnTo>
                  <a:lnTo>
                    <a:pt x="0" y="123"/>
                  </a:lnTo>
                  <a:lnTo>
                    <a:pt x="5" y="152"/>
                  </a:lnTo>
                  <a:lnTo>
                    <a:pt x="24" y="172"/>
                  </a:lnTo>
                  <a:lnTo>
                    <a:pt x="64" y="181"/>
                  </a:lnTo>
                  <a:lnTo>
                    <a:pt x="106" y="172"/>
                  </a:lnTo>
                  <a:lnTo>
                    <a:pt x="127" y="152"/>
                  </a:lnTo>
                  <a:lnTo>
                    <a:pt x="132" y="123"/>
                  </a:lnTo>
                  <a:lnTo>
                    <a:pt x="127" y="90"/>
                  </a:lnTo>
                  <a:lnTo>
                    <a:pt x="114" y="57"/>
                  </a:lnTo>
                  <a:lnTo>
                    <a:pt x="99" y="29"/>
                  </a:lnTo>
                  <a:lnTo>
                    <a:pt x="86" y="8"/>
                  </a:lnTo>
                  <a:lnTo>
                    <a:pt x="8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1" name="Freeform 12"/>
            <p:cNvSpPr>
              <a:spLocks/>
            </p:cNvSpPr>
            <p:nvPr/>
          </p:nvSpPr>
          <p:spPr bwMode="auto">
            <a:xfrm>
              <a:off x="2482" y="2132"/>
              <a:ext cx="88" cy="72"/>
            </a:xfrm>
            <a:custGeom>
              <a:avLst/>
              <a:gdLst>
                <a:gd name="T0" fmla="*/ 0 w 177"/>
                <a:gd name="T1" fmla="*/ 1 h 144"/>
                <a:gd name="T2" fmla="*/ 0 w 177"/>
                <a:gd name="T3" fmla="*/ 1 h 144"/>
                <a:gd name="T4" fmla="*/ 0 w 177"/>
                <a:gd name="T5" fmla="*/ 1 h 144"/>
                <a:gd name="T6" fmla="*/ 0 w 177"/>
                <a:gd name="T7" fmla="*/ 1 h 144"/>
                <a:gd name="T8" fmla="*/ 0 w 177"/>
                <a:gd name="T9" fmla="*/ 1 h 144"/>
                <a:gd name="T10" fmla="*/ 0 w 177"/>
                <a:gd name="T11" fmla="*/ 1 h 144"/>
                <a:gd name="T12" fmla="*/ 0 w 177"/>
                <a:gd name="T13" fmla="*/ 1 h 144"/>
                <a:gd name="T14" fmla="*/ 0 w 177"/>
                <a:gd name="T15" fmla="*/ 1 h 144"/>
                <a:gd name="T16" fmla="*/ 0 w 177"/>
                <a:gd name="T17" fmla="*/ 1 h 144"/>
                <a:gd name="T18" fmla="*/ 0 w 177"/>
                <a:gd name="T19" fmla="*/ 1 h 144"/>
                <a:gd name="T20" fmla="*/ 0 w 177"/>
                <a:gd name="T21" fmla="*/ 1 h 144"/>
                <a:gd name="T22" fmla="*/ 0 w 177"/>
                <a:gd name="T23" fmla="*/ 1 h 144"/>
                <a:gd name="T24" fmla="*/ 0 w 177"/>
                <a:gd name="T25" fmla="*/ 1 h 144"/>
                <a:gd name="T26" fmla="*/ 0 w 177"/>
                <a:gd name="T27" fmla="*/ 1 h 144"/>
                <a:gd name="T28" fmla="*/ 0 w 177"/>
                <a:gd name="T29" fmla="*/ 1 h 144"/>
                <a:gd name="T30" fmla="*/ 0 w 177"/>
                <a:gd name="T31" fmla="*/ 1 h 144"/>
                <a:gd name="T32" fmla="*/ 0 w 177"/>
                <a:gd name="T33" fmla="*/ 1 h 144"/>
                <a:gd name="T34" fmla="*/ 0 w 177"/>
                <a:gd name="T35" fmla="*/ 1 h 144"/>
                <a:gd name="T36" fmla="*/ 0 w 177"/>
                <a:gd name="T37" fmla="*/ 1 h 144"/>
                <a:gd name="T38" fmla="*/ 0 w 177"/>
                <a:gd name="T39" fmla="*/ 1 h 144"/>
                <a:gd name="T40" fmla="*/ 0 w 177"/>
                <a:gd name="T41" fmla="*/ 1 h 144"/>
                <a:gd name="T42" fmla="*/ 0 w 177"/>
                <a:gd name="T43" fmla="*/ 0 h 144"/>
                <a:gd name="T44" fmla="*/ 0 w 177"/>
                <a:gd name="T45" fmla="*/ 0 h 144"/>
                <a:gd name="T46" fmla="*/ 0 w 177"/>
                <a:gd name="T47" fmla="*/ 1 h 144"/>
                <a:gd name="T48" fmla="*/ 0 w 177"/>
                <a:gd name="T49" fmla="*/ 1 h 144"/>
                <a:gd name="T50" fmla="*/ 0 w 177"/>
                <a:gd name="T51" fmla="*/ 1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44"/>
                <a:gd name="T80" fmla="*/ 177 w 177"/>
                <a:gd name="T81" fmla="*/ 144 h 1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44">
                  <a:moveTo>
                    <a:pt x="15" y="1"/>
                  </a:moveTo>
                  <a:lnTo>
                    <a:pt x="0" y="26"/>
                  </a:lnTo>
                  <a:lnTo>
                    <a:pt x="5" y="34"/>
                  </a:lnTo>
                  <a:lnTo>
                    <a:pt x="16" y="55"/>
                  </a:lnTo>
                  <a:lnTo>
                    <a:pt x="33" y="83"/>
                  </a:lnTo>
                  <a:lnTo>
                    <a:pt x="56" y="110"/>
                  </a:lnTo>
                  <a:lnTo>
                    <a:pt x="82" y="132"/>
                  </a:lnTo>
                  <a:lnTo>
                    <a:pt x="109" y="144"/>
                  </a:lnTo>
                  <a:lnTo>
                    <a:pt x="137" y="137"/>
                  </a:lnTo>
                  <a:lnTo>
                    <a:pt x="164" y="106"/>
                  </a:lnTo>
                  <a:lnTo>
                    <a:pt x="174" y="85"/>
                  </a:lnTo>
                  <a:lnTo>
                    <a:pt x="177" y="67"/>
                  </a:lnTo>
                  <a:lnTo>
                    <a:pt x="176" y="50"/>
                  </a:lnTo>
                  <a:lnTo>
                    <a:pt x="170" y="38"/>
                  </a:lnTo>
                  <a:lnTo>
                    <a:pt x="161" y="27"/>
                  </a:lnTo>
                  <a:lnTo>
                    <a:pt x="147" y="19"/>
                  </a:lnTo>
                  <a:lnTo>
                    <a:pt x="132" y="12"/>
                  </a:lnTo>
                  <a:lnTo>
                    <a:pt x="116" y="8"/>
                  </a:lnTo>
                  <a:lnTo>
                    <a:pt x="98" y="4"/>
                  </a:lnTo>
                  <a:lnTo>
                    <a:pt x="81" y="2"/>
                  </a:lnTo>
                  <a:lnTo>
                    <a:pt x="63" y="1"/>
                  </a:lnTo>
                  <a:lnTo>
                    <a:pt x="48" y="0"/>
                  </a:lnTo>
                  <a:lnTo>
                    <a:pt x="35" y="0"/>
                  </a:lnTo>
                  <a:lnTo>
                    <a:pt x="24" y="1"/>
                  </a:lnTo>
                  <a:lnTo>
                    <a:pt x="17" y="1"/>
                  </a:lnTo>
                  <a:lnTo>
                    <a:pt x="15"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2" name="Freeform 13"/>
            <p:cNvSpPr>
              <a:spLocks/>
            </p:cNvSpPr>
            <p:nvPr/>
          </p:nvSpPr>
          <p:spPr bwMode="auto">
            <a:xfrm>
              <a:off x="2481" y="2051"/>
              <a:ext cx="90" cy="72"/>
            </a:xfrm>
            <a:custGeom>
              <a:avLst/>
              <a:gdLst>
                <a:gd name="T0" fmla="*/ 0 w 180"/>
                <a:gd name="T1" fmla="*/ 1 h 143"/>
                <a:gd name="T2" fmla="*/ 1 w 180"/>
                <a:gd name="T3" fmla="*/ 1 h 143"/>
                <a:gd name="T4" fmla="*/ 1 w 180"/>
                <a:gd name="T5" fmla="*/ 1 h 143"/>
                <a:gd name="T6" fmla="*/ 1 w 180"/>
                <a:gd name="T7" fmla="*/ 1 h 143"/>
                <a:gd name="T8" fmla="*/ 1 w 180"/>
                <a:gd name="T9" fmla="*/ 1 h 143"/>
                <a:gd name="T10" fmla="*/ 1 w 180"/>
                <a:gd name="T11" fmla="*/ 1 h 143"/>
                <a:gd name="T12" fmla="*/ 1 w 180"/>
                <a:gd name="T13" fmla="*/ 1 h 143"/>
                <a:gd name="T14" fmla="*/ 1 w 180"/>
                <a:gd name="T15" fmla="*/ 1 h 143"/>
                <a:gd name="T16" fmla="*/ 1 w 180"/>
                <a:gd name="T17" fmla="*/ 1 h 143"/>
                <a:gd name="T18" fmla="*/ 1 w 180"/>
                <a:gd name="T19" fmla="*/ 1 h 143"/>
                <a:gd name="T20" fmla="*/ 1 w 180"/>
                <a:gd name="T21" fmla="*/ 1 h 143"/>
                <a:gd name="T22" fmla="*/ 1 w 180"/>
                <a:gd name="T23" fmla="*/ 1 h 143"/>
                <a:gd name="T24" fmla="*/ 1 w 180"/>
                <a:gd name="T25" fmla="*/ 1 h 143"/>
                <a:gd name="T26" fmla="*/ 1 w 180"/>
                <a:gd name="T27" fmla="*/ 1 h 143"/>
                <a:gd name="T28" fmla="*/ 1 w 180"/>
                <a:gd name="T29" fmla="*/ 1 h 143"/>
                <a:gd name="T30" fmla="*/ 1 w 180"/>
                <a:gd name="T31" fmla="*/ 1 h 143"/>
                <a:gd name="T32" fmla="*/ 1 w 180"/>
                <a:gd name="T33" fmla="*/ 1 h 143"/>
                <a:gd name="T34" fmla="*/ 1 w 180"/>
                <a:gd name="T35" fmla="*/ 1 h 143"/>
                <a:gd name="T36" fmla="*/ 1 w 180"/>
                <a:gd name="T37" fmla="*/ 1 h 143"/>
                <a:gd name="T38" fmla="*/ 1 w 180"/>
                <a:gd name="T39" fmla="*/ 0 h 143"/>
                <a:gd name="T40" fmla="*/ 1 w 180"/>
                <a:gd name="T41" fmla="*/ 1 h 143"/>
                <a:gd name="T42" fmla="*/ 1 w 180"/>
                <a:gd name="T43" fmla="*/ 1 h 143"/>
                <a:gd name="T44" fmla="*/ 1 w 180"/>
                <a:gd name="T45" fmla="*/ 1 h 143"/>
                <a:gd name="T46" fmla="*/ 1 w 180"/>
                <a:gd name="T47" fmla="*/ 1 h 143"/>
                <a:gd name="T48" fmla="*/ 1 w 180"/>
                <a:gd name="T49" fmla="*/ 1 h 143"/>
                <a:gd name="T50" fmla="*/ 0 w 180"/>
                <a:gd name="T51" fmla="*/ 1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
                <a:gd name="T79" fmla="*/ 0 h 143"/>
                <a:gd name="T80" fmla="*/ 180 w 180"/>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 h="143">
                  <a:moveTo>
                    <a:pt x="0" y="116"/>
                  </a:moveTo>
                  <a:lnTo>
                    <a:pt x="15" y="142"/>
                  </a:lnTo>
                  <a:lnTo>
                    <a:pt x="17" y="142"/>
                  </a:lnTo>
                  <a:lnTo>
                    <a:pt x="24" y="142"/>
                  </a:lnTo>
                  <a:lnTo>
                    <a:pt x="34" y="143"/>
                  </a:lnTo>
                  <a:lnTo>
                    <a:pt x="48" y="143"/>
                  </a:lnTo>
                  <a:lnTo>
                    <a:pt x="63" y="142"/>
                  </a:lnTo>
                  <a:lnTo>
                    <a:pt x="80" y="141"/>
                  </a:lnTo>
                  <a:lnTo>
                    <a:pt x="99" y="139"/>
                  </a:lnTo>
                  <a:lnTo>
                    <a:pt x="116" y="135"/>
                  </a:lnTo>
                  <a:lnTo>
                    <a:pt x="133" y="131"/>
                  </a:lnTo>
                  <a:lnTo>
                    <a:pt x="148" y="125"/>
                  </a:lnTo>
                  <a:lnTo>
                    <a:pt x="161" y="117"/>
                  </a:lnTo>
                  <a:lnTo>
                    <a:pt x="171" y="106"/>
                  </a:lnTo>
                  <a:lnTo>
                    <a:pt x="177" y="94"/>
                  </a:lnTo>
                  <a:lnTo>
                    <a:pt x="180" y="79"/>
                  </a:lnTo>
                  <a:lnTo>
                    <a:pt x="175" y="60"/>
                  </a:lnTo>
                  <a:lnTo>
                    <a:pt x="166" y="40"/>
                  </a:lnTo>
                  <a:lnTo>
                    <a:pt x="138" y="7"/>
                  </a:lnTo>
                  <a:lnTo>
                    <a:pt x="109" y="0"/>
                  </a:lnTo>
                  <a:lnTo>
                    <a:pt x="82" y="10"/>
                  </a:lnTo>
                  <a:lnTo>
                    <a:pt x="56" y="32"/>
                  </a:lnTo>
                  <a:lnTo>
                    <a:pt x="33" y="59"/>
                  </a:lnTo>
                  <a:lnTo>
                    <a:pt x="16" y="87"/>
                  </a:lnTo>
                  <a:lnTo>
                    <a:pt x="4" y="108"/>
                  </a:lnTo>
                  <a:lnTo>
                    <a:pt x="0" y="11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3" name="Freeform 14"/>
            <p:cNvSpPr>
              <a:spLocks/>
            </p:cNvSpPr>
            <p:nvPr/>
          </p:nvSpPr>
          <p:spPr bwMode="auto">
            <a:xfrm>
              <a:off x="2654" y="1594"/>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12" y="24"/>
                  </a:moveTo>
                  <a:lnTo>
                    <a:pt x="8" y="23"/>
                  </a:lnTo>
                  <a:lnTo>
                    <a:pt x="3" y="21"/>
                  </a:lnTo>
                  <a:lnTo>
                    <a:pt x="1" y="16"/>
                  </a:lnTo>
                  <a:lnTo>
                    <a:pt x="0" y="11"/>
                  </a:lnTo>
                  <a:lnTo>
                    <a:pt x="1" y="7"/>
                  </a:lnTo>
                  <a:lnTo>
                    <a:pt x="3" y="3"/>
                  </a:lnTo>
                  <a:lnTo>
                    <a:pt x="8" y="1"/>
                  </a:lnTo>
                  <a:lnTo>
                    <a:pt x="12" y="0"/>
                  </a:lnTo>
                  <a:lnTo>
                    <a:pt x="17" y="1"/>
                  </a:lnTo>
                  <a:lnTo>
                    <a:pt x="20" y="3"/>
                  </a:lnTo>
                  <a:lnTo>
                    <a:pt x="23" y="7"/>
                  </a:lnTo>
                  <a:lnTo>
                    <a:pt x="24" y="11"/>
                  </a:lnTo>
                  <a:lnTo>
                    <a:pt x="23" y="16"/>
                  </a:lnTo>
                  <a:lnTo>
                    <a:pt x="20" y="21"/>
                  </a:lnTo>
                  <a:lnTo>
                    <a:pt x="17"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4" name="Freeform 15"/>
            <p:cNvSpPr>
              <a:spLocks/>
            </p:cNvSpPr>
            <p:nvPr/>
          </p:nvSpPr>
          <p:spPr bwMode="auto">
            <a:xfrm>
              <a:off x="2647" y="1554"/>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5" name="Freeform 16"/>
            <p:cNvSpPr>
              <a:spLocks/>
            </p:cNvSpPr>
            <p:nvPr/>
          </p:nvSpPr>
          <p:spPr bwMode="auto">
            <a:xfrm>
              <a:off x="2647" y="1554"/>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6" name="Freeform 17"/>
            <p:cNvSpPr>
              <a:spLocks/>
            </p:cNvSpPr>
            <p:nvPr/>
          </p:nvSpPr>
          <p:spPr bwMode="auto">
            <a:xfrm>
              <a:off x="2618" y="1569"/>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8"/>
                <a:gd name="T56" fmla="*/ 71 w 71"/>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8">
                  <a:moveTo>
                    <a:pt x="66" y="58"/>
                  </a:moveTo>
                  <a:lnTo>
                    <a:pt x="71" y="48"/>
                  </a:lnTo>
                  <a:lnTo>
                    <a:pt x="70" y="44"/>
                  </a:lnTo>
                  <a:lnTo>
                    <a:pt x="64" y="36"/>
                  </a:lnTo>
                  <a:lnTo>
                    <a:pt x="58" y="25"/>
                  </a:lnTo>
                  <a:lnTo>
                    <a:pt x="49" y="14"/>
                  </a:lnTo>
                  <a:lnTo>
                    <a:pt x="39" y="5"/>
                  </a:lnTo>
                  <a:lnTo>
                    <a:pt x="28" y="0"/>
                  </a:lnTo>
                  <a:lnTo>
                    <a:pt x="16" y="4"/>
                  </a:lnTo>
                  <a:lnTo>
                    <a:pt x="6" y="17"/>
                  </a:lnTo>
                  <a:lnTo>
                    <a:pt x="0" y="33"/>
                  </a:lnTo>
                  <a:lnTo>
                    <a:pt x="3" y="43"/>
                  </a:lnTo>
                  <a:lnTo>
                    <a:pt x="11" y="51"/>
                  </a:lnTo>
                  <a:lnTo>
                    <a:pt x="25" y="56"/>
                  </a:lnTo>
                  <a:lnTo>
                    <a:pt x="39" y="58"/>
                  </a:lnTo>
                  <a:lnTo>
                    <a:pt x="52"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7" name="Freeform 18"/>
            <p:cNvSpPr>
              <a:spLocks/>
            </p:cNvSpPr>
            <p:nvPr/>
          </p:nvSpPr>
          <p:spPr bwMode="auto">
            <a:xfrm>
              <a:off x="2618" y="1602"/>
              <a:ext cx="36" cy="28"/>
            </a:xfrm>
            <a:custGeom>
              <a:avLst/>
              <a:gdLst>
                <a:gd name="T0" fmla="*/ 1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0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71" y="10"/>
                  </a:moveTo>
                  <a:lnTo>
                    <a:pt x="66" y="0"/>
                  </a:lnTo>
                  <a:lnTo>
                    <a:pt x="62" y="0"/>
                  </a:lnTo>
                  <a:lnTo>
                    <a:pt x="53" y="0"/>
                  </a:lnTo>
                  <a:lnTo>
                    <a:pt x="39" y="0"/>
                  </a:lnTo>
                  <a:lnTo>
                    <a:pt x="25" y="2"/>
                  </a:lnTo>
                  <a:lnTo>
                    <a:pt x="13" y="7"/>
                  </a:lnTo>
                  <a:lnTo>
                    <a:pt x="3" y="15"/>
                  </a:lnTo>
                  <a:lnTo>
                    <a:pt x="0" y="25"/>
                  </a:lnTo>
                  <a:lnTo>
                    <a:pt x="6" y="42"/>
                  </a:lnTo>
                  <a:lnTo>
                    <a:pt x="16" y="54"/>
                  </a:lnTo>
                  <a:lnTo>
                    <a:pt x="28" y="57"/>
                  </a:lnTo>
                  <a:lnTo>
                    <a:pt x="39" y="53"/>
                  </a:lnTo>
                  <a:lnTo>
                    <a:pt x="49" y="44"/>
                  </a:lnTo>
                  <a:lnTo>
                    <a:pt x="58" y="33"/>
                  </a:lnTo>
                  <a:lnTo>
                    <a:pt x="64" y="22"/>
                  </a:lnTo>
                  <a:lnTo>
                    <a:pt x="70" y="14"/>
                  </a:lnTo>
                  <a:lnTo>
                    <a:pt x="71"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8" name="Freeform 19"/>
            <p:cNvSpPr>
              <a:spLocks/>
            </p:cNvSpPr>
            <p:nvPr/>
          </p:nvSpPr>
          <p:spPr bwMode="auto">
            <a:xfrm>
              <a:off x="2647" y="1610"/>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0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1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32" y="0"/>
                  </a:moveTo>
                  <a:lnTo>
                    <a:pt x="20" y="0"/>
                  </a:lnTo>
                  <a:lnTo>
                    <a:pt x="18" y="4"/>
                  </a:lnTo>
                  <a:lnTo>
                    <a:pt x="14" y="12"/>
                  </a:lnTo>
                  <a:lnTo>
                    <a:pt x="8" y="23"/>
                  </a:lnTo>
                  <a:lnTo>
                    <a:pt x="2" y="36"/>
                  </a:lnTo>
                  <a:lnTo>
                    <a:pt x="0" y="50"/>
                  </a:lnTo>
                  <a:lnTo>
                    <a:pt x="1" y="61"/>
                  </a:lnTo>
                  <a:lnTo>
                    <a:pt x="9" y="69"/>
                  </a:lnTo>
                  <a:lnTo>
                    <a:pt x="25" y="73"/>
                  </a:lnTo>
                  <a:lnTo>
                    <a:pt x="41" y="69"/>
                  </a:lnTo>
                  <a:lnTo>
                    <a:pt x="50" y="61"/>
                  </a:lnTo>
                  <a:lnTo>
                    <a:pt x="52" y="50"/>
                  </a:lnTo>
                  <a:lnTo>
                    <a:pt x="49" y="36"/>
                  </a:lnTo>
                  <a:lnTo>
                    <a:pt x="45" y="23"/>
                  </a:lnTo>
                  <a:lnTo>
                    <a:pt x="39" y="12"/>
                  </a:lnTo>
                  <a:lnTo>
                    <a:pt x="34" y="4"/>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49" name="Freeform 20"/>
            <p:cNvSpPr>
              <a:spLocks/>
            </p:cNvSpPr>
            <p:nvPr/>
          </p:nvSpPr>
          <p:spPr bwMode="auto">
            <a:xfrm>
              <a:off x="2667" y="1602"/>
              <a:ext cx="36" cy="28"/>
            </a:xfrm>
            <a:custGeom>
              <a:avLst/>
              <a:gdLst>
                <a:gd name="T0" fmla="*/ 1 w 71"/>
                <a:gd name="T1" fmla="*/ 0 h 57"/>
                <a:gd name="T2" fmla="*/ 0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6" y="0"/>
                  </a:moveTo>
                  <a:lnTo>
                    <a:pt x="0" y="10"/>
                  </a:lnTo>
                  <a:lnTo>
                    <a:pt x="1" y="14"/>
                  </a:lnTo>
                  <a:lnTo>
                    <a:pt x="7" y="22"/>
                  </a:lnTo>
                  <a:lnTo>
                    <a:pt x="14" y="33"/>
                  </a:lnTo>
                  <a:lnTo>
                    <a:pt x="23" y="44"/>
                  </a:lnTo>
                  <a:lnTo>
                    <a:pt x="32" y="53"/>
                  </a:lnTo>
                  <a:lnTo>
                    <a:pt x="44" y="57"/>
                  </a:lnTo>
                  <a:lnTo>
                    <a:pt x="55" y="54"/>
                  </a:lnTo>
                  <a:lnTo>
                    <a:pt x="66" y="42"/>
                  </a:lnTo>
                  <a:lnTo>
                    <a:pt x="71" y="25"/>
                  </a:lnTo>
                  <a:lnTo>
                    <a:pt x="68" y="15"/>
                  </a:lnTo>
                  <a:lnTo>
                    <a:pt x="60" y="7"/>
                  </a:lnTo>
                  <a:lnTo>
                    <a:pt x="46" y="2"/>
                  </a:lnTo>
                  <a:lnTo>
                    <a:pt x="32" y="0"/>
                  </a:lnTo>
                  <a:lnTo>
                    <a:pt x="19"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0" name="Freeform 21"/>
            <p:cNvSpPr>
              <a:spLocks/>
            </p:cNvSpPr>
            <p:nvPr/>
          </p:nvSpPr>
          <p:spPr bwMode="auto">
            <a:xfrm>
              <a:off x="2667" y="1569"/>
              <a:ext cx="36" cy="28"/>
            </a:xfrm>
            <a:custGeom>
              <a:avLst/>
              <a:gdLst>
                <a:gd name="T0" fmla="*/ 0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0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0" y="47"/>
                  </a:moveTo>
                  <a:lnTo>
                    <a:pt x="6" y="57"/>
                  </a:lnTo>
                  <a:lnTo>
                    <a:pt x="9" y="57"/>
                  </a:lnTo>
                  <a:lnTo>
                    <a:pt x="19" y="57"/>
                  </a:lnTo>
                  <a:lnTo>
                    <a:pt x="32" y="57"/>
                  </a:lnTo>
                  <a:lnTo>
                    <a:pt x="46" y="55"/>
                  </a:lnTo>
                  <a:lnTo>
                    <a:pt x="59" y="50"/>
                  </a:lnTo>
                  <a:lnTo>
                    <a:pt x="68" y="43"/>
                  </a:lnTo>
                  <a:lnTo>
                    <a:pt x="71" y="32"/>
                  </a:lnTo>
                  <a:lnTo>
                    <a:pt x="66" y="17"/>
                  </a:lnTo>
                  <a:lnTo>
                    <a:pt x="55" y="4"/>
                  </a:lnTo>
                  <a:lnTo>
                    <a:pt x="44" y="0"/>
                  </a:lnTo>
                  <a:lnTo>
                    <a:pt x="32" y="4"/>
                  </a:lnTo>
                  <a:lnTo>
                    <a:pt x="23" y="13"/>
                  </a:lnTo>
                  <a:lnTo>
                    <a:pt x="14" y="23"/>
                  </a:lnTo>
                  <a:lnTo>
                    <a:pt x="7" y="35"/>
                  </a:lnTo>
                  <a:lnTo>
                    <a:pt x="1" y="43"/>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1" name="Freeform 22"/>
            <p:cNvSpPr>
              <a:spLocks/>
            </p:cNvSpPr>
            <p:nvPr/>
          </p:nvSpPr>
          <p:spPr bwMode="auto">
            <a:xfrm>
              <a:off x="3368" y="2439"/>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11" y="24"/>
                  </a:moveTo>
                  <a:lnTo>
                    <a:pt x="7" y="23"/>
                  </a:lnTo>
                  <a:lnTo>
                    <a:pt x="3" y="20"/>
                  </a:lnTo>
                  <a:lnTo>
                    <a:pt x="1" y="16"/>
                  </a:lnTo>
                  <a:lnTo>
                    <a:pt x="0" y="11"/>
                  </a:lnTo>
                  <a:lnTo>
                    <a:pt x="1" y="7"/>
                  </a:lnTo>
                  <a:lnTo>
                    <a:pt x="3" y="3"/>
                  </a:lnTo>
                  <a:lnTo>
                    <a:pt x="7" y="1"/>
                  </a:lnTo>
                  <a:lnTo>
                    <a:pt x="11" y="0"/>
                  </a:lnTo>
                  <a:lnTo>
                    <a:pt x="16" y="1"/>
                  </a:lnTo>
                  <a:lnTo>
                    <a:pt x="20" y="3"/>
                  </a:lnTo>
                  <a:lnTo>
                    <a:pt x="23" y="7"/>
                  </a:lnTo>
                  <a:lnTo>
                    <a:pt x="24" y="11"/>
                  </a:lnTo>
                  <a:lnTo>
                    <a:pt x="23" y="16"/>
                  </a:lnTo>
                  <a:lnTo>
                    <a:pt x="20" y="20"/>
                  </a:lnTo>
                  <a:lnTo>
                    <a:pt x="16" y="23"/>
                  </a:lnTo>
                  <a:lnTo>
                    <a:pt x="11"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2" name="Freeform 23"/>
            <p:cNvSpPr>
              <a:spLocks/>
            </p:cNvSpPr>
            <p:nvPr/>
          </p:nvSpPr>
          <p:spPr bwMode="auto">
            <a:xfrm>
              <a:off x="3361" y="2399"/>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3"/>
                <a:gd name="T56" fmla="*/ 53 w 53"/>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3" name="Freeform 24"/>
            <p:cNvSpPr>
              <a:spLocks/>
            </p:cNvSpPr>
            <p:nvPr/>
          </p:nvSpPr>
          <p:spPr bwMode="auto">
            <a:xfrm>
              <a:off x="3361" y="2399"/>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3"/>
                <a:gd name="T56" fmla="*/ 53 w 53"/>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4" name="Freeform 25"/>
            <p:cNvSpPr>
              <a:spLocks/>
            </p:cNvSpPr>
            <p:nvPr/>
          </p:nvSpPr>
          <p:spPr bwMode="auto">
            <a:xfrm>
              <a:off x="3331" y="2414"/>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8"/>
                <a:gd name="T56" fmla="*/ 71 w 71"/>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8">
                  <a:moveTo>
                    <a:pt x="66" y="58"/>
                  </a:moveTo>
                  <a:lnTo>
                    <a:pt x="71" y="47"/>
                  </a:lnTo>
                  <a:lnTo>
                    <a:pt x="70" y="44"/>
                  </a:lnTo>
                  <a:lnTo>
                    <a:pt x="64" y="36"/>
                  </a:lnTo>
                  <a:lnTo>
                    <a:pt x="58" y="24"/>
                  </a:lnTo>
                  <a:lnTo>
                    <a:pt x="49" y="14"/>
                  </a:lnTo>
                  <a:lnTo>
                    <a:pt x="39" y="5"/>
                  </a:lnTo>
                  <a:lnTo>
                    <a:pt x="28" y="0"/>
                  </a:lnTo>
                  <a:lnTo>
                    <a:pt x="16" y="4"/>
                  </a:lnTo>
                  <a:lnTo>
                    <a:pt x="6" y="16"/>
                  </a:lnTo>
                  <a:lnTo>
                    <a:pt x="0" y="32"/>
                  </a:lnTo>
                  <a:lnTo>
                    <a:pt x="3" y="43"/>
                  </a:lnTo>
                  <a:lnTo>
                    <a:pt x="13" y="51"/>
                  </a:lnTo>
                  <a:lnTo>
                    <a:pt x="25" y="55"/>
                  </a:lnTo>
                  <a:lnTo>
                    <a:pt x="39" y="58"/>
                  </a:lnTo>
                  <a:lnTo>
                    <a:pt x="53"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5" name="Freeform 26"/>
            <p:cNvSpPr>
              <a:spLocks/>
            </p:cNvSpPr>
            <p:nvPr/>
          </p:nvSpPr>
          <p:spPr bwMode="auto">
            <a:xfrm>
              <a:off x="3331" y="2447"/>
              <a:ext cx="37" cy="28"/>
            </a:xfrm>
            <a:custGeom>
              <a:avLst/>
              <a:gdLst>
                <a:gd name="T0" fmla="*/ 1 w 72"/>
                <a:gd name="T1" fmla="*/ 1 h 56"/>
                <a:gd name="T2" fmla="*/ 1 w 72"/>
                <a:gd name="T3" fmla="*/ 0 h 56"/>
                <a:gd name="T4" fmla="*/ 1 w 72"/>
                <a:gd name="T5" fmla="*/ 0 h 56"/>
                <a:gd name="T6" fmla="*/ 1 w 72"/>
                <a:gd name="T7" fmla="*/ 0 h 56"/>
                <a:gd name="T8" fmla="*/ 1 w 72"/>
                <a:gd name="T9" fmla="*/ 0 h 56"/>
                <a:gd name="T10" fmla="*/ 1 w 72"/>
                <a:gd name="T11" fmla="*/ 1 h 56"/>
                <a:gd name="T12" fmla="*/ 1 w 72"/>
                <a:gd name="T13" fmla="*/ 1 h 56"/>
                <a:gd name="T14" fmla="*/ 1 w 72"/>
                <a:gd name="T15" fmla="*/ 1 h 56"/>
                <a:gd name="T16" fmla="*/ 0 w 72"/>
                <a:gd name="T17" fmla="*/ 1 h 56"/>
                <a:gd name="T18" fmla="*/ 1 w 72"/>
                <a:gd name="T19" fmla="*/ 1 h 56"/>
                <a:gd name="T20" fmla="*/ 1 w 72"/>
                <a:gd name="T21" fmla="*/ 1 h 56"/>
                <a:gd name="T22" fmla="*/ 1 w 72"/>
                <a:gd name="T23" fmla="*/ 1 h 56"/>
                <a:gd name="T24" fmla="*/ 1 w 72"/>
                <a:gd name="T25" fmla="*/ 1 h 56"/>
                <a:gd name="T26" fmla="*/ 1 w 72"/>
                <a:gd name="T27" fmla="*/ 1 h 56"/>
                <a:gd name="T28" fmla="*/ 1 w 72"/>
                <a:gd name="T29" fmla="*/ 1 h 56"/>
                <a:gd name="T30" fmla="*/ 1 w 72"/>
                <a:gd name="T31" fmla="*/ 1 h 56"/>
                <a:gd name="T32" fmla="*/ 1 w 72"/>
                <a:gd name="T33" fmla="*/ 1 h 56"/>
                <a:gd name="T34" fmla="*/ 1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6"/>
                <a:gd name="T56" fmla="*/ 72 w 72"/>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6">
                  <a:moveTo>
                    <a:pt x="72" y="10"/>
                  </a:moveTo>
                  <a:lnTo>
                    <a:pt x="67" y="0"/>
                  </a:lnTo>
                  <a:lnTo>
                    <a:pt x="63" y="0"/>
                  </a:lnTo>
                  <a:lnTo>
                    <a:pt x="53" y="0"/>
                  </a:lnTo>
                  <a:lnTo>
                    <a:pt x="40" y="0"/>
                  </a:lnTo>
                  <a:lnTo>
                    <a:pt x="26" y="2"/>
                  </a:lnTo>
                  <a:lnTo>
                    <a:pt x="13" y="7"/>
                  </a:lnTo>
                  <a:lnTo>
                    <a:pt x="3" y="15"/>
                  </a:lnTo>
                  <a:lnTo>
                    <a:pt x="0" y="25"/>
                  </a:lnTo>
                  <a:lnTo>
                    <a:pt x="6" y="41"/>
                  </a:lnTo>
                  <a:lnTo>
                    <a:pt x="17" y="54"/>
                  </a:lnTo>
                  <a:lnTo>
                    <a:pt x="29" y="56"/>
                  </a:lnTo>
                  <a:lnTo>
                    <a:pt x="39" y="53"/>
                  </a:lnTo>
                  <a:lnTo>
                    <a:pt x="49" y="44"/>
                  </a:lnTo>
                  <a:lnTo>
                    <a:pt x="59" y="33"/>
                  </a:lnTo>
                  <a:lnTo>
                    <a:pt x="66"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6" name="Freeform 27"/>
            <p:cNvSpPr>
              <a:spLocks/>
            </p:cNvSpPr>
            <p:nvPr/>
          </p:nvSpPr>
          <p:spPr bwMode="auto">
            <a:xfrm>
              <a:off x="3361" y="2454"/>
              <a:ext cx="26" cy="37"/>
            </a:xfrm>
            <a:custGeom>
              <a:avLst/>
              <a:gdLst>
                <a:gd name="T0" fmla="*/ 0 w 53"/>
                <a:gd name="T1" fmla="*/ 0 h 72"/>
                <a:gd name="T2" fmla="*/ 0 w 53"/>
                <a:gd name="T3" fmla="*/ 0 h 72"/>
                <a:gd name="T4" fmla="*/ 0 w 53"/>
                <a:gd name="T5" fmla="*/ 1 h 72"/>
                <a:gd name="T6" fmla="*/ 0 w 53"/>
                <a:gd name="T7" fmla="*/ 1 h 72"/>
                <a:gd name="T8" fmla="*/ 0 w 53"/>
                <a:gd name="T9" fmla="*/ 1 h 72"/>
                <a:gd name="T10" fmla="*/ 0 w 53"/>
                <a:gd name="T11" fmla="*/ 1 h 72"/>
                <a:gd name="T12" fmla="*/ 0 w 53"/>
                <a:gd name="T13" fmla="*/ 1 h 72"/>
                <a:gd name="T14" fmla="*/ 0 w 53"/>
                <a:gd name="T15" fmla="*/ 1 h 72"/>
                <a:gd name="T16" fmla="*/ 0 w 53"/>
                <a:gd name="T17" fmla="*/ 1 h 72"/>
                <a:gd name="T18" fmla="*/ 0 w 53"/>
                <a:gd name="T19" fmla="*/ 1 h 72"/>
                <a:gd name="T20" fmla="*/ 0 w 53"/>
                <a:gd name="T21" fmla="*/ 1 h 72"/>
                <a:gd name="T22" fmla="*/ 0 w 53"/>
                <a:gd name="T23" fmla="*/ 1 h 72"/>
                <a:gd name="T24" fmla="*/ 0 w 53"/>
                <a:gd name="T25" fmla="*/ 1 h 72"/>
                <a:gd name="T26" fmla="*/ 0 w 53"/>
                <a:gd name="T27" fmla="*/ 1 h 72"/>
                <a:gd name="T28" fmla="*/ 0 w 53"/>
                <a:gd name="T29" fmla="*/ 1 h 72"/>
                <a:gd name="T30" fmla="*/ 0 w 53"/>
                <a:gd name="T31" fmla="*/ 1 h 72"/>
                <a:gd name="T32" fmla="*/ 0 w 53"/>
                <a:gd name="T33" fmla="*/ 1 h 72"/>
                <a:gd name="T34" fmla="*/ 0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2"/>
                <a:gd name="T56" fmla="*/ 53 w 53"/>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2">
                  <a:moveTo>
                    <a:pt x="33" y="0"/>
                  </a:moveTo>
                  <a:lnTo>
                    <a:pt x="20" y="0"/>
                  </a:lnTo>
                  <a:lnTo>
                    <a:pt x="18" y="3"/>
                  </a:lnTo>
                  <a:lnTo>
                    <a:pt x="13" y="11"/>
                  </a:lnTo>
                  <a:lnTo>
                    <a:pt x="8" y="23"/>
                  </a:lnTo>
                  <a:lnTo>
                    <a:pt x="3" y="35"/>
                  </a:lnTo>
                  <a:lnTo>
                    <a:pt x="0" y="49"/>
                  </a:lnTo>
                  <a:lnTo>
                    <a:pt x="2" y="61"/>
                  </a:lnTo>
                  <a:lnTo>
                    <a:pt x="10" y="69"/>
                  </a:lnTo>
                  <a:lnTo>
                    <a:pt x="26" y="72"/>
                  </a:lnTo>
                  <a:lnTo>
                    <a:pt x="42" y="69"/>
                  </a:lnTo>
                  <a:lnTo>
                    <a:pt x="51" y="61"/>
                  </a:lnTo>
                  <a:lnTo>
                    <a:pt x="53" y="49"/>
                  </a:lnTo>
                  <a:lnTo>
                    <a:pt x="50" y="35"/>
                  </a:lnTo>
                  <a:lnTo>
                    <a:pt x="46" y="23"/>
                  </a:lnTo>
                  <a:lnTo>
                    <a:pt x="40" y="11"/>
                  </a:lnTo>
                  <a:lnTo>
                    <a:pt x="35" y="3"/>
                  </a:lnTo>
                  <a:lnTo>
                    <a:pt x="3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7" name="Freeform 28"/>
            <p:cNvSpPr>
              <a:spLocks/>
            </p:cNvSpPr>
            <p:nvPr/>
          </p:nvSpPr>
          <p:spPr bwMode="auto">
            <a:xfrm>
              <a:off x="3381" y="2447"/>
              <a:ext cx="36" cy="28"/>
            </a:xfrm>
            <a:custGeom>
              <a:avLst/>
              <a:gdLst>
                <a:gd name="T0" fmla="*/ 1 w 71"/>
                <a:gd name="T1" fmla="*/ 0 h 56"/>
                <a:gd name="T2" fmla="*/ 0 w 71"/>
                <a:gd name="T3" fmla="*/ 1 h 56"/>
                <a:gd name="T4" fmla="*/ 1 w 71"/>
                <a:gd name="T5" fmla="*/ 1 h 56"/>
                <a:gd name="T6" fmla="*/ 1 w 71"/>
                <a:gd name="T7" fmla="*/ 1 h 56"/>
                <a:gd name="T8" fmla="*/ 1 w 71"/>
                <a:gd name="T9" fmla="*/ 1 h 56"/>
                <a:gd name="T10" fmla="*/ 1 w 71"/>
                <a:gd name="T11" fmla="*/ 1 h 56"/>
                <a:gd name="T12" fmla="*/ 1 w 71"/>
                <a:gd name="T13" fmla="*/ 1 h 56"/>
                <a:gd name="T14" fmla="*/ 1 w 71"/>
                <a:gd name="T15" fmla="*/ 1 h 56"/>
                <a:gd name="T16" fmla="*/ 1 w 71"/>
                <a:gd name="T17" fmla="*/ 1 h 56"/>
                <a:gd name="T18" fmla="*/ 1 w 71"/>
                <a:gd name="T19" fmla="*/ 1 h 56"/>
                <a:gd name="T20" fmla="*/ 1 w 71"/>
                <a:gd name="T21" fmla="*/ 1 h 56"/>
                <a:gd name="T22" fmla="*/ 1 w 71"/>
                <a:gd name="T23" fmla="*/ 1 h 56"/>
                <a:gd name="T24" fmla="*/ 1 w 71"/>
                <a:gd name="T25" fmla="*/ 1 h 56"/>
                <a:gd name="T26" fmla="*/ 1 w 71"/>
                <a:gd name="T27" fmla="*/ 1 h 56"/>
                <a:gd name="T28" fmla="*/ 1 w 71"/>
                <a:gd name="T29" fmla="*/ 0 h 56"/>
                <a:gd name="T30" fmla="*/ 1 w 71"/>
                <a:gd name="T31" fmla="*/ 0 h 56"/>
                <a:gd name="T32" fmla="*/ 1 w 71"/>
                <a:gd name="T33" fmla="*/ 0 h 56"/>
                <a:gd name="T34" fmla="*/ 1 w 71"/>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6"/>
                <a:gd name="T56" fmla="*/ 71 w 71"/>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6">
                  <a:moveTo>
                    <a:pt x="6" y="0"/>
                  </a:moveTo>
                  <a:lnTo>
                    <a:pt x="0" y="10"/>
                  </a:lnTo>
                  <a:lnTo>
                    <a:pt x="1" y="14"/>
                  </a:lnTo>
                  <a:lnTo>
                    <a:pt x="7" y="22"/>
                  </a:lnTo>
                  <a:lnTo>
                    <a:pt x="14" y="33"/>
                  </a:lnTo>
                  <a:lnTo>
                    <a:pt x="23" y="44"/>
                  </a:lnTo>
                  <a:lnTo>
                    <a:pt x="32" y="53"/>
                  </a:lnTo>
                  <a:lnTo>
                    <a:pt x="44" y="56"/>
                  </a:lnTo>
                  <a:lnTo>
                    <a:pt x="55" y="54"/>
                  </a:lnTo>
                  <a:lnTo>
                    <a:pt x="66" y="41"/>
                  </a:lnTo>
                  <a:lnTo>
                    <a:pt x="71" y="25"/>
                  </a:lnTo>
                  <a:lnTo>
                    <a:pt x="68" y="15"/>
                  </a:lnTo>
                  <a:lnTo>
                    <a:pt x="59" y="7"/>
                  </a:lnTo>
                  <a:lnTo>
                    <a:pt x="46" y="2"/>
                  </a:lnTo>
                  <a:lnTo>
                    <a:pt x="32"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8" name="Freeform 29"/>
            <p:cNvSpPr>
              <a:spLocks/>
            </p:cNvSpPr>
            <p:nvPr/>
          </p:nvSpPr>
          <p:spPr bwMode="auto">
            <a:xfrm>
              <a:off x="3380" y="2414"/>
              <a:ext cx="37" cy="28"/>
            </a:xfrm>
            <a:custGeom>
              <a:avLst/>
              <a:gdLst>
                <a:gd name="T0" fmla="*/ 0 w 72"/>
                <a:gd name="T1" fmla="*/ 0 h 57"/>
                <a:gd name="T2" fmla="*/ 1 w 72"/>
                <a:gd name="T3" fmla="*/ 0 h 57"/>
                <a:gd name="T4" fmla="*/ 1 w 72"/>
                <a:gd name="T5" fmla="*/ 0 h 57"/>
                <a:gd name="T6" fmla="*/ 1 w 72"/>
                <a:gd name="T7" fmla="*/ 0 h 57"/>
                <a:gd name="T8" fmla="*/ 1 w 72"/>
                <a:gd name="T9" fmla="*/ 0 h 57"/>
                <a:gd name="T10" fmla="*/ 1 w 72"/>
                <a:gd name="T11" fmla="*/ 0 h 57"/>
                <a:gd name="T12" fmla="*/ 1 w 72"/>
                <a:gd name="T13" fmla="*/ 0 h 57"/>
                <a:gd name="T14" fmla="*/ 1 w 72"/>
                <a:gd name="T15" fmla="*/ 0 h 57"/>
                <a:gd name="T16" fmla="*/ 1 w 72"/>
                <a:gd name="T17" fmla="*/ 0 h 57"/>
                <a:gd name="T18" fmla="*/ 1 w 72"/>
                <a:gd name="T19" fmla="*/ 0 h 57"/>
                <a:gd name="T20" fmla="*/ 1 w 72"/>
                <a:gd name="T21" fmla="*/ 0 h 57"/>
                <a:gd name="T22" fmla="*/ 1 w 72"/>
                <a:gd name="T23" fmla="*/ 0 h 57"/>
                <a:gd name="T24" fmla="*/ 1 w 72"/>
                <a:gd name="T25" fmla="*/ 0 h 57"/>
                <a:gd name="T26" fmla="*/ 1 w 72"/>
                <a:gd name="T27" fmla="*/ 0 h 57"/>
                <a:gd name="T28" fmla="*/ 1 w 72"/>
                <a:gd name="T29" fmla="*/ 0 h 57"/>
                <a:gd name="T30" fmla="*/ 1 w 72"/>
                <a:gd name="T31" fmla="*/ 0 h 57"/>
                <a:gd name="T32" fmla="*/ 1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7"/>
                <a:gd name="T56" fmla="*/ 72 w 7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7">
                  <a:moveTo>
                    <a:pt x="0" y="46"/>
                  </a:moveTo>
                  <a:lnTo>
                    <a:pt x="6" y="57"/>
                  </a:lnTo>
                  <a:lnTo>
                    <a:pt x="9" y="57"/>
                  </a:lnTo>
                  <a:lnTo>
                    <a:pt x="19" y="57"/>
                  </a:lnTo>
                  <a:lnTo>
                    <a:pt x="32" y="57"/>
                  </a:lnTo>
                  <a:lnTo>
                    <a:pt x="47" y="54"/>
                  </a:lnTo>
                  <a:lnTo>
                    <a:pt x="60" y="50"/>
                  </a:lnTo>
                  <a:lnTo>
                    <a:pt x="69" y="43"/>
                  </a:lnTo>
                  <a:lnTo>
                    <a:pt x="72" y="31"/>
                  </a:lnTo>
                  <a:lnTo>
                    <a:pt x="67" y="16"/>
                  </a:lnTo>
                  <a:lnTo>
                    <a:pt x="55" y="4"/>
                  </a:lnTo>
                  <a:lnTo>
                    <a:pt x="44" y="0"/>
                  </a:lnTo>
                  <a:lnTo>
                    <a:pt x="33" y="4"/>
                  </a:lnTo>
                  <a:lnTo>
                    <a:pt x="23" y="13"/>
                  </a:lnTo>
                  <a:lnTo>
                    <a:pt x="14" y="23"/>
                  </a:lnTo>
                  <a:lnTo>
                    <a:pt x="7" y="35"/>
                  </a:lnTo>
                  <a:lnTo>
                    <a:pt x="1" y="43"/>
                  </a:lnTo>
                  <a:lnTo>
                    <a:pt x="0" y="4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59" name="Freeform 30"/>
            <p:cNvSpPr>
              <a:spLocks/>
            </p:cNvSpPr>
            <p:nvPr/>
          </p:nvSpPr>
          <p:spPr bwMode="auto">
            <a:xfrm>
              <a:off x="2672" y="2420"/>
              <a:ext cx="11" cy="12"/>
            </a:xfrm>
            <a:custGeom>
              <a:avLst/>
              <a:gdLst>
                <a:gd name="T0" fmla="*/ 0 w 23"/>
                <a:gd name="T1" fmla="*/ 1 h 24"/>
                <a:gd name="T2" fmla="*/ 0 w 23"/>
                <a:gd name="T3" fmla="*/ 1 h 24"/>
                <a:gd name="T4" fmla="*/ 0 w 23"/>
                <a:gd name="T5" fmla="*/ 1 h 24"/>
                <a:gd name="T6" fmla="*/ 0 w 23"/>
                <a:gd name="T7" fmla="*/ 1 h 24"/>
                <a:gd name="T8" fmla="*/ 0 w 23"/>
                <a:gd name="T9" fmla="*/ 1 h 24"/>
                <a:gd name="T10" fmla="*/ 0 w 23"/>
                <a:gd name="T11" fmla="*/ 1 h 24"/>
                <a:gd name="T12" fmla="*/ 0 w 23"/>
                <a:gd name="T13" fmla="*/ 1 h 24"/>
                <a:gd name="T14" fmla="*/ 0 w 23"/>
                <a:gd name="T15" fmla="*/ 1 h 24"/>
                <a:gd name="T16" fmla="*/ 0 w 23"/>
                <a:gd name="T17" fmla="*/ 0 h 24"/>
                <a:gd name="T18" fmla="*/ 0 w 23"/>
                <a:gd name="T19" fmla="*/ 1 h 24"/>
                <a:gd name="T20" fmla="*/ 0 w 23"/>
                <a:gd name="T21" fmla="*/ 1 h 24"/>
                <a:gd name="T22" fmla="*/ 0 w 23"/>
                <a:gd name="T23" fmla="*/ 1 h 24"/>
                <a:gd name="T24" fmla="*/ 0 w 23"/>
                <a:gd name="T25" fmla="*/ 1 h 24"/>
                <a:gd name="T26" fmla="*/ 0 w 23"/>
                <a:gd name="T27" fmla="*/ 1 h 24"/>
                <a:gd name="T28" fmla="*/ 0 w 23"/>
                <a:gd name="T29" fmla="*/ 1 h 24"/>
                <a:gd name="T30" fmla="*/ 0 w 23"/>
                <a:gd name="T31" fmla="*/ 1 h 24"/>
                <a:gd name="T32" fmla="*/ 0 w 2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4"/>
                <a:gd name="T53" fmla="*/ 23 w 23"/>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4">
                  <a:moveTo>
                    <a:pt x="12" y="24"/>
                  </a:moveTo>
                  <a:lnTo>
                    <a:pt x="7" y="23"/>
                  </a:lnTo>
                  <a:lnTo>
                    <a:pt x="4" y="20"/>
                  </a:lnTo>
                  <a:lnTo>
                    <a:pt x="1" y="17"/>
                  </a:lnTo>
                  <a:lnTo>
                    <a:pt x="0" y="12"/>
                  </a:lnTo>
                  <a:lnTo>
                    <a:pt x="1" y="8"/>
                  </a:lnTo>
                  <a:lnTo>
                    <a:pt x="4" y="3"/>
                  </a:lnTo>
                  <a:lnTo>
                    <a:pt x="7" y="1"/>
                  </a:lnTo>
                  <a:lnTo>
                    <a:pt x="12" y="0"/>
                  </a:lnTo>
                  <a:lnTo>
                    <a:pt x="16" y="1"/>
                  </a:lnTo>
                  <a:lnTo>
                    <a:pt x="20" y="3"/>
                  </a:lnTo>
                  <a:lnTo>
                    <a:pt x="22" y="8"/>
                  </a:lnTo>
                  <a:lnTo>
                    <a:pt x="23" y="12"/>
                  </a:lnTo>
                  <a:lnTo>
                    <a:pt x="22" y="17"/>
                  </a:lnTo>
                  <a:lnTo>
                    <a:pt x="20" y="20"/>
                  </a:lnTo>
                  <a:lnTo>
                    <a:pt x="16"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0" name="Freeform 31"/>
            <p:cNvSpPr>
              <a:spLocks/>
            </p:cNvSpPr>
            <p:nvPr/>
          </p:nvSpPr>
          <p:spPr bwMode="auto">
            <a:xfrm>
              <a:off x="2664" y="2381"/>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1" name="Freeform 32"/>
            <p:cNvSpPr>
              <a:spLocks/>
            </p:cNvSpPr>
            <p:nvPr/>
          </p:nvSpPr>
          <p:spPr bwMode="auto">
            <a:xfrm>
              <a:off x="2664" y="2381"/>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2" name="Freeform 33"/>
            <p:cNvSpPr>
              <a:spLocks/>
            </p:cNvSpPr>
            <p:nvPr/>
          </p:nvSpPr>
          <p:spPr bwMode="auto">
            <a:xfrm>
              <a:off x="2635" y="2396"/>
              <a:ext cx="35" cy="28"/>
            </a:xfrm>
            <a:custGeom>
              <a:avLst/>
              <a:gdLst>
                <a:gd name="T0" fmla="*/ 0 w 72"/>
                <a:gd name="T1" fmla="*/ 0 h 58"/>
                <a:gd name="T2" fmla="*/ 0 w 72"/>
                <a:gd name="T3" fmla="*/ 0 h 58"/>
                <a:gd name="T4" fmla="*/ 0 w 72"/>
                <a:gd name="T5" fmla="*/ 0 h 58"/>
                <a:gd name="T6" fmla="*/ 0 w 72"/>
                <a:gd name="T7" fmla="*/ 0 h 58"/>
                <a:gd name="T8" fmla="*/ 0 w 72"/>
                <a:gd name="T9" fmla="*/ 0 h 58"/>
                <a:gd name="T10" fmla="*/ 0 w 72"/>
                <a:gd name="T11" fmla="*/ 0 h 58"/>
                <a:gd name="T12" fmla="*/ 0 w 72"/>
                <a:gd name="T13" fmla="*/ 0 h 58"/>
                <a:gd name="T14" fmla="*/ 0 w 72"/>
                <a:gd name="T15" fmla="*/ 0 h 58"/>
                <a:gd name="T16" fmla="*/ 0 w 72"/>
                <a:gd name="T17" fmla="*/ 0 h 58"/>
                <a:gd name="T18" fmla="*/ 0 w 72"/>
                <a:gd name="T19" fmla="*/ 0 h 58"/>
                <a:gd name="T20" fmla="*/ 0 w 72"/>
                <a:gd name="T21" fmla="*/ 0 h 58"/>
                <a:gd name="T22" fmla="*/ 0 w 72"/>
                <a:gd name="T23" fmla="*/ 0 h 58"/>
                <a:gd name="T24" fmla="*/ 0 w 72"/>
                <a:gd name="T25" fmla="*/ 0 h 58"/>
                <a:gd name="T26" fmla="*/ 0 w 72"/>
                <a:gd name="T27" fmla="*/ 0 h 58"/>
                <a:gd name="T28" fmla="*/ 0 w 72"/>
                <a:gd name="T29" fmla="*/ 0 h 58"/>
                <a:gd name="T30" fmla="*/ 0 w 72"/>
                <a:gd name="T31" fmla="*/ 0 h 58"/>
                <a:gd name="T32" fmla="*/ 0 w 72"/>
                <a:gd name="T33" fmla="*/ 0 h 58"/>
                <a:gd name="T34" fmla="*/ 0 w 72"/>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8"/>
                <a:gd name="T56" fmla="*/ 72 w 7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8">
                  <a:moveTo>
                    <a:pt x="66" y="58"/>
                  </a:moveTo>
                  <a:lnTo>
                    <a:pt x="72" y="47"/>
                  </a:lnTo>
                  <a:lnTo>
                    <a:pt x="71" y="44"/>
                  </a:lnTo>
                  <a:lnTo>
                    <a:pt x="65" y="36"/>
                  </a:lnTo>
                  <a:lnTo>
                    <a:pt x="58" y="24"/>
                  </a:lnTo>
                  <a:lnTo>
                    <a:pt x="50" y="14"/>
                  </a:lnTo>
                  <a:lnTo>
                    <a:pt x="40" y="5"/>
                  </a:lnTo>
                  <a:lnTo>
                    <a:pt x="28" y="0"/>
                  </a:lnTo>
                  <a:lnTo>
                    <a:pt x="16" y="3"/>
                  </a:lnTo>
                  <a:lnTo>
                    <a:pt x="6" y="15"/>
                  </a:lnTo>
                  <a:lnTo>
                    <a:pt x="0" y="31"/>
                  </a:lnTo>
                  <a:lnTo>
                    <a:pt x="4" y="43"/>
                  </a:lnTo>
                  <a:lnTo>
                    <a:pt x="12" y="51"/>
                  </a:lnTo>
                  <a:lnTo>
                    <a:pt x="26" y="56"/>
                  </a:lnTo>
                  <a:lnTo>
                    <a:pt x="40" y="58"/>
                  </a:lnTo>
                  <a:lnTo>
                    <a:pt x="52" y="58"/>
                  </a:lnTo>
                  <a:lnTo>
                    <a:pt x="63"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3" name="Freeform 34"/>
            <p:cNvSpPr>
              <a:spLocks/>
            </p:cNvSpPr>
            <p:nvPr/>
          </p:nvSpPr>
          <p:spPr bwMode="auto">
            <a:xfrm>
              <a:off x="2635" y="2428"/>
              <a:ext cx="35" cy="29"/>
            </a:xfrm>
            <a:custGeom>
              <a:avLst/>
              <a:gdLst>
                <a:gd name="T0" fmla="*/ 0 w 72"/>
                <a:gd name="T1" fmla="*/ 1 h 56"/>
                <a:gd name="T2" fmla="*/ 0 w 72"/>
                <a:gd name="T3" fmla="*/ 0 h 56"/>
                <a:gd name="T4" fmla="*/ 0 w 72"/>
                <a:gd name="T5" fmla="*/ 0 h 56"/>
                <a:gd name="T6" fmla="*/ 0 w 72"/>
                <a:gd name="T7" fmla="*/ 0 h 56"/>
                <a:gd name="T8" fmla="*/ 0 w 72"/>
                <a:gd name="T9" fmla="*/ 0 h 56"/>
                <a:gd name="T10" fmla="*/ 0 w 72"/>
                <a:gd name="T11" fmla="*/ 1 h 56"/>
                <a:gd name="T12" fmla="*/ 0 w 72"/>
                <a:gd name="T13" fmla="*/ 1 h 56"/>
                <a:gd name="T14" fmla="*/ 0 w 72"/>
                <a:gd name="T15" fmla="*/ 1 h 56"/>
                <a:gd name="T16" fmla="*/ 0 w 72"/>
                <a:gd name="T17" fmla="*/ 1 h 56"/>
                <a:gd name="T18" fmla="*/ 0 w 72"/>
                <a:gd name="T19" fmla="*/ 1 h 56"/>
                <a:gd name="T20" fmla="*/ 0 w 72"/>
                <a:gd name="T21" fmla="*/ 1 h 56"/>
                <a:gd name="T22" fmla="*/ 0 w 72"/>
                <a:gd name="T23" fmla="*/ 1 h 56"/>
                <a:gd name="T24" fmla="*/ 0 w 72"/>
                <a:gd name="T25" fmla="*/ 1 h 56"/>
                <a:gd name="T26" fmla="*/ 0 w 72"/>
                <a:gd name="T27" fmla="*/ 1 h 56"/>
                <a:gd name="T28" fmla="*/ 0 w 72"/>
                <a:gd name="T29" fmla="*/ 1 h 56"/>
                <a:gd name="T30" fmla="*/ 0 w 72"/>
                <a:gd name="T31" fmla="*/ 1 h 56"/>
                <a:gd name="T32" fmla="*/ 0 w 72"/>
                <a:gd name="T33" fmla="*/ 1 h 56"/>
                <a:gd name="T34" fmla="*/ 0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6"/>
                <a:gd name="T56" fmla="*/ 72 w 72"/>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6">
                  <a:moveTo>
                    <a:pt x="72" y="10"/>
                  </a:moveTo>
                  <a:lnTo>
                    <a:pt x="66" y="0"/>
                  </a:lnTo>
                  <a:lnTo>
                    <a:pt x="63" y="0"/>
                  </a:lnTo>
                  <a:lnTo>
                    <a:pt x="53" y="0"/>
                  </a:lnTo>
                  <a:lnTo>
                    <a:pt x="40" y="0"/>
                  </a:lnTo>
                  <a:lnTo>
                    <a:pt x="26" y="2"/>
                  </a:lnTo>
                  <a:lnTo>
                    <a:pt x="13" y="7"/>
                  </a:lnTo>
                  <a:lnTo>
                    <a:pt x="4" y="14"/>
                  </a:lnTo>
                  <a:lnTo>
                    <a:pt x="0" y="25"/>
                  </a:lnTo>
                  <a:lnTo>
                    <a:pt x="6" y="40"/>
                  </a:lnTo>
                  <a:lnTo>
                    <a:pt x="16" y="53"/>
                  </a:lnTo>
                  <a:lnTo>
                    <a:pt x="28" y="56"/>
                  </a:lnTo>
                  <a:lnTo>
                    <a:pt x="40" y="53"/>
                  </a:lnTo>
                  <a:lnTo>
                    <a:pt x="50" y="44"/>
                  </a:lnTo>
                  <a:lnTo>
                    <a:pt x="58" y="33"/>
                  </a:lnTo>
                  <a:lnTo>
                    <a:pt x="65"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4" name="Freeform 35"/>
            <p:cNvSpPr>
              <a:spLocks/>
            </p:cNvSpPr>
            <p:nvPr/>
          </p:nvSpPr>
          <p:spPr bwMode="auto">
            <a:xfrm>
              <a:off x="2664" y="2435"/>
              <a:ext cx="27" cy="37"/>
            </a:xfrm>
            <a:custGeom>
              <a:avLst/>
              <a:gdLst>
                <a:gd name="T0" fmla="*/ 1 w 53"/>
                <a:gd name="T1" fmla="*/ 0 h 72"/>
                <a:gd name="T2" fmla="*/ 1 w 53"/>
                <a:gd name="T3" fmla="*/ 0 h 72"/>
                <a:gd name="T4" fmla="*/ 1 w 53"/>
                <a:gd name="T5" fmla="*/ 1 h 72"/>
                <a:gd name="T6" fmla="*/ 1 w 53"/>
                <a:gd name="T7" fmla="*/ 1 h 72"/>
                <a:gd name="T8" fmla="*/ 1 w 53"/>
                <a:gd name="T9" fmla="*/ 1 h 72"/>
                <a:gd name="T10" fmla="*/ 1 w 53"/>
                <a:gd name="T11" fmla="*/ 1 h 72"/>
                <a:gd name="T12" fmla="*/ 0 w 53"/>
                <a:gd name="T13" fmla="*/ 1 h 72"/>
                <a:gd name="T14" fmla="*/ 1 w 53"/>
                <a:gd name="T15" fmla="*/ 1 h 72"/>
                <a:gd name="T16" fmla="*/ 1 w 53"/>
                <a:gd name="T17" fmla="*/ 1 h 72"/>
                <a:gd name="T18" fmla="*/ 1 w 53"/>
                <a:gd name="T19" fmla="*/ 1 h 72"/>
                <a:gd name="T20" fmla="*/ 1 w 53"/>
                <a:gd name="T21" fmla="*/ 1 h 72"/>
                <a:gd name="T22" fmla="*/ 1 w 53"/>
                <a:gd name="T23" fmla="*/ 1 h 72"/>
                <a:gd name="T24" fmla="*/ 1 w 53"/>
                <a:gd name="T25" fmla="*/ 1 h 72"/>
                <a:gd name="T26" fmla="*/ 1 w 53"/>
                <a:gd name="T27" fmla="*/ 1 h 72"/>
                <a:gd name="T28" fmla="*/ 1 w 53"/>
                <a:gd name="T29" fmla="*/ 1 h 72"/>
                <a:gd name="T30" fmla="*/ 1 w 53"/>
                <a:gd name="T31" fmla="*/ 1 h 72"/>
                <a:gd name="T32" fmla="*/ 1 w 53"/>
                <a:gd name="T33" fmla="*/ 1 h 72"/>
                <a:gd name="T34" fmla="*/ 1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2"/>
                <a:gd name="T56" fmla="*/ 53 w 53"/>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2">
                  <a:moveTo>
                    <a:pt x="32" y="0"/>
                  </a:moveTo>
                  <a:lnTo>
                    <a:pt x="21" y="0"/>
                  </a:lnTo>
                  <a:lnTo>
                    <a:pt x="19" y="3"/>
                  </a:lnTo>
                  <a:lnTo>
                    <a:pt x="14" y="11"/>
                  </a:lnTo>
                  <a:lnTo>
                    <a:pt x="8" y="23"/>
                  </a:lnTo>
                  <a:lnTo>
                    <a:pt x="2" y="35"/>
                  </a:lnTo>
                  <a:lnTo>
                    <a:pt x="0" y="49"/>
                  </a:lnTo>
                  <a:lnTo>
                    <a:pt x="2" y="61"/>
                  </a:lnTo>
                  <a:lnTo>
                    <a:pt x="10" y="69"/>
                  </a:lnTo>
                  <a:lnTo>
                    <a:pt x="27" y="72"/>
                  </a:lnTo>
                  <a:lnTo>
                    <a:pt x="43" y="69"/>
                  </a:lnTo>
                  <a:lnTo>
                    <a:pt x="51" y="61"/>
                  </a:lnTo>
                  <a:lnTo>
                    <a:pt x="53" y="49"/>
                  </a:lnTo>
                  <a:lnTo>
                    <a:pt x="51" y="35"/>
                  </a:lnTo>
                  <a:lnTo>
                    <a:pt x="45" y="23"/>
                  </a:lnTo>
                  <a:lnTo>
                    <a:pt x="39" y="11"/>
                  </a:lnTo>
                  <a:lnTo>
                    <a:pt x="35" y="3"/>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5" name="Freeform 36"/>
            <p:cNvSpPr>
              <a:spLocks/>
            </p:cNvSpPr>
            <p:nvPr/>
          </p:nvSpPr>
          <p:spPr bwMode="auto">
            <a:xfrm>
              <a:off x="2684" y="2428"/>
              <a:ext cx="35" cy="29"/>
            </a:xfrm>
            <a:custGeom>
              <a:avLst/>
              <a:gdLst>
                <a:gd name="T0" fmla="*/ 0 w 72"/>
                <a:gd name="T1" fmla="*/ 0 h 57"/>
                <a:gd name="T2" fmla="*/ 0 w 72"/>
                <a:gd name="T3" fmla="*/ 1 h 57"/>
                <a:gd name="T4" fmla="*/ 0 w 72"/>
                <a:gd name="T5" fmla="*/ 1 h 57"/>
                <a:gd name="T6" fmla="*/ 0 w 72"/>
                <a:gd name="T7" fmla="*/ 1 h 57"/>
                <a:gd name="T8" fmla="*/ 0 w 72"/>
                <a:gd name="T9" fmla="*/ 1 h 57"/>
                <a:gd name="T10" fmla="*/ 0 w 72"/>
                <a:gd name="T11" fmla="*/ 1 h 57"/>
                <a:gd name="T12" fmla="*/ 0 w 72"/>
                <a:gd name="T13" fmla="*/ 1 h 57"/>
                <a:gd name="T14" fmla="*/ 0 w 72"/>
                <a:gd name="T15" fmla="*/ 1 h 57"/>
                <a:gd name="T16" fmla="*/ 0 w 72"/>
                <a:gd name="T17" fmla="*/ 1 h 57"/>
                <a:gd name="T18" fmla="*/ 0 w 72"/>
                <a:gd name="T19" fmla="*/ 1 h 57"/>
                <a:gd name="T20" fmla="*/ 0 w 72"/>
                <a:gd name="T21" fmla="*/ 1 h 57"/>
                <a:gd name="T22" fmla="*/ 0 w 72"/>
                <a:gd name="T23" fmla="*/ 1 h 57"/>
                <a:gd name="T24" fmla="*/ 0 w 72"/>
                <a:gd name="T25" fmla="*/ 1 h 57"/>
                <a:gd name="T26" fmla="*/ 0 w 72"/>
                <a:gd name="T27" fmla="*/ 1 h 57"/>
                <a:gd name="T28" fmla="*/ 0 w 72"/>
                <a:gd name="T29" fmla="*/ 0 h 57"/>
                <a:gd name="T30" fmla="*/ 0 w 72"/>
                <a:gd name="T31" fmla="*/ 0 h 57"/>
                <a:gd name="T32" fmla="*/ 0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7"/>
                <a:gd name="T56" fmla="*/ 72 w 7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7">
                  <a:moveTo>
                    <a:pt x="6" y="0"/>
                  </a:moveTo>
                  <a:lnTo>
                    <a:pt x="0" y="10"/>
                  </a:lnTo>
                  <a:lnTo>
                    <a:pt x="1" y="14"/>
                  </a:lnTo>
                  <a:lnTo>
                    <a:pt x="7" y="22"/>
                  </a:lnTo>
                  <a:lnTo>
                    <a:pt x="14" y="33"/>
                  </a:lnTo>
                  <a:lnTo>
                    <a:pt x="23" y="43"/>
                  </a:lnTo>
                  <a:lnTo>
                    <a:pt x="33" y="53"/>
                  </a:lnTo>
                  <a:lnTo>
                    <a:pt x="44" y="57"/>
                  </a:lnTo>
                  <a:lnTo>
                    <a:pt x="56" y="55"/>
                  </a:lnTo>
                  <a:lnTo>
                    <a:pt x="66" y="42"/>
                  </a:lnTo>
                  <a:lnTo>
                    <a:pt x="72" y="26"/>
                  </a:lnTo>
                  <a:lnTo>
                    <a:pt x="68" y="15"/>
                  </a:lnTo>
                  <a:lnTo>
                    <a:pt x="60" y="7"/>
                  </a:lnTo>
                  <a:lnTo>
                    <a:pt x="46" y="2"/>
                  </a:lnTo>
                  <a:lnTo>
                    <a:pt x="33"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6" name="Freeform 37"/>
            <p:cNvSpPr>
              <a:spLocks/>
            </p:cNvSpPr>
            <p:nvPr/>
          </p:nvSpPr>
          <p:spPr bwMode="auto">
            <a:xfrm>
              <a:off x="2684" y="2395"/>
              <a:ext cx="35" cy="29"/>
            </a:xfrm>
            <a:custGeom>
              <a:avLst/>
              <a:gdLst>
                <a:gd name="T0" fmla="*/ 0 w 72"/>
                <a:gd name="T1" fmla="*/ 1 h 58"/>
                <a:gd name="T2" fmla="*/ 0 w 72"/>
                <a:gd name="T3" fmla="*/ 1 h 58"/>
                <a:gd name="T4" fmla="*/ 0 w 72"/>
                <a:gd name="T5" fmla="*/ 1 h 58"/>
                <a:gd name="T6" fmla="*/ 0 w 72"/>
                <a:gd name="T7" fmla="*/ 1 h 58"/>
                <a:gd name="T8" fmla="*/ 0 w 72"/>
                <a:gd name="T9" fmla="*/ 1 h 58"/>
                <a:gd name="T10" fmla="*/ 0 w 72"/>
                <a:gd name="T11" fmla="*/ 1 h 58"/>
                <a:gd name="T12" fmla="*/ 0 w 72"/>
                <a:gd name="T13" fmla="*/ 1 h 58"/>
                <a:gd name="T14" fmla="*/ 0 w 72"/>
                <a:gd name="T15" fmla="*/ 1 h 58"/>
                <a:gd name="T16" fmla="*/ 0 w 72"/>
                <a:gd name="T17" fmla="*/ 1 h 58"/>
                <a:gd name="T18" fmla="*/ 0 w 72"/>
                <a:gd name="T19" fmla="*/ 1 h 58"/>
                <a:gd name="T20" fmla="*/ 0 w 72"/>
                <a:gd name="T21" fmla="*/ 1 h 58"/>
                <a:gd name="T22" fmla="*/ 0 w 72"/>
                <a:gd name="T23" fmla="*/ 0 h 58"/>
                <a:gd name="T24" fmla="*/ 0 w 72"/>
                <a:gd name="T25" fmla="*/ 1 h 58"/>
                <a:gd name="T26" fmla="*/ 0 w 72"/>
                <a:gd name="T27" fmla="*/ 1 h 58"/>
                <a:gd name="T28" fmla="*/ 0 w 72"/>
                <a:gd name="T29" fmla="*/ 1 h 58"/>
                <a:gd name="T30" fmla="*/ 0 w 72"/>
                <a:gd name="T31" fmla="*/ 1 h 58"/>
                <a:gd name="T32" fmla="*/ 0 w 72"/>
                <a:gd name="T33" fmla="*/ 1 h 58"/>
                <a:gd name="T34" fmla="*/ 0 w 72"/>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8"/>
                <a:gd name="T56" fmla="*/ 72 w 7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8">
                  <a:moveTo>
                    <a:pt x="0" y="47"/>
                  </a:moveTo>
                  <a:lnTo>
                    <a:pt x="6" y="58"/>
                  </a:lnTo>
                  <a:lnTo>
                    <a:pt x="9" y="58"/>
                  </a:lnTo>
                  <a:lnTo>
                    <a:pt x="20" y="58"/>
                  </a:lnTo>
                  <a:lnTo>
                    <a:pt x="33" y="58"/>
                  </a:lnTo>
                  <a:lnTo>
                    <a:pt x="46" y="55"/>
                  </a:lnTo>
                  <a:lnTo>
                    <a:pt x="59" y="51"/>
                  </a:lnTo>
                  <a:lnTo>
                    <a:pt x="68" y="43"/>
                  </a:lnTo>
                  <a:lnTo>
                    <a:pt x="72" y="32"/>
                  </a:lnTo>
                  <a:lnTo>
                    <a:pt x="66" y="16"/>
                  </a:lnTo>
                  <a:lnTo>
                    <a:pt x="56" y="4"/>
                  </a:lnTo>
                  <a:lnTo>
                    <a:pt x="44" y="0"/>
                  </a:lnTo>
                  <a:lnTo>
                    <a:pt x="33" y="5"/>
                  </a:lnTo>
                  <a:lnTo>
                    <a:pt x="23" y="14"/>
                  </a:lnTo>
                  <a:lnTo>
                    <a:pt x="14" y="24"/>
                  </a:lnTo>
                  <a:lnTo>
                    <a:pt x="7" y="36"/>
                  </a:lnTo>
                  <a:lnTo>
                    <a:pt x="1" y="44"/>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7" name="Freeform 38"/>
            <p:cNvSpPr>
              <a:spLocks/>
            </p:cNvSpPr>
            <p:nvPr/>
          </p:nvSpPr>
          <p:spPr bwMode="auto">
            <a:xfrm>
              <a:off x="2471" y="1815"/>
              <a:ext cx="72" cy="84"/>
            </a:xfrm>
            <a:custGeom>
              <a:avLst/>
              <a:gdLst>
                <a:gd name="T0" fmla="*/ 1 w 144"/>
                <a:gd name="T1" fmla="*/ 0 h 167"/>
                <a:gd name="T2" fmla="*/ 1 w 144"/>
                <a:gd name="T3" fmla="*/ 1 h 167"/>
                <a:gd name="T4" fmla="*/ 1 w 144"/>
                <a:gd name="T5" fmla="*/ 1 h 167"/>
                <a:gd name="T6" fmla="*/ 1 w 144"/>
                <a:gd name="T7" fmla="*/ 1 h 167"/>
                <a:gd name="T8" fmla="*/ 1 w 144"/>
                <a:gd name="T9" fmla="*/ 1 h 167"/>
                <a:gd name="T10" fmla="*/ 1 w 144"/>
                <a:gd name="T11" fmla="*/ 1 h 167"/>
                <a:gd name="T12" fmla="*/ 1 w 144"/>
                <a:gd name="T13" fmla="*/ 1 h 167"/>
                <a:gd name="T14" fmla="*/ 1 w 144"/>
                <a:gd name="T15" fmla="*/ 1 h 167"/>
                <a:gd name="T16" fmla="*/ 1 w 144"/>
                <a:gd name="T17" fmla="*/ 1 h 167"/>
                <a:gd name="T18" fmla="*/ 1 w 144"/>
                <a:gd name="T19" fmla="*/ 1 h 167"/>
                <a:gd name="T20" fmla="*/ 1 w 144"/>
                <a:gd name="T21" fmla="*/ 1 h 167"/>
                <a:gd name="T22" fmla="*/ 0 w 144"/>
                <a:gd name="T23" fmla="*/ 1 h 167"/>
                <a:gd name="T24" fmla="*/ 1 w 144"/>
                <a:gd name="T25" fmla="*/ 1 h 167"/>
                <a:gd name="T26" fmla="*/ 1 w 144"/>
                <a:gd name="T27" fmla="*/ 1 h 167"/>
                <a:gd name="T28" fmla="*/ 1 w 144"/>
                <a:gd name="T29" fmla="*/ 1 h 167"/>
                <a:gd name="T30" fmla="*/ 1 w 144"/>
                <a:gd name="T31" fmla="*/ 1 h 167"/>
                <a:gd name="T32" fmla="*/ 1 w 144"/>
                <a:gd name="T33" fmla="*/ 1 h 167"/>
                <a:gd name="T34" fmla="*/ 1 w 144"/>
                <a:gd name="T35" fmla="*/ 1 h 167"/>
                <a:gd name="T36" fmla="*/ 1 w 144"/>
                <a:gd name="T37" fmla="*/ 1 h 167"/>
                <a:gd name="T38" fmla="*/ 1 w 144"/>
                <a:gd name="T39" fmla="*/ 1 h 167"/>
                <a:gd name="T40" fmla="*/ 1 w 144"/>
                <a:gd name="T41" fmla="*/ 1 h 167"/>
                <a:gd name="T42" fmla="*/ 1 w 144"/>
                <a:gd name="T43" fmla="*/ 1 h 167"/>
                <a:gd name="T44" fmla="*/ 1 w 144"/>
                <a:gd name="T45" fmla="*/ 1 h 167"/>
                <a:gd name="T46" fmla="*/ 1 w 144"/>
                <a:gd name="T47" fmla="*/ 1 h 167"/>
                <a:gd name="T48" fmla="*/ 1 w 144"/>
                <a:gd name="T49" fmla="*/ 0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67"/>
                <a:gd name="T77" fmla="*/ 144 w 144"/>
                <a:gd name="T78" fmla="*/ 167 h 1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67">
                  <a:moveTo>
                    <a:pt x="144" y="0"/>
                  </a:moveTo>
                  <a:lnTo>
                    <a:pt x="143" y="28"/>
                  </a:lnTo>
                  <a:lnTo>
                    <a:pt x="138" y="57"/>
                  </a:lnTo>
                  <a:lnTo>
                    <a:pt x="129" y="84"/>
                  </a:lnTo>
                  <a:lnTo>
                    <a:pt x="116" y="111"/>
                  </a:lnTo>
                  <a:lnTo>
                    <a:pt x="100" y="135"/>
                  </a:lnTo>
                  <a:lnTo>
                    <a:pt x="82" y="152"/>
                  </a:lnTo>
                  <a:lnTo>
                    <a:pt x="60" y="164"/>
                  </a:lnTo>
                  <a:lnTo>
                    <a:pt x="36" y="167"/>
                  </a:lnTo>
                  <a:lnTo>
                    <a:pt x="16" y="163"/>
                  </a:lnTo>
                  <a:lnTo>
                    <a:pt x="5" y="152"/>
                  </a:lnTo>
                  <a:lnTo>
                    <a:pt x="0" y="140"/>
                  </a:lnTo>
                  <a:lnTo>
                    <a:pt x="2" y="123"/>
                  </a:lnTo>
                  <a:lnTo>
                    <a:pt x="12" y="109"/>
                  </a:lnTo>
                  <a:lnTo>
                    <a:pt x="24" y="96"/>
                  </a:lnTo>
                  <a:lnTo>
                    <a:pt x="42" y="85"/>
                  </a:lnTo>
                  <a:lnTo>
                    <a:pt x="62" y="82"/>
                  </a:lnTo>
                  <a:lnTo>
                    <a:pt x="80" y="79"/>
                  </a:lnTo>
                  <a:lnTo>
                    <a:pt x="95" y="69"/>
                  </a:lnTo>
                  <a:lnTo>
                    <a:pt x="108" y="57"/>
                  </a:lnTo>
                  <a:lnTo>
                    <a:pt x="121" y="41"/>
                  </a:lnTo>
                  <a:lnTo>
                    <a:pt x="130" y="26"/>
                  </a:lnTo>
                  <a:lnTo>
                    <a:pt x="138" y="13"/>
                  </a:lnTo>
                  <a:lnTo>
                    <a:pt x="143" y="4"/>
                  </a:lnTo>
                  <a:lnTo>
                    <a:pt x="14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8" name="Freeform 39"/>
            <p:cNvSpPr>
              <a:spLocks/>
            </p:cNvSpPr>
            <p:nvPr/>
          </p:nvSpPr>
          <p:spPr bwMode="auto">
            <a:xfrm>
              <a:off x="2436" y="1811"/>
              <a:ext cx="102" cy="40"/>
            </a:xfrm>
            <a:custGeom>
              <a:avLst/>
              <a:gdLst>
                <a:gd name="T0" fmla="*/ 1 w 204"/>
                <a:gd name="T1" fmla="*/ 0 h 82"/>
                <a:gd name="T2" fmla="*/ 1 w 204"/>
                <a:gd name="T3" fmla="*/ 0 h 82"/>
                <a:gd name="T4" fmla="*/ 1 w 204"/>
                <a:gd name="T5" fmla="*/ 0 h 82"/>
                <a:gd name="T6" fmla="*/ 1 w 204"/>
                <a:gd name="T7" fmla="*/ 0 h 82"/>
                <a:gd name="T8" fmla="*/ 1 w 204"/>
                <a:gd name="T9" fmla="*/ 0 h 82"/>
                <a:gd name="T10" fmla="*/ 1 w 204"/>
                <a:gd name="T11" fmla="*/ 0 h 82"/>
                <a:gd name="T12" fmla="*/ 1 w 204"/>
                <a:gd name="T13" fmla="*/ 0 h 82"/>
                <a:gd name="T14" fmla="*/ 1 w 204"/>
                <a:gd name="T15" fmla="*/ 0 h 82"/>
                <a:gd name="T16" fmla="*/ 1 w 204"/>
                <a:gd name="T17" fmla="*/ 0 h 82"/>
                <a:gd name="T18" fmla="*/ 1 w 204"/>
                <a:gd name="T19" fmla="*/ 0 h 82"/>
                <a:gd name="T20" fmla="*/ 1 w 204"/>
                <a:gd name="T21" fmla="*/ 0 h 82"/>
                <a:gd name="T22" fmla="*/ 1 w 204"/>
                <a:gd name="T23" fmla="*/ 0 h 82"/>
                <a:gd name="T24" fmla="*/ 1 w 204"/>
                <a:gd name="T25" fmla="*/ 0 h 82"/>
                <a:gd name="T26" fmla="*/ 1 w 204"/>
                <a:gd name="T27" fmla="*/ 0 h 82"/>
                <a:gd name="T28" fmla="*/ 1 w 204"/>
                <a:gd name="T29" fmla="*/ 0 h 82"/>
                <a:gd name="T30" fmla="*/ 1 w 204"/>
                <a:gd name="T31" fmla="*/ 0 h 82"/>
                <a:gd name="T32" fmla="*/ 1 w 204"/>
                <a:gd name="T33" fmla="*/ 0 h 82"/>
                <a:gd name="T34" fmla="*/ 1 w 204"/>
                <a:gd name="T35" fmla="*/ 0 h 82"/>
                <a:gd name="T36" fmla="*/ 0 w 204"/>
                <a:gd name="T37" fmla="*/ 0 h 82"/>
                <a:gd name="T38" fmla="*/ 1 w 204"/>
                <a:gd name="T39" fmla="*/ 0 h 82"/>
                <a:gd name="T40" fmla="*/ 1 w 204"/>
                <a:gd name="T41" fmla="*/ 0 h 82"/>
                <a:gd name="T42" fmla="*/ 1 w 204"/>
                <a:gd name="T43" fmla="*/ 0 h 82"/>
                <a:gd name="T44" fmla="*/ 1 w 204"/>
                <a:gd name="T45" fmla="*/ 0 h 82"/>
                <a:gd name="T46" fmla="*/ 1 w 204"/>
                <a:gd name="T47" fmla="*/ 0 h 82"/>
                <a:gd name="T48" fmla="*/ 1 w 204"/>
                <a:gd name="T49" fmla="*/ 0 h 82"/>
                <a:gd name="T50" fmla="*/ 1 w 204"/>
                <a:gd name="T51" fmla="*/ 0 h 82"/>
                <a:gd name="T52" fmla="*/ 1 w 204"/>
                <a:gd name="T53" fmla="*/ 0 h 82"/>
                <a:gd name="T54" fmla="*/ 1 w 204"/>
                <a:gd name="T55" fmla="*/ 0 h 82"/>
                <a:gd name="T56" fmla="*/ 1 w 204"/>
                <a:gd name="T57" fmla="*/ 0 h 82"/>
                <a:gd name="T58" fmla="*/ 1 w 204"/>
                <a:gd name="T59" fmla="*/ 0 h 82"/>
                <a:gd name="T60" fmla="*/ 1 w 204"/>
                <a:gd name="T61" fmla="*/ 0 h 82"/>
                <a:gd name="T62" fmla="*/ 1 w 204"/>
                <a:gd name="T63" fmla="*/ 0 h 82"/>
                <a:gd name="T64" fmla="*/ 1 w 204"/>
                <a:gd name="T65" fmla="*/ 0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4"/>
                <a:gd name="T100" fmla="*/ 0 h 82"/>
                <a:gd name="T101" fmla="*/ 204 w 204"/>
                <a:gd name="T102" fmla="*/ 82 h 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4" h="82">
                  <a:moveTo>
                    <a:pt x="204" y="0"/>
                  </a:moveTo>
                  <a:lnTo>
                    <a:pt x="196" y="10"/>
                  </a:lnTo>
                  <a:lnTo>
                    <a:pt x="187" y="21"/>
                  </a:lnTo>
                  <a:lnTo>
                    <a:pt x="175" y="31"/>
                  </a:lnTo>
                  <a:lnTo>
                    <a:pt x="165" y="40"/>
                  </a:lnTo>
                  <a:lnTo>
                    <a:pt x="152" y="50"/>
                  </a:lnTo>
                  <a:lnTo>
                    <a:pt x="139" y="58"/>
                  </a:lnTo>
                  <a:lnTo>
                    <a:pt x="127" y="65"/>
                  </a:lnTo>
                  <a:lnTo>
                    <a:pt x="114" y="70"/>
                  </a:lnTo>
                  <a:lnTo>
                    <a:pt x="100" y="76"/>
                  </a:lnTo>
                  <a:lnTo>
                    <a:pt x="88" y="80"/>
                  </a:lnTo>
                  <a:lnTo>
                    <a:pt x="74" y="81"/>
                  </a:lnTo>
                  <a:lnTo>
                    <a:pt x="61" y="82"/>
                  </a:lnTo>
                  <a:lnTo>
                    <a:pt x="48" y="81"/>
                  </a:lnTo>
                  <a:lnTo>
                    <a:pt x="37" y="77"/>
                  </a:lnTo>
                  <a:lnTo>
                    <a:pt x="25" y="71"/>
                  </a:lnTo>
                  <a:lnTo>
                    <a:pt x="15" y="65"/>
                  </a:lnTo>
                  <a:lnTo>
                    <a:pt x="2" y="48"/>
                  </a:lnTo>
                  <a:lnTo>
                    <a:pt x="0" y="33"/>
                  </a:lnTo>
                  <a:lnTo>
                    <a:pt x="6" y="21"/>
                  </a:lnTo>
                  <a:lnTo>
                    <a:pt x="17" y="10"/>
                  </a:lnTo>
                  <a:lnTo>
                    <a:pt x="33" y="3"/>
                  </a:lnTo>
                  <a:lnTo>
                    <a:pt x="52" y="1"/>
                  </a:lnTo>
                  <a:lnTo>
                    <a:pt x="71" y="5"/>
                  </a:lnTo>
                  <a:lnTo>
                    <a:pt x="90" y="15"/>
                  </a:lnTo>
                  <a:lnTo>
                    <a:pt x="105" y="22"/>
                  </a:lnTo>
                  <a:lnTo>
                    <a:pt x="123" y="24"/>
                  </a:lnTo>
                  <a:lnTo>
                    <a:pt x="142" y="22"/>
                  </a:lnTo>
                  <a:lnTo>
                    <a:pt x="160" y="17"/>
                  </a:lnTo>
                  <a:lnTo>
                    <a:pt x="177" y="12"/>
                  </a:lnTo>
                  <a:lnTo>
                    <a:pt x="191" y="6"/>
                  </a:lnTo>
                  <a:lnTo>
                    <a:pt x="200" y="2"/>
                  </a:lnTo>
                  <a:lnTo>
                    <a:pt x="20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69" name="Freeform 40"/>
            <p:cNvSpPr>
              <a:spLocks/>
            </p:cNvSpPr>
            <p:nvPr/>
          </p:nvSpPr>
          <p:spPr bwMode="auto">
            <a:xfrm>
              <a:off x="2534" y="1815"/>
              <a:ext cx="42" cy="104"/>
            </a:xfrm>
            <a:custGeom>
              <a:avLst/>
              <a:gdLst>
                <a:gd name="T0" fmla="*/ 1 w 84"/>
                <a:gd name="T1" fmla="*/ 0 h 208"/>
                <a:gd name="T2" fmla="*/ 1 w 84"/>
                <a:gd name="T3" fmla="*/ 1 h 208"/>
                <a:gd name="T4" fmla="*/ 1 w 84"/>
                <a:gd name="T5" fmla="*/ 1 h 208"/>
                <a:gd name="T6" fmla="*/ 1 w 84"/>
                <a:gd name="T7" fmla="*/ 1 h 208"/>
                <a:gd name="T8" fmla="*/ 1 w 84"/>
                <a:gd name="T9" fmla="*/ 1 h 208"/>
                <a:gd name="T10" fmla="*/ 1 w 84"/>
                <a:gd name="T11" fmla="*/ 1 h 208"/>
                <a:gd name="T12" fmla="*/ 1 w 84"/>
                <a:gd name="T13" fmla="*/ 1 h 208"/>
                <a:gd name="T14" fmla="*/ 1 w 84"/>
                <a:gd name="T15" fmla="*/ 1 h 208"/>
                <a:gd name="T16" fmla="*/ 1 w 84"/>
                <a:gd name="T17" fmla="*/ 1 h 208"/>
                <a:gd name="T18" fmla="*/ 1 w 84"/>
                <a:gd name="T19" fmla="*/ 1 h 208"/>
                <a:gd name="T20" fmla="*/ 1 w 84"/>
                <a:gd name="T21" fmla="*/ 1 h 208"/>
                <a:gd name="T22" fmla="*/ 1 w 84"/>
                <a:gd name="T23" fmla="*/ 1 h 208"/>
                <a:gd name="T24" fmla="*/ 1 w 84"/>
                <a:gd name="T25" fmla="*/ 1 h 208"/>
                <a:gd name="T26" fmla="*/ 0 w 84"/>
                <a:gd name="T27" fmla="*/ 1 h 208"/>
                <a:gd name="T28" fmla="*/ 1 w 84"/>
                <a:gd name="T29" fmla="*/ 1 h 208"/>
                <a:gd name="T30" fmla="*/ 1 w 84"/>
                <a:gd name="T31" fmla="*/ 1 h 208"/>
                <a:gd name="T32" fmla="*/ 1 w 84"/>
                <a:gd name="T33" fmla="*/ 1 h 208"/>
                <a:gd name="T34" fmla="*/ 1 w 84"/>
                <a:gd name="T35" fmla="*/ 1 h 208"/>
                <a:gd name="T36" fmla="*/ 1 w 84"/>
                <a:gd name="T37" fmla="*/ 1 h 208"/>
                <a:gd name="T38" fmla="*/ 1 w 84"/>
                <a:gd name="T39" fmla="*/ 1 h 208"/>
                <a:gd name="T40" fmla="*/ 1 w 84"/>
                <a:gd name="T41" fmla="*/ 0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08"/>
                <a:gd name="T65" fmla="*/ 84 w 84"/>
                <a:gd name="T66" fmla="*/ 208 h 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08">
                  <a:moveTo>
                    <a:pt x="24" y="0"/>
                  </a:moveTo>
                  <a:lnTo>
                    <a:pt x="42" y="21"/>
                  </a:lnTo>
                  <a:lnTo>
                    <a:pt x="59" y="45"/>
                  </a:lnTo>
                  <a:lnTo>
                    <a:pt x="71" y="73"/>
                  </a:lnTo>
                  <a:lnTo>
                    <a:pt x="79" y="100"/>
                  </a:lnTo>
                  <a:lnTo>
                    <a:pt x="84" y="128"/>
                  </a:lnTo>
                  <a:lnTo>
                    <a:pt x="82" y="155"/>
                  </a:lnTo>
                  <a:lnTo>
                    <a:pt x="74" y="178"/>
                  </a:lnTo>
                  <a:lnTo>
                    <a:pt x="57" y="197"/>
                  </a:lnTo>
                  <a:lnTo>
                    <a:pt x="40" y="208"/>
                  </a:lnTo>
                  <a:lnTo>
                    <a:pt x="25" y="208"/>
                  </a:lnTo>
                  <a:lnTo>
                    <a:pt x="12" y="201"/>
                  </a:lnTo>
                  <a:lnTo>
                    <a:pt x="4" y="187"/>
                  </a:lnTo>
                  <a:lnTo>
                    <a:pt x="0" y="170"/>
                  </a:lnTo>
                  <a:lnTo>
                    <a:pt x="1" y="151"/>
                  </a:lnTo>
                  <a:lnTo>
                    <a:pt x="7" y="133"/>
                  </a:lnTo>
                  <a:lnTo>
                    <a:pt x="19" y="115"/>
                  </a:lnTo>
                  <a:lnTo>
                    <a:pt x="34" y="84"/>
                  </a:lnTo>
                  <a:lnTo>
                    <a:pt x="34" y="46"/>
                  </a:lnTo>
                  <a:lnTo>
                    <a:pt x="27" y="14"/>
                  </a:lnTo>
                  <a:lnTo>
                    <a:pt x="2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0" name="Freeform 41"/>
            <p:cNvSpPr>
              <a:spLocks/>
            </p:cNvSpPr>
            <p:nvPr/>
          </p:nvSpPr>
          <p:spPr bwMode="auto">
            <a:xfrm>
              <a:off x="2551" y="1812"/>
              <a:ext cx="72" cy="84"/>
            </a:xfrm>
            <a:custGeom>
              <a:avLst/>
              <a:gdLst>
                <a:gd name="T0" fmla="*/ 0 w 144"/>
                <a:gd name="T1" fmla="*/ 0 h 170"/>
                <a:gd name="T2" fmla="*/ 1 w 144"/>
                <a:gd name="T3" fmla="*/ 0 h 170"/>
                <a:gd name="T4" fmla="*/ 1 w 144"/>
                <a:gd name="T5" fmla="*/ 0 h 170"/>
                <a:gd name="T6" fmla="*/ 1 w 144"/>
                <a:gd name="T7" fmla="*/ 0 h 170"/>
                <a:gd name="T8" fmla="*/ 1 w 144"/>
                <a:gd name="T9" fmla="*/ 0 h 170"/>
                <a:gd name="T10" fmla="*/ 1 w 144"/>
                <a:gd name="T11" fmla="*/ 0 h 170"/>
                <a:gd name="T12" fmla="*/ 1 w 144"/>
                <a:gd name="T13" fmla="*/ 0 h 170"/>
                <a:gd name="T14" fmla="*/ 1 w 144"/>
                <a:gd name="T15" fmla="*/ 0 h 170"/>
                <a:gd name="T16" fmla="*/ 1 w 144"/>
                <a:gd name="T17" fmla="*/ 0 h 170"/>
                <a:gd name="T18" fmla="*/ 1 w 144"/>
                <a:gd name="T19" fmla="*/ 0 h 170"/>
                <a:gd name="T20" fmla="*/ 1 w 144"/>
                <a:gd name="T21" fmla="*/ 0 h 170"/>
                <a:gd name="T22" fmla="*/ 1 w 144"/>
                <a:gd name="T23" fmla="*/ 0 h 170"/>
                <a:gd name="T24" fmla="*/ 1 w 144"/>
                <a:gd name="T25" fmla="*/ 0 h 170"/>
                <a:gd name="T26" fmla="*/ 1 w 144"/>
                <a:gd name="T27" fmla="*/ 0 h 170"/>
                <a:gd name="T28" fmla="*/ 1 w 144"/>
                <a:gd name="T29" fmla="*/ 0 h 170"/>
                <a:gd name="T30" fmla="*/ 1 w 144"/>
                <a:gd name="T31" fmla="*/ 0 h 170"/>
                <a:gd name="T32" fmla="*/ 1 w 144"/>
                <a:gd name="T33" fmla="*/ 0 h 170"/>
                <a:gd name="T34" fmla="*/ 1 w 144"/>
                <a:gd name="T35" fmla="*/ 0 h 170"/>
                <a:gd name="T36" fmla="*/ 1 w 144"/>
                <a:gd name="T37" fmla="*/ 0 h 170"/>
                <a:gd name="T38" fmla="*/ 1 w 144"/>
                <a:gd name="T39" fmla="*/ 0 h 170"/>
                <a:gd name="T40" fmla="*/ 1 w 144"/>
                <a:gd name="T41" fmla="*/ 0 h 170"/>
                <a:gd name="T42" fmla="*/ 1 w 144"/>
                <a:gd name="T43" fmla="*/ 0 h 170"/>
                <a:gd name="T44" fmla="*/ 1 w 144"/>
                <a:gd name="T45" fmla="*/ 0 h 170"/>
                <a:gd name="T46" fmla="*/ 1 w 144"/>
                <a:gd name="T47" fmla="*/ 0 h 170"/>
                <a:gd name="T48" fmla="*/ 0 w 144"/>
                <a:gd name="T49" fmla="*/ 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70"/>
                <a:gd name="T77" fmla="*/ 144 w 14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70">
                  <a:moveTo>
                    <a:pt x="0" y="0"/>
                  </a:moveTo>
                  <a:lnTo>
                    <a:pt x="27" y="7"/>
                  </a:lnTo>
                  <a:lnTo>
                    <a:pt x="54" y="18"/>
                  </a:lnTo>
                  <a:lnTo>
                    <a:pt x="81" y="33"/>
                  </a:lnTo>
                  <a:lnTo>
                    <a:pt x="104" y="50"/>
                  </a:lnTo>
                  <a:lnTo>
                    <a:pt x="123" y="71"/>
                  </a:lnTo>
                  <a:lnTo>
                    <a:pt x="137" y="92"/>
                  </a:lnTo>
                  <a:lnTo>
                    <a:pt x="144" y="117"/>
                  </a:lnTo>
                  <a:lnTo>
                    <a:pt x="142" y="141"/>
                  </a:lnTo>
                  <a:lnTo>
                    <a:pt x="134" y="159"/>
                  </a:lnTo>
                  <a:lnTo>
                    <a:pt x="121" y="168"/>
                  </a:lnTo>
                  <a:lnTo>
                    <a:pt x="107" y="170"/>
                  </a:lnTo>
                  <a:lnTo>
                    <a:pt x="94" y="164"/>
                  </a:lnTo>
                  <a:lnTo>
                    <a:pt x="80" y="152"/>
                  </a:lnTo>
                  <a:lnTo>
                    <a:pt x="69" y="136"/>
                  </a:lnTo>
                  <a:lnTo>
                    <a:pt x="64" y="118"/>
                  </a:lnTo>
                  <a:lnTo>
                    <a:pt x="65" y="97"/>
                  </a:lnTo>
                  <a:lnTo>
                    <a:pt x="65" y="80"/>
                  </a:lnTo>
                  <a:lnTo>
                    <a:pt x="59" y="63"/>
                  </a:lnTo>
                  <a:lnTo>
                    <a:pt x="49" y="46"/>
                  </a:lnTo>
                  <a:lnTo>
                    <a:pt x="36" y="31"/>
                  </a:lnTo>
                  <a:lnTo>
                    <a:pt x="23" y="19"/>
                  </a:lnTo>
                  <a:lnTo>
                    <a:pt x="12" y="10"/>
                  </a:lnTo>
                  <a:lnTo>
                    <a:pt x="4"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1" name="Freeform 42"/>
            <p:cNvSpPr>
              <a:spLocks/>
            </p:cNvSpPr>
            <p:nvPr/>
          </p:nvSpPr>
          <p:spPr bwMode="auto">
            <a:xfrm>
              <a:off x="2558" y="1793"/>
              <a:ext cx="99" cy="51"/>
            </a:xfrm>
            <a:custGeom>
              <a:avLst/>
              <a:gdLst>
                <a:gd name="T0" fmla="*/ 0 w 199"/>
                <a:gd name="T1" fmla="*/ 0 h 103"/>
                <a:gd name="T2" fmla="*/ 0 w 199"/>
                <a:gd name="T3" fmla="*/ 0 h 103"/>
                <a:gd name="T4" fmla="*/ 0 w 199"/>
                <a:gd name="T5" fmla="*/ 0 h 103"/>
                <a:gd name="T6" fmla="*/ 0 w 199"/>
                <a:gd name="T7" fmla="*/ 0 h 103"/>
                <a:gd name="T8" fmla="*/ 0 w 199"/>
                <a:gd name="T9" fmla="*/ 0 h 103"/>
                <a:gd name="T10" fmla="*/ 0 w 199"/>
                <a:gd name="T11" fmla="*/ 0 h 103"/>
                <a:gd name="T12" fmla="*/ 0 w 199"/>
                <a:gd name="T13" fmla="*/ 0 h 103"/>
                <a:gd name="T14" fmla="*/ 0 w 199"/>
                <a:gd name="T15" fmla="*/ 0 h 103"/>
                <a:gd name="T16" fmla="*/ 0 w 199"/>
                <a:gd name="T17" fmla="*/ 0 h 103"/>
                <a:gd name="T18" fmla="*/ 0 w 199"/>
                <a:gd name="T19" fmla="*/ 0 h 103"/>
                <a:gd name="T20" fmla="*/ 0 w 199"/>
                <a:gd name="T21" fmla="*/ 0 h 103"/>
                <a:gd name="T22" fmla="*/ 0 w 199"/>
                <a:gd name="T23" fmla="*/ 0 h 103"/>
                <a:gd name="T24" fmla="*/ 0 w 199"/>
                <a:gd name="T25" fmla="*/ 0 h 103"/>
                <a:gd name="T26" fmla="*/ 0 w 199"/>
                <a:gd name="T27" fmla="*/ 0 h 103"/>
                <a:gd name="T28" fmla="*/ 0 w 199"/>
                <a:gd name="T29" fmla="*/ 0 h 103"/>
                <a:gd name="T30" fmla="*/ 0 w 199"/>
                <a:gd name="T31" fmla="*/ 0 h 103"/>
                <a:gd name="T32" fmla="*/ 0 w 199"/>
                <a:gd name="T33" fmla="*/ 0 h 103"/>
                <a:gd name="T34" fmla="*/ 0 w 199"/>
                <a:gd name="T35" fmla="*/ 0 h 103"/>
                <a:gd name="T36" fmla="*/ 0 w 199"/>
                <a:gd name="T37" fmla="*/ 0 h 103"/>
                <a:gd name="T38" fmla="*/ 0 w 199"/>
                <a:gd name="T39" fmla="*/ 0 h 103"/>
                <a:gd name="T40" fmla="*/ 0 w 199"/>
                <a:gd name="T41" fmla="*/ 0 h 103"/>
                <a:gd name="T42" fmla="*/ 0 w 199"/>
                <a:gd name="T43" fmla="*/ 0 h 103"/>
                <a:gd name="T44" fmla="*/ 0 w 199"/>
                <a:gd name="T45" fmla="*/ 0 h 103"/>
                <a:gd name="T46" fmla="*/ 0 w 199"/>
                <a:gd name="T47" fmla="*/ 0 h 103"/>
                <a:gd name="T48" fmla="*/ 0 w 199"/>
                <a:gd name="T49" fmla="*/ 0 h 103"/>
                <a:gd name="T50" fmla="*/ 0 w 199"/>
                <a:gd name="T51" fmla="*/ 0 h 103"/>
                <a:gd name="T52" fmla="*/ 0 w 199"/>
                <a:gd name="T53" fmla="*/ 0 h 103"/>
                <a:gd name="T54" fmla="*/ 0 w 199"/>
                <a:gd name="T55" fmla="*/ 0 h 103"/>
                <a:gd name="T56" fmla="*/ 0 w 199"/>
                <a:gd name="T57" fmla="*/ 0 h 103"/>
                <a:gd name="T58" fmla="*/ 0 w 199"/>
                <a:gd name="T59" fmla="*/ 0 h 103"/>
                <a:gd name="T60" fmla="*/ 0 w 199"/>
                <a:gd name="T61" fmla="*/ 0 h 103"/>
                <a:gd name="T62" fmla="*/ 0 w 199"/>
                <a:gd name="T63" fmla="*/ 0 h 103"/>
                <a:gd name="T64" fmla="*/ 0 w 199"/>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9"/>
                <a:gd name="T100" fmla="*/ 0 h 103"/>
                <a:gd name="T101" fmla="*/ 199 w 199"/>
                <a:gd name="T102" fmla="*/ 103 h 1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9" h="103">
                  <a:moveTo>
                    <a:pt x="0" y="18"/>
                  </a:moveTo>
                  <a:lnTo>
                    <a:pt x="13" y="13"/>
                  </a:lnTo>
                  <a:lnTo>
                    <a:pt x="27" y="8"/>
                  </a:lnTo>
                  <a:lnTo>
                    <a:pt x="40" y="5"/>
                  </a:lnTo>
                  <a:lnTo>
                    <a:pt x="54" y="3"/>
                  </a:lnTo>
                  <a:lnTo>
                    <a:pt x="69" y="0"/>
                  </a:lnTo>
                  <a:lnTo>
                    <a:pt x="84" y="0"/>
                  </a:lnTo>
                  <a:lnTo>
                    <a:pt x="99" y="0"/>
                  </a:lnTo>
                  <a:lnTo>
                    <a:pt x="114" y="1"/>
                  </a:lnTo>
                  <a:lnTo>
                    <a:pt x="128" y="4"/>
                  </a:lnTo>
                  <a:lnTo>
                    <a:pt x="141" y="8"/>
                  </a:lnTo>
                  <a:lnTo>
                    <a:pt x="153" y="13"/>
                  </a:lnTo>
                  <a:lnTo>
                    <a:pt x="165" y="19"/>
                  </a:lnTo>
                  <a:lnTo>
                    <a:pt x="175" y="27"/>
                  </a:lnTo>
                  <a:lnTo>
                    <a:pt x="183" y="35"/>
                  </a:lnTo>
                  <a:lnTo>
                    <a:pt x="190" y="45"/>
                  </a:lnTo>
                  <a:lnTo>
                    <a:pt x="196" y="57"/>
                  </a:lnTo>
                  <a:lnTo>
                    <a:pt x="199" y="76"/>
                  </a:lnTo>
                  <a:lnTo>
                    <a:pt x="194" y="91"/>
                  </a:lnTo>
                  <a:lnTo>
                    <a:pt x="182" y="99"/>
                  </a:lnTo>
                  <a:lnTo>
                    <a:pt x="167" y="103"/>
                  </a:lnTo>
                  <a:lnTo>
                    <a:pt x="150" y="101"/>
                  </a:lnTo>
                  <a:lnTo>
                    <a:pt x="132" y="92"/>
                  </a:lnTo>
                  <a:lnTo>
                    <a:pt x="118" y="80"/>
                  </a:lnTo>
                  <a:lnTo>
                    <a:pt x="106" y="63"/>
                  </a:lnTo>
                  <a:lnTo>
                    <a:pt x="97" y="49"/>
                  </a:lnTo>
                  <a:lnTo>
                    <a:pt x="82" y="37"/>
                  </a:lnTo>
                  <a:lnTo>
                    <a:pt x="65" y="29"/>
                  </a:lnTo>
                  <a:lnTo>
                    <a:pt x="46" y="25"/>
                  </a:lnTo>
                  <a:lnTo>
                    <a:pt x="29" y="21"/>
                  </a:lnTo>
                  <a:lnTo>
                    <a:pt x="14" y="19"/>
                  </a:lnTo>
                  <a:lnTo>
                    <a:pt x="4" y="18"/>
                  </a:lnTo>
                  <a:lnTo>
                    <a:pt x="0" y="1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2" name="Freeform 43"/>
            <p:cNvSpPr>
              <a:spLocks/>
            </p:cNvSpPr>
            <p:nvPr/>
          </p:nvSpPr>
          <p:spPr bwMode="auto">
            <a:xfrm>
              <a:off x="2631" y="2659"/>
              <a:ext cx="53" cy="98"/>
            </a:xfrm>
            <a:custGeom>
              <a:avLst/>
              <a:gdLst>
                <a:gd name="T0" fmla="*/ 0 w 107"/>
                <a:gd name="T1" fmla="*/ 0 h 195"/>
                <a:gd name="T2" fmla="*/ 0 w 107"/>
                <a:gd name="T3" fmla="*/ 1 h 195"/>
                <a:gd name="T4" fmla="*/ 0 w 107"/>
                <a:gd name="T5" fmla="*/ 1 h 195"/>
                <a:gd name="T6" fmla="*/ 0 w 107"/>
                <a:gd name="T7" fmla="*/ 1 h 195"/>
                <a:gd name="T8" fmla="*/ 0 w 107"/>
                <a:gd name="T9" fmla="*/ 1 h 195"/>
                <a:gd name="T10" fmla="*/ 0 w 107"/>
                <a:gd name="T11" fmla="*/ 1 h 195"/>
                <a:gd name="T12" fmla="*/ 0 w 107"/>
                <a:gd name="T13" fmla="*/ 1 h 195"/>
                <a:gd name="T14" fmla="*/ 0 w 107"/>
                <a:gd name="T15" fmla="*/ 1 h 195"/>
                <a:gd name="T16" fmla="*/ 0 w 107"/>
                <a:gd name="T17" fmla="*/ 1 h 195"/>
                <a:gd name="T18" fmla="*/ 0 w 107"/>
                <a:gd name="T19" fmla="*/ 1 h 195"/>
                <a:gd name="T20" fmla="*/ 0 w 107"/>
                <a:gd name="T21" fmla="*/ 1 h 195"/>
                <a:gd name="T22" fmla="*/ 0 w 107"/>
                <a:gd name="T23" fmla="*/ 1 h 195"/>
                <a:gd name="T24" fmla="*/ 0 w 107"/>
                <a:gd name="T25" fmla="*/ 1 h 195"/>
                <a:gd name="T26" fmla="*/ 0 w 107"/>
                <a:gd name="T27" fmla="*/ 1 h 195"/>
                <a:gd name="T28" fmla="*/ 0 w 107"/>
                <a:gd name="T29" fmla="*/ 1 h 195"/>
                <a:gd name="T30" fmla="*/ 0 w 107"/>
                <a:gd name="T31" fmla="*/ 1 h 195"/>
                <a:gd name="T32" fmla="*/ 0 w 107"/>
                <a:gd name="T33" fmla="*/ 1 h 195"/>
                <a:gd name="T34" fmla="*/ 0 w 107"/>
                <a:gd name="T35" fmla="*/ 1 h 195"/>
                <a:gd name="T36" fmla="*/ 0 w 107"/>
                <a:gd name="T37" fmla="*/ 1 h 195"/>
                <a:gd name="T38" fmla="*/ 0 w 107"/>
                <a:gd name="T39" fmla="*/ 1 h 195"/>
                <a:gd name="T40" fmla="*/ 0 w 107"/>
                <a:gd name="T41" fmla="*/ 1 h 195"/>
                <a:gd name="T42" fmla="*/ 0 w 107"/>
                <a:gd name="T43" fmla="*/ 1 h 195"/>
                <a:gd name="T44" fmla="*/ 0 w 107"/>
                <a:gd name="T45" fmla="*/ 1 h 195"/>
                <a:gd name="T46" fmla="*/ 0 w 107"/>
                <a:gd name="T47" fmla="*/ 1 h 195"/>
                <a:gd name="T48" fmla="*/ 0 w 107"/>
                <a:gd name="T49" fmla="*/ 0 h 1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7"/>
                <a:gd name="T76" fmla="*/ 0 h 195"/>
                <a:gd name="T77" fmla="*/ 107 w 107"/>
                <a:gd name="T78" fmla="*/ 195 h 1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7" h="195">
                  <a:moveTo>
                    <a:pt x="95" y="0"/>
                  </a:moveTo>
                  <a:lnTo>
                    <a:pt x="103" y="26"/>
                  </a:lnTo>
                  <a:lnTo>
                    <a:pt x="107" y="55"/>
                  </a:lnTo>
                  <a:lnTo>
                    <a:pt x="107" y="85"/>
                  </a:lnTo>
                  <a:lnTo>
                    <a:pt x="104" y="114"/>
                  </a:lnTo>
                  <a:lnTo>
                    <a:pt x="96" y="141"/>
                  </a:lnTo>
                  <a:lnTo>
                    <a:pt x="83" y="164"/>
                  </a:lnTo>
                  <a:lnTo>
                    <a:pt x="66" y="183"/>
                  </a:lnTo>
                  <a:lnTo>
                    <a:pt x="44" y="193"/>
                  </a:lnTo>
                  <a:lnTo>
                    <a:pt x="24" y="195"/>
                  </a:lnTo>
                  <a:lnTo>
                    <a:pt x="10" y="190"/>
                  </a:lnTo>
                  <a:lnTo>
                    <a:pt x="3" y="177"/>
                  </a:lnTo>
                  <a:lnTo>
                    <a:pt x="0" y="162"/>
                  </a:lnTo>
                  <a:lnTo>
                    <a:pt x="3" y="145"/>
                  </a:lnTo>
                  <a:lnTo>
                    <a:pt x="12" y="127"/>
                  </a:lnTo>
                  <a:lnTo>
                    <a:pt x="24" y="114"/>
                  </a:lnTo>
                  <a:lnTo>
                    <a:pt x="43" y="103"/>
                  </a:lnTo>
                  <a:lnTo>
                    <a:pt x="58" y="94"/>
                  </a:lnTo>
                  <a:lnTo>
                    <a:pt x="69" y="80"/>
                  </a:lnTo>
                  <a:lnTo>
                    <a:pt x="79" y="64"/>
                  </a:lnTo>
                  <a:lnTo>
                    <a:pt x="86" y="46"/>
                  </a:lnTo>
                  <a:lnTo>
                    <a:pt x="90" y="28"/>
                  </a:lnTo>
                  <a:lnTo>
                    <a:pt x="92" y="13"/>
                  </a:lnTo>
                  <a:lnTo>
                    <a:pt x="95" y="3"/>
                  </a:lnTo>
                  <a:lnTo>
                    <a:pt x="9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3" name="Freeform 44"/>
            <p:cNvSpPr>
              <a:spLocks/>
            </p:cNvSpPr>
            <p:nvPr/>
          </p:nvSpPr>
          <p:spPr bwMode="auto">
            <a:xfrm>
              <a:off x="2581" y="2656"/>
              <a:ext cx="91" cy="63"/>
            </a:xfrm>
            <a:custGeom>
              <a:avLst/>
              <a:gdLst>
                <a:gd name="T0" fmla="*/ 0 w 183"/>
                <a:gd name="T1" fmla="*/ 0 h 126"/>
                <a:gd name="T2" fmla="*/ 0 w 183"/>
                <a:gd name="T3" fmla="*/ 1 h 126"/>
                <a:gd name="T4" fmla="*/ 0 w 183"/>
                <a:gd name="T5" fmla="*/ 1 h 126"/>
                <a:gd name="T6" fmla="*/ 0 w 183"/>
                <a:gd name="T7" fmla="*/ 1 h 126"/>
                <a:gd name="T8" fmla="*/ 0 w 183"/>
                <a:gd name="T9" fmla="*/ 1 h 126"/>
                <a:gd name="T10" fmla="*/ 0 w 183"/>
                <a:gd name="T11" fmla="*/ 1 h 126"/>
                <a:gd name="T12" fmla="*/ 0 w 183"/>
                <a:gd name="T13" fmla="*/ 1 h 126"/>
                <a:gd name="T14" fmla="*/ 0 w 183"/>
                <a:gd name="T15" fmla="*/ 1 h 126"/>
                <a:gd name="T16" fmla="*/ 0 w 183"/>
                <a:gd name="T17" fmla="*/ 1 h 126"/>
                <a:gd name="T18" fmla="*/ 0 w 183"/>
                <a:gd name="T19" fmla="*/ 1 h 126"/>
                <a:gd name="T20" fmla="*/ 0 w 183"/>
                <a:gd name="T21" fmla="*/ 1 h 126"/>
                <a:gd name="T22" fmla="*/ 0 w 183"/>
                <a:gd name="T23" fmla="*/ 1 h 126"/>
                <a:gd name="T24" fmla="*/ 0 w 183"/>
                <a:gd name="T25" fmla="*/ 1 h 126"/>
                <a:gd name="T26" fmla="*/ 0 w 183"/>
                <a:gd name="T27" fmla="*/ 1 h 126"/>
                <a:gd name="T28" fmla="*/ 0 w 183"/>
                <a:gd name="T29" fmla="*/ 1 h 126"/>
                <a:gd name="T30" fmla="*/ 0 w 183"/>
                <a:gd name="T31" fmla="*/ 1 h 126"/>
                <a:gd name="T32" fmla="*/ 0 w 183"/>
                <a:gd name="T33" fmla="*/ 1 h 126"/>
                <a:gd name="T34" fmla="*/ 0 w 183"/>
                <a:gd name="T35" fmla="*/ 1 h 126"/>
                <a:gd name="T36" fmla="*/ 0 w 183"/>
                <a:gd name="T37" fmla="*/ 1 h 126"/>
                <a:gd name="T38" fmla="*/ 0 w 183"/>
                <a:gd name="T39" fmla="*/ 1 h 126"/>
                <a:gd name="T40" fmla="*/ 0 w 183"/>
                <a:gd name="T41" fmla="*/ 1 h 126"/>
                <a:gd name="T42" fmla="*/ 0 w 183"/>
                <a:gd name="T43" fmla="*/ 1 h 126"/>
                <a:gd name="T44" fmla="*/ 0 w 183"/>
                <a:gd name="T45" fmla="*/ 1 h 126"/>
                <a:gd name="T46" fmla="*/ 0 w 183"/>
                <a:gd name="T47" fmla="*/ 1 h 126"/>
                <a:gd name="T48" fmla="*/ 0 w 183"/>
                <a:gd name="T49" fmla="*/ 0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126"/>
                <a:gd name="T77" fmla="*/ 183 w 183"/>
                <a:gd name="T78" fmla="*/ 126 h 1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126">
                  <a:moveTo>
                    <a:pt x="183" y="0"/>
                  </a:moveTo>
                  <a:lnTo>
                    <a:pt x="173" y="25"/>
                  </a:lnTo>
                  <a:lnTo>
                    <a:pt x="159" y="51"/>
                  </a:lnTo>
                  <a:lnTo>
                    <a:pt x="141" y="74"/>
                  </a:lnTo>
                  <a:lnTo>
                    <a:pt x="120" y="94"/>
                  </a:lnTo>
                  <a:lnTo>
                    <a:pt x="97" y="111"/>
                  </a:lnTo>
                  <a:lnTo>
                    <a:pt x="73" y="122"/>
                  </a:lnTo>
                  <a:lnTo>
                    <a:pt x="48" y="126"/>
                  </a:lnTo>
                  <a:lnTo>
                    <a:pt x="24" y="120"/>
                  </a:lnTo>
                  <a:lnTo>
                    <a:pt x="7" y="109"/>
                  </a:lnTo>
                  <a:lnTo>
                    <a:pt x="0" y="96"/>
                  </a:lnTo>
                  <a:lnTo>
                    <a:pt x="1" y="82"/>
                  </a:lnTo>
                  <a:lnTo>
                    <a:pt x="8" y="69"/>
                  </a:lnTo>
                  <a:lnTo>
                    <a:pt x="22" y="58"/>
                  </a:lnTo>
                  <a:lnTo>
                    <a:pt x="39" y="50"/>
                  </a:lnTo>
                  <a:lnTo>
                    <a:pt x="58" y="46"/>
                  </a:lnTo>
                  <a:lnTo>
                    <a:pt x="78" y="50"/>
                  </a:lnTo>
                  <a:lnTo>
                    <a:pt x="96" y="52"/>
                  </a:lnTo>
                  <a:lnTo>
                    <a:pt x="113" y="48"/>
                  </a:lnTo>
                  <a:lnTo>
                    <a:pt x="130" y="40"/>
                  </a:lnTo>
                  <a:lnTo>
                    <a:pt x="148" y="30"/>
                  </a:lnTo>
                  <a:lnTo>
                    <a:pt x="161" y="20"/>
                  </a:lnTo>
                  <a:lnTo>
                    <a:pt x="173" y="10"/>
                  </a:lnTo>
                  <a:lnTo>
                    <a:pt x="181" y="2"/>
                  </a:lnTo>
                  <a:lnTo>
                    <a:pt x="18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4" name="Freeform 45"/>
            <p:cNvSpPr>
              <a:spLocks/>
            </p:cNvSpPr>
            <p:nvPr/>
          </p:nvSpPr>
          <p:spPr bwMode="auto">
            <a:xfrm>
              <a:off x="2681" y="2658"/>
              <a:ext cx="52" cy="98"/>
            </a:xfrm>
            <a:custGeom>
              <a:avLst/>
              <a:gdLst>
                <a:gd name="T0" fmla="*/ 0 w 102"/>
                <a:gd name="T1" fmla="*/ 0 h 197"/>
                <a:gd name="T2" fmla="*/ 1 w 102"/>
                <a:gd name="T3" fmla="*/ 0 h 197"/>
                <a:gd name="T4" fmla="*/ 1 w 102"/>
                <a:gd name="T5" fmla="*/ 0 h 197"/>
                <a:gd name="T6" fmla="*/ 1 w 102"/>
                <a:gd name="T7" fmla="*/ 0 h 197"/>
                <a:gd name="T8" fmla="*/ 1 w 102"/>
                <a:gd name="T9" fmla="*/ 0 h 197"/>
                <a:gd name="T10" fmla="*/ 1 w 102"/>
                <a:gd name="T11" fmla="*/ 0 h 197"/>
                <a:gd name="T12" fmla="*/ 1 w 102"/>
                <a:gd name="T13" fmla="*/ 0 h 197"/>
                <a:gd name="T14" fmla="*/ 1 w 102"/>
                <a:gd name="T15" fmla="*/ 0 h 197"/>
                <a:gd name="T16" fmla="*/ 1 w 102"/>
                <a:gd name="T17" fmla="*/ 0 h 197"/>
                <a:gd name="T18" fmla="*/ 1 w 102"/>
                <a:gd name="T19" fmla="*/ 0 h 197"/>
                <a:gd name="T20" fmla="*/ 1 w 102"/>
                <a:gd name="T21" fmla="*/ 0 h 197"/>
                <a:gd name="T22" fmla="*/ 1 w 102"/>
                <a:gd name="T23" fmla="*/ 0 h 197"/>
                <a:gd name="T24" fmla="*/ 1 w 102"/>
                <a:gd name="T25" fmla="*/ 0 h 197"/>
                <a:gd name="T26" fmla="*/ 1 w 102"/>
                <a:gd name="T27" fmla="*/ 0 h 197"/>
                <a:gd name="T28" fmla="*/ 1 w 102"/>
                <a:gd name="T29" fmla="*/ 0 h 197"/>
                <a:gd name="T30" fmla="*/ 1 w 102"/>
                <a:gd name="T31" fmla="*/ 0 h 197"/>
                <a:gd name="T32" fmla="*/ 1 w 102"/>
                <a:gd name="T33" fmla="*/ 0 h 197"/>
                <a:gd name="T34" fmla="*/ 1 w 102"/>
                <a:gd name="T35" fmla="*/ 0 h 197"/>
                <a:gd name="T36" fmla="*/ 1 w 102"/>
                <a:gd name="T37" fmla="*/ 0 h 197"/>
                <a:gd name="T38" fmla="*/ 1 w 102"/>
                <a:gd name="T39" fmla="*/ 0 h 197"/>
                <a:gd name="T40" fmla="*/ 1 w 102"/>
                <a:gd name="T41" fmla="*/ 0 h 197"/>
                <a:gd name="T42" fmla="*/ 1 w 102"/>
                <a:gd name="T43" fmla="*/ 0 h 197"/>
                <a:gd name="T44" fmla="*/ 1 w 102"/>
                <a:gd name="T45" fmla="*/ 0 h 197"/>
                <a:gd name="T46" fmla="*/ 1 w 102"/>
                <a:gd name="T47" fmla="*/ 0 h 197"/>
                <a:gd name="T48" fmla="*/ 0 w 102"/>
                <a:gd name="T49" fmla="*/ 0 h 1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97"/>
                <a:gd name="T77" fmla="*/ 102 w 102"/>
                <a:gd name="T78" fmla="*/ 197 h 1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97">
                  <a:moveTo>
                    <a:pt x="0" y="0"/>
                  </a:moveTo>
                  <a:lnTo>
                    <a:pt x="23" y="14"/>
                  </a:lnTo>
                  <a:lnTo>
                    <a:pt x="46" y="33"/>
                  </a:lnTo>
                  <a:lnTo>
                    <a:pt x="66" y="54"/>
                  </a:lnTo>
                  <a:lnTo>
                    <a:pt x="83" y="77"/>
                  </a:lnTo>
                  <a:lnTo>
                    <a:pt x="95" y="103"/>
                  </a:lnTo>
                  <a:lnTo>
                    <a:pt x="102" y="128"/>
                  </a:lnTo>
                  <a:lnTo>
                    <a:pt x="102" y="153"/>
                  </a:lnTo>
                  <a:lnTo>
                    <a:pt x="93" y="177"/>
                  </a:lnTo>
                  <a:lnTo>
                    <a:pt x="79" y="191"/>
                  </a:lnTo>
                  <a:lnTo>
                    <a:pt x="65" y="197"/>
                  </a:lnTo>
                  <a:lnTo>
                    <a:pt x="51" y="194"/>
                  </a:lnTo>
                  <a:lnTo>
                    <a:pt x="39" y="183"/>
                  </a:lnTo>
                  <a:lnTo>
                    <a:pt x="30" y="170"/>
                  </a:lnTo>
                  <a:lnTo>
                    <a:pt x="25" y="151"/>
                  </a:lnTo>
                  <a:lnTo>
                    <a:pt x="25" y="132"/>
                  </a:lnTo>
                  <a:lnTo>
                    <a:pt x="32" y="112"/>
                  </a:lnTo>
                  <a:lnTo>
                    <a:pt x="37" y="96"/>
                  </a:lnTo>
                  <a:lnTo>
                    <a:pt x="35" y="77"/>
                  </a:lnTo>
                  <a:lnTo>
                    <a:pt x="31" y="59"/>
                  </a:lnTo>
                  <a:lnTo>
                    <a:pt x="24" y="41"/>
                  </a:lnTo>
                  <a:lnTo>
                    <a:pt x="16" y="24"/>
                  </a:lnTo>
                  <a:lnTo>
                    <a:pt x="8" y="12"/>
                  </a:lnTo>
                  <a:lnTo>
                    <a:pt x="2" y="4"/>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5" name="Freeform 46"/>
            <p:cNvSpPr>
              <a:spLocks/>
            </p:cNvSpPr>
            <p:nvPr/>
          </p:nvSpPr>
          <p:spPr bwMode="auto">
            <a:xfrm>
              <a:off x="2684" y="2652"/>
              <a:ext cx="90" cy="64"/>
            </a:xfrm>
            <a:custGeom>
              <a:avLst/>
              <a:gdLst>
                <a:gd name="T0" fmla="*/ 0 w 180"/>
                <a:gd name="T1" fmla="*/ 0 h 129"/>
                <a:gd name="T2" fmla="*/ 1 w 180"/>
                <a:gd name="T3" fmla="*/ 0 h 129"/>
                <a:gd name="T4" fmla="*/ 1 w 180"/>
                <a:gd name="T5" fmla="*/ 0 h 129"/>
                <a:gd name="T6" fmla="*/ 1 w 180"/>
                <a:gd name="T7" fmla="*/ 0 h 129"/>
                <a:gd name="T8" fmla="*/ 1 w 180"/>
                <a:gd name="T9" fmla="*/ 0 h 129"/>
                <a:gd name="T10" fmla="*/ 1 w 180"/>
                <a:gd name="T11" fmla="*/ 0 h 129"/>
                <a:gd name="T12" fmla="*/ 1 w 180"/>
                <a:gd name="T13" fmla="*/ 0 h 129"/>
                <a:gd name="T14" fmla="*/ 1 w 180"/>
                <a:gd name="T15" fmla="*/ 0 h 129"/>
                <a:gd name="T16" fmla="*/ 1 w 180"/>
                <a:gd name="T17" fmla="*/ 0 h 129"/>
                <a:gd name="T18" fmla="*/ 1 w 180"/>
                <a:gd name="T19" fmla="*/ 0 h 129"/>
                <a:gd name="T20" fmla="*/ 1 w 180"/>
                <a:gd name="T21" fmla="*/ 0 h 129"/>
                <a:gd name="T22" fmla="*/ 1 w 180"/>
                <a:gd name="T23" fmla="*/ 0 h 129"/>
                <a:gd name="T24" fmla="*/ 1 w 180"/>
                <a:gd name="T25" fmla="*/ 0 h 129"/>
                <a:gd name="T26" fmla="*/ 1 w 180"/>
                <a:gd name="T27" fmla="*/ 0 h 129"/>
                <a:gd name="T28" fmla="*/ 1 w 180"/>
                <a:gd name="T29" fmla="*/ 0 h 129"/>
                <a:gd name="T30" fmla="*/ 1 w 180"/>
                <a:gd name="T31" fmla="*/ 0 h 129"/>
                <a:gd name="T32" fmla="*/ 1 w 180"/>
                <a:gd name="T33" fmla="*/ 0 h 129"/>
                <a:gd name="T34" fmla="*/ 1 w 180"/>
                <a:gd name="T35" fmla="*/ 0 h 129"/>
                <a:gd name="T36" fmla="*/ 1 w 180"/>
                <a:gd name="T37" fmla="*/ 0 h 129"/>
                <a:gd name="T38" fmla="*/ 1 w 180"/>
                <a:gd name="T39" fmla="*/ 0 h 129"/>
                <a:gd name="T40" fmla="*/ 1 w 180"/>
                <a:gd name="T41" fmla="*/ 0 h 129"/>
                <a:gd name="T42" fmla="*/ 1 w 180"/>
                <a:gd name="T43" fmla="*/ 0 h 129"/>
                <a:gd name="T44" fmla="*/ 1 w 180"/>
                <a:gd name="T45" fmla="*/ 0 h 129"/>
                <a:gd name="T46" fmla="*/ 1 w 180"/>
                <a:gd name="T47" fmla="*/ 0 h 129"/>
                <a:gd name="T48" fmla="*/ 0 w 180"/>
                <a:gd name="T49" fmla="*/ 0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129"/>
                <a:gd name="T77" fmla="*/ 180 w 180"/>
                <a:gd name="T78" fmla="*/ 129 h 1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129">
                  <a:moveTo>
                    <a:pt x="0" y="2"/>
                  </a:moveTo>
                  <a:lnTo>
                    <a:pt x="28" y="0"/>
                  </a:lnTo>
                  <a:lnTo>
                    <a:pt x="57" y="1"/>
                  </a:lnTo>
                  <a:lnTo>
                    <a:pt x="87" y="7"/>
                  </a:lnTo>
                  <a:lnTo>
                    <a:pt x="114" y="16"/>
                  </a:lnTo>
                  <a:lnTo>
                    <a:pt x="140" y="30"/>
                  </a:lnTo>
                  <a:lnTo>
                    <a:pt x="159" y="46"/>
                  </a:lnTo>
                  <a:lnTo>
                    <a:pt x="173" y="67"/>
                  </a:lnTo>
                  <a:lnTo>
                    <a:pt x="180" y="91"/>
                  </a:lnTo>
                  <a:lnTo>
                    <a:pt x="178" y="110"/>
                  </a:lnTo>
                  <a:lnTo>
                    <a:pt x="170" y="123"/>
                  </a:lnTo>
                  <a:lnTo>
                    <a:pt x="156" y="129"/>
                  </a:lnTo>
                  <a:lnTo>
                    <a:pt x="141" y="128"/>
                  </a:lnTo>
                  <a:lnTo>
                    <a:pt x="125" y="121"/>
                  </a:lnTo>
                  <a:lnTo>
                    <a:pt x="110" y="109"/>
                  </a:lnTo>
                  <a:lnTo>
                    <a:pt x="98" y="93"/>
                  </a:lnTo>
                  <a:lnTo>
                    <a:pt x="93" y="73"/>
                  </a:lnTo>
                  <a:lnTo>
                    <a:pt x="87" y="57"/>
                  </a:lnTo>
                  <a:lnTo>
                    <a:pt x="75" y="44"/>
                  </a:lnTo>
                  <a:lnTo>
                    <a:pt x="60" y="31"/>
                  </a:lnTo>
                  <a:lnTo>
                    <a:pt x="44" y="20"/>
                  </a:lnTo>
                  <a:lnTo>
                    <a:pt x="28" y="12"/>
                  </a:lnTo>
                  <a:lnTo>
                    <a:pt x="14" y="7"/>
                  </a:lnTo>
                  <a:lnTo>
                    <a:pt x="4" y="3"/>
                  </a:lnTo>
                  <a:lnTo>
                    <a:pt x="0" y="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6" name="Freeform 47"/>
            <p:cNvSpPr>
              <a:spLocks/>
            </p:cNvSpPr>
            <p:nvPr/>
          </p:nvSpPr>
          <p:spPr bwMode="auto">
            <a:xfrm>
              <a:off x="2688" y="2614"/>
              <a:ext cx="103" cy="42"/>
            </a:xfrm>
            <a:custGeom>
              <a:avLst/>
              <a:gdLst>
                <a:gd name="T0" fmla="*/ 0 w 206"/>
                <a:gd name="T1" fmla="*/ 0 h 85"/>
                <a:gd name="T2" fmla="*/ 1 w 206"/>
                <a:gd name="T3" fmla="*/ 0 h 85"/>
                <a:gd name="T4" fmla="*/ 1 w 206"/>
                <a:gd name="T5" fmla="*/ 0 h 85"/>
                <a:gd name="T6" fmla="*/ 1 w 206"/>
                <a:gd name="T7" fmla="*/ 0 h 85"/>
                <a:gd name="T8" fmla="*/ 1 w 206"/>
                <a:gd name="T9" fmla="*/ 0 h 85"/>
                <a:gd name="T10" fmla="*/ 1 w 206"/>
                <a:gd name="T11" fmla="*/ 0 h 85"/>
                <a:gd name="T12" fmla="*/ 1 w 206"/>
                <a:gd name="T13" fmla="*/ 0 h 85"/>
                <a:gd name="T14" fmla="*/ 1 w 206"/>
                <a:gd name="T15" fmla="*/ 0 h 85"/>
                <a:gd name="T16" fmla="*/ 1 w 206"/>
                <a:gd name="T17" fmla="*/ 0 h 85"/>
                <a:gd name="T18" fmla="*/ 1 w 206"/>
                <a:gd name="T19" fmla="*/ 0 h 85"/>
                <a:gd name="T20" fmla="*/ 1 w 206"/>
                <a:gd name="T21" fmla="*/ 0 h 85"/>
                <a:gd name="T22" fmla="*/ 1 w 206"/>
                <a:gd name="T23" fmla="*/ 0 h 85"/>
                <a:gd name="T24" fmla="*/ 1 w 206"/>
                <a:gd name="T25" fmla="*/ 0 h 85"/>
                <a:gd name="T26" fmla="*/ 1 w 206"/>
                <a:gd name="T27" fmla="*/ 0 h 85"/>
                <a:gd name="T28" fmla="*/ 1 w 206"/>
                <a:gd name="T29" fmla="*/ 0 h 85"/>
                <a:gd name="T30" fmla="*/ 1 w 206"/>
                <a:gd name="T31" fmla="*/ 0 h 85"/>
                <a:gd name="T32" fmla="*/ 1 w 206"/>
                <a:gd name="T33" fmla="*/ 0 h 85"/>
                <a:gd name="T34" fmla="*/ 1 w 206"/>
                <a:gd name="T35" fmla="*/ 0 h 85"/>
                <a:gd name="T36" fmla="*/ 1 w 206"/>
                <a:gd name="T37" fmla="*/ 0 h 85"/>
                <a:gd name="T38" fmla="*/ 1 w 206"/>
                <a:gd name="T39" fmla="*/ 0 h 85"/>
                <a:gd name="T40" fmla="*/ 1 w 206"/>
                <a:gd name="T41" fmla="*/ 0 h 85"/>
                <a:gd name="T42" fmla="*/ 1 w 206"/>
                <a:gd name="T43" fmla="*/ 0 h 85"/>
                <a:gd name="T44" fmla="*/ 1 w 206"/>
                <a:gd name="T45" fmla="*/ 0 h 85"/>
                <a:gd name="T46" fmla="*/ 1 w 206"/>
                <a:gd name="T47" fmla="*/ 0 h 85"/>
                <a:gd name="T48" fmla="*/ 1 w 206"/>
                <a:gd name="T49" fmla="*/ 0 h 85"/>
                <a:gd name="T50" fmla="*/ 1 w 206"/>
                <a:gd name="T51" fmla="*/ 0 h 85"/>
                <a:gd name="T52" fmla="*/ 1 w 206"/>
                <a:gd name="T53" fmla="*/ 0 h 85"/>
                <a:gd name="T54" fmla="*/ 1 w 206"/>
                <a:gd name="T55" fmla="*/ 0 h 85"/>
                <a:gd name="T56" fmla="*/ 1 w 206"/>
                <a:gd name="T57" fmla="*/ 0 h 85"/>
                <a:gd name="T58" fmla="*/ 1 w 206"/>
                <a:gd name="T59" fmla="*/ 0 h 85"/>
                <a:gd name="T60" fmla="*/ 1 w 206"/>
                <a:gd name="T61" fmla="*/ 0 h 85"/>
                <a:gd name="T62" fmla="*/ 1 w 206"/>
                <a:gd name="T63" fmla="*/ 0 h 85"/>
                <a:gd name="T64" fmla="*/ 0 w 206"/>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6"/>
                <a:gd name="T100" fmla="*/ 0 h 85"/>
                <a:gd name="T101" fmla="*/ 206 w 206"/>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6" h="85">
                  <a:moveTo>
                    <a:pt x="0" y="54"/>
                  </a:moveTo>
                  <a:lnTo>
                    <a:pt x="11" y="45"/>
                  </a:lnTo>
                  <a:lnTo>
                    <a:pt x="22" y="37"/>
                  </a:lnTo>
                  <a:lnTo>
                    <a:pt x="34" y="30"/>
                  </a:lnTo>
                  <a:lnTo>
                    <a:pt x="46" y="23"/>
                  </a:lnTo>
                  <a:lnTo>
                    <a:pt x="60" y="16"/>
                  </a:lnTo>
                  <a:lnTo>
                    <a:pt x="74" y="11"/>
                  </a:lnTo>
                  <a:lnTo>
                    <a:pt x="88" y="7"/>
                  </a:lnTo>
                  <a:lnTo>
                    <a:pt x="103" y="3"/>
                  </a:lnTo>
                  <a:lnTo>
                    <a:pt x="117" y="1"/>
                  </a:lnTo>
                  <a:lnTo>
                    <a:pt x="130" y="0"/>
                  </a:lnTo>
                  <a:lnTo>
                    <a:pt x="143" y="1"/>
                  </a:lnTo>
                  <a:lnTo>
                    <a:pt x="156" y="3"/>
                  </a:lnTo>
                  <a:lnTo>
                    <a:pt x="168" y="7"/>
                  </a:lnTo>
                  <a:lnTo>
                    <a:pt x="179" y="12"/>
                  </a:lnTo>
                  <a:lnTo>
                    <a:pt x="189" y="19"/>
                  </a:lnTo>
                  <a:lnTo>
                    <a:pt x="197" y="29"/>
                  </a:lnTo>
                  <a:lnTo>
                    <a:pt x="206" y="47"/>
                  </a:lnTo>
                  <a:lnTo>
                    <a:pt x="206" y="62"/>
                  </a:lnTo>
                  <a:lnTo>
                    <a:pt x="198" y="73"/>
                  </a:lnTo>
                  <a:lnTo>
                    <a:pt x="185" y="82"/>
                  </a:lnTo>
                  <a:lnTo>
                    <a:pt x="167" y="85"/>
                  </a:lnTo>
                  <a:lnTo>
                    <a:pt x="149" y="84"/>
                  </a:lnTo>
                  <a:lnTo>
                    <a:pt x="132" y="76"/>
                  </a:lnTo>
                  <a:lnTo>
                    <a:pt x="116" y="63"/>
                  </a:lnTo>
                  <a:lnTo>
                    <a:pt x="102" y="53"/>
                  </a:lnTo>
                  <a:lnTo>
                    <a:pt x="84" y="47"/>
                  </a:lnTo>
                  <a:lnTo>
                    <a:pt x="66" y="45"/>
                  </a:lnTo>
                  <a:lnTo>
                    <a:pt x="46" y="46"/>
                  </a:lnTo>
                  <a:lnTo>
                    <a:pt x="29" y="48"/>
                  </a:lnTo>
                  <a:lnTo>
                    <a:pt x="14" y="50"/>
                  </a:lnTo>
                  <a:lnTo>
                    <a:pt x="4" y="53"/>
                  </a:lnTo>
                  <a:lnTo>
                    <a:pt x="0" y="5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7" name="Freeform 48"/>
            <p:cNvSpPr>
              <a:spLocks/>
            </p:cNvSpPr>
            <p:nvPr/>
          </p:nvSpPr>
          <p:spPr bwMode="auto">
            <a:xfrm>
              <a:off x="2360" y="2408"/>
              <a:ext cx="74" cy="47"/>
            </a:xfrm>
            <a:custGeom>
              <a:avLst/>
              <a:gdLst>
                <a:gd name="T0" fmla="*/ 0 w 147"/>
                <a:gd name="T1" fmla="*/ 0 h 95"/>
                <a:gd name="T2" fmla="*/ 1 w 147"/>
                <a:gd name="T3" fmla="*/ 0 h 95"/>
                <a:gd name="T4" fmla="*/ 1 w 147"/>
                <a:gd name="T5" fmla="*/ 0 h 95"/>
                <a:gd name="T6" fmla="*/ 1 w 147"/>
                <a:gd name="T7" fmla="*/ 0 h 95"/>
                <a:gd name="T8" fmla="*/ 1 w 147"/>
                <a:gd name="T9" fmla="*/ 0 h 95"/>
                <a:gd name="T10" fmla="*/ 1 w 147"/>
                <a:gd name="T11" fmla="*/ 0 h 95"/>
                <a:gd name="T12" fmla="*/ 1 w 147"/>
                <a:gd name="T13" fmla="*/ 0 h 95"/>
                <a:gd name="T14" fmla="*/ 1 w 147"/>
                <a:gd name="T15" fmla="*/ 0 h 95"/>
                <a:gd name="T16" fmla="*/ 1 w 147"/>
                <a:gd name="T17" fmla="*/ 0 h 95"/>
                <a:gd name="T18" fmla="*/ 1 w 147"/>
                <a:gd name="T19" fmla="*/ 0 h 95"/>
                <a:gd name="T20" fmla="*/ 1 w 147"/>
                <a:gd name="T21" fmla="*/ 0 h 95"/>
                <a:gd name="T22" fmla="*/ 1 w 147"/>
                <a:gd name="T23" fmla="*/ 0 h 95"/>
                <a:gd name="T24" fmla="*/ 1 w 147"/>
                <a:gd name="T25" fmla="*/ 0 h 95"/>
                <a:gd name="T26" fmla="*/ 1 w 147"/>
                <a:gd name="T27" fmla="*/ 0 h 95"/>
                <a:gd name="T28" fmla="*/ 1 w 147"/>
                <a:gd name="T29" fmla="*/ 0 h 95"/>
                <a:gd name="T30" fmla="*/ 1 w 147"/>
                <a:gd name="T31" fmla="*/ 0 h 95"/>
                <a:gd name="T32" fmla="*/ 1 w 147"/>
                <a:gd name="T33" fmla="*/ 0 h 95"/>
                <a:gd name="T34" fmla="*/ 1 w 147"/>
                <a:gd name="T35" fmla="*/ 0 h 95"/>
                <a:gd name="T36" fmla="*/ 1 w 147"/>
                <a:gd name="T37" fmla="*/ 0 h 95"/>
                <a:gd name="T38" fmla="*/ 1 w 147"/>
                <a:gd name="T39" fmla="*/ 0 h 95"/>
                <a:gd name="T40" fmla="*/ 1 w 147"/>
                <a:gd name="T41" fmla="*/ 0 h 95"/>
                <a:gd name="T42" fmla="*/ 1 w 147"/>
                <a:gd name="T43" fmla="*/ 0 h 95"/>
                <a:gd name="T44" fmla="*/ 1 w 147"/>
                <a:gd name="T45" fmla="*/ 0 h 95"/>
                <a:gd name="T46" fmla="*/ 1 w 147"/>
                <a:gd name="T47" fmla="*/ 0 h 95"/>
                <a:gd name="T48" fmla="*/ 0 w 147"/>
                <a:gd name="T49" fmla="*/ 0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7"/>
                <a:gd name="T76" fmla="*/ 0 h 95"/>
                <a:gd name="T77" fmla="*/ 147 w 147"/>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7" h="95">
                  <a:moveTo>
                    <a:pt x="0" y="5"/>
                  </a:moveTo>
                  <a:lnTo>
                    <a:pt x="22" y="2"/>
                  </a:lnTo>
                  <a:lnTo>
                    <a:pt x="45" y="0"/>
                  </a:lnTo>
                  <a:lnTo>
                    <a:pt x="68" y="3"/>
                  </a:lnTo>
                  <a:lnTo>
                    <a:pt x="91" y="8"/>
                  </a:lnTo>
                  <a:lnTo>
                    <a:pt x="111" y="17"/>
                  </a:lnTo>
                  <a:lnTo>
                    <a:pt x="128" y="29"/>
                  </a:lnTo>
                  <a:lnTo>
                    <a:pt x="141" y="44"/>
                  </a:lnTo>
                  <a:lnTo>
                    <a:pt x="147" y="63"/>
                  </a:lnTo>
                  <a:lnTo>
                    <a:pt x="146" y="79"/>
                  </a:lnTo>
                  <a:lnTo>
                    <a:pt x="141" y="89"/>
                  </a:lnTo>
                  <a:lnTo>
                    <a:pt x="130" y="94"/>
                  </a:lnTo>
                  <a:lnTo>
                    <a:pt x="119" y="95"/>
                  </a:lnTo>
                  <a:lnTo>
                    <a:pt x="105" y="90"/>
                  </a:lnTo>
                  <a:lnTo>
                    <a:pt x="93" y="82"/>
                  </a:lnTo>
                  <a:lnTo>
                    <a:pt x="83" y="70"/>
                  </a:lnTo>
                  <a:lnTo>
                    <a:pt x="77" y="55"/>
                  </a:lnTo>
                  <a:lnTo>
                    <a:pt x="71" y="43"/>
                  </a:lnTo>
                  <a:lnTo>
                    <a:pt x="62" y="33"/>
                  </a:lnTo>
                  <a:lnTo>
                    <a:pt x="50" y="23"/>
                  </a:lnTo>
                  <a:lnTo>
                    <a:pt x="36" y="17"/>
                  </a:lnTo>
                  <a:lnTo>
                    <a:pt x="22" y="12"/>
                  </a:lnTo>
                  <a:lnTo>
                    <a:pt x="10" y="7"/>
                  </a:lnTo>
                  <a:lnTo>
                    <a:pt x="3" y="6"/>
                  </a:lnTo>
                  <a:lnTo>
                    <a:pt x="0"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8" name="Freeform 49"/>
            <p:cNvSpPr>
              <a:spLocks/>
            </p:cNvSpPr>
            <p:nvPr/>
          </p:nvSpPr>
          <p:spPr bwMode="auto">
            <a:xfrm>
              <a:off x="2357" y="2414"/>
              <a:ext cx="43" cy="77"/>
            </a:xfrm>
            <a:custGeom>
              <a:avLst/>
              <a:gdLst>
                <a:gd name="T0" fmla="*/ 0 w 87"/>
                <a:gd name="T1" fmla="*/ 0 h 154"/>
                <a:gd name="T2" fmla="*/ 0 w 87"/>
                <a:gd name="T3" fmla="*/ 1 h 154"/>
                <a:gd name="T4" fmla="*/ 0 w 87"/>
                <a:gd name="T5" fmla="*/ 1 h 154"/>
                <a:gd name="T6" fmla="*/ 0 w 87"/>
                <a:gd name="T7" fmla="*/ 1 h 154"/>
                <a:gd name="T8" fmla="*/ 0 w 87"/>
                <a:gd name="T9" fmla="*/ 1 h 154"/>
                <a:gd name="T10" fmla="*/ 0 w 87"/>
                <a:gd name="T11" fmla="*/ 1 h 154"/>
                <a:gd name="T12" fmla="*/ 0 w 87"/>
                <a:gd name="T13" fmla="*/ 1 h 154"/>
                <a:gd name="T14" fmla="*/ 0 w 87"/>
                <a:gd name="T15" fmla="*/ 1 h 154"/>
                <a:gd name="T16" fmla="*/ 0 w 87"/>
                <a:gd name="T17" fmla="*/ 1 h 154"/>
                <a:gd name="T18" fmla="*/ 0 w 87"/>
                <a:gd name="T19" fmla="*/ 1 h 154"/>
                <a:gd name="T20" fmla="*/ 0 w 87"/>
                <a:gd name="T21" fmla="*/ 1 h 154"/>
                <a:gd name="T22" fmla="*/ 0 w 87"/>
                <a:gd name="T23" fmla="*/ 1 h 154"/>
                <a:gd name="T24" fmla="*/ 0 w 87"/>
                <a:gd name="T25" fmla="*/ 1 h 154"/>
                <a:gd name="T26" fmla="*/ 0 w 87"/>
                <a:gd name="T27" fmla="*/ 1 h 154"/>
                <a:gd name="T28" fmla="*/ 0 w 87"/>
                <a:gd name="T29" fmla="*/ 1 h 154"/>
                <a:gd name="T30" fmla="*/ 0 w 87"/>
                <a:gd name="T31" fmla="*/ 1 h 154"/>
                <a:gd name="T32" fmla="*/ 0 w 87"/>
                <a:gd name="T33" fmla="*/ 1 h 154"/>
                <a:gd name="T34" fmla="*/ 0 w 87"/>
                <a:gd name="T35" fmla="*/ 1 h 154"/>
                <a:gd name="T36" fmla="*/ 0 w 87"/>
                <a:gd name="T37" fmla="*/ 1 h 154"/>
                <a:gd name="T38" fmla="*/ 0 w 87"/>
                <a:gd name="T39" fmla="*/ 1 h 154"/>
                <a:gd name="T40" fmla="*/ 0 w 87"/>
                <a:gd name="T41" fmla="*/ 1 h 154"/>
                <a:gd name="T42" fmla="*/ 0 w 87"/>
                <a:gd name="T43" fmla="*/ 1 h 154"/>
                <a:gd name="T44" fmla="*/ 0 w 87"/>
                <a:gd name="T45" fmla="*/ 1 h 154"/>
                <a:gd name="T46" fmla="*/ 0 w 87"/>
                <a:gd name="T47" fmla="*/ 1 h 154"/>
                <a:gd name="T48" fmla="*/ 0 w 87"/>
                <a:gd name="T49" fmla="*/ 0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154"/>
                <a:gd name="T77" fmla="*/ 87 w 87"/>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154">
                  <a:moveTo>
                    <a:pt x="0" y="0"/>
                  </a:moveTo>
                  <a:lnTo>
                    <a:pt x="20" y="10"/>
                  </a:lnTo>
                  <a:lnTo>
                    <a:pt x="38" y="24"/>
                  </a:lnTo>
                  <a:lnTo>
                    <a:pt x="56" y="40"/>
                  </a:lnTo>
                  <a:lnTo>
                    <a:pt x="69" y="59"/>
                  </a:lnTo>
                  <a:lnTo>
                    <a:pt x="81" y="78"/>
                  </a:lnTo>
                  <a:lnTo>
                    <a:pt x="87" y="98"/>
                  </a:lnTo>
                  <a:lnTo>
                    <a:pt x="87" y="119"/>
                  </a:lnTo>
                  <a:lnTo>
                    <a:pt x="81" y="137"/>
                  </a:lnTo>
                  <a:lnTo>
                    <a:pt x="71" y="150"/>
                  </a:lnTo>
                  <a:lnTo>
                    <a:pt x="59" y="154"/>
                  </a:lnTo>
                  <a:lnTo>
                    <a:pt x="49" y="152"/>
                  </a:lnTo>
                  <a:lnTo>
                    <a:pt x="38" y="144"/>
                  </a:lnTo>
                  <a:lnTo>
                    <a:pt x="30" y="133"/>
                  </a:lnTo>
                  <a:lnTo>
                    <a:pt x="26" y="119"/>
                  </a:lnTo>
                  <a:lnTo>
                    <a:pt x="26" y="103"/>
                  </a:lnTo>
                  <a:lnTo>
                    <a:pt x="30" y="88"/>
                  </a:lnTo>
                  <a:lnTo>
                    <a:pt x="34" y="74"/>
                  </a:lnTo>
                  <a:lnTo>
                    <a:pt x="31" y="60"/>
                  </a:lnTo>
                  <a:lnTo>
                    <a:pt x="27" y="45"/>
                  </a:lnTo>
                  <a:lnTo>
                    <a:pt x="21" y="31"/>
                  </a:lnTo>
                  <a:lnTo>
                    <a:pt x="14" y="19"/>
                  </a:lnTo>
                  <a:lnTo>
                    <a:pt x="7" y="9"/>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79" name="Freeform 50"/>
            <p:cNvSpPr>
              <a:spLocks/>
            </p:cNvSpPr>
            <p:nvPr/>
          </p:nvSpPr>
          <p:spPr bwMode="auto">
            <a:xfrm>
              <a:off x="2359" y="2373"/>
              <a:ext cx="81" cy="34"/>
            </a:xfrm>
            <a:custGeom>
              <a:avLst/>
              <a:gdLst>
                <a:gd name="T0" fmla="*/ 0 w 161"/>
                <a:gd name="T1" fmla="*/ 0 h 69"/>
                <a:gd name="T2" fmla="*/ 1 w 161"/>
                <a:gd name="T3" fmla="*/ 0 h 69"/>
                <a:gd name="T4" fmla="*/ 1 w 161"/>
                <a:gd name="T5" fmla="*/ 0 h 69"/>
                <a:gd name="T6" fmla="*/ 1 w 161"/>
                <a:gd name="T7" fmla="*/ 0 h 69"/>
                <a:gd name="T8" fmla="*/ 1 w 161"/>
                <a:gd name="T9" fmla="*/ 0 h 69"/>
                <a:gd name="T10" fmla="*/ 1 w 161"/>
                <a:gd name="T11" fmla="*/ 0 h 69"/>
                <a:gd name="T12" fmla="*/ 1 w 161"/>
                <a:gd name="T13" fmla="*/ 0 h 69"/>
                <a:gd name="T14" fmla="*/ 1 w 161"/>
                <a:gd name="T15" fmla="*/ 0 h 69"/>
                <a:gd name="T16" fmla="*/ 1 w 161"/>
                <a:gd name="T17" fmla="*/ 0 h 69"/>
                <a:gd name="T18" fmla="*/ 1 w 161"/>
                <a:gd name="T19" fmla="*/ 0 h 69"/>
                <a:gd name="T20" fmla="*/ 1 w 161"/>
                <a:gd name="T21" fmla="*/ 0 h 69"/>
                <a:gd name="T22" fmla="*/ 1 w 161"/>
                <a:gd name="T23" fmla="*/ 0 h 69"/>
                <a:gd name="T24" fmla="*/ 1 w 161"/>
                <a:gd name="T25" fmla="*/ 0 h 69"/>
                <a:gd name="T26" fmla="*/ 1 w 161"/>
                <a:gd name="T27" fmla="*/ 0 h 69"/>
                <a:gd name="T28" fmla="*/ 1 w 161"/>
                <a:gd name="T29" fmla="*/ 0 h 69"/>
                <a:gd name="T30" fmla="*/ 1 w 161"/>
                <a:gd name="T31" fmla="*/ 0 h 69"/>
                <a:gd name="T32" fmla="*/ 1 w 161"/>
                <a:gd name="T33" fmla="*/ 0 h 69"/>
                <a:gd name="T34" fmla="*/ 1 w 161"/>
                <a:gd name="T35" fmla="*/ 0 h 69"/>
                <a:gd name="T36" fmla="*/ 1 w 161"/>
                <a:gd name="T37" fmla="*/ 0 h 69"/>
                <a:gd name="T38" fmla="*/ 1 w 161"/>
                <a:gd name="T39" fmla="*/ 0 h 69"/>
                <a:gd name="T40" fmla="*/ 1 w 161"/>
                <a:gd name="T41" fmla="*/ 0 h 69"/>
                <a:gd name="T42" fmla="*/ 1 w 161"/>
                <a:gd name="T43" fmla="*/ 0 h 69"/>
                <a:gd name="T44" fmla="*/ 1 w 161"/>
                <a:gd name="T45" fmla="*/ 0 h 69"/>
                <a:gd name="T46" fmla="*/ 1 w 161"/>
                <a:gd name="T47" fmla="*/ 0 h 69"/>
                <a:gd name="T48" fmla="*/ 0 w 161"/>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69"/>
                <a:gd name="T77" fmla="*/ 161 w 161"/>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69">
                  <a:moveTo>
                    <a:pt x="0" y="69"/>
                  </a:moveTo>
                  <a:lnTo>
                    <a:pt x="14" y="52"/>
                  </a:lnTo>
                  <a:lnTo>
                    <a:pt x="30" y="36"/>
                  </a:lnTo>
                  <a:lnTo>
                    <a:pt x="49" y="22"/>
                  </a:lnTo>
                  <a:lnTo>
                    <a:pt x="69" y="11"/>
                  </a:lnTo>
                  <a:lnTo>
                    <a:pt x="90" y="4"/>
                  </a:lnTo>
                  <a:lnTo>
                    <a:pt x="110" y="0"/>
                  </a:lnTo>
                  <a:lnTo>
                    <a:pt x="130" y="4"/>
                  </a:lnTo>
                  <a:lnTo>
                    <a:pt x="147" y="13"/>
                  </a:lnTo>
                  <a:lnTo>
                    <a:pt x="158" y="25"/>
                  </a:lnTo>
                  <a:lnTo>
                    <a:pt x="161" y="37"/>
                  </a:lnTo>
                  <a:lnTo>
                    <a:pt x="156" y="47"/>
                  </a:lnTo>
                  <a:lnTo>
                    <a:pt x="148" y="55"/>
                  </a:lnTo>
                  <a:lnTo>
                    <a:pt x="136" y="61"/>
                  </a:lnTo>
                  <a:lnTo>
                    <a:pt x="121" y="64"/>
                  </a:lnTo>
                  <a:lnTo>
                    <a:pt x="105" y="61"/>
                  </a:lnTo>
                  <a:lnTo>
                    <a:pt x="90" y="54"/>
                  </a:lnTo>
                  <a:lnTo>
                    <a:pt x="77" y="49"/>
                  </a:lnTo>
                  <a:lnTo>
                    <a:pt x="63" y="47"/>
                  </a:lnTo>
                  <a:lnTo>
                    <a:pt x="48" y="50"/>
                  </a:lnTo>
                  <a:lnTo>
                    <a:pt x="34" y="54"/>
                  </a:lnTo>
                  <a:lnTo>
                    <a:pt x="21" y="59"/>
                  </a:lnTo>
                  <a:lnTo>
                    <a:pt x="10" y="64"/>
                  </a:lnTo>
                  <a:lnTo>
                    <a:pt x="2" y="68"/>
                  </a:lnTo>
                  <a:lnTo>
                    <a:pt x="0" y="6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0" name="Freeform 51"/>
            <p:cNvSpPr>
              <a:spLocks/>
            </p:cNvSpPr>
            <p:nvPr/>
          </p:nvSpPr>
          <p:spPr bwMode="auto">
            <a:xfrm>
              <a:off x="2356" y="2338"/>
              <a:ext cx="57" cy="66"/>
            </a:xfrm>
            <a:custGeom>
              <a:avLst/>
              <a:gdLst>
                <a:gd name="T0" fmla="*/ 0 w 114"/>
                <a:gd name="T1" fmla="*/ 0 h 133"/>
                <a:gd name="T2" fmla="*/ 1 w 114"/>
                <a:gd name="T3" fmla="*/ 0 h 133"/>
                <a:gd name="T4" fmla="*/ 1 w 114"/>
                <a:gd name="T5" fmla="*/ 0 h 133"/>
                <a:gd name="T6" fmla="*/ 1 w 114"/>
                <a:gd name="T7" fmla="*/ 0 h 133"/>
                <a:gd name="T8" fmla="*/ 1 w 114"/>
                <a:gd name="T9" fmla="*/ 0 h 133"/>
                <a:gd name="T10" fmla="*/ 1 w 114"/>
                <a:gd name="T11" fmla="*/ 0 h 133"/>
                <a:gd name="T12" fmla="*/ 1 w 114"/>
                <a:gd name="T13" fmla="*/ 0 h 133"/>
                <a:gd name="T14" fmla="*/ 1 w 114"/>
                <a:gd name="T15" fmla="*/ 0 h 133"/>
                <a:gd name="T16" fmla="*/ 1 w 114"/>
                <a:gd name="T17" fmla="*/ 0 h 133"/>
                <a:gd name="T18" fmla="*/ 1 w 114"/>
                <a:gd name="T19" fmla="*/ 0 h 133"/>
                <a:gd name="T20" fmla="*/ 1 w 114"/>
                <a:gd name="T21" fmla="*/ 0 h 133"/>
                <a:gd name="T22" fmla="*/ 1 w 114"/>
                <a:gd name="T23" fmla="*/ 0 h 133"/>
                <a:gd name="T24" fmla="*/ 1 w 114"/>
                <a:gd name="T25" fmla="*/ 0 h 133"/>
                <a:gd name="T26" fmla="*/ 1 w 114"/>
                <a:gd name="T27" fmla="*/ 0 h 133"/>
                <a:gd name="T28" fmla="*/ 1 w 114"/>
                <a:gd name="T29" fmla="*/ 0 h 133"/>
                <a:gd name="T30" fmla="*/ 1 w 114"/>
                <a:gd name="T31" fmla="*/ 0 h 133"/>
                <a:gd name="T32" fmla="*/ 1 w 114"/>
                <a:gd name="T33" fmla="*/ 0 h 133"/>
                <a:gd name="T34" fmla="*/ 1 w 114"/>
                <a:gd name="T35" fmla="*/ 0 h 133"/>
                <a:gd name="T36" fmla="*/ 1 w 114"/>
                <a:gd name="T37" fmla="*/ 0 h 133"/>
                <a:gd name="T38" fmla="*/ 1 w 114"/>
                <a:gd name="T39" fmla="*/ 0 h 133"/>
                <a:gd name="T40" fmla="*/ 1 w 114"/>
                <a:gd name="T41" fmla="*/ 0 h 133"/>
                <a:gd name="T42" fmla="*/ 1 w 114"/>
                <a:gd name="T43" fmla="*/ 0 h 133"/>
                <a:gd name="T44" fmla="*/ 1 w 114"/>
                <a:gd name="T45" fmla="*/ 0 h 133"/>
                <a:gd name="T46" fmla="*/ 1 w 114"/>
                <a:gd name="T47" fmla="*/ 0 h 133"/>
                <a:gd name="T48" fmla="*/ 0 w 114"/>
                <a:gd name="T49" fmla="*/ 0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133"/>
                <a:gd name="T77" fmla="*/ 114 w 114"/>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133">
                  <a:moveTo>
                    <a:pt x="0" y="133"/>
                  </a:moveTo>
                  <a:lnTo>
                    <a:pt x="1" y="111"/>
                  </a:lnTo>
                  <a:lnTo>
                    <a:pt x="5" y="88"/>
                  </a:lnTo>
                  <a:lnTo>
                    <a:pt x="11" y="65"/>
                  </a:lnTo>
                  <a:lnTo>
                    <a:pt x="22" y="44"/>
                  </a:lnTo>
                  <a:lnTo>
                    <a:pt x="35" y="25"/>
                  </a:lnTo>
                  <a:lnTo>
                    <a:pt x="49" y="12"/>
                  </a:lnTo>
                  <a:lnTo>
                    <a:pt x="67" y="2"/>
                  </a:lnTo>
                  <a:lnTo>
                    <a:pt x="86" y="0"/>
                  </a:lnTo>
                  <a:lnTo>
                    <a:pt x="102" y="4"/>
                  </a:lnTo>
                  <a:lnTo>
                    <a:pt x="112" y="12"/>
                  </a:lnTo>
                  <a:lnTo>
                    <a:pt x="114" y="22"/>
                  </a:lnTo>
                  <a:lnTo>
                    <a:pt x="112" y="35"/>
                  </a:lnTo>
                  <a:lnTo>
                    <a:pt x="105" y="46"/>
                  </a:lnTo>
                  <a:lnTo>
                    <a:pt x="94" y="56"/>
                  </a:lnTo>
                  <a:lnTo>
                    <a:pt x="81" y="65"/>
                  </a:lnTo>
                  <a:lnTo>
                    <a:pt x="64" y="67"/>
                  </a:lnTo>
                  <a:lnTo>
                    <a:pt x="52" y="69"/>
                  </a:lnTo>
                  <a:lnTo>
                    <a:pt x="39" y="77"/>
                  </a:lnTo>
                  <a:lnTo>
                    <a:pt x="29" y="88"/>
                  </a:lnTo>
                  <a:lnTo>
                    <a:pt x="18" y="99"/>
                  </a:lnTo>
                  <a:lnTo>
                    <a:pt x="11" y="112"/>
                  </a:lnTo>
                  <a:lnTo>
                    <a:pt x="5" y="122"/>
                  </a:lnTo>
                  <a:lnTo>
                    <a:pt x="1" y="130"/>
                  </a:lnTo>
                  <a:lnTo>
                    <a:pt x="0" y="13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1" name="Freeform 52"/>
            <p:cNvSpPr>
              <a:spLocks/>
            </p:cNvSpPr>
            <p:nvPr/>
          </p:nvSpPr>
          <p:spPr bwMode="auto">
            <a:xfrm>
              <a:off x="2332" y="2318"/>
              <a:ext cx="35" cy="82"/>
            </a:xfrm>
            <a:custGeom>
              <a:avLst/>
              <a:gdLst>
                <a:gd name="T0" fmla="*/ 1 w 70"/>
                <a:gd name="T1" fmla="*/ 1 h 163"/>
                <a:gd name="T2" fmla="*/ 1 w 70"/>
                <a:gd name="T3" fmla="*/ 1 h 163"/>
                <a:gd name="T4" fmla="*/ 1 w 70"/>
                <a:gd name="T5" fmla="*/ 1 h 163"/>
                <a:gd name="T6" fmla="*/ 1 w 70"/>
                <a:gd name="T7" fmla="*/ 1 h 163"/>
                <a:gd name="T8" fmla="*/ 0 w 70"/>
                <a:gd name="T9" fmla="*/ 1 h 163"/>
                <a:gd name="T10" fmla="*/ 0 w 70"/>
                <a:gd name="T11" fmla="*/ 1 h 163"/>
                <a:gd name="T12" fmla="*/ 1 w 70"/>
                <a:gd name="T13" fmla="*/ 1 h 163"/>
                <a:gd name="T14" fmla="*/ 1 w 70"/>
                <a:gd name="T15" fmla="*/ 1 h 163"/>
                <a:gd name="T16" fmla="*/ 1 w 70"/>
                <a:gd name="T17" fmla="*/ 1 h 163"/>
                <a:gd name="T18" fmla="*/ 1 w 70"/>
                <a:gd name="T19" fmla="*/ 0 h 163"/>
                <a:gd name="T20" fmla="*/ 1 w 70"/>
                <a:gd name="T21" fmla="*/ 1 h 163"/>
                <a:gd name="T22" fmla="*/ 1 w 70"/>
                <a:gd name="T23" fmla="*/ 1 h 163"/>
                <a:gd name="T24" fmla="*/ 1 w 70"/>
                <a:gd name="T25" fmla="*/ 1 h 163"/>
                <a:gd name="T26" fmla="*/ 1 w 70"/>
                <a:gd name="T27" fmla="*/ 1 h 163"/>
                <a:gd name="T28" fmla="*/ 1 w 70"/>
                <a:gd name="T29" fmla="*/ 1 h 163"/>
                <a:gd name="T30" fmla="*/ 1 w 70"/>
                <a:gd name="T31" fmla="*/ 1 h 163"/>
                <a:gd name="T32" fmla="*/ 1 w 70"/>
                <a:gd name="T33" fmla="*/ 1 h 163"/>
                <a:gd name="T34" fmla="*/ 1 w 70"/>
                <a:gd name="T35" fmla="*/ 1 h 163"/>
                <a:gd name="T36" fmla="*/ 1 w 70"/>
                <a:gd name="T37" fmla="*/ 1 h 163"/>
                <a:gd name="T38" fmla="*/ 1 w 70"/>
                <a:gd name="T39" fmla="*/ 1 h 163"/>
                <a:gd name="T40" fmla="*/ 1 w 70"/>
                <a:gd name="T41" fmla="*/ 1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63"/>
                <a:gd name="T65" fmla="*/ 70 w 70"/>
                <a:gd name="T66" fmla="*/ 163 h 1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63">
                  <a:moveTo>
                    <a:pt x="30" y="163"/>
                  </a:moveTo>
                  <a:lnTo>
                    <a:pt x="18" y="145"/>
                  </a:lnTo>
                  <a:lnTo>
                    <a:pt x="9" y="124"/>
                  </a:lnTo>
                  <a:lnTo>
                    <a:pt x="3" y="101"/>
                  </a:lnTo>
                  <a:lnTo>
                    <a:pt x="0" y="78"/>
                  </a:lnTo>
                  <a:lnTo>
                    <a:pt x="0" y="56"/>
                  </a:lnTo>
                  <a:lnTo>
                    <a:pt x="4" y="36"/>
                  </a:lnTo>
                  <a:lnTo>
                    <a:pt x="13" y="18"/>
                  </a:lnTo>
                  <a:lnTo>
                    <a:pt x="28" y="6"/>
                  </a:lnTo>
                  <a:lnTo>
                    <a:pt x="43" y="0"/>
                  </a:lnTo>
                  <a:lnTo>
                    <a:pt x="56" y="2"/>
                  </a:lnTo>
                  <a:lnTo>
                    <a:pt x="64" y="9"/>
                  </a:lnTo>
                  <a:lnTo>
                    <a:pt x="70" y="21"/>
                  </a:lnTo>
                  <a:lnTo>
                    <a:pt x="70" y="34"/>
                  </a:lnTo>
                  <a:lnTo>
                    <a:pt x="68" y="48"/>
                  </a:lnTo>
                  <a:lnTo>
                    <a:pt x="59" y="62"/>
                  </a:lnTo>
                  <a:lnTo>
                    <a:pt x="48" y="74"/>
                  </a:lnTo>
                  <a:lnTo>
                    <a:pt x="33" y="97"/>
                  </a:lnTo>
                  <a:lnTo>
                    <a:pt x="27" y="127"/>
                  </a:lnTo>
                  <a:lnTo>
                    <a:pt x="28" y="152"/>
                  </a:lnTo>
                  <a:lnTo>
                    <a:pt x="30" y="16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2" name="Freeform 53"/>
            <p:cNvSpPr>
              <a:spLocks/>
            </p:cNvSpPr>
            <p:nvPr/>
          </p:nvSpPr>
          <p:spPr bwMode="auto">
            <a:xfrm>
              <a:off x="2376" y="1599"/>
              <a:ext cx="180" cy="174"/>
            </a:xfrm>
            <a:custGeom>
              <a:avLst/>
              <a:gdLst>
                <a:gd name="T0" fmla="*/ 0 w 361"/>
                <a:gd name="T1" fmla="*/ 1 h 348"/>
                <a:gd name="T2" fmla="*/ 0 w 361"/>
                <a:gd name="T3" fmla="*/ 1 h 348"/>
                <a:gd name="T4" fmla="*/ 0 w 361"/>
                <a:gd name="T5" fmla="*/ 0 h 348"/>
                <a:gd name="T6" fmla="*/ 0 w 361"/>
                <a:gd name="T7" fmla="*/ 0 h 348"/>
                <a:gd name="T8" fmla="*/ 0 w 361"/>
                <a:gd name="T9" fmla="*/ 1 h 348"/>
                <a:gd name="T10" fmla="*/ 0 w 361"/>
                <a:gd name="T11" fmla="*/ 1 h 348"/>
                <a:gd name="T12" fmla="*/ 0 w 361"/>
                <a:gd name="T13" fmla="*/ 1 h 348"/>
                <a:gd name="T14" fmla="*/ 0 w 361"/>
                <a:gd name="T15" fmla="*/ 1 h 348"/>
                <a:gd name="T16" fmla="*/ 0 w 361"/>
                <a:gd name="T17" fmla="*/ 1 h 348"/>
                <a:gd name="T18" fmla="*/ 0 w 361"/>
                <a:gd name="T19" fmla="*/ 1 h 348"/>
                <a:gd name="T20" fmla="*/ 0 w 361"/>
                <a:gd name="T21" fmla="*/ 1 h 348"/>
                <a:gd name="T22" fmla="*/ 0 w 361"/>
                <a:gd name="T23" fmla="*/ 1 h 348"/>
                <a:gd name="T24" fmla="*/ 0 w 361"/>
                <a:gd name="T25" fmla="*/ 1 h 348"/>
                <a:gd name="T26" fmla="*/ 0 w 361"/>
                <a:gd name="T27" fmla="*/ 1 h 348"/>
                <a:gd name="T28" fmla="*/ 0 w 361"/>
                <a:gd name="T29" fmla="*/ 1 h 348"/>
                <a:gd name="T30" fmla="*/ 0 w 361"/>
                <a:gd name="T31" fmla="*/ 1 h 348"/>
                <a:gd name="T32" fmla="*/ 0 w 361"/>
                <a:gd name="T33" fmla="*/ 1 h 348"/>
                <a:gd name="T34" fmla="*/ 0 w 361"/>
                <a:gd name="T35" fmla="*/ 1 h 348"/>
                <a:gd name="T36" fmla="*/ 0 w 361"/>
                <a:gd name="T37" fmla="*/ 1 h 348"/>
                <a:gd name="T38" fmla="*/ 0 w 361"/>
                <a:gd name="T39" fmla="*/ 1 h 348"/>
                <a:gd name="T40" fmla="*/ 0 w 361"/>
                <a:gd name="T41" fmla="*/ 1 h 348"/>
                <a:gd name="T42" fmla="*/ 0 w 361"/>
                <a:gd name="T43" fmla="*/ 1 h 348"/>
                <a:gd name="T44" fmla="*/ 0 w 361"/>
                <a:gd name="T45" fmla="*/ 1 h 348"/>
                <a:gd name="T46" fmla="*/ 0 w 361"/>
                <a:gd name="T47" fmla="*/ 1 h 348"/>
                <a:gd name="T48" fmla="*/ 0 w 361"/>
                <a:gd name="T49" fmla="*/ 1 h 348"/>
                <a:gd name="T50" fmla="*/ 0 w 361"/>
                <a:gd name="T51" fmla="*/ 1 h 348"/>
                <a:gd name="T52" fmla="*/ 0 w 361"/>
                <a:gd name="T53" fmla="*/ 1 h 348"/>
                <a:gd name="T54" fmla="*/ 0 w 361"/>
                <a:gd name="T55" fmla="*/ 1 h 348"/>
                <a:gd name="T56" fmla="*/ 0 w 361"/>
                <a:gd name="T57" fmla="*/ 1 h 348"/>
                <a:gd name="T58" fmla="*/ 0 w 361"/>
                <a:gd name="T59" fmla="*/ 1 h 348"/>
                <a:gd name="T60" fmla="*/ 0 w 361"/>
                <a:gd name="T61" fmla="*/ 1 h 348"/>
                <a:gd name="T62" fmla="*/ 0 w 361"/>
                <a:gd name="T63" fmla="*/ 1 h 348"/>
                <a:gd name="T64" fmla="*/ 0 w 361"/>
                <a:gd name="T65" fmla="*/ 1 h 348"/>
                <a:gd name="T66" fmla="*/ 0 w 361"/>
                <a:gd name="T67" fmla="*/ 1 h 348"/>
                <a:gd name="T68" fmla="*/ 0 w 361"/>
                <a:gd name="T69" fmla="*/ 1 h 348"/>
                <a:gd name="T70" fmla="*/ 0 w 361"/>
                <a:gd name="T71" fmla="*/ 1 h 348"/>
                <a:gd name="T72" fmla="*/ 0 w 361"/>
                <a:gd name="T73" fmla="*/ 1 h 348"/>
                <a:gd name="T74" fmla="*/ 0 w 361"/>
                <a:gd name="T75" fmla="*/ 1 h 348"/>
                <a:gd name="T76" fmla="*/ 0 w 361"/>
                <a:gd name="T77" fmla="*/ 1 h 348"/>
                <a:gd name="T78" fmla="*/ 0 w 361"/>
                <a:gd name="T79" fmla="*/ 1 h 348"/>
                <a:gd name="T80" fmla="*/ 0 w 361"/>
                <a:gd name="T81" fmla="*/ 1 h 3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1"/>
                <a:gd name="T124" fmla="*/ 0 h 348"/>
                <a:gd name="T125" fmla="*/ 361 w 361"/>
                <a:gd name="T126" fmla="*/ 348 h 3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1" h="348">
                  <a:moveTo>
                    <a:pt x="8" y="6"/>
                  </a:moveTo>
                  <a:lnTo>
                    <a:pt x="0" y="1"/>
                  </a:lnTo>
                  <a:lnTo>
                    <a:pt x="0" y="0"/>
                  </a:lnTo>
                  <a:lnTo>
                    <a:pt x="8" y="0"/>
                  </a:lnTo>
                  <a:lnTo>
                    <a:pt x="23" y="4"/>
                  </a:lnTo>
                  <a:lnTo>
                    <a:pt x="44" y="8"/>
                  </a:lnTo>
                  <a:lnTo>
                    <a:pt x="69" y="16"/>
                  </a:lnTo>
                  <a:lnTo>
                    <a:pt x="98" y="27"/>
                  </a:lnTo>
                  <a:lnTo>
                    <a:pt x="129" y="39"/>
                  </a:lnTo>
                  <a:lnTo>
                    <a:pt x="162" y="55"/>
                  </a:lnTo>
                  <a:lnTo>
                    <a:pt x="196" y="74"/>
                  </a:lnTo>
                  <a:lnTo>
                    <a:pt x="229" y="96"/>
                  </a:lnTo>
                  <a:lnTo>
                    <a:pt x="262" y="120"/>
                  </a:lnTo>
                  <a:lnTo>
                    <a:pt x="291" y="146"/>
                  </a:lnTo>
                  <a:lnTo>
                    <a:pt x="317" y="178"/>
                  </a:lnTo>
                  <a:lnTo>
                    <a:pt x="340" y="210"/>
                  </a:lnTo>
                  <a:lnTo>
                    <a:pt x="356" y="247"/>
                  </a:lnTo>
                  <a:lnTo>
                    <a:pt x="361" y="267"/>
                  </a:lnTo>
                  <a:lnTo>
                    <a:pt x="358" y="287"/>
                  </a:lnTo>
                  <a:lnTo>
                    <a:pt x="354" y="304"/>
                  </a:lnTo>
                  <a:lnTo>
                    <a:pt x="346" y="319"/>
                  </a:lnTo>
                  <a:lnTo>
                    <a:pt x="336" y="331"/>
                  </a:lnTo>
                  <a:lnTo>
                    <a:pt x="328" y="340"/>
                  </a:lnTo>
                  <a:lnTo>
                    <a:pt x="323" y="346"/>
                  </a:lnTo>
                  <a:lnTo>
                    <a:pt x="320" y="348"/>
                  </a:lnTo>
                  <a:lnTo>
                    <a:pt x="321" y="346"/>
                  </a:lnTo>
                  <a:lnTo>
                    <a:pt x="326" y="341"/>
                  </a:lnTo>
                  <a:lnTo>
                    <a:pt x="331" y="332"/>
                  </a:lnTo>
                  <a:lnTo>
                    <a:pt x="336" y="320"/>
                  </a:lnTo>
                  <a:lnTo>
                    <a:pt x="340" y="305"/>
                  </a:lnTo>
                  <a:lnTo>
                    <a:pt x="342" y="287"/>
                  </a:lnTo>
                  <a:lnTo>
                    <a:pt x="341" y="267"/>
                  </a:lnTo>
                  <a:lnTo>
                    <a:pt x="336" y="244"/>
                  </a:lnTo>
                  <a:lnTo>
                    <a:pt x="326" y="220"/>
                  </a:lnTo>
                  <a:lnTo>
                    <a:pt x="309" y="194"/>
                  </a:lnTo>
                  <a:lnTo>
                    <a:pt x="283" y="165"/>
                  </a:lnTo>
                  <a:lnTo>
                    <a:pt x="250" y="136"/>
                  </a:lnTo>
                  <a:lnTo>
                    <a:pt x="207" y="105"/>
                  </a:lnTo>
                  <a:lnTo>
                    <a:pt x="153" y="73"/>
                  </a:lnTo>
                  <a:lnTo>
                    <a:pt x="88" y="39"/>
                  </a:lnTo>
                  <a:lnTo>
                    <a:pt x="8" y="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3" name="Freeform 54"/>
            <p:cNvSpPr>
              <a:spLocks/>
            </p:cNvSpPr>
            <p:nvPr/>
          </p:nvSpPr>
          <p:spPr bwMode="auto">
            <a:xfrm>
              <a:off x="2332" y="2439"/>
              <a:ext cx="63" cy="171"/>
            </a:xfrm>
            <a:custGeom>
              <a:avLst/>
              <a:gdLst>
                <a:gd name="T0" fmla="*/ 1 w 126"/>
                <a:gd name="T1" fmla="*/ 0 h 343"/>
                <a:gd name="T2" fmla="*/ 1 w 126"/>
                <a:gd name="T3" fmla="*/ 0 h 343"/>
                <a:gd name="T4" fmla="*/ 1 w 126"/>
                <a:gd name="T5" fmla="*/ 0 h 343"/>
                <a:gd name="T6" fmla="*/ 0 w 126"/>
                <a:gd name="T7" fmla="*/ 0 h 343"/>
                <a:gd name="T8" fmla="*/ 1 w 126"/>
                <a:gd name="T9" fmla="*/ 0 h 343"/>
                <a:gd name="T10" fmla="*/ 1 w 126"/>
                <a:gd name="T11" fmla="*/ 0 h 343"/>
                <a:gd name="T12" fmla="*/ 1 w 126"/>
                <a:gd name="T13" fmla="*/ 0 h 343"/>
                <a:gd name="T14" fmla="*/ 1 w 126"/>
                <a:gd name="T15" fmla="*/ 0 h 343"/>
                <a:gd name="T16" fmla="*/ 1 w 126"/>
                <a:gd name="T17" fmla="*/ 0 h 343"/>
                <a:gd name="T18" fmla="*/ 1 w 126"/>
                <a:gd name="T19" fmla="*/ 0 h 343"/>
                <a:gd name="T20" fmla="*/ 1 w 126"/>
                <a:gd name="T21" fmla="*/ 0 h 343"/>
                <a:gd name="T22" fmla="*/ 1 w 126"/>
                <a:gd name="T23" fmla="*/ 0 h 343"/>
                <a:gd name="T24" fmla="*/ 1 w 126"/>
                <a:gd name="T25" fmla="*/ 0 h 343"/>
                <a:gd name="T26" fmla="*/ 1 w 126"/>
                <a:gd name="T27" fmla="*/ 0 h 343"/>
                <a:gd name="T28" fmla="*/ 1 w 126"/>
                <a:gd name="T29" fmla="*/ 0 h 343"/>
                <a:gd name="T30" fmla="*/ 1 w 126"/>
                <a:gd name="T31" fmla="*/ 0 h 343"/>
                <a:gd name="T32" fmla="*/ 1 w 126"/>
                <a:gd name="T33" fmla="*/ 0 h 343"/>
                <a:gd name="T34" fmla="*/ 1 w 126"/>
                <a:gd name="T35" fmla="*/ 0 h 343"/>
                <a:gd name="T36" fmla="*/ 1 w 126"/>
                <a:gd name="T37" fmla="*/ 0 h 343"/>
                <a:gd name="T38" fmla="*/ 1 w 126"/>
                <a:gd name="T39" fmla="*/ 0 h 343"/>
                <a:gd name="T40" fmla="*/ 1 w 126"/>
                <a:gd name="T41" fmla="*/ 0 h 343"/>
                <a:gd name="T42" fmla="*/ 1 w 126"/>
                <a:gd name="T43" fmla="*/ 0 h 343"/>
                <a:gd name="T44" fmla="*/ 1 w 126"/>
                <a:gd name="T45" fmla="*/ 0 h 343"/>
                <a:gd name="T46" fmla="*/ 1 w 126"/>
                <a:gd name="T47" fmla="*/ 0 h 343"/>
                <a:gd name="T48" fmla="*/ 1 w 126"/>
                <a:gd name="T49" fmla="*/ 0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
                <a:gd name="T76" fmla="*/ 0 h 343"/>
                <a:gd name="T77" fmla="*/ 126 w 126"/>
                <a:gd name="T78" fmla="*/ 343 h 3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 h="343">
                  <a:moveTo>
                    <a:pt x="25" y="0"/>
                  </a:moveTo>
                  <a:lnTo>
                    <a:pt x="10" y="30"/>
                  </a:lnTo>
                  <a:lnTo>
                    <a:pt x="2" y="71"/>
                  </a:lnTo>
                  <a:lnTo>
                    <a:pt x="0" y="121"/>
                  </a:lnTo>
                  <a:lnTo>
                    <a:pt x="5" y="175"/>
                  </a:lnTo>
                  <a:lnTo>
                    <a:pt x="19" y="228"/>
                  </a:lnTo>
                  <a:lnTo>
                    <a:pt x="43" y="276"/>
                  </a:lnTo>
                  <a:lnTo>
                    <a:pt x="79" y="316"/>
                  </a:lnTo>
                  <a:lnTo>
                    <a:pt x="126" y="343"/>
                  </a:lnTo>
                  <a:lnTo>
                    <a:pt x="123" y="341"/>
                  </a:lnTo>
                  <a:lnTo>
                    <a:pt x="115" y="332"/>
                  </a:lnTo>
                  <a:lnTo>
                    <a:pt x="102" y="321"/>
                  </a:lnTo>
                  <a:lnTo>
                    <a:pt x="87" y="306"/>
                  </a:lnTo>
                  <a:lnTo>
                    <a:pt x="71" y="288"/>
                  </a:lnTo>
                  <a:lnTo>
                    <a:pt x="55" y="267"/>
                  </a:lnTo>
                  <a:lnTo>
                    <a:pt x="41" y="245"/>
                  </a:lnTo>
                  <a:lnTo>
                    <a:pt x="30" y="221"/>
                  </a:lnTo>
                  <a:lnTo>
                    <a:pt x="19" y="183"/>
                  </a:lnTo>
                  <a:lnTo>
                    <a:pt x="13" y="145"/>
                  </a:lnTo>
                  <a:lnTo>
                    <a:pt x="12" y="108"/>
                  </a:lnTo>
                  <a:lnTo>
                    <a:pt x="13" y="73"/>
                  </a:lnTo>
                  <a:lnTo>
                    <a:pt x="17" y="43"/>
                  </a:lnTo>
                  <a:lnTo>
                    <a:pt x="20" y="20"/>
                  </a:lnTo>
                  <a:lnTo>
                    <a:pt x="24" y="5"/>
                  </a:lnTo>
                  <a:lnTo>
                    <a:pt x="2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4" name="Freeform 55"/>
            <p:cNvSpPr>
              <a:spLocks/>
            </p:cNvSpPr>
            <p:nvPr/>
          </p:nvSpPr>
          <p:spPr bwMode="auto">
            <a:xfrm>
              <a:off x="2684" y="2480"/>
              <a:ext cx="165" cy="80"/>
            </a:xfrm>
            <a:custGeom>
              <a:avLst/>
              <a:gdLst>
                <a:gd name="T0" fmla="*/ 0 w 332"/>
                <a:gd name="T1" fmla="*/ 1 h 160"/>
                <a:gd name="T2" fmla="*/ 0 w 332"/>
                <a:gd name="T3" fmla="*/ 1 h 160"/>
                <a:gd name="T4" fmla="*/ 0 w 332"/>
                <a:gd name="T5" fmla="*/ 1 h 160"/>
                <a:gd name="T6" fmla="*/ 0 w 332"/>
                <a:gd name="T7" fmla="*/ 1 h 160"/>
                <a:gd name="T8" fmla="*/ 0 w 332"/>
                <a:gd name="T9" fmla="*/ 1 h 160"/>
                <a:gd name="T10" fmla="*/ 0 w 332"/>
                <a:gd name="T11" fmla="*/ 1 h 160"/>
                <a:gd name="T12" fmla="*/ 0 w 332"/>
                <a:gd name="T13" fmla="*/ 1 h 160"/>
                <a:gd name="T14" fmla="*/ 0 w 332"/>
                <a:gd name="T15" fmla="*/ 1 h 160"/>
                <a:gd name="T16" fmla="*/ 0 w 332"/>
                <a:gd name="T17" fmla="*/ 1 h 160"/>
                <a:gd name="T18" fmla="*/ 0 w 332"/>
                <a:gd name="T19" fmla="*/ 1 h 160"/>
                <a:gd name="T20" fmla="*/ 0 w 332"/>
                <a:gd name="T21" fmla="*/ 1 h 160"/>
                <a:gd name="T22" fmla="*/ 0 w 332"/>
                <a:gd name="T23" fmla="*/ 1 h 160"/>
                <a:gd name="T24" fmla="*/ 0 w 332"/>
                <a:gd name="T25" fmla="*/ 0 h 160"/>
                <a:gd name="T26" fmla="*/ 0 w 332"/>
                <a:gd name="T27" fmla="*/ 0 h 160"/>
                <a:gd name="T28" fmla="*/ 0 w 332"/>
                <a:gd name="T29" fmla="*/ 1 h 160"/>
                <a:gd name="T30" fmla="*/ 0 w 332"/>
                <a:gd name="T31" fmla="*/ 1 h 160"/>
                <a:gd name="T32" fmla="*/ 0 w 332"/>
                <a:gd name="T33" fmla="*/ 1 h 160"/>
                <a:gd name="T34" fmla="*/ 0 w 332"/>
                <a:gd name="T35" fmla="*/ 1 h 160"/>
                <a:gd name="T36" fmla="*/ 0 w 332"/>
                <a:gd name="T37" fmla="*/ 1 h 160"/>
                <a:gd name="T38" fmla="*/ 0 w 332"/>
                <a:gd name="T39" fmla="*/ 1 h 160"/>
                <a:gd name="T40" fmla="*/ 0 w 332"/>
                <a:gd name="T41" fmla="*/ 1 h 160"/>
                <a:gd name="T42" fmla="*/ 0 w 332"/>
                <a:gd name="T43" fmla="*/ 1 h 160"/>
                <a:gd name="T44" fmla="*/ 0 w 332"/>
                <a:gd name="T45" fmla="*/ 1 h 160"/>
                <a:gd name="T46" fmla="*/ 0 w 332"/>
                <a:gd name="T47" fmla="*/ 1 h 160"/>
                <a:gd name="T48" fmla="*/ 0 w 332"/>
                <a:gd name="T49" fmla="*/ 1 h 160"/>
                <a:gd name="T50" fmla="*/ 0 w 332"/>
                <a:gd name="T51" fmla="*/ 1 h 160"/>
                <a:gd name="T52" fmla="*/ 0 w 332"/>
                <a:gd name="T53" fmla="*/ 1 h 160"/>
                <a:gd name="T54" fmla="*/ 0 w 332"/>
                <a:gd name="T55" fmla="*/ 1 h 160"/>
                <a:gd name="T56" fmla="*/ 0 w 332"/>
                <a:gd name="T57" fmla="*/ 1 h 160"/>
                <a:gd name="T58" fmla="*/ 0 w 332"/>
                <a:gd name="T59" fmla="*/ 1 h 160"/>
                <a:gd name="T60" fmla="*/ 0 w 332"/>
                <a:gd name="T61" fmla="*/ 1 h 160"/>
                <a:gd name="T62" fmla="*/ 0 w 332"/>
                <a:gd name="T63" fmla="*/ 1 h 160"/>
                <a:gd name="T64" fmla="*/ 0 w 332"/>
                <a:gd name="T65" fmla="*/ 1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160"/>
                <a:gd name="T101" fmla="*/ 332 w 332"/>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160">
                  <a:moveTo>
                    <a:pt x="332" y="160"/>
                  </a:moveTo>
                  <a:lnTo>
                    <a:pt x="326" y="146"/>
                  </a:lnTo>
                  <a:lnTo>
                    <a:pt x="318" y="130"/>
                  </a:lnTo>
                  <a:lnTo>
                    <a:pt x="305" y="114"/>
                  </a:lnTo>
                  <a:lnTo>
                    <a:pt x="290" y="96"/>
                  </a:lnTo>
                  <a:lnTo>
                    <a:pt x="273" y="79"/>
                  </a:lnTo>
                  <a:lnTo>
                    <a:pt x="254" y="63"/>
                  </a:lnTo>
                  <a:lnTo>
                    <a:pt x="232" y="48"/>
                  </a:lnTo>
                  <a:lnTo>
                    <a:pt x="208" y="34"/>
                  </a:lnTo>
                  <a:lnTo>
                    <a:pt x="183" y="21"/>
                  </a:lnTo>
                  <a:lnTo>
                    <a:pt x="158" y="11"/>
                  </a:lnTo>
                  <a:lnTo>
                    <a:pt x="132" y="4"/>
                  </a:lnTo>
                  <a:lnTo>
                    <a:pt x="104" y="0"/>
                  </a:lnTo>
                  <a:lnTo>
                    <a:pt x="77" y="0"/>
                  </a:lnTo>
                  <a:lnTo>
                    <a:pt x="51" y="2"/>
                  </a:lnTo>
                  <a:lnTo>
                    <a:pt x="26" y="10"/>
                  </a:lnTo>
                  <a:lnTo>
                    <a:pt x="0" y="23"/>
                  </a:lnTo>
                  <a:lnTo>
                    <a:pt x="5" y="21"/>
                  </a:lnTo>
                  <a:lnTo>
                    <a:pt x="15" y="19"/>
                  </a:lnTo>
                  <a:lnTo>
                    <a:pt x="33" y="17"/>
                  </a:lnTo>
                  <a:lnTo>
                    <a:pt x="54" y="15"/>
                  </a:lnTo>
                  <a:lnTo>
                    <a:pt x="79" y="13"/>
                  </a:lnTo>
                  <a:lnTo>
                    <a:pt x="105" y="15"/>
                  </a:lnTo>
                  <a:lnTo>
                    <a:pt x="132" y="18"/>
                  </a:lnTo>
                  <a:lnTo>
                    <a:pt x="157" y="24"/>
                  </a:lnTo>
                  <a:lnTo>
                    <a:pt x="194" y="39"/>
                  </a:lnTo>
                  <a:lnTo>
                    <a:pt x="226" y="59"/>
                  </a:lnTo>
                  <a:lnTo>
                    <a:pt x="256" y="81"/>
                  </a:lnTo>
                  <a:lnTo>
                    <a:pt x="282" y="104"/>
                  </a:lnTo>
                  <a:lnTo>
                    <a:pt x="303" y="125"/>
                  </a:lnTo>
                  <a:lnTo>
                    <a:pt x="318" y="144"/>
                  </a:lnTo>
                  <a:lnTo>
                    <a:pt x="329" y="155"/>
                  </a:lnTo>
                  <a:lnTo>
                    <a:pt x="332" y="16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5" name="Freeform 56"/>
            <p:cNvSpPr>
              <a:spLocks/>
            </p:cNvSpPr>
            <p:nvPr/>
          </p:nvSpPr>
          <p:spPr bwMode="auto">
            <a:xfrm>
              <a:off x="2464" y="1984"/>
              <a:ext cx="186" cy="670"/>
            </a:xfrm>
            <a:custGeom>
              <a:avLst/>
              <a:gdLst>
                <a:gd name="T0" fmla="*/ 0 w 373"/>
                <a:gd name="T1" fmla="*/ 1 h 1340"/>
                <a:gd name="T2" fmla="*/ 0 w 373"/>
                <a:gd name="T3" fmla="*/ 1 h 1340"/>
                <a:gd name="T4" fmla="*/ 0 w 373"/>
                <a:gd name="T5" fmla="*/ 1 h 1340"/>
                <a:gd name="T6" fmla="*/ 0 w 373"/>
                <a:gd name="T7" fmla="*/ 1 h 1340"/>
                <a:gd name="T8" fmla="*/ 0 w 373"/>
                <a:gd name="T9" fmla="*/ 1 h 1340"/>
                <a:gd name="T10" fmla="*/ 0 w 373"/>
                <a:gd name="T11" fmla="*/ 1 h 1340"/>
                <a:gd name="T12" fmla="*/ 0 w 373"/>
                <a:gd name="T13" fmla="*/ 1 h 1340"/>
                <a:gd name="T14" fmla="*/ 0 w 373"/>
                <a:gd name="T15" fmla="*/ 1 h 1340"/>
                <a:gd name="T16" fmla="*/ 0 w 373"/>
                <a:gd name="T17" fmla="*/ 1 h 1340"/>
                <a:gd name="T18" fmla="*/ 0 w 373"/>
                <a:gd name="T19" fmla="*/ 1 h 1340"/>
                <a:gd name="T20" fmla="*/ 0 w 373"/>
                <a:gd name="T21" fmla="*/ 1 h 1340"/>
                <a:gd name="T22" fmla="*/ 0 w 373"/>
                <a:gd name="T23" fmla="*/ 1 h 1340"/>
                <a:gd name="T24" fmla="*/ 0 w 373"/>
                <a:gd name="T25" fmla="*/ 1 h 1340"/>
                <a:gd name="T26" fmla="*/ 0 w 373"/>
                <a:gd name="T27" fmla="*/ 1 h 1340"/>
                <a:gd name="T28" fmla="*/ 0 w 373"/>
                <a:gd name="T29" fmla="*/ 1 h 1340"/>
                <a:gd name="T30" fmla="*/ 0 w 373"/>
                <a:gd name="T31" fmla="*/ 1 h 1340"/>
                <a:gd name="T32" fmla="*/ 0 w 373"/>
                <a:gd name="T33" fmla="*/ 1 h 1340"/>
                <a:gd name="T34" fmla="*/ 0 w 373"/>
                <a:gd name="T35" fmla="*/ 1 h 1340"/>
                <a:gd name="T36" fmla="*/ 0 w 373"/>
                <a:gd name="T37" fmla="*/ 1 h 1340"/>
                <a:gd name="T38" fmla="*/ 0 w 373"/>
                <a:gd name="T39" fmla="*/ 1 h 1340"/>
                <a:gd name="T40" fmla="*/ 0 w 373"/>
                <a:gd name="T41" fmla="*/ 1 h 1340"/>
                <a:gd name="T42" fmla="*/ 0 w 373"/>
                <a:gd name="T43" fmla="*/ 1 h 1340"/>
                <a:gd name="T44" fmla="*/ 0 w 373"/>
                <a:gd name="T45" fmla="*/ 1 h 1340"/>
                <a:gd name="T46" fmla="*/ 0 w 373"/>
                <a:gd name="T47" fmla="*/ 1 h 1340"/>
                <a:gd name="T48" fmla="*/ 0 w 373"/>
                <a:gd name="T49" fmla="*/ 1 h 1340"/>
                <a:gd name="T50" fmla="*/ 0 w 373"/>
                <a:gd name="T51" fmla="*/ 1 h 1340"/>
                <a:gd name="T52" fmla="*/ 0 w 373"/>
                <a:gd name="T53" fmla="*/ 1 h 1340"/>
                <a:gd name="T54" fmla="*/ 0 w 373"/>
                <a:gd name="T55" fmla="*/ 1 h 1340"/>
                <a:gd name="T56" fmla="*/ 0 w 373"/>
                <a:gd name="T57" fmla="*/ 1 h 1340"/>
                <a:gd name="T58" fmla="*/ 0 w 373"/>
                <a:gd name="T59" fmla="*/ 1 h 1340"/>
                <a:gd name="T60" fmla="*/ 0 w 373"/>
                <a:gd name="T61" fmla="*/ 1 h 1340"/>
                <a:gd name="T62" fmla="*/ 0 w 373"/>
                <a:gd name="T63" fmla="*/ 1 h 1340"/>
                <a:gd name="T64" fmla="*/ 0 w 373"/>
                <a:gd name="T65" fmla="*/ 1 h 1340"/>
                <a:gd name="T66" fmla="*/ 0 w 373"/>
                <a:gd name="T67" fmla="*/ 1 h 1340"/>
                <a:gd name="T68" fmla="*/ 0 w 373"/>
                <a:gd name="T69" fmla="*/ 1 h 1340"/>
                <a:gd name="T70" fmla="*/ 0 w 373"/>
                <a:gd name="T71" fmla="*/ 1 h 1340"/>
                <a:gd name="T72" fmla="*/ 0 w 373"/>
                <a:gd name="T73" fmla="*/ 1 h 1340"/>
                <a:gd name="T74" fmla="*/ 0 w 373"/>
                <a:gd name="T75" fmla="*/ 1 h 1340"/>
                <a:gd name="T76" fmla="*/ 0 w 373"/>
                <a:gd name="T77" fmla="*/ 1 h 1340"/>
                <a:gd name="T78" fmla="*/ 0 w 373"/>
                <a:gd name="T79" fmla="*/ 1 h 1340"/>
                <a:gd name="T80" fmla="*/ 0 w 373"/>
                <a:gd name="T81" fmla="*/ 1 h 1340"/>
                <a:gd name="T82" fmla="*/ 0 w 373"/>
                <a:gd name="T83" fmla="*/ 1 h 1340"/>
                <a:gd name="T84" fmla="*/ 0 w 373"/>
                <a:gd name="T85" fmla="*/ 1 h 1340"/>
                <a:gd name="T86" fmla="*/ 0 w 373"/>
                <a:gd name="T87" fmla="*/ 1 h 1340"/>
                <a:gd name="T88" fmla="*/ 0 w 373"/>
                <a:gd name="T89" fmla="*/ 1 h 1340"/>
                <a:gd name="T90" fmla="*/ 0 w 373"/>
                <a:gd name="T91" fmla="*/ 1 h 1340"/>
                <a:gd name="T92" fmla="*/ 0 w 373"/>
                <a:gd name="T93" fmla="*/ 1 h 1340"/>
                <a:gd name="T94" fmla="*/ 0 w 373"/>
                <a:gd name="T95" fmla="*/ 1 h 1340"/>
                <a:gd name="T96" fmla="*/ 0 w 373"/>
                <a:gd name="T97" fmla="*/ 1 h 1340"/>
                <a:gd name="T98" fmla="*/ 0 w 373"/>
                <a:gd name="T99" fmla="*/ 1 h 1340"/>
                <a:gd name="T100" fmla="*/ 0 w 373"/>
                <a:gd name="T101" fmla="*/ 1 h 1340"/>
                <a:gd name="T102" fmla="*/ 0 w 373"/>
                <a:gd name="T103" fmla="*/ 1 h 1340"/>
                <a:gd name="T104" fmla="*/ 0 w 373"/>
                <a:gd name="T105" fmla="*/ 1 h 1340"/>
                <a:gd name="T106" fmla="*/ 0 w 373"/>
                <a:gd name="T107" fmla="*/ 1 h 1340"/>
                <a:gd name="T108" fmla="*/ 0 w 373"/>
                <a:gd name="T109" fmla="*/ 1 h 1340"/>
                <a:gd name="T110" fmla="*/ 0 w 373"/>
                <a:gd name="T111" fmla="*/ 1 h 13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3"/>
                <a:gd name="T169" fmla="*/ 0 h 1340"/>
                <a:gd name="T170" fmla="*/ 373 w 373"/>
                <a:gd name="T171" fmla="*/ 1340 h 13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3" h="1340">
                  <a:moveTo>
                    <a:pt x="373" y="1336"/>
                  </a:moveTo>
                  <a:lnTo>
                    <a:pt x="330" y="1333"/>
                  </a:lnTo>
                  <a:lnTo>
                    <a:pt x="286" y="1329"/>
                  </a:lnTo>
                  <a:lnTo>
                    <a:pt x="242" y="1323"/>
                  </a:lnTo>
                  <a:lnTo>
                    <a:pt x="201" y="1315"/>
                  </a:lnTo>
                  <a:lnTo>
                    <a:pt x="162" y="1304"/>
                  </a:lnTo>
                  <a:lnTo>
                    <a:pt x="127" y="1287"/>
                  </a:lnTo>
                  <a:lnTo>
                    <a:pt x="96" y="1268"/>
                  </a:lnTo>
                  <a:lnTo>
                    <a:pt x="72" y="1242"/>
                  </a:lnTo>
                  <a:lnTo>
                    <a:pt x="53" y="1211"/>
                  </a:lnTo>
                  <a:lnTo>
                    <a:pt x="43" y="1175"/>
                  </a:lnTo>
                  <a:lnTo>
                    <a:pt x="42" y="1130"/>
                  </a:lnTo>
                  <a:lnTo>
                    <a:pt x="50" y="1077"/>
                  </a:lnTo>
                  <a:lnTo>
                    <a:pt x="68" y="1017"/>
                  </a:lnTo>
                  <a:lnTo>
                    <a:pt x="99" y="946"/>
                  </a:lnTo>
                  <a:lnTo>
                    <a:pt x="142" y="867"/>
                  </a:lnTo>
                  <a:lnTo>
                    <a:pt x="200" y="777"/>
                  </a:lnTo>
                  <a:lnTo>
                    <a:pt x="248" y="700"/>
                  </a:lnTo>
                  <a:lnTo>
                    <a:pt x="287" y="626"/>
                  </a:lnTo>
                  <a:lnTo>
                    <a:pt x="318" y="556"/>
                  </a:lnTo>
                  <a:lnTo>
                    <a:pt x="341" y="489"/>
                  </a:lnTo>
                  <a:lnTo>
                    <a:pt x="357" y="426"/>
                  </a:lnTo>
                  <a:lnTo>
                    <a:pt x="365" y="366"/>
                  </a:lnTo>
                  <a:lnTo>
                    <a:pt x="368" y="310"/>
                  </a:lnTo>
                  <a:lnTo>
                    <a:pt x="364" y="258"/>
                  </a:lnTo>
                  <a:lnTo>
                    <a:pt x="355" y="210"/>
                  </a:lnTo>
                  <a:lnTo>
                    <a:pt x="341" y="167"/>
                  </a:lnTo>
                  <a:lnTo>
                    <a:pt x="323" y="129"/>
                  </a:lnTo>
                  <a:lnTo>
                    <a:pt x="301" y="94"/>
                  </a:lnTo>
                  <a:lnTo>
                    <a:pt x="276" y="65"/>
                  </a:lnTo>
                  <a:lnTo>
                    <a:pt x="248" y="41"/>
                  </a:lnTo>
                  <a:lnTo>
                    <a:pt x="218" y="22"/>
                  </a:lnTo>
                  <a:lnTo>
                    <a:pt x="186" y="8"/>
                  </a:lnTo>
                  <a:lnTo>
                    <a:pt x="162" y="2"/>
                  </a:lnTo>
                  <a:lnTo>
                    <a:pt x="140" y="0"/>
                  </a:lnTo>
                  <a:lnTo>
                    <a:pt x="119" y="2"/>
                  </a:lnTo>
                  <a:lnTo>
                    <a:pt x="101" y="7"/>
                  </a:lnTo>
                  <a:lnTo>
                    <a:pt x="84" y="15"/>
                  </a:lnTo>
                  <a:lnTo>
                    <a:pt x="69" y="25"/>
                  </a:lnTo>
                  <a:lnTo>
                    <a:pt x="56" y="35"/>
                  </a:lnTo>
                  <a:lnTo>
                    <a:pt x="43" y="48"/>
                  </a:lnTo>
                  <a:lnTo>
                    <a:pt x="33" y="62"/>
                  </a:lnTo>
                  <a:lnTo>
                    <a:pt x="25" y="75"/>
                  </a:lnTo>
                  <a:lnTo>
                    <a:pt x="16" y="87"/>
                  </a:lnTo>
                  <a:lnTo>
                    <a:pt x="11" y="99"/>
                  </a:lnTo>
                  <a:lnTo>
                    <a:pt x="6" y="108"/>
                  </a:lnTo>
                  <a:lnTo>
                    <a:pt x="3" y="116"/>
                  </a:lnTo>
                  <a:lnTo>
                    <a:pt x="1" y="121"/>
                  </a:lnTo>
                  <a:lnTo>
                    <a:pt x="0" y="123"/>
                  </a:lnTo>
                  <a:lnTo>
                    <a:pt x="1" y="122"/>
                  </a:lnTo>
                  <a:lnTo>
                    <a:pt x="4" y="117"/>
                  </a:lnTo>
                  <a:lnTo>
                    <a:pt x="8" y="111"/>
                  </a:lnTo>
                  <a:lnTo>
                    <a:pt x="15" y="103"/>
                  </a:lnTo>
                  <a:lnTo>
                    <a:pt x="23" y="94"/>
                  </a:lnTo>
                  <a:lnTo>
                    <a:pt x="33" y="85"/>
                  </a:lnTo>
                  <a:lnTo>
                    <a:pt x="44" y="75"/>
                  </a:lnTo>
                  <a:lnTo>
                    <a:pt x="56" y="64"/>
                  </a:lnTo>
                  <a:lnTo>
                    <a:pt x="69" y="54"/>
                  </a:lnTo>
                  <a:lnTo>
                    <a:pt x="84" y="45"/>
                  </a:lnTo>
                  <a:lnTo>
                    <a:pt x="99" y="37"/>
                  </a:lnTo>
                  <a:lnTo>
                    <a:pt x="115" y="31"/>
                  </a:lnTo>
                  <a:lnTo>
                    <a:pt x="133" y="27"/>
                  </a:lnTo>
                  <a:lnTo>
                    <a:pt x="151" y="26"/>
                  </a:lnTo>
                  <a:lnTo>
                    <a:pt x="170" y="27"/>
                  </a:lnTo>
                  <a:lnTo>
                    <a:pt x="189" y="33"/>
                  </a:lnTo>
                  <a:lnTo>
                    <a:pt x="210" y="42"/>
                  </a:lnTo>
                  <a:lnTo>
                    <a:pt x="232" y="55"/>
                  </a:lnTo>
                  <a:lnTo>
                    <a:pt x="253" y="72"/>
                  </a:lnTo>
                  <a:lnTo>
                    <a:pt x="273" y="92"/>
                  </a:lnTo>
                  <a:lnTo>
                    <a:pt x="293" y="114"/>
                  </a:lnTo>
                  <a:lnTo>
                    <a:pt x="311" y="140"/>
                  </a:lnTo>
                  <a:lnTo>
                    <a:pt x="327" y="169"/>
                  </a:lnTo>
                  <a:lnTo>
                    <a:pt x="340" y="200"/>
                  </a:lnTo>
                  <a:lnTo>
                    <a:pt x="350" y="236"/>
                  </a:lnTo>
                  <a:lnTo>
                    <a:pt x="357" y="273"/>
                  </a:lnTo>
                  <a:lnTo>
                    <a:pt x="361" y="313"/>
                  </a:lnTo>
                  <a:lnTo>
                    <a:pt x="360" y="357"/>
                  </a:lnTo>
                  <a:lnTo>
                    <a:pt x="353" y="402"/>
                  </a:lnTo>
                  <a:lnTo>
                    <a:pt x="340" y="450"/>
                  </a:lnTo>
                  <a:lnTo>
                    <a:pt x="322" y="501"/>
                  </a:lnTo>
                  <a:lnTo>
                    <a:pt x="297" y="554"/>
                  </a:lnTo>
                  <a:lnTo>
                    <a:pt x="268" y="610"/>
                  </a:lnTo>
                  <a:lnTo>
                    <a:pt x="236" y="663"/>
                  </a:lnTo>
                  <a:lnTo>
                    <a:pt x="205" y="715"/>
                  </a:lnTo>
                  <a:lnTo>
                    <a:pt x="175" y="764"/>
                  </a:lnTo>
                  <a:lnTo>
                    <a:pt x="145" y="813"/>
                  </a:lnTo>
                  <a:lnTo>
                    <a:pt x="118" y="858"/>
                  </a:lnTo>
                  <a:lnTo>
                    <a:pt x="92" y="902"/>
                  </a:lnTo>
                  <a:lnTo>
                    <a:pt x="68" y="944"/>
                  </a:lnTo>
                  <a:lnTo>
                    <a:pt x="49" y="984"/>
                  </a:lnTo>
                  <a:lnTo>
                    <a:pt x="31" y="1022"/>
                  </a:lnTo>
                  <a:lnTo>
                    <a:pt x="19" y="1060"/>
                  </a:lnTo>
                  <a:lnTo>
                    <a:pt x="11" y="1095"/>
                  </a:lnTo>
                  <a:lnTo>
                    <a:pt x="7" y="1130"/>
                  </a:lnTo>
                  <a:lnTo>
                    <a:pt x="11" y="1162"/>
                  </a:lnTo>
                  <a:lnTo>
                    <a:pt x="19" y="1193"/>
                  </a:lnTo>
                  <a:lnTo>
                    <a:pt x="35" y="1223"/>
                  </a:lnTo>
                  <a:lnTo>
                    <a:pt x="56" y="1249"/>
                  </a:lnTo>
                  <a:lnTo>
                    <a:pt x="79" y="1271"/>
                  </a:lnTo>
                  <a:lnTo>
                    <a:pt x="104" y="1290"/>
                  </a:lnTo>
                  <a:lnTo>
                    <a:pt x="130" y="1305"/>
                  </a:lnTo>
                  <a:lnTo>
                    <a:pt x="158" y="1317"/>
                  </a:lnTo>
                  <a:lnTo>
                    <a:pt x="187" y="1325"/>
                  </a:lnTo>
                  <a:lnTo>
                    <a:pt x="215" y="1332"/>
                  </a:lnTo>
                  <a:lnTo>
                    <a:pt x="242" y="1337"/>
                  </a:lnTo>
                  <a:lnTo>
                    <a:pt x="269" y="1339"/>
                  </a:lnTo>
                  <a:lnTo>
                    <a:pt x="293" y="1340"/>
                  </a:lnTo>
                  <a:lnTo>
                    <a:pt x="316" y="1340"/>
                  </a:lnTo>
                  <a:lnTo>
                    <a:pt x="334" y="1339"/>
                  </a:lnTo>
                  <a:lnTo>
                    <a:pt x="350" y="1338"/>
                  </a:lnTo>
                  <a:lnTo>
                    <a:pt x="363" y="1337"/>
                  </a:lnTo>
                  <a:lnTo>
                    <a:pt x="371" y="1336"/>
                  </a:lnTo>
                  <a:lnTo>
                    <a:pt x="373" y="133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6" name="Freeform 57"/>
            <p:cNvSpPr>
              <a:spLocks/>
            </p:cNvSpPr>
            <p:nvPr/>
          </p:nvSpPr>
          <p:spPr bwMode="auto">
            <a:xfrm>
              <a:off x="2886" y="2685"/>
              <a:ext cx="55" cy="62"/>
            </a:xfrm>
            <a:custGeom>
              <a:avLst/>
              <a:gdLst>
                <a:gd name="T0" fmla="*/ 1 w 110"/>
                <a:gd name="T1" fmla="*/ 1 h 123"/>
                <a:gd name="T2" fmla="*/ 1 w 110"/>
                <a:gd name="T3" fmla="*/ 1 h 123"/>
                <a:gd name="T4" fmla="*/ 1 w 110"/>
                <a:gd name="T5" fmla="*/ 1 h 123"/>
                <a:gd name="T6" fmla="*/ 1 w 110"/>
                <a:gd name="T7" fmla="*/ 1 h 123"/>
                <a:gd name="T8" fmla="*/ 1 w 110"/>
                <a:gd name="T9" fmla="*/ 1 h 123"/>
                <a:gd name="T10" fmla="*/ 1 w 110"/>
                <a:gd name="T11" fmla="*/ 1 h 123"/>
                <a:gd name="T12" fmla="*/ 1 w 110"/>
                <a:gd name="T13" fmla="*/ 1 h 123"/>
                <a:gd name="T14" fmla="*/ 1 w 110"/>
                <a:gd name="T15" fmla="*/ 1 h 123"/>
                <a:gd name="T16" fmla="*/ 1 w 110"/>
                <a:gd name="T17" fmla="*/ 1 h 123"/>
                <a:gd name="T18" fmla="*/ 1 w 110"/>
                <a:gd name="T19" fmla="*/ 1 h 123"/>
                <a:gd name="T20" fmla="*/ 1 w 110"/>
                <a:gd name="T21" fmla="*/ 1 h 123"/>
                <a:gd name="T22" fmla="*/ 1 w 110"/>
                <a:gd name="T23" fmla="*/ 1 h 123"/>
                <a:gd name="T24" fmla="*/ 1 w 110"/>
                <a:gd name="T25" fmla="*/ 0 h 123"/>
                <a:gd name="T26" fmla="*/ 1 w 110"/>
                <a:gd name="T27" fmla="*/ 1 h 123"/>
                <a:gd name="T28" fmla="*/ 1 w 110"/>
                <a:gd name="T29" fmla="*/ 1 h 123"/>
                <a:gd name="T30" fmla="*/ 1 w 110"/>
                <a:gd name="T31" fmla="*/ 1 h 123"/>
                <a:gd name="T32" fmla="*/ 1 w 110"/>
                <a:gd name="T33" fmla="*/ 1 h 123"/>
                <a:gd name="T34" fmla="*/ 1 w 110"/>
                <a:gd name="T35" fmla="*/ 1 h 123"/>
                <a:gd name="T36" fmla="*/ 1 w 110"/>
                <a:gd name="T37" fmla="*/ 1 h 123"/>
                <a:gd name="T38" fmla="*/ 1 w 110"/>
                <a:gd name="T39" fmla="*/ 1 h 123"/>
                <a:gd name="T40" fmla="*/ 1 w 110"/>
                <a:gd name="T41" fmla="*/ 1 h 123"/>
                <a:gd name="T42" fmla="*/ 1 w 110"/>
                <a:gd name="T43" fmla="*/ 1 h 123"/>
                <a:gd name="T44" fmla="*/ 1 w 110"/>
                <a:gd name="T45" fmla="*/ 1 h 123"/>
                <a:gd name="T46" fmla="*/ 1 w 110"/>
                <a:gd name="T47" fmla="*/ 1 h 123"/>
                <a:gd name="T48" fmla="*/ 1 w 110"/>
                <a:gd name="T49" fmla="*/ 1 h 123"/>
                <a:gd name="T50" fmla="*/ 1 w 110"/>
                <a:gd name="T51" fmla="*/ 1 h 123"/>
                <a:gd name="T52" fmla="*/ 0 w 110"/>
                <a:gd name="T53" fmla="*/ 1 h 123"/>
                <a:gd name="T54" fmla="*/ 0 w 110"/>
                <a:gd name="T55" fmla="*/ 1 h 123"/>
                <a:gd name="T56" fmla="*/ 1 w 110"/>
                <a:gd name="T57" fmla="*/ 1 h 123"/>
                <a:gd name="T58" fmla="*/ 1 w 110"/>
                <a:gd name="T59" fmla="*/ 1 h 123"/>
                <a:gd name="T60" fmla="*/ 1 w 110"/>
                <a:gd name="T61" fmla="*/ 1 h 123"/>
                <a:gd name="T62" fmla="*/ 1 w 110"/>
                <a:gd name="T63" fmla="*/ 1 h 123"/>
                <a:gd name="T64" fmla="*/ 1 w 110"/>
                <a:gd name="T65" fmla="*/ 1 h 123"/>
                <a:gd name="T66" fmla="*/ 1 w 110"/>
                <a:gd name="T67" fmla="*/ 1 h 123"/>
                <a:gd name="T68" fmla="*/ 1 w 110"/>
                <a:gd name="T69" fmla="*/ 1 h 123"/>
                <a:gd name="T70" fmla="*/ 1 w 110"/>
                <a:gd name="T71" fmla="*/ 1 h 123"/>
                <a:gd name="T72" fmla="*/ 1 w 110"/>
                <a:gd name="T73" fmla="*/ 1 h 123"/>
                <a:gd name="T74" fmla="*/ 1 w 110"/>
                <a:gd name="T75" fmla="*/ 1 h 123"/>
                <a:gd name="T76" fmla="*/ 1 w 110"/>
                <a:gd name="T77" fmla="*/ 1 h 123"/>
                <a:gd name="T78" fmla="*/ 1 w 110"/>
                <a:gd name="T79" fmla="*/ 1 h 123"/>
                <a:gd name="T80" fmla="*/ 1 w 110"/>
                <a:gd name="T81" fmla="*/ 1 h 123"/>
                <a:gd name="T82" fmla="*/ 1 w 110"/>
                <a:gd name="T83" fmla="*/ 1 h 123"/>
                <a:gd name="T84" fmla="*/ 1 w 110"/>
                <a:gd name="T85" fmla="*/ 1 h 123"/>
                <a:gd name="T86" fmla="*/ 1 w 110"/>
                <a:gd name="T87" fmla="*/ 1 h 123"/>
                <a:gd name="T88" fmla="*/ 1 w 110"/>
                <a:gd name="T89" fmla="*/ 1 h 123"/>
                <a:gd name="T90" fmla="*/ 1 w 110"/>
                <a:gd name="T91" fmla="*/ 1 h 123"/>
                <a:gd name="T92" fmla="*/ 1 w 110"/>
                <a:gd name="T93" fmla="*/ 1 h 123"/>
                <a:gd name="T94" fmla="*/ 1 w 110"/>
                <a:gd name="T95" fmla="*/ 1 h 123"/>
                <a:gd name="T96" fmla="*/ 1 w 110"/>
                <a:gd name="T97" fmla="*/ 1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123"/>
                <a:gd name="T149" fmla="*/ 110 w 110"/>
                <a:gd name="T150" fmla="*/ 123 h 1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123">
                  <a:moveTo>
                    <a:pt x="99" y="62"/>
                  </a:moveTo>
                  <a:lnTo>
                    <a:pt x="105" y="56"/>
                  </a:lnTo>
                  <a:lnTo>
                    <a:pt x="110" y="48"/>
                  </a:lnTo>
                  <a:lnTo>
                    <a:pt x="110" y="39"/>
                  </a:lnTo>
                  <a:lnTo>
                    <a:pt x="108" y="31"/>
                  </a:lnTo>
                  <a:lnTo>
                    <a:pt x="102" y="25"/>
                  </a:lnTo>
                  <a:lnTo>
                    <a:pt x="94" y="21"/>
                  </a:lnTo>
                  <a:lnTo>
                    <a:pt x="86" y="20"/>
                  </a:lnTo>
                  <a:lnTo>
                    <a:pt x="77" y="23"/>
                  </a:lnTo>
                  <a:lnTo>
                    <a:pt x="74" y="13"/>
                  </a:lnTo>
                  <a:lnTo>
                    <a:pt x="70" y="6"/>
                  </a:lnTo>
                  <a:lnTo>
                    <a:pt x="63" y="2"/>
                  </a:lnTo>
                  <a:lnTo>
                    <a:pt x="55" y="0"/>
                  </a:lnTo>
                  <a:lnTo>
                    <a:pt x="48" y="2"/>
                  </a:lnTo>
                  <a:lnTo>
                    <a:pt x="41" y="6"/>
                  </a:lnTo>
                  <a:lnTo>
                    <a:pt x="36" y="13"/>
                  </a:lnTo>
                  <a:lnTo>
                    <a:pt x="34" y="23"/>
                  </a:lnTo>
                  <a:lnTo>
                    <a:pt x="25" y="20"/>
                  </a:lnTo>
                  <a:lnTo>
                    <a:pt x="17" y="20"/>
                  </a:lnTo>
                  <a:lnTo>
                    <a:pt x="9" y="24"/>
                  </a:lnTo>
                  <a:lnTo>
                    <a:pt x="3" y="31"/>
                  </a:lnTo>
                  <a:lnTo>
                    <a:pt x="1" y="39"/>
                  </a:lnTo>
                  <a:lnTo>
                    <a:pt x="1" y="47"/>
                  </a:lnTo>
                  <a:lnTo>
                    <a:pt x="4" y="55"/>
                  </a:lnTo>
                  <a:lnTo>
                    <a:pt x="11" y="61"/>
                  </a:lnTo>
                  <a:lnTo>
                    <a:pt x="4" y="66"/>
                  </a:lnTo>
                  <a:lnTo>
                    <a:pt x="0" y="74"/>
                  </a:lnTo>
                  <a:lnTo>
                    <a:pt x="0" y="84"/>
                  </a:lnTo>
                  <a:lnTo>
                    <a:pt x="2" y="92"/>
                  </a:lnTo>
                  <a:lnTo>
                    <a:pt x="8" y="97"/>
                  </a:lnTo>
                  <a:lnTo>
                    <a:pt x="16" y="101"/>
                  </a:lnTo>
                  <a:lnTo>
                    <a:pt x="24" y="102"/>
                  </a:lnTo>
                  <a:lnTo>
                    <a:pt x="33" y="100"/>
                  </a:lnTo>
                  <a:lnTo>
                    <a:pt x="35" y="109"/>
                  </a:lnTo>
                  <a:lnTo>
                    <a:pt x="40" y="116"/>
                  </a:lnTo>
                  <a:lnTo>
                    <a:pt x="46" y="121"/>
                  </a:lnTo>
                  <a:lnTo>
                    <a:pt x="54" y="123"/>
                  </a:lnTo>
                  <a:lnTo>
                    <a:pt x="62" y="121"/>
                  </a:lnTo>
                  <a:lnTo>
                    <a:pt x="69" y="116"/>
                  </a:lnTo>
                  <a:lnTo>
                    <a:pt x="73" y="109"/>
                  </a:lnTo>
                  <a:lnTo>
                    <a:pt x="76" y="101"/>
                  </a:lnTo>
                  <a:lnTo>
                    <a:pt x="85" y="103"/>
                  </a:lnTo>
                  <a:lnTo>
                    <a:pt x="93" y="102"/>
                  </a:lnTo>
                  <a:lnTo>
                    <a:pt x="101" y="99"/>
                  </a:lnTo>
                  <a:lnTo>
                    <a:pt x="107" y="93"/>
                  </a:lnTo>
                  <a:lnTo>
                    <a:pt x="109" y="85"/>
                  </a:lnTo>
                  <a:lnTo>
                    <a:pt x="109" y="77"/>
                  </a:lnTo>
                  <a:lnTo>
                    <a:pt x="105" y="69"/>
                  </a:lnTo>
                  <a:lnTo>
                    <a:pt x="99" y="6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7" name="Freeform 58"/>
            <p:cNvSpPr>
              <a:spLocks/>
            </p:cNvSpPr>
            <p:nvPr/>
          </p:nvSpPr>
          <p:spPr bwMode="auto">
            <a:xfrm>
              <a:off x="2905" y="2708"/>
              <a:ext cx="16" cy="16"/>
            </a:xfrm>
            <a:custGeom>
              <a:avLst/>
              <a:gdLst>
                <a:gd name="T0" fmla="*/ 1 w 31"/>
                <a:gd name="T1" fmla="*/ 0 h 33"/>
                <a:gd name="T2" fmla="*/ 1 w 31"/>
                <a:gd name="T3" fmla="*/ 0 h 33"/>
                <a:gd name="T4" fmla="*/ 1 w 31"/>
                <a:gd name="T5" fmla="*/ 0 h 33"/>
                <a:gd name="T6" fmla="*/ 1 w 31"/>
                <a:gd name="T7" fmla="*/ 0 h 33"/>
                <a:gd name="T8" fmla="*/ 0 w 31"/>
                <a:gd name="T9" fmla="*/ 0 h 33"/>
                <a:gd name="T10" fmla="*/ 1 w 31"/>
                <a:gd name="T11" fmla="*/ 0 h 33"/>
                <a:gd name="T12" fmla="*/ 1 w 31"/>
                <a:gd name="T13" fmla="*/ 0 h 33"/>
                <a:gd name="T14" fmla="*/ 1 w 31"/>
                <a:gd name="T15" fmla="*/ 0 h 33"/>
                <a:gd name="T16" fmla="*/ 1 w 31"/>
                <a:gd name="T17" fmla="*/ 0 h 33"/>
                <a:gd name="T18" fmla="*/ 1 w 31"/>
                <a:gd name="T19" fmla="*/ 0 h 33"/>
                <a:gd name="T20" fmla="*/ 1 w 31"/>
                <a:gd name="T21" fmla="*/ 0 h 33"/>
                <a:gd name="T22" fmla="*/ 1 w 31"/>
                <a:gd name="T23" fmla="*/ 0 h 33"/>
                <a:gd name="T24" fmla="*/ 1 w 31"/>
                <a:gd name="T25" fmla="*/ 0 h 33"/>
                <a:gd name="T26" fmla="*/ 1 w 31"/>
                <a:gd name="T27" fmla="*/ 0 h 33"/>
                <a:gd name="T28" fmla="*/ 1 w 31"/>
                <a:gd name="T29" fmla="*/ 0 h 33"/>
                <a:gd name="T30" fmla="*/ 1 w 31"/>
                <a:gd name="T31" fmla="*/ 0 h 33"/>
                <a:gd name="T32" fmla="*/ 1 w 31"/>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3"/>
                <a:gd name="T53" fmla="*/ 31 w 3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3">
                  <a:moveTo>
                    <a:pt x="15" y="33"/>
                  </a:moveTo>
                  <a:lnTo>
                    <a:pt x="9" y="32"/>
                  </a:lnTo>
                  <a:lnTo>
                    <a:pt x="4" y="28"/>
                  </a:lnTo>
                  <a:lnTo>
                    <a:pt x="1" y="24"/>
                  </a:lnTo>
                  <a:lnTo>
                    <a:pt x="0" y="17"/>
                  </a:lnTo>
                  <a:lnTo>
                    <a:pt x="1" y="10"/>
                  </a:lnTo>
                  <a:lnTo>
                    <a:pt x="4" y="5"/>
                  </a:lnTo>
                  <a:lnTo>
                    <a:pt x="9" y="2"/>
                  </a:lnTo>
                  <a:lnTo>
                    <a:pt x="15" y="0"/>
                  </a:lnTo>
                  <a:lnTo>
                    <a:pt x="22" y="2"/>
                  </a:lnTo>
                  <a:lnTo>
                    <a:pt x="26" y="5"/>
                  </a:lnTo>
                  <a:lnTo>
                    <a:pt x="30" y="10"/>
                  </a:lnTo>
                  <a:lnTo>
                    <a:pt x="31" y="17"/>
                  </a:lnTo>
                  <a:lnTo>
                    <a:pt x="30" y="24"/>
                  </a:lnTo>
                  <a:lnTo>
                    <a:pt x="26" y="28"/>
                  </a:lnTo>
                  <a:lnTo>
                    <a:pt x="22" y="32"/>
                  </a:lnTo>
                  <a:lnTo>
                    <a:pt x="15" y="33"/>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8" name="Freeform 59"/>
            <p:cNvSpPr>
              <a:spLocks/>
            </p:cNvSpPr>
            <p:nvPr/>
          </p:nvSpPr>
          <p:spPr bwMode="auto">
            <a:xfrm>
              <a:off x="2366" y="2699"/>
              <a:ext cx="56" cy="61"/>
            </a:xfrm>
            <a:custGeom>
              <a:avLst/>
              <a:gdLst>
                <a:gd name="T0" fmla="*/ 1 w 111"/>
                <a:gd name="T1" fmla="*/ 1 h 122"/>
                <a:gd name="T2" fmla="*/ 1 w 111"/>
                <a:gd name="T3" fmla="*/ 1 h 122"/>
                <a:gd name="T4" fmla="*/ 1 w 111"/>
                <a:gd name="T5" fmla="*/ 1 h 122"/>
                <a:gd name="T6" fmla="*/ 1 w 111"/>
                <a:gd name="T7" fmla="*/ 1 h 122"/>
                <a:gd name="T8" fmla="*/ 1 w 111"/>
                <a:gd name="T9" fmla="*/ 1 h 122"/>
                <a:gd name="T10" fmla="*/ 1 w 111"/>
                <a:gd name="T11" fmla="*/ 1 h 122"/>
                <a:gd name="T12" fmla="*/ 1 w 111"/>
                <a:gd name="T13" fmla="*/ 1 h 122"/>
                <a:gd name="T14" fmla="*/ 1 w 111"/>
                <a:gd name="T15" fmla="*/ 1 h 122"/>
                <a:gd name="T16" fmla="*/ 1 w 111"/>
                <a:gd name="T17" fmla="*/ 1 h 122"/>
                <a:gd name="T18" fmla="*/ 1 w 111"/>
                <a:gd name="T19" fmla="*/ 1 h 122"/>
                <a:gd name="T20" fmla="*/ 1 w 111"/>
                <a:gd name="T21" fmla="*/ 1 h 122"/>
                <a:gd name="T22" fmla="*/ 1 w 111"/>
                <a:gd name="T23" fmla="*/ 1 h 122"/>
                <a:gd name="T24" fmla="*/ 1 w 111"/>
                <a:gd name="T25" fmla="*/ 0 h 122"/>
                <a:gd name="T26" fmla="*/ 1 w 111"/>
                <a:gd name="T27" fmla="*/ 1 h 122"/>
                <a:gd name="T28" fmla="*/ 1 w 111"/>
                <a:gd name="T29" fmla="*/ 1 h 122"/>
                <a:gd name="T30" fmla="*/ 1 w 111"/>
                <a:gd name="T31" fmla="*/ 1 h 122"/>
                <a:gd name="T32" fmla="*/ 1 w 111"/>
                <a:gd name="T33" fmla="*/ 1 h 122"/>
                <a:gd name="T34" fmla="*/ 1 w 111"/>
                <a:gd name="T35" fmla="*/ 1 h 122"/>
                <a:gd name="T36" fmla="*/ 1 w 111"/>
                <a:gd name="T37" fmla="*/ 1 h 122"/>
                <a:gd name="T38" fmla="*/ 1 w 111"/>
                <a:gd name="T39" fmla="*/ 1 h 122"/>
                <a:gd name="T40" fmla="*/ 1 w 111"/>
                <a:gd name="T41" fmla="*/ 1 h 122"/>
                <a:gd name="T42" fmla="*/ 1 w 111"/>
                <a:gd name="T43" fmla="*/ 1 h 122"/>
                <a:gd name="T44" fmla="*/ 1 w 111"/>
                <a:gd name="T45" fmla="*/ 1 h 122"/>
                <a:gd name="T46" fmla="*/ 1 w 111"/>
                <a:gd name="T47" fmla="*/ 1 h 122"/>
                <a:gd name="T48" fmla="*/ 1 w 111"/>
                <a:gd name="T49" fmla="*/ 1 h 122"/>
                <a:gd name="T50" fmla="*/ 1 w 111"/>
                <a:gd name="T51" fmla="*/ 1 h 122"/>
                <a:gd name="T52" fmla="*/ 1 w 111"/>
                <a:gd name="T53" fmla="*/ 1 h 122"/>
                <a:gd name="T54" fmla="*/ 0 w 111"/>
                <a:gd name="T55" fmla="*/ 1 h 122"/>
                <a:gd name="T56" fmla="*/ 1 w 111"/>
                <a:gd name="T57" fmla="*/ 1 h 122"/>
                <a:gd name="T58" fmla="*/ 1 w 111"/>
                <a:gd name="T59" fmla="*/ 1 h 122"/>
                <a:gd name="T60" fmla="*/ 1 w 111"/>
                <a:gd name="T61" fmla="*/ 1 h 122"/>
                <a:gd name="T62" fmla="*/ 1 w 111"/>
                <a:gd name="T63" fmla="*/ 1 h 122"/>
                <a:gd name="T64" fmla="*/ 1 w 111"/>
                <a:gd name="T65" fmla="*/ 1 h 122"/>
                <a:gd name="T66" fmla="*/ 1 w 111"/>
                <a:gd name="T67" fmla="*/ 1 h 122"/>
                <a:gd name="T68" fmla="*/ 1 w 111"/>
                <a:gd name="T69" fmla="*/ 1 h 122"/>
                <a:gd name="T70" fmla="*/ 1 w 111"/>
                <a:gd name="T71" fmla="*/ 1 h 122"/>
                <a:gd name="T72" fmla="*/ 1 w 111"/>
                <a:gd name="T73" fmla="*/ 1 h 122"/>
                <a:gd name="T74" fmla="*/ 1 w 111"/>
                <a:gd name="T75" fmla="*/ 1 h 122"/>
                <a:gd name="T76" fmla="*/ 1 w 111"/>
                <a:gd name="T77" fmla="*/ 1 h 122"/>
                <a:gd name="T78" fmla="*/ 1 w 111"/>
                <a:gd name="T79" fmla="*/ 1 h 122"/>
                <a:gd name="T80" fmla="*/ 1 w 111"/>
                <a:gd name="T81" fmla="*/ 1 h 122"/>
                <a:gd name="T82" fmla="*/ 1 w 111"/>
                <a:gd name="T83" fmla="*/ 1 h 122"/>
                <a:gd name="T84" fmla="*/ 1 w 111"/>
                <a:gd name="T85" fmla="*/ 1 h 122"/>
                <a:gd name="T86" fmla="*/ 1 w 111"/>
                <a:gd name="T87" fmla="*/ 1 h 122"/>
                <a:gd name="T88" fmla="*/ 1 w 111"/>
                <a:gd name="T89" fmla="*/ 1 h 122"/>
                <a:gd name="T90" fmla="*/ 1 w 111"/>
                <a:gd name="T91" fmla="*/ 1 h 122"/>
                <a:gd name="T92" fmla="*/ 1 w 111"/>
                <a:gd name="T93" fmla="*/ 1 h 122"/>
                <a:gd name="T94" fmla="*/ 1 w 111"/>
                <a:gd name="T95" fmla="*/ 1 h 122"/>
                <a:gd name="T96" fmla="*/ 1 w 111"/>
                <a:gd name="T97" fmla="*/ 1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22"/>
                <a:gd name="T149" fmla="*/ 111 w 111"/>
                <a:gd name="T150" fmla="*/ 122 h 1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22">
                  <a:moveTo>
                    <a:pt x="101" y="61"/>
                  </a:moveTo>
                  <a:lnTo>
                    <a:pt x="108" y="55"/>
                  </a:lnTo>
                  <a:lnTo>
                    <a:pt x="111" y="47"/>
                  </a:lnTo>
                  <a:lnTo>
                    <a:pt x="111" y="39"/>
                  </a:lnTo>
                  <a:lnTo>
                    <a:pt x="109" y="31"/>
                  </a:lnTo>
                  <a:lnTo>
                    <a:pt x="103" y="24"/>
                  </a:lnTo>
                  <a:lnTo>
                    <a:pt x="96" y="21"/>
                  </a:lnTo>
                  <a:lnTo>
                    <a:pt x="88" y="20"/>
                  </a:lnTo>
                  <a:lnTo>
                    <a:pt x="79" y="22"/>
                  </a:lnTo>
                  <a:lnTo>
                    <a:pt x="77" y="13"/>
                  </a:lnTo>
                  <a:lnTo>
                    <a:pt x="71" y="6"/>
                  </a:lnTo>
                  <a:lnTo>
                    <a:pt x="64" y="1"/>
                  </a:lnTo>
                  <a:lnTo>
                    <a:pt x="56" y="0"/>
                  </a:lnTo>
                  <a:lnTo>
                    <a:pt x="48" y="1"/>
                  </a:lnTo>
                  <a:lnTo>
                    <a:pt x="41" y="6"/>
                  </a:lnTo>
                  <a:lnTo>
                    <a:pt x="36" y="13"/>
                  </a:lnTo>
                  <a:lnTo>
                    <a:pt x="34" y="22"/>
                  </a:lnTo>
                  <a:lnTo>
                    <a:pt x="25" y="20"/>
                  </a:lnTo>
                  <a:lnTo>
                    <a:pt x="17" y="20"/>
                  </a:lnTo>
                  <a:lnTo>
                    <a:pt x="9" y="23"/>
                  </a:lnTo>
                  <a:lnTo>
                    <a:pt x="3" y="30"/>
                  </a:lnTo>
                  <a:lnTo>
                    <a:pt x="1" y="38"/>
                  </a:lnTo>
                  <a:lnTo>
                    <a:pt x="1" y="46"/>
                  </a:lnTo>
                  <a:lnTo>
                    <a:pt x="4" y="54"/>
                  </a:lnTo>
                  <a:lnTo>
                    <a:pt x="11" y="60"/>
                  </a:lnTo>
                  <a:lnTo>
                    <a:pt x="4" y="66"/>
                  </a:lnTo>
                  <a:lnTo>
                    <a:pt x="1" y="74"/>
                  </a:lnTo>
                  <a:lnTo>
                    <a:pt x="0" y="83"/>
                  </a:lnTo>
                  <a:lnTo>
                    <a:pt x="2" y="91"/>
                  </a:lnTo>
                  <a:lnTo>
                    <a:pt x="8" y="98"/>
                  </a:lnTo>
                  <a:lnTo>
                    <a:pt x="16" y="102"/>
                  </a:lnTo>
                  <a:lnTo>
                    <a:pt x="24" y="102"/>
                  </a:lnTo>
                  <a:lnTo>
                    <a:pt x="33" y="99"/>
                  </a:lnTo>
                  <a:lnTo>
                    <a:pt x="35" y="108"/>
                  </a:lnTo>
                  <a:lnTo>
                    <a:pt x="40" y="115"/>
                  </a:lnTo>
                  <a:lnTo>
                    <a:pt x="47" y="120"/>
                  </a:lnTo>
                  <a:lnTo>
                    <a:pt x="55" y="122"/>
                  </a:lnTo>
                  <a:lnTo>
                    <a:pt x="63" y="120"/>
                  </a:lnTo>
                  <a:lnTo>
                    <a:pt x="70" y="115"/>
                  </a:lnTo>
                  <a:lnTo>
                    <a:pt x="76" y="108"/>
                  </a:lnTo>
                  <a:lnTo>
                    <a:pt x="78" y="100"/>
                  </a:lnTo>
                  <a:lnTo>
                    <a:pt x="87" y="103"/>
                  </a:lnTo>
                  <a:lnTo>
                    <a:pt x="95" y="102"/>
                  </a:lnTo>
                  <a:lnTo>
                    <a:pt x="103" y="98"/>
                  </a:lnTo>
                  <a:lnTo>
                    <a:pt x="109" y="92"/>
                  </a:lnTo>
                  <a:lnTo>
                    <a:pt x="111" y="84"/>
                  </a:lnTo>
                  <a:lnTo>
                    <a:pt x="110" y="76"/>
                  </a:lnTo>
                  <a:lnTo>
                    <a:pt x="107" y="68"/>
                  </a:lnTo>
                  <a:lnTo>
                    <a:pt x="101" y="6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89" name="Freeform 60"/>
            <p:cNvSpPr>
              <a:spLocks/>
            </p:cNvSpPr>
            <p:nvPr/>
          </p:nvSpPr>
          <p:spPr bwMode="auto">
            <a:xfrm>
              <a:off x="2385" y="2721"/>
              <a:ext cx="16" cy="16"/>
            </a:xfrm>
            <a:custGeom>
              <a:avLst/>
              <a:gdLst>
                <a:gd name="T0" fmla="*/ 1 w 32"/>
                <a:gd name="T1" fmla="*/ 1 h 32"/>
                <a:gd name="T2" fmla="*/ 1 w 32"/>
                <a:gd name="T3" fmla="*/ 1 h 32"/>
                <a:gd name="T4" fmla="*/ 1 w 32"/>
                <a:gd name="T5" fmla="*/ 1 h 32"/>
                <a:gd name="T6" fmla="*/ 1 w 32"/>
                <a:gd name="T7" fmla="*/ 1 h 32"/>
                <a:gd name="T8" fmla="*/ 0 w 32"/>
                <a:gd name="T9" fmla="*/ 1 h 32"/>
                <a:gd name="T10" fmla="*/ 1 w 32"/>
                <a:gd name="T11" fmla="*/ 1 h 32"/>
                <a:gd name="T12" fmla="*/ 1 w 32"/>
                <a:gd name="T13" fmla="*/ 1 h 32"/>
                <a:gd name="T14" fmla="*/ 1 w 32"/>
                <a:gd name="T15" fmla="*/ 1 h 32"/>
                <a:gd name="T16" fmla="*/ 1 w 32"/>
                <a:gd name="T17" fmla="*/ 0 h 32"/>
                <a:gd name="T18" fmla="*/ 1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2"/>
                <a:gd name="T53" fmla="*/ 32 w 3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2">
                  <a:moveTo>
                    <a:pt x="16" y="32"/>
                  </a:moveTo>
                  <a:lnTo>
                    <a:pt x="9" y="31"/>
                  </a:lnTo>
                  <a:lnTo>
                    <a:pt x="4" y="28"/>
                  </a:lnTo>
                  <a:lnTo>
                    <a:pt x="1" y="23"/>
                  </a:lnTo>
                  <a:lnTo>
                    <a:pt x="0" y="16"/>
                  </a:lnTo>
                  <a:lnTo>
                    <a:pt x="1" y="9"/>
                  </a:lnTo>
                  <a:lnTo>
                    <a:pt x="4" y="5"/>
                  </a:lnTo>
                  <a:lnTo>
                    <a:pt x="9" y="1"/>
                  </a:lnTo>
                  <a:lnTo>
                    <a:pt x="16" y="0"/>
                  </a:lnTo>
                  <a:lnTo>
                    <a:pt x="23" y="1"/>
                  </a:lnTo>
                  <a:lnTo>
                    <a:pt x="27" y="5"/>
                  </a:lnTo>
                  <a:lnTo>
                    <a:pt x="31" y="9"/>
                  </a:lnTo>
                  <a:lnTo>
                    <a:pt x="32" y="16"/>
                  </a:lnTo>
                  <a:lnTo>
                    <a:pt x="31" y="23"/>
                  </a:lnTo>
                  <a:lnTo>
                    <a:pt x="27" y="28"/>
                  </a:lnTo>
                  <a:lnTo>
                    <a:pt x="23" y="31"/>
                  </a:lnTo>
                  <a:lnTo>
                    <a:pt x="16" y="32"/>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0" name="Freeform 61"/>
            <p:cNvSpPr>
              <a:spLocks/>
            </p:cNvSpPr>
            <p:nvPr/>
          </p:nvSpPr>
          <p:spPr bwMode="auto">
            <a:xfrm>
              <a:off x="2400" y="1686"/>
              <a:ext cx="68" cy="74"/>
            </a:xfrm>
            <a:custGeom>
              <a:avLst/>
              <a:gdLst>
                <a:gd name="T0" fmla="*/ 1 w 136"/>
                <a:gd name="T1" fmla="*/ 0 h 149"/>
                <a:gd name="T2" fmla="*/ 1 w 136"/>
                <a:gd name="T3" fmla="*/ 0 h 149"/>
                <a:gd name="T4" fmla="*/ 1 w 136"/>
                <a:gd name="T5" fmla="*/ 0 h 149"/>
                <a:gd name="T6" fmla="*/ 1 w 136"/>
                <a:gd name="T7" fmla="*/ 0 h 149"/>
                <a:gd name="T8" fmla="*/ 1 w 136"/>
                <a:gd name="T9" fmla="*/ 0 h 149"/>
                <a:gd name="T10" fmla="*/ 1 w 136"/>
                <a:gd name="T11" fmla="*/ 0 h 149"/>
                <a:gd name="T12" fmla="*/ 1 w 136"/>
                <a:gd name="T13" fmla="*/ 0 h 149"/>
                <a:gd name="T14" fmla="*/ 1 w 136"/>
                <a:gd name="T15" fmla="*/ 0 h 149"/>
                <a:gd name="T16" fmla="*/ 1 w 136"/>
                <a:gd name="T17" fmla="*/ 0 h 149"/>
                <a:gd name="T18" fmla="*/ 1 w 136"/>
                <a:gd name="T19" fmla="*/ 0 h 149"/>
                <a:gd name="T20" fmla="*/ 1 w 136"/>
                <a:gd name="T21" fmla="*/ 0 h 149"/>
                <a:gd name="T22" fmla="*/ 1 w 136"/>
                <a:gd name="T23" fmla="*/ 0 h 149"/>
                <a:gd name="T24" fmla="*/ 1 w 136"/>
                <a:gd name="T25" fmla="*/ 0 h 149"/>
                <a:gd name="T26" fmla="*/ 1 w 136"/>
                <a:gd name="T27" fmla="*/ 0 h 149"/>
                <a:gd name="T28" fmla="*/ 0 w 136"/>
                <a:gd name="T29" fmla="*/ 0 h 149"/>
                <a:gd name="T30" fmla="*/ 1 w 136"/>
                <a:gd name="T31" fmla="*/ 0 h 149"/>
                <a:gd name="T32" fmla="*/ 1 w 136"/>
                <a:gd name="T33" fmla="*/ 0 h 149"/>
                <a:gd name="T34" fmla="*/ 0 w 136"/>
                <a:gd name="T35" fmla="*/ 0 h 149"/>
                <a:gd name="T36" fmla="*/ 1 w 136"/>
                <a:gd name="T37" fmla="*/ 0 h 149"/>
                <a:gd name="T38" fmla="*/ 1 w 136"/>
                <a:gd name="T39" fmla="*/ 0 h 149"/>
                <a:gd name="T40" fmla="*/ 1 w 136"/>
                <a:gd name="T41" fmla="*/ 0 h 149"/>
                <a:gd name="T42" fmla="*/ 1 w 136"/>
                <a:gd name="T43" fmla="*/ 0 h 149"/>
                <a:gd name="T44" fmla="*/ 1 w 136"/>
                <a:gd name="T45" fmla="*/ 0 h 149"/>
                <a:gd name="T46" fmla="*/ 1 w 136"/>
                <a:gd name="T47" fmla="*/ 0 h 149"/>
                <a:gd name="T48" fmla="*/ 1 w 136"/>
                <a:gd name="T49" fmla="*/ 0 h 149"/>
                <a:gd name="T50" fmla="*/ 1 w 136"/>
                <a:gd name="T51" fmla="*/ 0 h 149"/>
                <a:gd name="T52" fmla="*/ 1 w 136"/>
                <a:gd name="T53" fmla="*/ 0 h 149"/>
                <a:gd name="T54" fmla="*/ 1 w 136"/>
                <a:gd name="T55" fmla="*/ 0 h 149"/>
                <a:gd name="T56" fmla="*/ 1 w 136"/>
                <a:gd name="T57" fmla="*/ 0 h 149"/>
                <a:gd name="T58" fmla="*/ 1 w 136"/>
                <a:gd name="T59" fmla="*/ 0 h 149"/>
                <a:gd name="T60" fmla="*/ 1 w 136"/>
                <a:gd name="T61" fmla="*/ 0 h 149"/>
                <a:gd name="T62" fmla="*/ 1 w 136"/>
                <a:gd name="T63" fmla="*/ 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9"/>
                <a:gd name="T98" fmla="*/ 136 w 136"/>
                <a:gd name="T99" fmla="*/ 149 h 1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9">
                  <a:moveTo>
                    <a:pt x="123" y="75"/>
                  </a:moveTo>
                  <a:lnTo>
                    <a:pt x="131" y="67"/>
                  </a:lnTo>
                  <a:lnTo>
                    <a:pt x="135" y="58"/>
                  </a:lnTo>
                  <a:lnTo>
                    <a:pt x="136" y="47"/>
                  </a:lnTo>
                  <a:lnTo>
                    <a:pt x="133" y="38"/>
                  </a:lnTo>
                  <a:lnTo>
                    <a:pt x="129" y="34"/>
                  </a:lnTo>
                  <a:lnTo>
                    <a:pt x="126" y="30"/>
                  </a:lnTo>
                  <a:lnTo>
                    <a:pt x="121" y="28"/>
                  </a:lnTo>
                  <a:lnTo>
                    <a:pt x="117" y="26"/>
                  </a:lnTo>
                  <a:lnTo>
                    <a:pt x="112" y="26"/>
                  </a:lnTo>
                  <a:lnTo>
                    <a:pt x="106" y="26"/>
                  </a:lnTo>
                  <a:lnTo>
                    <a:pt x="102" y="26"/>
                  </a:lnTo>
                  <a:lnTo>
                    <a:pt x="96" y="28"/>
                  </a:lnTo>
                  <a:lnTo>
                    <a:pt x="94" y="18"/>
                  </a:lnTo>
                  <a:lnTo>
                    <a:pt x="88" y="8"/>
                  </a:lnTo>
                  <a:lnTo>
                    <a:pt x="79" y="3"/>
                  </a:lnTo>
                  <a:lnTo>
                    <a:pt x="68" y="0"/>
                  </a:lnTo>
                  <a:lnTo>
                    <a:pt x="58" y="3"/>
                  </a:lnTo>
                  <a:lnTo>
                    <a:pt x="50" y="8"/>
                  </a:lnTo>
                  <a:lnTo>
                    <a:pt x="44" y="16"/>
                  </a:lnTo>
                  <a:lnTo>
                    <a:pt x="42" y="27"/>
                  </a:lnTo>
                  <a:lnTo>
                    <a:pt x="36" y="24"/>
                  </a:lnTo>
                  <a:lnTo>
                    <a:pt x="30" y="24"/>
                  </a:lnTo>
                  <a:lnTo>
                    <a:pt x="25" y="24"/>
                  </a:lnTo>
                  <a:lnTo>
                    <a:pt x="20" y="24"/>
                  </a:lnTo>
                  <a:lnTo>
                    <a:pt x="15" y="27"/>
                  </a:lnTo>
                  <a:lnTo>
                    <a:pt x="11" y="29"/>
                  </a:lnTo>
                  <a:lnTo>
                    <a:pt x="7" y="32"/>
                  </a:lnTo>
                  <a:lnTo>
                    <a:pt x="4" y="37"/>
                  </a:lnTo>
                  <a:lnTo>
                    <a:pt x="0" y="46"/>
                  </a:lnTo>
                  <a:lnTo>
                    <a:pt x="2" y="57"/>
                  </a:lnTo>
                  <a:lnTo>
                    <a:pt x="6" y="66"/>
                  </a:lnTo>
                  <a:lnTo>
                    <a:pt x="13" y="74"/>
                  </a:lnTo>
                  <a:lnTo>
                    <a:pt x="5" y="81"/>
                  </a:lnTo>
                  <a:lnTo>
                    <a:pt x="0" y="90"/>
                  </a:lnTo>
                  <a:lnTo>
                    <a:pt x="0" y="100"/>
                  </a:lnTo>
                  <a:lnTo>
                    <a:pt x="4" y="111"/>
                  </a:lnTo>
                  <a:lnTo>
                    <a:pt x="7" y="115"/>
                  </a:lnTo>
                  <a:lnTo>
                    <a:pt x="11" y="119"/>
                  </a:lnTo>
                  <a:lnTo>
                    <a:pt x="14" y="121"/>
                  </a:lnTo>
                  <a:lnTo>
                    <a:pt x="19" y="122"/>
                  </a:lnTo>
                  <a:lnTo>
                    <a:pt x="25" y="123"/>
                  </a:lnTo>
                  <a:lnTo>
                    <a:pt x="29" y="123"/>
                  </a:lnTo>
                  <a:lnTo>
                    <a:pt x="34" y="122"/>
                  </a:lnTo>
                  <a:lnTo>
                    <a:pt x="40" y="121"/>
                  </a:lnTo>
                  <a:lnTo>
                    <a:pt x="42" y="132"/>
                  </a:lnTo>
                  <a:lnTo>
                    <a:pt x="49" y="141"/>
                  </a:lnTo>
                  <a:lnTo>
                    <a:pt x="57" y="147"/>
                  </a:lnTo>
                  <a:lnTo>
                    <a:pt x="67" y="149"/>
                  </a:lnTo>
                  <a:lnTo>
                    <a:pt x="78" y="147"/>
                  </a:lnTo>
                  <a:lnTo>
                    <a:pt x="86" y="141"/>
                  </a:lnTo>
                  <a:lnTo>
                    <a:pt x="91" y="133"/>
                  </a:lnTo>
                  <a:lnTo>
                    <a:pt x="94" y="122"/>
                  </a:lnTo>
                  <a:lnTo>
                    <a:pt x="100" y="123"/>
                  </a:lnTo>
                  <a:lnTo>
                    <a:pt x="105" y="125"/>
                  </a:lnTo>
                  <a:lnTo>
                    <a:pt x="111" y="125"/>
                  </a:lnTo>
                  <a:lnTo>
                    <a:pt x="116" y="123"/>
                  </a:lnTo>
                  <a:lnTo>
                    <a:pt x="120" y="122"/>
                  </a:lnTo>
                  <a:lnTo>
                    <a:pt x="125" y="120"/>
                  </a:lnTo>
                  <a:lnTo>
                    <a:pt x="128" y="117"/>
                  </a:lnTo>
                  <a:lnTo>
                    <a:pt x="132" y="112"/>
                  </a:lnTo>
                  <a:lnTo>
                    <a:pt x="135" y="103"/>
                  </a:lnTo>
                  <a:lnTo>
                    <a:pt x="134" y="92"/>
                  </a:lnTo>
                  <a:lnTo>
                    <a:pt x="129" y="83"/>
                  </a:lnTo>
                  <a:lnTo>
                    <a:pt x="123"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1" name="Freeform 62"/>
            <p:cNvSpPr>
              <a:spLocks/>
            </p:cNvSpPr>
            <p:nvPr/>
          </p:nvSpPr>
          <p:spPr bwMode="auto">
            <a:xfrm>
              <a:off x="2423" y="1713"/>
              <a:ext cx="20" cy="20"/>
            </a:xfrm>
            <a:custGeom>
              <a:avLst/>
              <a:gdLst>
                <a:gd name="T0" fmla="*/ 1 w 39"/>
                <a:gd name="T1" fmla="*/ 1 h 40"/>
                <a:gd name="T2" fmla="*/ 1 w 39"/>
                <a:gd name="T3" fmla="*/ 1 h 40"/>
                <a:gd name="T4" fmla="*/ 1 w 39"/>
                <a:gd name="T5" fmla="*/ 1 h 40"/>
                <a:gd name="T6" fmla="*/ 1 w 39"/>
                <a:gd name="T7" fmla="*/ 1 h 40"/>
                <a:gd name="T8" fmla="*/ 0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1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0"/>
                <a:gd name="T53" fmla="*/ 39 w 39"/>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0">
                  <a:moveTo>
                    <a:pt x="19" y="40"/>
                  </a:moveTo>
                  <a:lnTo>
                    <a:pt x="11" y="38"/>
                  </a:lnTo>
                  <a:lnTo>
                    <a:pt x="5" y="34"/>
                  </a:lnTo>
                  <a:lnTo>
                    <a:pt x="1" y="27"/>
                  </a:lnTo>
                  <a:lnTo>
                    <a:pt x="0" y="20"/>
                  </a:lnTo>
                  <a:lnTo>
                    <a:pt x="1" y="12"/>
                  </a:lnTo>
                  <a:lnTo>
                    <a:pt x="5" y="6"/>
                  </a:lnTo>
                  <a:lnTo>
                    <a:pt x="11" y="2"/>
                  </a:lnTo>
                  <a:lnTo>
                    <a:pt x="19" y="0"/>
                  </a:lnTo>
                  <a:lnTo>
                    <a:pt x="26" y="2"/>
                  </a:lnTo>
                  <a:lnTo>
                    <a:pt x="33" y="6"/>
                  </a:lnTo>
                  <a:lnTo>
                    <a:pt x="38" y="12"/>
                  </a:lnTo>
                  <a:lnTo>
                    <a:pt x="39" y="20"/>
                  </a:lnTo>
                  <a:lnTo>
                    <a:pt x="38" y="27"/>
                  </a:lnTo>
                  <a:lnTo>
                    <a:pt x="33" y="34"/>
                  </a:lnTo>
                  <a:lnTo>
                    <a:pt x="26" y="38"/>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2" name="Freeform 63"/>
            <p:cNvSpPr>
              <a:spLocks/>
            </p:cNvSpPr>
            <p:nvPr/>
          </p:nvSpPr>
          <p:spPr bwMode="auto">
            <a:xfrm>
              <a:off x="3282" y="2529"/>
              <a:ext cx="64" cy="90"/>
            </a:xfrm>
            <a:custGeom>
              <a:avLst/>
              <a:gdLst>
                <a:gd name="T0" fmla="*/ 0 w 129"/>
                <a:gd name="T1" fmla="*/ 0 h 181"/>
                <a:gd name="T2" fmla="*/ 0 w 129"/>
                <a:gd name="T3" fmla="*/ 0 h 181"/>
                <a:gd name="T4" fmla="*/ 0 w 129"/>
                <a:gd name="T5" fmla="*/ 0 h 181"/>
                <a:gd name="T6" fmla="*/ 0 w 129"/>
                <a:gd name="T7" fmla="*/ 0 h 181"/>
                <a:gd name="T8" fmla="*/ 0 w 129"/>
                <a:gd name="T9" fmla="*/ 0 h 181"/>
                <a:gd name="T10" fmla="*/ 0 w 129"/>
                <a:gd name="T11" fmla="*/ 0 h 181"/>
                <a:gd name="T12" fmla="*/ 0 w 129"/>
                <a:gd name="T13" fmla="*/ 0 h 181"/>
                <a:gd name="T14" fmla="*/ 0 w 129"/>
                <a:gd name="T15" fmla="*/ 0 h 181"/>
                <a:gd name="T16" fmla="*/ 0 w 129"/>
                <a:gd name="T17" fmla="*/ 0 h 181"/>
                <a:gd name="T18" fmla="*/ 0 w 129"/>
                <a:gd name="T19" fmla="*/ 0 h 181"/>
                <a:gd name="T20" fmla="*/ 0 w 129"/>
                <a:gd name="T21" fmla="*/ 0 h 181"/>
                <a:gd name="T22" fmla="*/ 0 w 129"/>
                <a:gd name="T23" fmla="*/ 0 h 181"/>
                <a:gd name="T24" fmla="*/ 0 w 129"/>
                <a:gd name="T25" fmla="*/ 0 h 181"/>
                <a:gd name="T26" fmla="*/ 0 w 129"/>
                <a:gd name="T27" fmla="*/ 0 h 181"/>
                <a:gd name="T28" fmla="*/ 0 w 129"/>
                <a:gd name="T29" fmla="*/ 0 h 181"/>
                <a:gd name="T30" fmla="*/ 0 w 129"/>
                <a:gd name="T31" fmla="*/ 0 h 181"/>
                <a:gd name="T32" fmla="*/ 0 w 129"/>
                <a:gd name="T33" fmla="*/ 0 h 181"/>
                <a:gd name="T34" fmla="*/ 0 w 129"/>
                <a:gd name="T35" fmla="*/ 0 h 181"/>
                <a:gd name="T36" fmla="*/ 0 w 129"/>
                <a:gd name="T37" fmla="*/ 0 h 181"/>
                <a:gd name="T38" fmla="*/ 0 w 129"/>
                <a:gd name="T39" fmla="*/ 0 h 181"/>
                <a:gd name="T40" fmla="*/ 0 w 129"/>
                <a:gd name="T41" fmla="*/ 0 h 181"/>
                <a:gd name="T42" fmla="*/ 0 w 129"/>
                <a:gd name="T43" fmla="*/ 0 h 181"/>
                <a:gd name="T44" fmla="*/ 0 w 129"/>
                <a:gd name="T45" fmla="*/ 0 h 181"/>
                <a:gd name="T46" fmla="*/ 0 w 129"/>
                <a:gd name="T47" fmla="*/ 0 h 181"/>
                <a:gd name="T48" fmla="*/ 0 w 129"/>
                <a:gd name="T49" fmla="*/ 0 h 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81"/>
                <a:gd name="T77" fmla="*/ 129 w 129"/>
                <a:gd name="T78" fmla="*/ 181 h 1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81">
                  <a:moveTo>
                    <a:pt x="0" y="181"/>
                  </a:moveTo>
                  <a:lnTo>
                    <a:pt x="25" y="172"/>
                  </a:lnTo>
                  <a:lnTo>
                    <a:pt x="52" y="158"/>
                  </a:lnTo>
                  <a:lnTo>
                    <a:pt x="76" y="141"/>
                  </a:lnTo>
                  <a:lnTo>
                    <a:pt x="97" y="120"/>
                  </a:lnTo>
                  <a:lnTo>
                    <a:pt x="114" y="98"/>
                  </a:lnTo>
                  <a:lnTo>
                    <a:pt x="124" y="74"/>
                  </a:lnTo>
                  <a:lnTo>
                    <a:pt x="129" y="50"/>
                  </a:lnTo>
                  <a:lnTo>
                    <a:pt x="124" y="26"/>
                  </a:lnTo>
                  <a:lnTo>
                    <a:pt x="114" y="8"/>
                  </a:lnTo>
                  <a:lnTo>
                    <a:pt x="100" y="0"/>
                  </a:lnTo>
                  <a:lnTo>
                    <a:pt x="86" y="1"/>
                  </a:lnTo>
                  <a:lnTo>
                    <a:pt x="72" y="8"/>
                  </a:lnTo>
                  <a:lnTo>
                    <a:pt x="61" y="21"/>
                  </a:lnTo>
                  <a:lnTo>
                    <a:pt x="53" y="38"/>
                  </a:lnTo>
                  <a:lnTo>
                    <a:pt x="49" y="58"/>
                  </a:lnTo>
                  <a:lnTo>
                    <a:pt x="52" y="79"/>
                  </a:lnTo>
                  <a:lnTo>
                    <a:pt x="54" y="95"/>
                  </a:lnTo>
                  <a:lnTo>
                    <a:pt x="49" y="113"/>
                  </a:lnTo>
                  <a:lnTo>
                    <a:pt x="41" y="129"/>
                  </a:lnTo>
                  <a:lnTo>
                    <a:pt x="31" y="145"/>
                  </a:lnTo>
                  <a:lnTo>
                    <a:pt x="19" y="160"/>
                  </a:lnTo>
                  <a:lnTo>
                    <a:pt x="10" y="171"/>
                  </a:lnTo>
                  <a:lnTo>
                    <a:pt x="2" y="179"/>
                  </a:lnTo>
                  <a:lnTo>
                    <a:pt x="0" y="18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3" name="Freeform 64"/>
            <p:cNvSpPr>
              <a:spLocks/>
            </p:cNvSpPr>
            <p:nvPr/>
          </p:nvSpPr>
          <p:spPr bwMode="auto">
            <a:xfrm>
              <a:off x="3251" y="2513"/>
              <a:ext cx="45" cy="103"/>
            </a:xfrm>
            <a:custGeom>
              <a:avLst/>
              <a:gdLst>
                <a:gd name="T0" fmla="*/ 1 w 90"/>
                <a:gd name="T1" fmla="*/ 1 h 206"/>
                <a:gd name="T2" fmla="*/ 1 w 90"/>
                <a:gd name="T3" fmla="*/ 1 h 206"/>
                <a:gd name="T4" fmla="*/ 1 w 90"/>
                <a:gd name="T5" fmla="*/ 1 h 206"/>
                <a:gd name="T6" fmla="*/ 1 w 90"/>
                <a:gd name="T7" fmla="*/ 1 h 206"/>
                <a:gd name="T8" fmla="*/ 1 w 90"/>
                <a:gd name="T9" fmla="*/ 1 h 206"/>
                <a:gd name="T10" fmla="*/ 1 w 90"/>
                <a:gd name="T11" fmla="*/ 1 h 206"/>
                <a:gd name="T12" fmla="*/ 1 w 90"/>
                <a:gd name="T13" fmla="*/ 1 h 206"/>
                <a:gd name="T14" fmla="*/ 1 w 90"/>
                <a:gd name="T15" fmla="*/ 1 h 206"/>
                <a:gd name="T16" fmla="*/ 1 w 90"/>
                <a:gd name="T17" fmla="*/ 1 h 206"/>
                <a:gd name="T18" fmla="*/ 1 w 90"/>
                <a:gd name="T19" fmla="*/ 0 h 206"/>
                <a:gd name="T20" fmla="*/ 1 w 90"/>
                <a:gd name="T21" fmla="*/ 1 h 206"/>
                <a:gd name="T22" fmla="*/ 1 w 90"/>
                <a:gd name="T23" fmla="*/ 1 h 206"/>
                <a:gd name="T24" fmla="*/ 1 w 90"/>
                <a:gd name="T25" fmla="*/ 1 h 206"/>
                <a:gd name="T26" fmla="*/ 0 w 90"/>
                <a:gd name="T27" fmla="*/ 1 h 206"/>
                <a:gd name="T28" fmla="*/ 1 w 90"/>
                <a:gd name="T29" fmla="*/ 1 h 206"/>
                <a:gd name="T30" fmla="*/ 1 w 90"/>
                <a:gd name="T31" fmla="*/ 1 h 206"/>
                <a:gd name="T32" fmla="*/ 1 w 90"/>
                <a:gd name="T33" fmla="*/ 1 h 206"/>
                <a:gd name="T34" fmla="*/ 1 w 90"/>
                <a:gd name="T35" fmla="*/ 1 h 206"/>
                <a:gd name="T36" fmla="*/ 1 w 90"/>
                <a:gd name="T37" fmla="*/ 1 h 206"/>
                <a:gd name="T38" fmla="*/ 1 w 90"/>
                <a:gd name="T39" fmla="*/ 1 h 206"/>
                <a:gd name="T40" fmla="*/ 1 w 90"/>
                <a:gd name="T41" fmla="*/ 1 h 206"/>
                <a:gd name="T42" fmla="*/ 1 w 90"/>
                <a:gd name="T43" fmla="*/ 1 h 206"/>
                <a:gd name="T44" fmla="*/ 1 w 90"/>
                <a:gd name="T45" fmla="*/ 1 h 206"/>
                <a:gd name="T46" fmla="*/ 1 w 90"/>
                <a:gd name="T47" fmla="*/ 1 h 206"/>
                <a:gd name="T48" fmla="*/ 1 w 90"/>
                <a:gd name="T49" fmla="*/ 1 h 2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206"/>
                <a:gd name="T77" fmla="*/ 90 w 90"/>
                <a:gd name="T78" fmla="*/ 206 h 2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206">
                  <a:moveTo>
                    <a:pt x="50" y="206"/>
                  </a:moveTo>
                  <a:lnTo>
                    <a:pt x="65" y="183"/>
                  </a:lnTo>
                  <a:lnTo>
                    <a:pt x="77" y="157"/>
                  </a:lnTo>
                  <a:lnTo>
                    <a:pt x="85" y="128"/>
                  </a:lnTo>
                  <a:lnTo>
                    <a:pt x="90" y="99"/>
                  </a:lnTo>
                  <a:lnTo>
                    <a:pt x="88" y="70"/>
                  </a:lnTo>
                  <a:lnTo>
                    <a:pt x="83" y="45"/>
                  </a:lnTo>
                  <a:lnTo>
                    <a:pt x="70" y="23"/>
                  </a:lnTo>
                  <a:lnTo>
                    <a:pt x="52" y="7"/>
                  </a:lnTo>
                  <a:lnTo>
                    <a:pt x="33" y="0"/>
                  </a:lnTo>
                  <a:lnTo>
                    <a:pt x="18" y="2"/>
                  </a:lnTo>
                  <a:lnTo>
                    <a:pt x="7" y="12"/>
                  </a:lnTo>
                  <a:lnTo>
                    <a:pt x="1" y="26"/>
                  </a:lnTo>
                  <a:lnTo>
                    <a:pt x="0" y="43"/>
                  </a:lnTo>
                  <a:lnTo>
                    <a:pt x="3" y="61"/>
                  </a:lnTo>
                  <a:lnTo>
                    <a:pt x="12" y="80"/>
                  </a:lnTo>
                  <a:lnTo>
                    <a:pt x="27" y="93"/>
                  </a:lnTo>
                  <a:lnTo>
                    <a:pt x="39" y="106"/>
                  </a:lnTo>
                  <a:lnTo>
                    <a:pt x="47" y="122"/>
                  </a:lnTo>
                  <a:lnTo>
                    <a:pt x="52" y="141"/>
                  </a:lnTo>
                  <a:lnTo>
                    <a:pt x="53" y="159"/>
                  </a:lnTo>
                  <a:lnTo>
                    <a:pt x="53" y="178"/>
                  </a:lnTo>
                  <a:lnTo>
                    <a:pt x="53" y="193"/>
                  </a:lnTo>
                  <a:lnTo>
                    <a:pt x="50" y="203"/>
                  </a:lnTo>
                  <a:lnTo>
                    <a:pt x="50" y="20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4" name="Freeform 65"/>
            <p:cNvSpPr>
              <a:spLocks/>
            </p:cNvSpPr>
            <p:nvPr/>
          </p:nvSpPr>
          <p:spPr bwMode="auto">
            <a:xfrm>
              <a:off x="3283" y="2583"/>
              <a:ext cx="100" cy="50"/>
            </a:xfrm>
            <a:custGeom>
              <a:avLst/>
              <a:gdLst>
                <a:gd name="T0" fmla="*/ 0 w 201"/>
                <a:gd name="T1" fmla="*/ 1 h 99"/>
                <a:gd name="T2" fmla="*/ 0 w 201"/>
                <a:gd name="T3" fmla="*/ 1 h 99"/>
                <a:gd name="T4" fmla="*/ 0 w 201"/>
                <a:gd name="T5" fmla="*/ 1 h 99"/>
                <a:gd name="T6" fmla="*/ 0 w 201"/>
                <a:gd name="T7" fmla="*/ 1 h 99"/>
                <a:gd name="T8" fmla="*/ 0 w 201"/>
                <a:gd name="T9" fmla="*/ 1 h 99"/>
                <a:gd name="T10" fmla="*/ 0 w 201"/>
                <a:gd name="T11" fmla="*/ 1 h 99"/>
                <a:gd name="T12" fmla="*/ 0 w 201"/>
                <a:gd name="T13" fmla="*/ 1 h 99"/>
                <a:gd name="T14" fmla="*/ 0 w 201"/>
                <a:gd name="T15" fmla="*/ 1 h 99"/>
                <a:gd name="T16" fmla="*/ 0 w 201"/>
                <a:gd name="T17" fmla="*/ 1 h 99"/>
                <a:gd name="T18" fmla="*/ 0 w 201"/>
                <a:gd name="T19" fmla="*/ 1 h 99"/>
                <a:gd name="T20" fmla="*/ 0 w 201"/>
                <a:gd name="T21" fmla="*/ 1 h 99"/>
                <a:gd name="T22" fmla="*/ 0 w 201"/>
                <a:gd name="T23" fmla="*/ 1 h 99"/>
                <a:gd name="T24" fmla="*/ 0 w 201"/>
                <a:gd name="T25" fmla="*/ 1 h 99"/>
                <a:gd name="T26" fmla="*/ 0 w 201"/>
                <a:gd name="T27" fmla="*/ 1 h 99"/>
                <a:gd name="T28" fmla="*/ 0 w 201"/>
                <a:gd name="T29" fmla="*/ 1 h 99"/>
                <a:gd name="T30" fmla="*/ 0 w 201"/>
                <a:gd name="T31" fmla="*/ 1 h 99"/>
                <a:gd name="T32" fmla="*/ 0 w 201"/>
                <a:gd name="T33" fmla="*/ 1 h 99"/>
                <a:gd name="T34" fmla="*/ 0 w 201"/>
                <a:gd name="T35" fmla="*/ 1 h 99"/>
                <a:gd name="T36" fmla="*/ 0 w 201"/>
                <a:gd name="T37" fmla="*/ 1 h 99"/>
                <a:gd name="T38" fmla="*/ 0 w 201"/>
                <a:gd name="T39" fmla="*/ 1 h 99"/>
                <a:gd name="T40" fmla="*/ 0 w 201"/>
                <a:gd name="T41" fmla="*/ 0 h 99"/>
                <a:gd name="T42" fmla="*/ 0 w 201"/>
                <a:gd name="T43" fmla="*/ 1 h 99"/>
                <a:gd name="T44" fmla="*/ 0 w 201"/>
                <a:gd name="T45" fmla="*/ 1 h 99"/>
                <a:gd name="T46" fmla="*/ 0 w 201"/>
                <a:gd name="T47" fmla="*/ 1 h 99"/>
                <a:gd name="T48" fmla="*/ 0 w 201"/>
                <a:gd name="T49" fmla="*/ 1 h 99"/>
                <a:gd name="T50" fmla="*/ 0 w 201"/>
                <a:gd name="T51" fmla="*/ 1 h 99"/>
                <a:gd name="T52" fmla="*/ 0 w 201"/>
                <a:gd name="T53" fmla="*/ 1 h 99"/>
                <a:gd name="T54" fmla="*/ 0 w 201"/>
                <a:gd name="T55" fmla="*/ 1 h 99"/>
                <a:gd name="T56" fmla="*/ 0 w 201"/>
                <a:gd name="T57" fmla="*/ 1 h 99"/>
                <a:gd name="T58" fmla="*/ 0 w 201"/>
                <a:gd name="T59" fmla="*/ 1 h 99"/>
                <a:gd name="T60" fmla="*/ 0 w 201"/>
                <a:gd name="T61" fmla="*/ 1 h 99"/>
                <a:gd name="T62" fmla="*/ 0 w 201"/>
                <a:gd name="T63" fmla="*/ 1 h 99"/>
                <a:gd name="T64" fmla="*/ 0 w 201"/>
                <a:gd name="T65" fmla="*/ 1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1"/>
                <a:gd name="T100" fmla="*/ 0 h 99"/>
                <a:gd name="T101" fmla="*/ 201 w 201"/>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1" h="99">
                  <a:moveTo>
                    <a:pt x="0" y="78"/>
                  </a:moveTo>
                  <a:lnTo>
                    <a:pt x="13" y="84"/>
                  </a:lnTo>
                  <a:lnTo>
                    <a:pt x="26" y="88"/>
                  </a:lnTo>
                  <a:lnTo>
                    <a:pt x="39" y="92"/>
                  </a:lnTo>
                  <a:lnTo>
                    <a:pt x="53" y="95"/>
                  </a:lnTo>
                  <a:lnTo>
                    <a:pt x="68" y="98"/>
                  </a:lnTo>
                  <a:lnTo>
                    <a:pt x="83" y="99"/>
                  </a:lnTo>
                  <a:lnTo>
                    <a:pt x="98" y="99"/>
                  </a:lnTo>
                  <a:lnTo>
                    <a:pt x="113" y="99"/>
                  </a:lnTo>
                  <a:lnTo>
                    <a:pt x="127" y="96"/>
                  </a:lnTo>
                  <a:lnTo>
                    <a:pt x="140" y="93"/>
                  </a:lnTo>
                  <a:lnTo>
                    <a:pt x="152" y="90"/>
                  </a:lnTo>
                  <a:lnTo>
                    <a:pt x="165" y="84"/>
                  </a:lnTo>
                  <a:lnTo>
                    <a:pt x="175" y="77"/>
                  </a:lnTo>
                  <a:lnTo>
                    <a:pt x="184" y="68"/>
                  </a:lnTo>
                  <a:lnTo>
                    <a:pt x="191" y="58"/>
                  </a:lnTo>
                  <a:lnTo>
                    <a:pt x="197" y="47"/>
                  </a:lnTo>
                  <a:lnTo>
                    <a:pt x="201" y="27"/>
                  </a:lnTo>
                  <a:lnTo>
                    <a:pt x="196" y="12"/>
                  </a:lnTo>
                  <a:lnTo>
                    <a:pt x="186" y="3"/>
                  </a:lnTo>
                  <a:lnTo>
                    <a:pt x="171" y="0"/>
                  </a:lnTo>
                  <a:lnTo>
                    <a:pt x="153" y="2"/>
                  </a:lnTo>
                  <a:lnTo>
                    <a:pt x="136" y="9"/>
                  </a:lnTo>
                  <a:lnTo>
                    <a:pt x="120" y="20"/>
                  </a:lnTo>
                  <a:lnTo>
                    <a:pt x="108" y="38"/>
                  </a:lnTo>
                  <a:lnTo>
                    <a:pt x="98" y="52"/>
                  </a:lnTo>
                  <a:lnTo>
                    <a:pt x="83" y="62"/>
                  </a:lnTo>
                  <a:lnTo>
                    <a:pt x="66" y="69"/>
                  </a:lnTo>
                  <a:lnTo>
                    <a:pt x="47" y="73"/>
                  </a:lnTo>
                  <a:lnTo>
                    <a:pt x="29" y="76"/>
                  </a:lnTo>
                  <a:lnTo>
                    <a:pt x="14" y="78"/>
                  </a:lnTo>
                  <a:lnTo>
                    <a:pt x="4" y="78"/>
                  </a:lnTo>
                  <a:lnTo>
                    <a:pt x="0" y="7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5" name="Freeform 66"/>
            <p:cNvSpPr>
              <a:spLocks/>
            </p:cNvSpPr>
            <p:nvPr/>
          </p:nvSpPr>
          <p:spPr bwMode="auto">
            <a:xfrm>
              <a:off x="3281" y="2628"/>
              <a:ext cx="99" cy="50"/>
            </a:xfrm>
            <a:custGeom>
              <a:avLst/>
              <a:gdLst>
                <a:gd name="T0" fmla="*/ 0 w 198"/>
                <a:gd name="T1" fmla="*/ 0 h 100"/>
                <a:gd name="T2" fmla="*/ 1 w 198"/>
                <a:gd name="T3" fmla="*/ 1 h 100"/>
                <a:gd name="T4" fmla="*/ 1 w 198"/>
                <a:gd name="T5" fmla="*/ 1 h 100"/>
                <a:gd name="T6" fmla="*/ 1 w 198"/>
                <a:gd name="T7" fmla="*/ 1 h 100"/>
                <a:gd name="T8" fmla="*/ 1 w 198"/>
                <a:gd name="T9" fmla="*/ 1 h 100"/>
                <a:gd name="T10" fmla="*/ 1 w 198"/>
                <a:gd name="T11" fmla="*/ 1 h 100"/>
                <a:gd name="T12" fmla="*/ 1 w 198"/>
                <a:gd name="T13" fmla="*/ 1 h 100"/>
                <a:gd name="T14" fmla="*/ 1 w 198"/>
                <a:gd name="T15" fmla="*/ 1 h 100"/>
                <a:gd name="T16" fmla="*/ 1 w 198"/>
                <a:gd name="T17" fmla="*/ 1 h 100"/>
                <a:gd name="T18" fmla="*/ 1 w 198"/>
                <a:gd name="T19" fmla="*/ 1 h 100"/>
                <a:gd name="T20" fmla="*/ 1 w 198"/>
                <a:gd name="T21" fmla="*/ 1 h 100"/>
                <a:gd name="T22" fmla="*/ 1 w 198"/>
                <a:gd name="T23" fmla="*/ 1 h 100"/>
                <a:gd name="T24" fmla="*/ 1 w 198"/>
                <a:gd name="T25" fmla="*/ 1 h 100"/>
                <a:gd name="T26" fmla="*/ 1 w 198"/>
                <a:gd name="T27" fmla="*/ 1 h 100"/>
                <a:gd name="T28" fmla="*/ 1 w 198"/>
                <a:gd name="T29" fmla="*/ 1 h 100"/>
                <a:gd name="T30" fmla="*/ 1 w 198"/>
                <a:gd name="T31" fmla="*/ 1 h 100"/>
                <a:gd name="T32" fmla="*/ 1 w 198"/>
                <a:gd name="T33" fmla="*/ 1 h 100"/>
                <a:gd name="T34" fmla="*/ 1 w 198"/>
                <a:gd name="T35" fmla="*/ 1 h 100"/>
                <a:gd name="T36" fmla="*/ 1 w 198"/>
                <a:gd name="T37" fmla="*/ 1 h 100"/>
                <a:gd name="T38" fmla="*/ 1 w 198"/>
                <a:gd name="T39" fmla="*/ 1 h 100"/>
                <a:gd name="T40" fmla="*/ 1 w 198"/>
                <a:gd name="T41" fmla="*/ 1 h 100"/>
                <a:gd name="T42" fmla="*/ 1 w 198"/>
                <a:gd name="T43" fmla="*/ 1 h 100"/>
                <a:gd name="T44" fmla="*/ 1 w 198"/>
                <a:gd name="T45" fmla="*/ 1 h 100"/>
                <a:gd name="T46" fmla="*/ 1 w 198"/>
                <a:gd name="T47" fmla="*/ 1 h 100"/>
                <a:gd name="T48" fmla="*/ 0 w 198"/>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100"/>
                <a:gd name="T77" fmla="*/ 198 w 198"/>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100">
                  <a:moveTo>
                    <a:pt x="0" y="0"/>
                  </a:moveTo>
                  <a:lnTo>
                    <a:pt x="15" y="23"/>
                  </a:lnTo>
                  <a:lnTo>
                    <a:pt x="33" y="44"/>
                  </a:lnTo>
                  <a:lnTo>
                    <a:pt x="55" y="65"/>
                  </a:lnTo>
                  <a:lnTo>
                    <a:pt x="79" y="81"/>
                  </a:lnTo>
                  <a:lnTo>
                    <a:pt x="105" y="94"/>
                  </a:lnTo>
                  <a:lnTo>
                    <a:pt x="130" y="100"/>
                  </a:lnTo>
                  <a:lnTo>
                    <a:pt x="154" y="99"/>
                  </a:lnTo>
                  <a:lnTo>
                    <a:pt x="177" y="89"/>
                  </a:lnTo>
                  <a:lnTo>
                    <a:pt x="192" y="76"/>
                  </a:lnTo>
                  <a:lnTo>
                    <a:pt x="198" y="61"/>
                  </a:lnTo>
                  <a:lnTo>
                    <a:pt x="194" y="47"/>
                  </a:lnTo>
                  <a:lnTo>
                    <a:pt x="184" y="35"/>
                  </a:lnTo>
                  <a:lnTo>
                    <a:pt x="169" y="26"/>
                  </a:lnTo>
                  <a:lnTo>
                    <a:pt x="151" y="21"/>
                  </a:lnTo>
                  <a:lnTo>
                    <a:pt x="131" y="23"/>
                  </a:lnTo>
                  <a:lnTo>
                    <a:pt x="111" y="29"/>
                  </a:lnTo>
                  <a:lnTo>
                    <a:pt x="95" y="34"/>
                  </a:lnTo>
                  <a:lnTo>
                    <a:pt x="78" y="34"/>
                  </a:lnTo>
                  <a:lnTo>
                    <a:pt x="58" y="29"/>
                  </a:lnTo>
                  <a:lnTo>
                    <a:pt x="41" y="23"/>
                  </a:lnTo>
                  <a:lnTo>
                    <a:pt x="25" y="15"/>
                  </a:lnTo>
                  <a:lnTo>
                    <a:pt x="11" y="8"/>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6" name="Freeform 67"/>
            <p:cNvSpPr>
              <a:spLocks/>
            </p:cNvSpPr>
            <p:nvPr/>
          </p:nvSpPr>
          <p:spPr bwMode="auto">
            <a:xfrm>
              <a:off x="3273" y="2637"/>
              <a:ext cx="68" cy="87"/>
            </a:xfrm>
            <a:custGeom>
              <a:avLst/>
              <a:gdLst>
                <a:gd name="T0" fmla="*/ 0 w 136"/>
                <a:gd name="T1" fmla="*/ 0 h 174"/>
                <a:gd name="T2" fmla="*/ 0 w 136"/>
                <a:gd name="T3" fmla="*/ 1 h 174"/>
                <a:gd name="T4" fmla="*/ 1 w 136"/>
                <a:gd name="T5" fmla="*/ 1 h 174"/>
                <a:gd name="T6" fmla="*/ 1 w 136"/>
                <a:gd name="T7" fmla="*/ 1 h 174"/>
                <a:gd name="T8" fmla="*/ 1 w 136"/>
                <a:gd name="T9" fmla="*/ 1 h 174"/>
                <a:gd name="T10" fmla="*/ 1 w 136"/>
                <a:gd name="T11" fmla="*/ 1 h 174"/>
                <a:gd name="T12" fmla="*/ 1 w 136"/>
                <a:gd name="T13" fmla="*/ 1 h 174"/>
                <a:gd name="T14" fmla="*/ 1 w 136"/>
                <a:gd name="T15" fmla="*/ 1 h 174"/>
                <a:gd name="T16" fmla="*/ 1 w 136"/>
                <a:gd name="T17" fmla="*/ 1 h 174"/>
                <a:gd name="T18" fmla="*/ 1 w 136"/>
                <a:gd name="T19" fmla="*/ 1 h 174"/>
                <a:gd name="T20" fmla="*/ 1 w 136"/>
                <a:gd name="T21" fmla="*/ 1 h 174"/>
                <a:gd name="T22" fmla="*/ 1 w 136"/>
                <a:gd name="T23" fmla="*/ 1 h 174"/>
                <a:gd name="T24" fmla="*/ 1 w 136"/>
                <a:gd name="T25" fmla="*/ 1 h 174"/>
                <a:gd name="T26" fmla="*/ 1 w 136"/>
                <a:gd name="T27" fmla="*/ 1 h 174"/>
                <a:gd name="T28" fmla="*/ 1 w 136"/>
                <a:gd name="T29" fmla="*/ 1 h 174"/>
                <a:gd name="T30" fmla="*/ 1 w 136"/>
                <a:gd name="T31" fmla="*/ 1 h 174"/>
                <a:gd name="T32" fmla="*/ 1 w 136"/>
                <a:gd name="T33" fmla="*/ 1 h 174"/>
                <a:gd name="T34" fmla="*/ 1 w 136"/>
                <a:gd name="T35" fmla="*/ 1 h 174"/>
                <a:gd name="T36" fmla="*/ 1 w 136"/>
                <a:gd name="T37" fmla="*/ 1 h 174"/>
                <a:gd name="T38" fmla="*/ 1 w 136"/>
                <a:gd name="T39" fmla="*/ 1 h 174"/>
                <a:gd name="T40" fmla="*/ 1 w 136"/>
                <a:gd name="T41" fmla="*/ 1 h 174"/>
                <a:gd name="T42" fmla="*/ 1 w 136"/>
                <a:gd name="T43" fmla="*/ 1 h 174"/>
                <a:gd name="T44" fmla="*/ 1 w 136"/>
                <a:gd name="T45" fmla="*/ 1 h 174"/>
                <a:gd name="T46" fmla="*/ 1 w 136"/>
                <a:gd name="T47" fmla="*/ 1 h 174"/>
                <a:gd name="T48" fmla="*/ 0 w 136"/>
                <a:gd name="T49" fmla="*/ 0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6"/>
                <a:gd name="T76" fmla="*/ 0 h 174"/>
                <a:gd name="T77" fmla="*/ 136 w 136"/>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6" h="174">
                  <a:moveTo>
                    <a:pt x="0" y="0"/>
                  </a:moveTo>
                  <a:lnTo>
                    <a:pt x="0" y="28"/>
                  </a:lnTo>
                  <a:lnTo>
                    <a:pt x="2" y="56"/>
                  </a:lnTo>
                  <a:lnTo>
                    <a:pt x="10" y="85"/>
                  </a:lnTo>
                  <a:lnTo>
                    <a:pt x="20" y="113"/>
                  </a:lnTo>
                  <a:lnTo>
                    <a:pt x="35" y="137"/>
                  </a:lnTo>
                  <a:lnTo>
                    <a:pt x="53" y="157"/>
                  </a:lnTo>
                  <a:lnTo>
                    <a:pt x="74" y="169"/>
                  </a:lnTo>
                  <a:lnTo>
                    <a:pt x="99" y="174"/>
                  </a:lnTo>
                  <a:lnTo>
                    <a:pt x="118" y="170"/>
                  </a:lnTo>
                  <a:lnTo>
                    <a:pt x="131" y="161"/>
                  </a:lnTo>
                  <a:lnTo>
                    <a:pt x="136" y="147"/>
                  </a:lnTo>
                  <a:lnTo>
                    <a:pt x="133" y="132"/>
                  </a:lnTo>
                  <a:lnTo>
                    <a:pt x="126" y="116"/>
                  </a:lnTo>
                  <a:lnTo>
                    <a:pt x="114" y="102"/>
                  </a:lnTo>
                  <a:lnTo>
                    <a:pt x="96" y="92"/>
                  </a:lnTo>
                  <a:lnTo>
                    <a:pt x="77" y="88"/>
                  </a:lnTo>
                  <a:lnTo>
                    <a:pt x="61" y="83"/>
                  </a:lnTo>
                  <a:lnTo>
                    <a:pt x="46" y="73"/>
                  </a:lnTo>
                  <a:lnTo>
                    <a:pt x="32" y="59"/>
                  </a:lnTo>
                  <a:lnTo>
                    <a:pt x="21" y="43"/>
                  </a:lnTo>
                  <a:lnTo>
                    <a:pt x="12" y="26"/>
                  </a:lnTo>
                  <a:lnTo>
                    <a:pt x="5" y="13"/>
                  </a:lnTo>
                  <a:lnTo>
                    <a:pt x="1"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7" name="Freeform 68"/>
            <p:cNvSpPr>
              <a:spLocks/>
            </p:cNvSpPr>
            <p:nvPr/>
          </p:nvSpPr>
          <p:spPr bwMode="auto">
            <a:xfrm>
              <a:off x="3028" y="2593"/>
              <a:ext cx="234" cy="81"/>
            </a:xfrm>
            <a:custGeom>
              <a:avLst/>
              <a:gdLst>
                <a:gd name="T0" fmla="*/ 0 w 469"/>
                <a:gd name="T1" fmla="*/ 0 h 163"/>
                <a:gd name="T2" fmla="*/ 0 w 469"/>
                <a:gd name="T3" fmla="*/ 0 h 163"/>
                <a:gd name="T4" fmla="*/ 0 w 469"/>
                <a:gd name="T5" fmla="*/ 0 h 163"/>
                <a:gd name="T6" fmla="*/ 0 w 469"/>
                <a:gd name="T7" fmla="*/ 0 h 163"/>
                <a:gd name="T8" fmla="*/ 0 w 469"/>
                <a:gd name="T9" fmla="*/ 0 h 163"/>
                <a:gd name="T10" fmla="*/ 0 w 469"/>
                <a:gd name="T11" fmla="*/ 0 h 163"/>
                <a:gd name="T12" fmla="*/ 0 w 469"/>
                <a:gd name="T13" fmla="*/ 0 h 163"/>
                <a:gd name="T14" fmla="*/ 0 w 469"/>
                <a:gd name="T15" fmla="*/ 0 h 163"/>
                <a:gd name="T16" fmla="*/ 0 w 469"/>
                <a:gd name="T17" fmla="*/ 0 h 163"/>
                <a:gd name="T18" fmla="*/ 0 w 469"/>
                <a:gd name="T19" fmla="*/ 0 h 163"/>
                <a:gd name="T20" fmla="*/ 0 w 469"/>
                <a:gd name="T21" fmla="*/ 0 h 163"/>
                <a:gd name="T22" fmla="*/ 0 w 469"/>
                <a:gd name="T23" fmla="*/ 0 h 163"/>
                <a:gd name="T24" fmla="*/ 0 w 469"/>
                <a:gd name="T25" fmla="*/ 0 h 163"/>
                <a:gd name="T26" fmla="*/ 0 w 469"/>
                <a:gd name="T27" fmla="*/ 0 h 163"/>
                <a:gd name="T28" fmla="*/ 0 w 469"/>
                <a:gd name="T29" fmla="*/ 0 h 163"/>
                <a:gd name="T30" fmla="*/ 0 w 469"/>
                <a:gd name="T31" fmla="*/ 0 h 163"/>
                <a:gd name="T32" fmla="*/ 0 w 469"/>
                <a:gd name="T33" fmla="*/ 0 h 163"/>
                <a:gd name="T34" fmla="*/ 0 w 469"/>
                <a:gd name="T35" fmla="*/ 0 h 163"/>
                <a:gd name="T36" fmla="*/ 0 w 469"/>
                <a:gd name="T37" fmla="*/ 0 h 163"/>
                <a:gd name="T38" fmla="*/ 0 w 469"/>
                <a:gd name="T39" fmla="*/ 0 h 163"/>
                <a:gd name="T40" fmla="*/ 0 w 469"/>
                <a:gd name="T41" fmla="*/ 0 h 163"/>
                <a:gd name="T42" fmla="*/ 0 w 469"/>
                <a:gd name="T43" fmla="*/ 0 h 163"/>
                <a:gd name="T44" fmla="*/ 0 w 469"/>
                <a:gd name="T45" fmla="*/ 0 h 163"/>
                <a:gd name="T46" fmla="*/ 0 w 469"/>
                <a:gd name="T47" fmla="*/ 0 h 163"/>
                <a:gd name="T48" fmla="*/ 0 w 469"/>
                <a:gd name="T49" fmla="*/ 0 h 163"/>
                <a:gd name="T50" fmla="*/ 0 w 469"/>
                <a:gd name="T51" fmla="*/ 0 h 163"/>
                <a:gd name="T52" fmla="*/ 0 w 469"/>
                <a:gd name="T53" fmla="*/ 0 h 163"/>
                <a:gd name="T54" fmla="*/ 0 w 469"/>
                <a:gd name="T55" fmla="*/ 0 h 163"/>
                <a:gd name="T56" fmla="*/ 0 w 469"/>
                <a:gd name="T57" fmla="*/ 0 h 163"/>
                <a:gd name="T58" fmla="*/ 0 w 469"/>
                <a:gd name="T59" fmla="*/ 0 h 163"/>
                <a:gd name="T60" fmla="*/ 0 w 469"/>
                <a:gd name="T61" fmla="*/ 0 h 163"/>
                <a:gd name="T62" fmla="*/ 0 w 469"/>
                <a:gd name="T63" fmla="*/ 0 h 163"/>
                <a:gd name="T64" fmla="*/ 0 w 469"/>
                <a:gd name="T65" fmla="*/ 0 h 163"/>
                <a:gd name="T66" fmla="*/ 0 w 469"/>
                <a:gd name="T67" fmla="*/ 0 h 163"/>
                <a:gd name="T68" fmla="*/ 0 w 469"/>
                <a:gd name="T69" fmla="*/ 0 h 163"/>
                <a:gd name="T70" fmla="*/ 0 w 469"/>
                <a:gd name="T71" fmla="*/ 0 h 163"/>
                <a:gd name="T72" fmla="*/ 0 w 469"/>
                <a:gd name="T73" fmla="*/ 0 h 163"/>
                <a:gd name="T74" fmla="*/ 0 w 469"/>
                <a:gd name="T75" fmla="*/ 0 h 163"/>
                <a:gd name="T76" fmla="*/ 0 w 469"/>
                <a:gd name="T77" fmla="*/ 0 h 163"/>
                <a:gd name="T78" fmla="*/ 0 w 469"/>
                <a:gd name="T79" fmla="*/ 0 h 163"/>
                <a:gd name="T80" fmla="*/ 0 w 469"/>
                <a:gd name="T81" fmla="*/ 0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9"/>
                <a:gd name="T124" fmla="*/ 0 h 163"/>
                <a:gd name="T125" fmla="*/ 469 w 469"/>
                <a:gd name="T126" fmla="*/ 163 h 1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9" h="163">
                  <a:moveTo>
                    <a:pt x="9" y="5"/>
                  </a:moveTo>
                  <a:lnTo>
                    <a:pt x="1" y="0"/>
                  </a:lnTo>
                  <a:lnTo>
                    <a:pt x="0" y="2"/>
                  </a:lnTo>
                  <a:lnTo>
                    <a:pt x="6" y="8"/>
                  </a:lnTo>
                  <a:lnTo>
                    <a:pt x="16" y="19"/>
                  </a:lnTo>
                  <a:lnTo>
                    <a:pt x="32" y="34"/>
                  </a:lnTo>
                  <a:lnTo>
                    <a:pt x="53" y="50"/>
                  </a:lnTo>
                  <a:lnTo>
                    <a:pt x="78" y="67"/>
                  </a:lnTo>
                  <a:lnTo>
                    <a:pt x="107" y="85"/>
                  </a:lnTo>
                  <a:lnTo>
                    <a:pt x="138" y="104"/>
                  </a:lnTo>
                  <a:lnTo>
                    <a:pt x="173" y="121"/>
                  </a:lnTo>
                  <a:lnTo>
                    <a:pt x="210" y="137"/>
                  </a:lnTo>
                  <a:lnTo>
                    <a:pt x="248" y="149"/>
                  </a:lnTo>
                  <a:lnTo>
                    <a:pt x="287" y="158"/>
                  </a:lnTo>
                  <a:lnTo>
                    <a:pt x="326" y="163"/>
                  </a:lnTo>
                  <a:lnTo>
                    <a:pt x="366" y="161"/>
                  </a:lnTo>
                  <a:lnTo>
                    <a:pt x="405" y="154"/>
                  </a:lnTo>
                  <a:lnTo>
                    <a:pt x="425" y="146"/>
                  </a:lnTo>
                  <a:lnTo>
                    <a:pt x="440" y="135"/>
                  </a:lnTo>
                  <a:lnTo>
                    <a:pt x="451" y="121"/>
                  </a:lnTo>
                  <a:lnTo>
                    <a:pt x="460" y="106"/>
                  </a:lnTo>
                  <a:lnTo>
                    <a:pt x="464" y="91"/>
                  </a:lnTo>
                  <a:lnTo>
                    <a:pt x="468" y="80"/>
                  </a:lnTo>
                  <a:lnTo>
                    <a:pt x="469" y="72"/>
                  </a:lnTo>
                  <a:lnTo>
                    <a:pt x="469" y="68"/>
                  </a:lnTo>
                  <a:lnTo>
                    <a:pt x="468" y="70"/>
                  </a:lnTo>
                  <a:lnTo>
                    <a:pt x="465" y="76"/>
                  </a:lnTo>
                  <a:lnTo>
                    <a:pt x="462" y="85"/>
                  </a:lnTo>
                  <a:lnTo>
                    <a:pt x="455" y="97"/>
                  </a:lnTo>
                  <a:lnTo>
                    <a:pt x="445" y="108"/>
                  </a:lnTo>
                  <a:lnTo>
                    <a:pt x="432" y="121"/>
                  </a:lnTo>
                  <a:lnTo>
                    <a:pt x="415" y="131"/>
                  </a:lnTo>
                  <a:lnTo>
                    <a:pt x="393" y="139"/>
                  </a:lnTo>
                  <a:lnTo>
                    <a:pt x="366" y="145"/>
                  </a:lnTo>
                  <a:lnTo>
                    <a:pt x="335" y="145"/>
                  </a:lnTo>
                  <a:lnTo>
                    <a:pt x="297" y="142"/>
                  </a:lnTo>
                  <a:lnTo>
                    <a:pt x="255" y="130"/>
                  </a:lnTo>
                  <a:lnTo>
                    <a:pt x="204" y="113"/>
                  </a:lnTo>
                  <a:lnTo>
                    <a:pt x="146" y="87"/>
                  </a:lnTo>
                  <a:lnTo>
                    <a:pt x="82" y="51"/>
                  </a:lnTo>
                  <a:lnTo>
                    <a:pt x="9"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8" name="Freeform 69"/>
            <p:cNvSpPr>
              <a:spLocks/>
            </p:cNvSpPr>
            <p:nvPr/>
          </p:nvSpPr>
          <p:spPr bwMode="auto">
            <a:xfrm>
              <a:off x="3125" y="2508"/>
              <a:ext cx="71" cy="73"/>
            </a:xfrm>
            <a:custGeom>
              <a:avLst/>
              <a:gdLst>
                <a:gd name="T0" fmla="*/ 1 w 142"/>
                <a:gd name="T1" fmla="*/ 1 h 145"/>
                <a:gd name="T2" fmla="*/ 1 w 142"/>
                <a:gd name="T3" fmla="*/ 1 h 145"/>
                <a:gd name="T4" fmla="*/ 1 w 142"/>
                <a:gd name="T5" fmla="*/ 1 h 145"/>
                <a:gd name="T6" fmla="*/ 1 w 142"/>
                <a:gd name="T7" fmla="*/ 1 h 145"/>
                <a:gd name="T8" fmla="*/ 1 w 142"/>
                <a:gd name="T9" fmla="*/ 1 h 145"/>
                <a:gd name="T10" fmla="*/ 1 w 142"/>
                <a:gd name="T11" fmla="*/ 1 h 145"/>
                <a:gd name="T12" fmla="*/ 1 w 142"/>
                <a:gd name="T13" fmla="*/ 1 h 145"/>
                <a:gd name="T14" fmla="*/ 1 w 142"/>
                <a:gd name="T15" fmla="*/ 1 h 145"/>
                <a:gd name="T16" fmla="*/ 0 w 142"/>
                <a:gd name="T17" fmla="*/ 1 h 145"/>
                <a:gd name="T18" fmla="*/ 1 w 142"/>
                <a:gd name="T19" fmla="*/ 1 h 145"/>
                <a:gd name="T20" fmla="*/ 1 w 142"/>
                <a:gd name="T21" fmla="*/ 1 h 145"/>
                <a:gd name="T22" fmla="*/ 1 w 142"/>
                <a:gd name="T23" fmla="*/ 1 h 145"/>
                <a:gd name="T24" fmla="*/ 1 w 142"/>
                <a:gd name="T25" fmla="*/ 1 h 145"/>
                <a:gd name="T26" fmla="*/ 1 w 142"/>
                <a:gd name="T27" fmla="*/ 1 h 145"/>
                <a:gd name="T28" fmla="*/ 1 w 142"/>
                <a:gd name="T29" fmla="*/ 1 h 145"/>
                <a:gd name="T30" fmla="*/ 1 w 142"/>
                <a:gd name="T31" fmla="*/ 1 h 145"/>
                <a:gd name="T32" fmla="*/ 1 w 142"/>
                <a:gd name="T33" fmla="*/ 1 h 145"/>
                <a:gd name="T34" fmla="*/ 1 w 142"/>
                <a:gd name="T35" fmla="*/ 0 h 145"/>
                <a:gd name="T36" fmla="*/ 1 w 142"/>
                <a:gd name="T37" fmla="*/ 1 h 145"/>
                <a:gd name="T38" fmla="*/ 1 w 142"/>
                <a:gd name="T39" fmla="*/ 1 h 145"/>
                <a:gd name="T40" fmla="*/ 1 w 142"/>
                <a:gd name="T41" fmla="*/ 1 h 145"/>
                <a:gd name="T42" fmla="*/ 1 w 142"/>
                <a:gd name="T43" fmla="*/ 1 h 145"/>
                <a:gd name="T44" fmla="*/ 1 w 142"/>
                <a:gd name="T45" fmla="*/ 1 h 145"/>
                <a:gd name="T46" fmla="*/ 1 w 142"/>
                <a:gd name="T47" fmla="*/ 1 h 145"/>
                <a:gd name="T48" fmla="*/ 1 w 142"/>
                <a:gd name="T49" fmla="*/ 1 h 145"/>
                <a:gd name="T50" fmla="*/ 1 w 142"/>
                <a:gd name="T51" fmla="*/ 1 h 145"/>
                <a:gd name="T52" fmla="*/ 1 w 142"/>
                <a:gd name="T53" fmla="*/ 1 h 145"/>
                <a:gd name="T54" fmla="*/ 1 w 142"/>
                <a:gd name="T55" fmla="*/ 1 h 145"/>
                <a:gd name="T56" fmla="*/ 1 w 142"/>
                <a:gd name="T57" fmla="*/ 1 h 145"/>
                <a:gd name="T58" fmla="*/ 1 w 142"/>
                <a:gd name="T59" fmla="*/ 1 h 145"/>
                <a:gd name="T60" fmla="*/ 1 w 142"/>
                <a:gd name="T61" fmla="*/ 1 h 145"/>
                <a:gd name="T62" fmla="*/ 1 w 142"/>
                <a:gd name="T63" fmla="*/ 1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5"/>
                <a:gd name="T98" fmla="*/ 142 w 142"/>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5">
                  <a:moveTo>
                    <a:pt x="89" y="123"/>
                  </a:moveTo>
                  <a:lnTo>
                    <a:pt x="85" y="134"/>
                  </a:lnTo>
                  <a:lnTo>
                    <a:pt x="76" y="140"/>
                  </a:lnTo>
                  <a:lnTo>
                    <a:pt x="67" y="145"/>
                  </a:lnTo>
                  <a:lnTo>
                    <a:pt x="57" y="145"/>
                  </a:lnTo>
                  <a:lnTo>
                    <a:pt x="48" y="140"/>
                  </a:lnTo>
                  <a:lnTo>
                    <a:pt x="41" y="134"/>
                  </a:lnTo>
                  <a:lnTo>
                    <a:pt x="37" y="124"/>
                  </a:lnTo>
                  <a:lnTo>
                    <a:pt x="36" y="113"/>
                  </a:lnTo>
                  <a:lnTo>
                    <a:pt x="30" y="114"/>
                  </a:lnTo>
                  <a:lnTo>
                    <a:pt x="25" y="114"/>
                  </a:lnTo>
                  <a:lnTo>
                    <a:pt x="20" y="113"/>
                  </a:lnTo>
                  <a:lnTo>
                    <a:pt x="15" y="112"/>
                  </a:lnTo>
                  <a:lnTo>
                    <a:pt x="11" y="108"/>
                  </a:lnTo>
                  <a:lnTo>
                    <a:pt x="7" y="105"/>
                  </a:lnTo>
                  <a:lnTo>
                    <a:pt x="4" y="101"/>
                  </a:lnTo>
                  <a:lnTo>
                    <a:pt x="2" y="97"/>
                  </a:lnTo>
                  <a:lnTo>
                    <a:pt x="0" y="86"/>
                  </a:lnTo>
                  <a:lnTo>
                    <a:pt x="3" y="76"/>
                  </a:lnTo>
                  <a:lnTo>
                    <a:pt x="9" y="68"/>
                  </a:lnTo>
                  <a:lnTo>
                    <a:pt x="18" y="62"/>
                  </a:lnTo>
                  <a:lnTo>
                    <a:pt x="12" y="53"/>
                  </a:lnTo>
                  <a:lnTo>
                    <a:pt x="10" y="43"/>
                  </a:lnTo>
                  <a:lnTo>
                    <a:pt x="11" y="32"/>
                  </a:lnTo>
                  <a:lnTo>
                    <a:pt x="15" y="23"/>
                  </a:lnTo>
                  <a:lnTo>
                    <a:pt x="19" y="20"/>
                  </a:lnTo>
                  <a:lnTo>
                    <a:pt x="24" y="17"/>
                  </a:lnTo>
                  <a:lnTo>
                    <a:pt x="28" y="16"/>
                  </a:lnTo>
                  <a:lnTo>
                    <a:pt x="33" y="15"/>
                  </a:lnTo>
                  <a:lnTo>
                    <a:pt x="38" y="15"/>
                  </a:lnTo>
                  <a:lnTo>
                    <a:pt x="43" y="16"/>
                  </a:lnTo>
                  <a:lnTo>
                    <a:pt x="49" y="18"/>
                  </a:lnTo>
                  <a:lnTo>
                    <a:pt x="53" y="21"/>
                  </a:lnTo>
                  <a:lnTo>
                    <a:pt x="58" y="10"/>
                  </a:lnTo>
                  <a:lnTo>
                    <a:pt x="66" y="3"/>
                  </a:lnTo>
                  <a:lnTo>
                    <a:pt x="75" y="0"/>
                  </a:lnTo>
                  <a:lnTo>
                    <a:pt x="86" y="0"/>
                  </a:lnTo>
                  <a:lnTo>
                    <a:pt x="95" y="3"/>
                  </a:lnTo>
                  <a:lnTo>
                    <a:pt x="102" y="10"/>
                  </a:lnTo>
                  <a:lnTo>
                    <a:pt x="106" y="21"/>
                  </a:lnTo>
                  <a:lnTo>
                    <a:pt x="106" y="31"/>
                  </a:lnTo>
                  <a:lnTo>
                    <a:pt x="112" y="30"/>
                  </a:lnTo>
                  <a:lnTo>
                    <a:pt x="118" y="30"/>
                  </a:lnTo>
                  <a:lnTo>
                    <a:pt x="123" y="31"/>
                  </a:lnTo>
                  <a:lnTo>
                    <a:pt x="128" y="33"/>
                  </a:lnTo>
                  <a:lnTo>
                    <a:pt x="133" y="36"/>
                  </a:lnTo>
                  <a:lnTo>
                    <a:pt x="136" y="39"/>
                  </a:lnTo>
                  <a:lnTo>
                    <a:pt x="139" y="44"/>
                  </a:lnTo>
                  <a:lnTo>
                    <a:pt x="141" y="48"/>
                  </a:lnTo>
                  <a:lnTo>
                    <a:pt x="142" y="58"/>
                  </a:lnTo>
                  <a:lnTo>
                    <a:pt x="140" y="68"/>
                  </a:lnTo>
                  <a:lnTo>
                    <a:pt x="134" y="76"/>
                  </a:lnTo>
                  <a:lnTo>
                    <a:pt x="125" y="83"/>
                  </a:lnTo>
                  <a:lnTo>
                    <a:pt x="131" y="92"/>
                  </a:lnTo>
                  <a:lnTo>
                    <a:pt x="133" y="101"/>
                  </a:lnTo>
                  <a:lnTo>
                    <a:pt x="132" y="112"/>
                  </a:lnTo>
                  <a:lnTo>
                    <a:pt x="127" y="121"/>
                  </a:lnTo>
                  <a:lnTo>
                    <a:pt x="124" y="124"/>
                  </a:lnTo>
                  <a:lnTo>
                    <a:pt x="119" y="127"/>
                  </a:lnTo>
                  <a:lnTo>
                    <a:pt x="114" y="129"/>
                  </a:lnTo>
                  <a:lnTo>
                    <a:pt x="110" y="129"/>
                  </a:lnTo>
                  <a:lnTo>
                    <a:pt x="104" y="129"/>
                  </a:lnTo>
                  <a:lnTo>
                    <a:pt x="100" y="128"/>
                  </a:lnTo>
                  <a:lnTo>
                    <a:pt x="94" y="127"/>
                  </a:lnTo>
                  <a:lnTo>
                    <a:pt x="89" y="1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599" name="Freeform 70"/>
            <p:cNvSpPr>
              <a:spLocks/>
            </p:cNvSpPr>
            <p:nvPr/>
          </p:nvSpPr>
          <p:spPr bwMode="auto">
            <a:xfrm>
              <a:off x="3149" y="2534"/>
              <a:ext cx="21" cy="20"/>
            </a:xfrm>
            <a:custGeom>
              <a:avLst/>
              <a:gdLst>
                <a:gd name="T0" fmla="*/ 1 w 40"/>
                <a:gd name="T1" fmla="*/ 1 h 39"/>
                <a:gd name="T2" fmla="*/ 1 w 40"/>
                <a:gd name="T3" fmla="*/ 1 h 39"/>
                <a:gd name="T4" fmla="*/ 1 w 40"/>
                <a:gd name="T5" fmla="*/ 1 h 39"/>
                <a:gd name="T6" fmla="*/ 1 w 40"/>
                <a:gd name="T7" fmla="*/ 0 h 39"/>
                <a:gd name="T8" fmla="*/ 1 w 40"/>
                <a:gd name="T9" fmla="*/ 1 h 39"/>
                <a:gd name="T10" fmla="*/ 1 w 40"/>
                <a:gd name="T11" fmla="*/ 1 h 39"/>
                <a:gd name="T12" fmla="*/ 1 w 40"/>
                <a:gd name="T13" fmla="*/ 1 h 39"/>
                <a:gd name="T14" fmla="*/ 0 w 40"/>
                <a:gd name="T15" fmla="*/ 1 h 39"/>
                <a:gd name="T16" fmla="*/ 1 w 40"/>
                <a:gd name="T17" fmla="*/ 1 h 39"/>
                <a:gd name="T18" fmla="*/ 1 w 40"/>
                <a:gd name="T19" fmla="*/ 1 h 39"/>
                <a:gd name="T20" fmla="*/ 1 w 40"/>
                <a:gd name="T21" fmla="*/ 1 h 39"/>
                <a:gd name="T22" fmla="*/ 1 w 40"/>
                <a:gd name="T23" fmla="*/ 1 h 39"/>
                <a:gd name="T24" fmla="*/ 1 w 40"/>
                <a:gd name="T25" fmla="*/ 1 h 39"/>
                <a:gd name="T26" fmla="*/ 1 w 40"/>
                <a:gd name="T27" fmla="*/ 1 h 39"/>
                <a:gd name="T28" fmla="*/ 1 w 40"/>
                <a:gd name="T29" fmla="*/ 1 h 39"/>
                <a:gd name="T30" fmla="*/ 1 w 40"/>
                <a:gd name="T31" fmla="*/ 1 h 39"/>
                <a:gd name="T32" fmla="*/ 1 w 40"/>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9"/>
                <a:gd name="T53" fmla="*/ 40 w 4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9">
                  <a:moveTo>
                    <a:pt x="39" y="14"/>
                  </a:moveTo>
                  <a:lnTo>
                    <a:pt x="36" y="7"/>
                  </a:lnTo>
                  <a:lnTo>
                    <a:pt x="29" y="2"/>
                  </a:lnTo>
                  <a:lnTo>
                    <a:pt x="22" y="0"/>
                  </a:lnTo>
                  <a:lnTo>
                    <a:pt x="14" y="1"/>
                  </a:lnTo>
                  <a:lnTo>
                    <a:pt x="7" y="4"/>
                  </a:lnTo>
                  <a:lnTo>
                    <a:pt x="2" y="11"/>
                  </a:lnTo>
                  <a:lnTo>
                    <a:pt x="0" y="18"/>
                  </a:lnTo>
                  <a:lnTo>
                    <a:pt x="1" y="26"/>
                  </a:lnTo>
                  <a:lnTo>
                    <a:pt x="5" y="32"/>
                  </a:lnTo>
                  <a:lnTo>
                    <a:pt x="12" y="37"/>
                  </a:lnTo>
                  <a:lnTo>
                    <a:pt x="18" y="39"/>
                  </a:lnTo>
                  <a:lnTo>
                    <a:pt x="26" y="38"/>
                  </a:lnTo>
                  <a:lnTo>
                    <a:pt x="33" y="34"/>
                  </a:lnTo>
                  <a:lnTo>
                    <a:pt x="38" y="29"/>
                  </a:lnTo>
                  <a:lnTo>
                    <a:pt x="40" y="22"/>
                  </a:lnTo>
                  <a:lnTo>
                    <a:pt x="39" y="1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0" name="Freeform 71"/>
            <p:cNvSpPr>
              <a:spLocks/>
            </p:cNvSpPr>
            <p:nvPr/>
          </p:nvSpPr>
          <p:spPr bwMode="auto">
            <a:xfrm>
              <a:off x="2944" y="2499"/>
              <a:ext cx="26" cy="26"/>
            </a:xfrm>
            <a:custGeom>
              <a:avLst/>
              <a:gdLst>
                <a:gd name="T0" fmla="*/ 1 w 52"/>
                <a:gd name="T1" fmla="*/ 1 h 50"/>
                <a:gd name="T2" fmla="*/ 1 w 52"/>
                <a:gd name="T3" fmla="*/ 1 h 50"/>
                <a:gd name="T4" fmla="*/ 1 w 52"/>
                <a:gd name="T5" fmla="*/ 1 h 50"/>
                <a:gd name="T6" fmla="*/ 1 w 52"/>
                <a:gd name="T7" fmla="*/ 1 h 50"/>
                <a:gd name="T8" fmla="*/ 1 w 52"/>
                <a:gd name="T9" fmla="*/ 1 h 50"/>
                <a:gd name="T10" fmla="*/ 1 w 52"/>
                <a:gd name="T11" fmla="*/ 1 h 50"/>
                <a:gd name="T12" fmla="*/ 1 w 52"/>
                <a:gd name="T13" fmla="*/ 1 h 50"/>
                <a:gd name="T14" fmla="*/ 1 w 52"/>
                <a:gd name="T15" fmla="*/ 1 h 50"/>
                <a:gd name="T16" fmla="*/ 1 w 52"/>
                <a:gd name="T17" fmla="*/ 0 h 50"/>
                <a:gd name="T18" fmla="*/ 1 w 52"/>
                <a:gd name="T19" fmla="*/ 1 h 50"/>
                <a:gd name="T20" fmla="*/ 1 w 52"/>
                <a:gd name="T21" fmla="*/ 1 h 50"/>
                <a:gd name="T22" fmla="*/ 1 w 52"/>
                <a:gd name="T23" fmla="*/ 1 h 50"/>
                <a:gd name="T24" fmla="*/ 0 w 52"/>
                <a:gd name="T25" fmla="*/ 1 h 50"/>
                <a:gd name="T26" fmla="*/ 1 w 52"/>
                <a:gd name="T27" fmla="*/ 1 h 50"/>
                <a:gd name="T28" fmla="*/ 1 w 52"/>
                <a:gd name="T29" fmla="*/ 1 h 50"/>
                <a:gd name="T30" fmla="*/ 1 w 52"/>
                <a:gd name="T31" fmla="*/ 1 h 50"/>
                <a:gd name="T32" fmla="*/ 1 w 52"/>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50"/>
                <a:gd name="T53" fmla="*/ 52 w 52"/>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50">
                  <a:moveTo>
                    <a:pt x="26" y="50"/>
                  </a:moveTo>
                  <a:lnTo>
                    <a:pt x="37" y="48"/>
                  </a:lnTo>
                  <a:lnTo>
                    <a:pt x="45" y="42"/>
                  </a:lnTo>
                  <a:lnTo>
                    <a:pt x="49" y="34"/>
                  </a:lnTo>
                  <a:lnTo>
                    <a:pt x="52" y="25"/>
                  </a:lnTo>
                  <a:lnTo>
                    <a:pt x="49" y="15"/>
                  </a:lnTo>
                  <a:lnTo>
                    <a:pt x="45" y="6"/>
                  </a:lnTo>
                  <a:lnTo>
                    <a:pt x="37" y="2"/>
                  </a:lnTo>
                  <a:lnTo>
                    <a:pt x="26" y="0"/>
                  </a:lnTo>
                  <a:lnTo>
                    <a:pt x="16" y="2"/>
                  </a:lnTo>
                  <a:lnTo>
                    <a:pt x="8" y="6"/>
                  </a:lnTo>
                  <a:lnTo>
                    <a:pt x="2" y="15"/>
                  </a:lnTo>
                  <a:lnTo>
                    <a:pt x="0" y="25"/>
                  </a:lnTo>
                  <a:lnTo>
                    <a:pt x="2" y="34"/>
                  </a:lnTo>
                  <a:lnTo>
                    <a:pt x="8" y="42"/>
                  </a:lnTo>
                  <a:lnTo>
                    <a:pt x="16" y="48"/>
                  </a:lnTo>
                  <a:lnTo>
                    <a:pt x="26" y="5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1" name="Freeform 72"/>
            <p:cNvSpPr>
              <a:spLocks/>
            </p:cNvSpPr>
            <p:nvPr/>
          </p:nvSpPr>
          <p:spPr bwMode="auto">
            <a:xfrm>
              <a:off x="2930" y="2414"/>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56"/>
                <a:gd name="T56" fmla="*/ 113 w 113"/>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2" name="Freeform 73"/>
            <p:cNvSpPr>
              <a:spLocks/>
            </p:cNvSpPr>
            <p:nvPr/>
          </p:nvSpPr>
          <p:spPr bwMode="auto">
            <a:xfrm>
              <a:off x="2930" y="2414"/>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56"/>
                <a:gd name="T56" fmla="*/ 113 w 113"/>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3" name="Freeform 74"/>
            <p:cNvSpPr>
              <a:spLocks/>
            </p:cNvSpPr>
            <p:nvPr/>
          </p:nvSpPr>
          <p:spPr bwMode="auto">
            <a:xfrm>
              <a:off x="2972" y="2447"/>
              <a:ext cx="76" cy="61"/>
            </a:xfrm>
            <a:custGeom>
              <a:avLst/>
              <a:gdLst>
                <a:gd name="T0" fmla="*/ 1 w 152"/>
                <a:gd name="T1" fmla="*/ 0 h 123"/>
                <a:gd name="T2" fmla="*/ 0 w 152"/>
                <a:gd name="T3" fmla="*/ 0 h 123"/>
                <a:gd name="T4" fmla="*/ 1 w 152"/>
                <a:gd name="T5" fmla="*/ 0 h 123"/>
                <a:gd name="T6" fmla="*/ 1 w 152"/>
                <a:gd name="T7" fmla="*/ 0 h 123"/>
                <a:gd name="T8" fmla="*/ 1 w 152"/>
                <a:gd name="T9" fmla="*/ 0 h 123"/>
                <a:gd name="T10" fmla="*/ 1 w 152"/>
                <a:gd name="T11" fmla="*/ 0 h 123"/>
                <a:gd name="T12" fmla="*/ 1 w 152"/>
                <a:gd name="T13" fmla="*/ 0 h 123"/>
                <a:gd name="T14" fmla="*/ 1 w 152"/>
                <a:gd name="T15" fmla="*/ 0 h 123"/>
                <a:gd name="T16" fmla="*/ 1 w 152"/>
                <a:gd name="T17" fmla="*/ 0 h 123"/>
                <a:gd name="T18" fmla="*/ 1 w 152"/>
                <a:gd name="T19" fmla="*/ 0 h 123"/>
                <a:gd name="T20" fmla="*/ 1 w 152"/>
                <a:gd name="T21" fmla="*/ 0 h 123"/>
                <a:gd name="T22" fmla="*/ 1 w 152"/>
                <a:gd name="T23" fmla="*/ 0 h 123"/>
                <a:gd name="T24" fmla="*/ 1 w 152"/>
                <a:gd name="T25" fmla="*/ 0 h 123"/>
                <a:gd name="T26" fmla="*/ 1 w 152"/>
                <a:gd name="T27" fmla="*/ 0 h 123"/>
                <a:gd name="T28" fmla="*/ 1 w 152"/>
                <a:gd name="T29" fmla="*/ 0 h 123"/>
                <a:gd name="T30" fmla="*/ 1 w 152"/>
                <a:gd name="T31" fmla="*/ 0 h 123"/>
                <a:gd name="T32" fmla="*/ 1 w 152"/>
                <a:gd name="T33" fmla="*/ 0 h 123"/>
                <a:gd name="T34" fmla="*/ 1 w 152"/>
                <a:gd name="T35" fmla="*/ 0 h 123"/>
                <a:gd name="T36" fmla="*/ 1 w 152"/>
                <a:gd name="T37" fmla="*/ 0 h 123"/>
                <a:gd name="T38" fmla="*/ 1 w 152"/>
                <a:gd name="T39" fmla="*/ 0 h 123"/>
                <a:gd name="T40" fmla="*/ 1 w 152"/>
                <a:gd name="T41" fmla="*/ 0 h 123"/>
                <a:gd name="T42" fmla="*/ 1 w 152"/>
                <a:gd name="T43" fmla="*/ 0 h 123"/>
                <a:gd name="T44" fmla="*/ 1 w 152"/>
                <a:gd name="T45" fmla="*/ 0 h 123"/>
                <a:gd name="T46" fmla="*/ 1 w 152"/>
                <a:gd name="T47" fmla="*/ 0 h 123"/>
                <a:gd name="T48" fmla="*/ 1 w 152"/>
                <a:gd name="T49" fmla="*/ 0 h 123"/>
                <a:gd name="T50" fmla="*/ 1 w 152"/>
                <a:gd name="T51" fmla="*/ 0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23"/>
                <a:gd name="T80" fmla="*/ 152 w 152"/>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23">
                  <a:moveTo>
                    <a:pt x="13" y="122"/>
                  </a:moveTo>
                  <a:lnTo>
                    <a:pt x="0" y="100"/>
                  </a:lnTo>
                  <a:lnTo>
                    <a:pt x="4" y="93"/>
                  </a:lnTo>
                  <a:lnTo>
                    <a:pt x="14" y="75"/>
                  </a:lnTo>
                  <a:lnTo>
                    <a:pt x="29" y="52"/>
                  </a:lnTo>
                  <a:lnTo>
                    <a:pt x="48" y="27"/>
                  </a:lnTo>
                  <a:lnTo>
                    <a:pt x="70" y="9"/>
                  </a:lnTo>
                  <a:lnTo>
                    <a:pt x="93" y="0"/>
                  </a:lnTo>
                  <a:lnTo>
                    <a:pt x="118" y="5"/>
                  </a:lnTo>
                  <a:lnTo>
                    <a:pt x="141" y="32"/>
                  </a:lnTo>
                  <a:lnTo>
                    <a:pt x="149" y="50"/>
                  </a:lnTo>
                  <a:lnTo>
                    <a:pt x="152" y="65"/>
                  </a:lnTo>
                  <a:lnTo>
                    <a:pt x="151" y="79"/>
                  </a:lnTo>
                  <a:lnTo>
                    <a:pt x="146" y="91"/>
                  </a:lnTo>
                  <a:lnTo>
                    <a:pt x="138" y="99"/>
                  </a:lnTo>
                  <a:lnTo>
                    <a:pt x="127" y="107"/>
                  </a:lnTo>
                  <a:lnTo>
                    <a:pt x="114" y="113"/>
                  </a:lnTo>
                  <a:lnTo>
                    <a:pt x="99" y="116"/>
                  </a:lnTo>
                  <a:lnTo>
                    <a:pt x="84" y="120"/>
                  </a:lnTo>
                  <a:lnTo>
                    <a:pt x="69" y="121"/>
                  </a:lnTo>
                  <a:lnTo>
                    <a:pt x="54" y="122"/>
                  </a:lnTo>
                  <a:lnTo>
                    <a:pt x="42" y="123"/>
                  </a:lnTo>
                  <a:lnTo>
                    <a:pt x="30" y="123"/>
                  </a:lnTo>
                  <a:lnTo>
                    <a:pt x="21" y="122"/>
                  </a:lnTo>
                  <a:lnTo>
                    <a:pt x="15" y="122"/>
                  </a:lnTo>
                  <a:lnTo>
                    <a:pt x="13" y="12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4" name="Freeform 75"/>
            <p:cNvSpPr>
              <a:spLocks/>
            </p:cNvSpPr>
            <p:nvPr/>
          </p:nvSpPr>
          <p:spPr bwMode="auto">
            <a:xfrm>
              <a:off x="2972" y="2517"/>
              <a:ext cx="76" cy="61"/>
            </a:xfrm>
            <a:custGeom>
              <a:avLst/>
              <a:gdLst>
                <a:gd name="T0" fmla="*/ 0 w 153"/>
                <a:gd name="T1" fmla="*/ 1 h 122"/>
                <a:gd name="T2" fmla="*/ 0 w 153"/>
                <a:gd name="T3" fmla="*/ 1 h 122"/>
                <a:gd name="T4" fmla="*/ 0 w 153"/>
                <a:gd name="T5" fmla="*/ 1 h 122"/>
                <a:gd name="T6" fmla="*/ 0 w 153"/>
                <a:gd name="T7" fmla="*/ 1 h 122"/>
                <a:gd name="T8" fmla="*/ 0 w 153"/>
                <a:gd name="T9" fmla="*/ 0 h 122"/>
                <a:gd name="T10" fmla="*/ 0 w 153"/>
                <a:gd name="T11" fmla="*/ 0 h 122"/>
                <a:gd name="T12" fmla="*/ 0 w 153"/>
                <a:gd name="T13" fmla="*/ 1 h 122"/>
                <a:gd name="T14" fmla="*/ 0 w 153"/>
                <a:gd name="T15" fmla="*/ 1 h 122"/>
                <a:gd name="T16" fmla="*/ 0 w 153"/>
                <a:gd name="T17" fmla="*/ 1 h 122"/>
                <a:gd name="T18" fmla="*/ 0 w 153"/>
                <a:gd name="T19" fmla="*/ 1 h 122"/>
                <a:gd name="T20" fmla="*/ 0 w 153"/>
                <a:gd name="T21" fmla="*/ 1 h 122"/>
                <a:gd name="T22" fmla="*/ 0 w 153"/>
                <a:gd name="T23" fmla="*/ 1 h 122"/>
                <a:gd name="T24" fmla="*/ 0 w 153"/>
                <a:gd name="T25" fmla="*/ 1 h 122"/>
                <a:gd name="T26" fmla="*/ 0 w 153"/>
                <a:gd name="T27" fmla="*/ 1 h 122"/>
                <a:gd name="T28" fmla="*/ 0 w 153"/>
                <a:gd name="T29" fmla="*/ 1 h 122"/>
                <a:gd name="T30" fmla="*/ 0 w 153"/>
                <a:gd name="T31" fmla="*/ 1 h 122"/>
                <a:gd name="T32" fmla="*/ 0 w 153"/>
                <a:gd name="T33" fmla="*/ 1 h 122"/>
                <a:gd name="T34" fmla="*/ 0 w 153"/>
                <a:gd name="T35" fmla="*/ 1 h 122"/>
                <a:gd name="T36" fmla="*/ 0 w 153"/>
                <a:gd name="T37" fmla="*/ 1 h 122"/>
                <a:gd name="T38" fmla="*/ 0 w 153"/>
                <a:gd name="T39" fmla="*/ 1 h 122"/>
                <a:gd name="T40" fmla="*/ 0 w 153"/>
                <a:gd name="T41" fmla="*/ 1 h 122"/>
                <a:gd name="T42" fmla="*/ 0 w 153"/>
                <a:gd name="T43" fmla="*/ 1 h 122"/>
                <a:gd name="T44" fmla="*/ 0 w 153"/>
                <a:gd name="T45" fmla="*/ 1 h 122"/>
                <a:gd name="T46" fmla="*/ 0 w 153"/>
                <a:gd name="T47" fmla="*/ 1 h 122"/>
                <a:gd name="T48" fmla="*/ 0 w 153"/>
                <a:gd name="T49" fmla="*/ 1 h 122"/>
                <a:gd name="T50" fmla="*/ 0 w 153"/>
                <a:gd name="T51" fmla="*/ 1 h 1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22"/>
                <a:gd name="T80" fmla="*/ 153 w 153"/>
                <a:gd name="T81" fmla="*/ 122 h 1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22">
                  <a:moveTo>
                    <a:pt x="0" y="23"/>
                  </a:moveTo>
                  <a:lnTo>
                    <a:pt x="13" y="1"/>
                  </a:lnTo>
                  <a:lnTo>
                    <a:pt x="15" y="1"/>
                  </a:lnTo>
                  <a:lnTo>
                    <a:pt x="21" y="1"/>
                  </a:lnTo>
                  <a:lnTo>
                    <a:pt x="30" y="0"/>
                  </a:lnTo>
                  <a:lnTo>
                    <a:pt x="42" y="0"/>
                  </a:lnTo>
                  <a:lnTo>
                    <a:pt x="54" y="1"/>
                  </a:lnTo>
                  <a:lnTo>
                    <a:pt x="69" y="2"/>
                  </a:lnTo>
                  <a:lnTo>
                    <a:pt x="84" y="4"/>
                  </a:lnTo>
                  <a:lnTo>
                    <a:pt x="99" y="7"/>
                  </a:lnTo>
                  <a:lnTo>
                    <a:pt x="114" y="10"/>
                  </a:lnTo>
                  <a:lnTo>
                    <a:pt x="127" y="16"/>
                  </a:lnTo>
                  <a:lnTo>
                    <a:pt x="138" y="23"/>
                  </a:lnTo>
                  <a:lnTo>
                    <a:pt x="146" y="32"/>
                  </a:lnTo>
                  <a:lnTo>
                    <a:pt x="152" y="43"/>
                  </a:lnTo>
                  <a:lnTo>
                    <a:pt x="153" y="55"/>
                  </a:lnTo>
                  <a:lnTo>
                    <a:pt x="150" y="70"/>
                  </a:lnTo>
                  <a:lnTo>
                    <a:pt x="142" y="89"/>
                  </a:lnTo>
                  <a:lnTo>
                    <a:pt x="118" y="115"/>
                  </a:lnTo>
                  <a:lnTo>
                    <a:pt x="93" y="122"/>
                  </a:lnTo>
                  <a:lnTo>
                    <a:pt x="70" y="114"/>
                  </a:lnTo>
                  <a:lnTo>
                    <a:pt x="48" y="95"/>
                  </a:lnTo>
                  <a:lnTo>
                    <a:pt x="29" y="72"/>
                  </a:lnTo>
                  <a:lnTo>
                    <a:pt x="14" y="48"/>
                  </a:lnTo>
                  <a:lnTo>
                    <a:pt x="4" y="30"/>
                  </a:lnTo>
                  <a:lnTo>
                    <a:pt x="0" y="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5" name="Freeform 76"/>
            <p:cNvSpPr>
              <a:spLocks/>
            </p:cNvSpPr>
            <p:nvPr/>
          </p:nvSpPr>
          <p:spPr bwMode="auto">
            <a:xfrm>
              <a:off x="2930" y="2532"/>
              <a:ext cx="55" cy="78"/>
            </a:xfrm>
            <a:custGeom>
              <a:avLst/>
              <a:gdLst>
                <a:gd name="T0" fmla="*/ 0 w 112"/>
                <a:gd name="T1" fmla="*/ 0 h 156"/>
                <a:gd name="T2" fmla="*/ 0 w 112"/>
                <a:gd name="T3" fmla="*/ 0 h 156"/>
                <a:gd name="T4" fmla="*/ 0 w 112"/>
                <a:gd name="T5" fmla="*/ 1 h 156"/>
                <a:gd name="T6" fmla="*/ 0 w 112"/>
                <a:gd name="T7" fmla="*/ 1 h 156"/>
                <a:gd name="T8" fmla="*/ 0 w 112"/>
                <a:gd name="T9" fmla="*/ 1 h 156"/>
                <a:gd name="T10" fmla="*/ 0 w 112"/>
                <a:gd name="T11" fmla="*/ 1 h 156"/>
                <a:gd name="T12" fmla="*/ 0 w 112"/>
                <a:gd name="T13" fmla="*/ 1 h 156"/>
                <a:gd name="T14" fmla="*/ 0 w 112"/>
                <a:gd name="T15" fmla="*/ 1 h 156"/>
                <a:gd name="T16" fmla="*/ 0 w 112"/>
                <a:gd name="T17" fmla="*/ 1 h 156"/>
                <a:gd name="T18" fmla="*/ 0 w 112"/>
                <a:gd name="T19" fmla="*/ 1 h 156"/>
                <a:gd name="T20" fmla="*/ 0 w 112"/>
                <a:gd name="T21" fmla="*/ 1 h 156"/>
                <a:gd name="T22" fmla="*/ 0 w 112"/>
                <a:gd name="T23" fmla="*/ 1 h 156"/>
                <a:gd name="T24" fmla="*/ 0 w 112"/>
                <a:gd name="T25" fmla="*/ 1 h 156"/>
                <a:gd name="T26" fmla="*/ 0 w 112"/>
                <a:gd name="T27" fmla="*/ 1 h 156"/>
                <a:gd name="T28" fmla="*/ 0 w 112"/>
                <a:gd name="T29" fmla="*/ 1 h 156"/>
                <a:gd name="T30" fmla="*/ 0 w 112"/>
                <a:gd name="T31" fmla="*/ 1 h 156"/>
                <a:gd name="T32" fmla="*/ 0 w 112"/>
                <a:gd name="T33" fmla="*/ 1 h 156"/>
                <a:gd name="T34" fmla="*/ 0 w 112"/>
                <a:gd name="T35" fmla="*/ 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2"/>
                <a:gd name="T55" fmla="*/ 0 h 156"/>
                <a:gd name="T56" fmla="*/ 112 w 112"/>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2" h="156">
                  <a:moveTo>
                    <a:pt x="43" y="0"/>
                  </a:moveTo>
                  <a:lnTo>
                    <a:pt x="68" y="0"/>
                  </a:lnTo>
                  <a:lnTo>
                    <a:pt x="73" y="7"/>
                  </a:lnTo>
                  <a:lnTo>
                    <a:pt x="83" y="24"/>
                  </a:lnTo>
                  <a:lnTo>
                    <a:pt x="96" y="50"/>
                  </a:lnTo>
                  <a:lnTo>
                    <a:pt x="106" y="77"/>
                  </a:lnTo>
                  <a:lnTo>
                    <a:pt x="112" y="106"/>
                  </a:lnTo>
                  <a:lnTo>
                    <a:pt x="108" y="131"/>
                  </a:lnTo>
                  <a:lnTo>
                    <a:pt x="91" y="149"/>
                  </a:lnTo>
                  <a:lnTo>
                    <a:pt x="56" y="156"/>
                  </a:lnTo>
                  <a:lnTo>
                    <a:pt x="22" y="149"/>
                  </a:lnTo>
                  <a:lnTo>
                    <a:pt x="4" y="131"/>
                  </a:lnTo>
                  <a:lnTo>
                    <a:pt x="0" y="106"/>
                  </a:lnTo>
                  <a:lnTo>
                    <a:pt x="5" y="77"/>
                  </a:lnTo>
                  <a:lnTo>
                    <a:pt x="15" y="50"/>
                  </a:lnTo>
                  <a:lnTo>
                    <a:pt x="28" y="24"/>
                  </a:lnTo>
                  <a:lnTo>
                    <a:pt x="38" y="7"/>
                  </a:lnTo>
                  <a:lnTo>
                    <a:pt x="4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6" name="Freeform 77"/>
            <p:cNvSpPr>
              <a:spLocks/>
            </p:cNvSpPr>
            <p:nvPr/>
          </p:nvSpPr>
          <p:spPr bwMode="auto">
            <a:xfrm>
              <a:off x="2868" y="2515"/>
              <a:ext cx="75" cy="62"/>
            </a:xfrm>
            <a:custGeom>
              <a:avLst/>
              <a:gdLst>
                <a:gd name="T0" fmla="*/ 0 w 151"/>
                <a:gd name="T1" fmla="*/ 1 h 123"/>
                <a:gd name="T2" fmla="*/ 0 w 151"/>
                <a:gd name="T3" fmla="*/ 1 h 123"/>
                <a:gd name="T4" fmla="*/ 0 w 151"/>
                <a:gd name="T5" fmla="*/ 1 h 123"/>
                <a:gd name="T6" fmla="*/ 0 w 151"/>
                <a:gd name="T7" fmla="*/ 1 h 123"/>
                <a:gd name="T8" fmla="*/ 0 w 151"/>
                <a:gd name="T9" fmla="*/ 1 h 123"/>
                <a:gd name="T10" fmla="*/ 0 w 151"/>
                <a:gd name="T11" fmla="*/ 1 h 123"/>
                <a:gd name="T12" fmla="*/ 0 w 151"/>
                <a:gd name="T13" fmla="*/ 1 h 123"/>
                <a:gd name="T14" fmla="*/ 0 w 151"/>
                <a:gd name="T15" fmla="*/ 1 h 123"/>
                <a:gd name="T16" fmla="*/ 0 w 151"/>
                <a:gd name="T17" fmla="*/ 1 h 123"/>
                <a:gd name="T18" fmla="*/ 0 w 151"/>
                <a:gd name="T19" fmla="*/ 1 h 123"/>
                <a:gd name="T20" fmla="*/ 0 w 151"/>
                <a:gd name="T21" fmla="*/ 1 h 123"/>
                <a:gd name="T22" fmla="*/ 0 w 151"/>
                <a:gd name="T23" fmla="*/ 1 h 123"/>
                <a:gd name="T24" fmla="*/ 0 w 151"/>
                <a:gd name="T25" fmla="*/ 1 h 123"/>
                <a:gd name="T26" fmla="*/ 0 w 151"/>
                <a:gd name="T27" fmla="*/ 1 h 123"/>
                <a:gd name="T28" fmla="*/ 0 w 151"/>
                <a:gd name="T29" fmla="*/ 1 h 123"/>
                <a:gd name="T30" fmla="*/ 0 w 151"/>
                <a:gd name="T31" fmla="*/ 1 h 123"/>
                <a:gd name="T32" fmla="*/ 0 w 151"/>
                <a:gd name="T33" fmla="*/ 1 h 123"/>
                <a:gd name="T34" fmla="*/ 0 w 151"/>
                <a:gd name="T35" fmla="*/ 1 h 123"/>
                <a:gd name="T36" fmla="*/ 0 w 151"/>
                <a:gd name="T37" fmla="*/ 1 h 123"/>
                <a:gd name="T38" fmla="*/ 0 w 151"/>
                <a:gd name="T39" fmla="*/ 1 h 123"/>
                <a:gd name="T40" fmla="*/ 0 w 151"/>
                <a:gd name="T41" fmla="*/ 1 h 123"/>
                <a:gd name="T42" fmla="*/ 0 w 151"/>
                <a:gd name="T43" fmla="*/ 0 h 123"/>
                <a:gd name="T44" fmla="*/ 0 w 151"/>
                <a:gd name="T45" fmla="*/ 0 h 123"/>
                <a:gd name="T46" fmla="*/ 0 w 151"/>
                <a:gd name="T47" fmla="*/ 1 h 123"/>
                <a:gd name="T48" fmla="*/ 0 w 151"/>
                <a:gd name="T49" fmla="*/ 1 h 123"/>
                <a:gd name="T50" fmla="*/ 0 w 151"/>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123"/>
                <a:gd name="T80" fmla="*/ 151 w 151"/>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123">
                  <a:moveTo>
                    <a:pt x="138" y="1"/>
                  </a:moveTo>
                  <a:lnTo>
                    <a:pt x="151" y="23"/>
                  </a:lnTo>
                  <a:lnTo>
                    <a:pt x="147" y="30"/>
                  </a:lnTo>
                  <a:lnTo>
                    <a:pt x="137" y="48"/>
                  </a:lnTo>
                  <a:lnTo>
                    <a:pt x="122" y="71"/>
                  </a:lnTo>
                  <a:lnTo>
                    <a:pt x="103" y="95"/>
                  </a:lnTo>
                  <a:lnTo>
                    <a:pt x="82" y="114"/>
                  </a:lnTo>
                  <a:lnTo>
                    <a:pt x="57" y="123"/>
                  </a:lnTo>
                  <a:lnTo>
                    <a:pt x="34" y="117"/>
                  </a:lnTo>
                  <a:lnTo>
                    <a:pt x="11" y="91"/>
                  </a:lnTo>
                  <a:lnTo>
                    <a:pt x="3" y="72"/>
                  </a:lnTo>
                  <a:lnTo>
                    <a:pt x="0" y="57"/>
                  </a:lnTo>
                  <a:lnTo>
                    <a:pt x="0" y="44"/>
                  </a:lnTo>
                  <a:lnTo>
                    <a:pt x="6" y="32"/>
                  </a:lnTo>
                  <a:lnTo>
                    <a:pt x="14" y="24"/>
                  </a:lnTo>
                  <a:lnTo>
                    <a:pt x="25" y="16"/>
                  </a:lnTo>
                  <a:lnTo>
                    <a:pt x="38" y="10"/>
                  </a:lnTo>
                  <a:lnTo>
                    <a:pt x="52" y="7"/>
                  </a:lnTo>
                  <a:lnTo>
                    <a:pt x="67" y="3"/>
                  </a:lnTo>
                  <a:lnTo>
                    <a:pt x="82" y="2"/>
                  </a:lnTo>
                  <a:lnTo>
                    <a:pt x="97" y="1"/>
                  </a:lnTo>
                  <a:lnTo>
                    <a:pt x="109" y="0"/>
                  </a:lnTo>
                  <a:lnTo>
                    <a:pt x="121" y="0"/>
                  </a:lnTo>
                  <a:lnTo>
                    <a:pt x="130" y="1"/>
                  </a:lnTo>
                  <a:lnTo>
                    <a:pt x="136" y="1"/>
                  </a:lnTo>
                  <a:lnTo>
                    <a:pt x="138"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7" name="Freeform 78"/>
            <p:cNvSpPr>
              <a:spLocks/>
            </p:cNvSpPr>
            <p:nvPr/>
          </p:nvSpPr>
          <p:spPr bwMode="auto">
            <a:xfrm>
              <a:off x="2867" y="2446"/>
              <a:ext cx="76" cy="62"/>
            </a:xfrm>
            <a:custGeom>
              <a:avLst/>
              <a:gdLst>
                <a:gd name="T0" fmla="*/ 1 w 152"/>
                <a:gd name="T1" fmla="*/ 1 h 123"/>
                <a:gd name="T2" fmla="*/ 1 w 152"/>
                <a:gd name="T3" fmla="*/ 1 h 123"/>
                <a:gd name="T4" fmla="*/ 1 w 152"/>
                <a:gd name="T5" fmla="*/ 1 h 123"/>
                <a:gd name="T6" fmla="*/ 1 w 152"/>
                <a:gd name="T7" fmla="*/ 1 h 123"/>
                <a:gd name="T8" fmla="*/ 1 w 152"/>
                <a:gd name="T9" fmla="*/ 1 h 123"/>
                <a:gd name="T10" fmla="*/ 1 w 152"/>
                <a:gd name="T11" fmla="*/ 1 h 123"/>
                <a:gd name="T12" fmla="*/ 1 w 152"/>
                <a:gd name="T13" fmla="*/ 1 h 123"/>
                <a:gd name="T14" fmla="*/ 1 w 152"/>
                <a:gd name="T15" fmla="*/ 1 h 123"/>
                <a:gd name="T16" fmla="*/ 1 w 152"/>
                <a:gd name="T17" fmla="*/ 1 h 123"/>
                <a:gd name="T18" fmla="*/ 1 w 152"/>
                <a:gd name="T19" fmla="*/ 1 h 123"/>
                <a:gd name="T20" fmla="*/ 1 w 152"/>
                <a:gd name="T21" fmla="*/ 1 h 123"/>
                <a:gd name="T22" fmla="*/ 1 w 152"/>
                <a:gd name="T23" fmla="*/ 1 h 123"/>
                <a:gd name="T24" fmla="*/ 1 w 152"/>
                <a:gd name="T25" fmla="*/ 1 h 123"/>
                <a:gd name="T26" fmla="*/ 1 w 152"/>
                <a:gd name="T27" fmla="*/ 1 h 123"/>
                <a:gd name="T28" fmla="*/ 1 w 152"/>
                <a:gd name="T29" fmla="*/ 1 h 123"/>
                <a:gd name="T30" fmla="*/ 0 w 152"/>
                <a:gd name="T31" fmla="*/ 1 h 123"/>
                <a:gd name="T32" fmla="*/ 1 w 152"/>
                <a:gd name="T33" fmla="*/ 1 h 123"/>
                <a:gd name="T34" fmla="*/ 1 w 152"/>
                <a:gd name="T35" fmla="*/ 1 h 123"/>
                <a:gd name="T36" fmla="*/ 1 w 152"/>
                <a:gd name="T37" fmla="*/ 1 h 123"/>
                <a:gd name="T38" fmla="*/ 1 w 152"/>
                <a:gd name="T39" fmla="*/ 0 h 123"/>
                <a:gd name="T40" fmla="*/ 1 w 152"/>
                <a:gd name="T41" fmla="*/ 1 h 123"/>
                <a:gd name="T42" fmla="*/ 1 w 152"/>
                <a:gd name="T43" fmla="*/ 1 h 123"/>
                <a:gd name="T44" fmla="*/ 1 w 152"/>
                <a:gd name="T45" fmla="*/ 1 h 123"/>
                <a:gd name="T46" fmla="*/ 1 w 152"/>
                <a:gd name="T47" fmla="*/ 1 h 123"/>
                <a:gd name="T48" fmla="*/ 1 w 152"/>
                <a:gd name="T49" fmla="*/ 1 h 123"/>
                <a:gd name="T50" fmla="*/ 1 w 152"/>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23"/>
                <a:gd name="T80" fmla="*/ 152 w 152"/>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23">
                  <a:moveTo>
                    <a:pt x="152" y="99"/>
                  </a:moveTo>
                  <a:lnTo>
                    <a:pt x="139" y="122"/>
                  </a:lnTo>
                  <a:lnTo>
                    <a:pt x="137" y="122"/>
                  </a:lnTo>
                  <a:lnTo>
                    <a:pt x="131" y="122"/>
                  </a:lnTo>
                  <a:lnTo>
                    <a:pt x="122" y="123"/>
                  </a:lnTo>
                  <a:lnTo>
                    <a:pt x="110" y="122"/>
                  </a:lnTo>
                  <a:lnTo>
                    <a:pt x="98" y="122"/>
                  </a:lnTo>
                  <a:lnTo>
                    <a:pt x="83" y="121"/>
                  </a:lnTo>
                  <a:lnTo>
                    <a:pt x="68" y="118"/>
                  </a:lnTo>
                  <a:lnTo>
                    <a:pt x="53" y="116"/>
                  </a:lnTo>
                  <a:lnTo>
                    <a:pt x="39" y="111"/>
                  </a:lnTo>
                  <a:lnTo>
                    <a:pt x="26" y="106"/>
                  </a:lnTo>
                  <a:lnTo>
                    <a:pt x="15" y="99"/>
                  </a:lnTo>
                  <a:lnTo>
                    <a:pt x="7" y="91"/>
                  </a:lnTo>
                  <a:lnTo>
                    <a:pt x="1" y="79"/>
                  </a:lnTo>
                  <a:lnTo>
                    <a:pt x="0" y="66"/>
                  </a:lnTo>
                  <a:lnTo>
                    <a:pt x="3" y="51"/>
                  </a:lnTo>
                  <a:lnTo>
                    <a:pt x="11" y="33"/>
                  </a:lnTo>
                  <a:lnTo>
                    <a:pt x="34" y="6"/>
                  </a:lnTo>
                  <a:lnTo>
                    <a:pt x="58" y="0"/>
                  </a:lnTo>
                  <a:lnTo>
                    <a:pt x="83" y="8"/>
                  </a:lnTo>
                  <a:lnTo>
                    <a:pt x="104" y="27"/>
                  </a:lnTo>
                  <a:lnTo>
                    <a:pt x="123" y="50"/>
                  </a:lnTo>
                  <a:lnTo>
                    <a:pt x="138" y="73"/>
                  </a:lnTo>
                  <a:lnTo>
                    <a:pt x="148" y="92"/>
                  </a:lnTo>
                  <a:lnTo>
                    <a:pt x="152" y="9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8" name="Freeform 79"/>
            <p:cNvSpPr>
              <a:spLocks/>
            </p:cNvSpPr>
            <p:nvPr/>
          </p:nvSpPr>
          <p:spPr bwMode="auto">
            <a:xfrm>
              <a:off x="2555" y="2447"/>
              <a:ext cx="68" cy="74"/>
            </a:xfrm>
            <a:custGeom>
              <a:avLst/>
              <a:gdLst>
                <a:gd name="T0" fmla="*/ 1 w 136"/>
                <a:gd name="T1" fmla="*/ 1 h 148"/>
                <a:gd name="T2" fmla="*/ 0 w 136"/>
                <a:gd name="T3" fmla="*/ 1 h 148"/>
                <a:gd name="T4" fmla="*/ 1 w 136"/>
                <a:gd name="T5" fmla="*/ 1 h 148"/>
                <a:gd name="T6" fmla="*/ 1 w 136"/>
                <a:gd name="T7" fmla="*/ 1 h 148"/>
                <a:gd name="T8" fmla="*/ 1 w 136"/>
                <a:gd name="T9" fmla="*/ 1 h 148"/>
                <a:gd name="T10" fmla="*/ 1 w 136"/>
                <a:gd name="T11" fmla="*/ 1 h 148"/>
                <a:gd name="T12" fmla="*/ 1 w 136"/>
                <a:gd name="T13" fmla="*/ 1 h 148"/>
                <a:gd name="T14" fmla="*/ 1 w 136"/>
                <a:gd name="T15" fmla="*/ 1 h 148"/>
                <a:gd name="T16" fmla="*/ 1 w 136"/>
                <a:gd name="T17" fmla="*/ 1 h 148"/>
                <a:gd name="T18" fmla="*/ 1 w 136"/>
                <a:gd name="T19" fmla="*/ 1 h 148"/>
                <a:gd name="T20" fmla="*/ 1 w 136"/>
                <a:gd name="T21" fmla="*/ 1 h 148"/>
                <a:gd name="T22" fmla="*/ 1 w 136"/>
                <a:gd name="T23" fmla="*/ 1 h 148"/>
                <a:gd name="T24" fmla="*/ 1 w 136"/>
                <a:gd name="T25" fmla="*/ 1 h 148"/>
                <a:gd name="T26" fmla="*/ 1 w 136"/>
                <a:gd name="T27" fmla="*/ 1 h 148"/>
                <a:gd name="T28" fmla="*/ 1 w 136"/>
                <a:gd name="T29" fmla="*/ 1 h 148"/>
                <a:gd name="T30" fmla="*/ 1 w 136"/>
                <a:gd name="T31" fmla="*/ 1 h 148"/>
                <a:gd name="T32" fmla="*/ 1 w 136"/>
                <a:gd name="T33" fmla="*/ 1 h 148"/>
                <a:gd name="T34" fmla="*/ 1 w 136"/>
                <a:gd name="T35" fmla="*/ 1 h 148"/>
                <a:gd name="T36" fmla="*/ 1 w 136"/>
                <a:gd name="T37" fmla="*/ 1 h 148"/>
                <a:gd name="T38" fmla="*/ 1 w 136"/>
                <a:gd name="T39" fmla="*/ 1 h 148"/>
                <a:gd name="T40" fmla="*/ 1 w 136"/>
                <a:gd name="T41" fmla="*/ 1 h 148"/>
                <a:gd name="T42" fmla="*/ 1 w 136"/>
                <a:gd name="T43" fmla="*/ 1 h 148"/>
                <a:gd name="T44" fmla="*/ 1 w 136"/>
                <a:gd name="T45" fmla="*/ 1 h 148"/>
                <a:gd name="T46" fmla="*/ 1 w 136"/>
                <a:gd name="T47" fmla="*/ 1 h 148"/>
                <a:gd name="T48" fmla="*/ 1 w 136"/>
                <a:gd name="T49" fmla="*/ 1 h 148"/>
                <a:gd name="T50" fmla="*/ 1 w 136"/>
                <a:gd name="T51" fmla="*/ 1 h 148"/>
                <a:gd name="T52" fmla="*/ 1 w 136"/>
                <a:gd name="T53" fmla="*/ 1 h 148"/>
                <a:gd name="T54" fmla="*/ 1 w 136"/>
                <a:gd name="T55" fmla="*/ 1 h 148"/>
                <a:gd name="T56" fmla="*/ 1 w 136"/>
                <a:gd name="T57" fmla="*/ 1 h 148"/>
                <a:gd name="T58" fmla="*/ 1 w 136"/>
                <a:gd name="T59" fmla="*/ 1 h 148"/>
                <a:gd name="T60" fmla="*/ 1 w 136"/>
                <a:gd name="T61" fmla="*/ 1 h 148"/>
                <a:gd name="T62" fmla="*/ 1 w 136"/>
                <a:gd name="T63" fmla="*/ 1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8"/>
                <a:gd name="T98" fmla="*/ 136 w 136"/>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8">
                  <a:moveTo>
                    <a:pt x="14" y="75"/>
                  </a:moveTo>
                  <a:lnTo>
                    <a:pt x="6" y="67"/>
                  </a:lnTo>
                  <a:lnTo>
                    <a:pt x="1" y="57"/>
                  </a:lnTo>
                  <a:lnTo>
                    <a:pt x="0" y="47"/>
                  </a:lnTo>
                  <a:lnTo>
                    <a:pt x="4" y="38"/>
                  </a:lnTo>
                  <a:lnTo>
                    <a:pt x="7" y="33"/>
                  </a:lnTo>
                  <a:lnTo>
                    <a:pt x="11" y="30"/>
                  </a:lnTo>
                  <a:lnTo>
                    <a:pt x="15" y="27"/>
                  </a:lnTo>
                  <a:lnTo>
                    <a:pt x="20" y="25"/>
                  </a:lnTo>
                  <a:lnTo>
                    <a:pt x="24" y="25"/>
                  </a:lnTo>
                  <a:lnTo>
                    <a:pt x="30" y="25"/>
                  </a:lnTo>
                  <a:lnTo>
                    <a:pt x="35" y="25"/>
                  </a:lnTo>
                  <a:lnTo>
                    <a:pt x="41" y="27"/>
                  </a:lnTo>
                  <a:lnTo>
                    <a:pt x="43" y="16"/>
                  </a:lnTo>
                  <a:lnTo>
                    <a:pt x="50" y="8"/>
                  </a:lnTo>
                  <a:lnTo>
                    <a:pt x="58" y="2"/>
                  </a:lnTo>
                  <a:lnTo>
                    <a:pt x="68" y="0"/>
                  </a:lnTo>
                  <a:lnTo>
                    <a:pt x="79" y="2"/>
                  </a:lnTo>
                  <a:lnTo>
                    <a:pt x="87" y="8"/>
                  </a:lnTo>
                  <a:lnTo>
                    <a:pt x="92" y="16"/>
                  </a:lnTo>
                  <a:lnTo>
                    <a:pt x="95" y="26"/>
                  </a:lnTo>
                  <a:lnTo>
                    <a:pt x="100" y="24"/>
                  </a:lnTo>
                  <a:lnTo>
                    <a:pt x="105" y="23"/>
                  </a:lnTo>
                  <a:lnTo>
                    <a:pt x="111" y="23"/>
                  </a:lnTo>
                  <a:lnTo>
                    <a:pt x="117" y="24"/>
                  </a:lnTo>
                  <a:lnTo>
                    <a:pt x="121" y="26"/>
                  </a:lnTo>
                  <a:lnTo>
                    <a:pt x="126" y="29"/>
                  </a:lnTo>
                  <a:lnTo>
                    <a:pt x="129" y="32"/>
                  </a:lnTo>
                  <a:lnTo>
                    <a:pt x="133" y="37"/>
                  </a:lnTo>
                  <a:lnTo>
                    <a:pt x="136" y="46"/>
                  </a:lnTo>
                  <a:lnTo>
                    <a:pt x="135" y="56"/>
                  </a:lnTo>
                  <a:lnTo>
                    <a:pt x="130" y="65"/>
                  </a:lnTo>
                  <a:lnTo>
                    <a:pt x="122" y="73"/>
                  </a:lnTo>
                  <a:lnTo>
                    <a:pt x="130" y="80"/>
                  </a:lnTo>
                  <a:lnTo>
                    <a:pt x="135" y="90"/>
                  </a:lnTo>
                  <a:lnTo>
                    <a:pt x="136" y="100"/>
                  </a:lnTo>
                  <a:lnTo>
                    <a:pt x="133" y="110"/>
                  </a:lnTo>
                  <a:lnTo>
                    <a:pt x="129" y="115"/>
                  </a:lnTo>
                  <a:lnTo>
                    <a:pt x="126" y="118"/>
                  </a:lnTo>
                  <a:lnTo>
                    <a:pt x="121" y="121"/>
                  </a:lnTo>
                  <a:lnTo>
                    <a:pt x="117" y="122"/>
                  </a:lnTo>
                  <a:lnTo>
                    <a:pt x="112" y="123"/>
                  </a:lnTo>
                  <a:lnTo>
                    <a:pt x="106" y="123"/>
                  </a:lnTo>
                  <a:lnTo>
                    <a:pt x="102" y="122"/>
                  </a:lnTo>
                  <a:lnTo>
                    <a:pt x="96" y="121"/>
                  </a:lnTo>
                  <a:lnTo>
                    <a:pt x="94" y="131"/>
                  </a:lnTo>
                  <a:lnTo>
                    <a:pt x="88" y="140"/>
                  </a:lnTo>
                  <a:lnTo>
                    <a:pt x="80" y="146"/>
                  </a:lnTo>
                  <a:lnTo>
                    <a:pt x="69" y="148"/>
                  </a:lnTo>
                  <a:lnTo>
                    <a:pt x="59" y="146"/>
                  </a:lnTo>
                  <a:lnTo>
                    <a:pt x="51" y="140"/>
                  </a:lnTo>
                  <a:lnTo>
                    <a:pt x="45" y="131"/>
                  </a:lnTo>
                  <a:lnTo>
                    <a:pt x="42" y="121"/>
                  </a:lnTo>
                  <a:lnTo>
                    <a:pt x="36" y="123"/>
                  </a:lnTo>
                  <a:lnTo>
                    <a:pt x="31" y="124"/>
                  </a:lnTo>
                  <a:lnTo>
                    <a:pt x="26" y="124"/>
                  </a:lnTo>
                  <a:lnTo>
                    <a:pt x="21" y="123"/>
                  </a:lnTo>
                  <a:lnTo>
                    <a:pt x="16" y="122"/>
                  </a:lnTo>
                  <a:lnTo>
                    <a:pt x="12" y="120"/>
                  </a:lnTo>
                  <a:lnTo>
                    <a:pt x="8" y="116"/>
                  </a:lnTo>
                  <a:lnTo>
                    <a:pt x="5" y="111"/>
                  </a:lnTo>
                  <a:lnTo>
                    <a:pt x="1" y="101"/>
                  </a:lnTo>
                  <a:lnTo>
                    <a:pt x="3" y="92"/>
                  </a:lnTo>
                  <a:lnTo>
                    <a:pt x="7" y="83"/>
                  </a:lnTo>
                  <a:lnTo>
                    <a:pt x="14"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09" name="Freeform 80"/>
            <p:cNvSpPr>
              <a:spLocks/>
            </p:cNvSpPr>
            <p:nvPr/>
          </p:nvSpPr>
          <p:spPr bwMode="auto">
            <a:xfrm>
              <a:off x="2579" y="2473"/>
              <a:ext cx="20" cy="21"/>
            </a:xfrm>
            <a:custGeom>
              <a:avLst/>
              <a:gdLst>
                <a:gd name="T0" fmla="*/ 1 w 39"/>
                <a:gd name="T1" fmla="*/ 1 h 40"/>
                <a:gd name="T2" fmla="*/ 1 w 39"/>
                <a:gd name="T3" fmla="*/ 1 h 40"/>
                <a:gd name="T4" fmla="*/ 1 w 39"/>
                <a:gd name="T5" fmla="*/ 1 h 40"/>
                <a:gd name="T6" fmla="*/ 1 w 39"/>
                <a:gd name="T7" fmla="*/ 1 h 40"/>
                <a:gd name="T8" fmla="*/ 1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0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0"/>
                <a:gd name="T53" fmla="*/ 39 w 39"/>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0">
                  <a:moveTo>
                    <a:pt x="19" y="40"/>
                  </a:moveTo>
                  <a:lnTo>
                    <a:pt x="27" y="39"/>
                  </a:lnTo>
                  <a:lnTo>
                    <a:pt x="33" y="34"/>
                  </a:lnTo>
                  <a:lnTo>
                    <a:pt x="38" y="27"/>
                  </a:lnTo>
                  <a:lnTo>
                    <a:pt x="39" y="20"/>
                  </a:lnTo>
                  <a:lnTo>
                    <a:pt x="38" y="12"/>
                  </a:lnTo>
                  <a:lnTo>
                    <a:pt x="33" y="5"/>
                  </a:lnTo>
                  <a:lnTo>
                    <a:pt x="27" y="1"/>
                  </a:lnTo>
                  <a:lnTo>
                    <a:pt x="19" y="0"/>
                  </a:lnTo>
                  <a:lnTo>
                    <a:pt x="12" y="1"/>
                  </a:lnTo>
                  <a:lnTo>
                    <a:pt x="6" y="5"/>
                  </a:lnTo>
                  <a:lnTo>
                    <a:pt x="1" y="12"/>
                  </a:lnTo>
                  <a:lnTo>
                    <a:pt x="0" y="20"/>
                  </a:lnTo>
                  <a:lnTo>
                    <a:pt x="1" y="27"/>
                  </a:lnTo>
                  <a:lnTo>
                    <a:pt x="6" y="34"/>
                  </a:lnTo>
                  <a:lnTo>
                    <a:pt x="12" y="39"/>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0" name="Freeform 81"/>
            <p:cNvSpPr>
              <a:spLocks/>
            </p:cNvSpPr>
            <p:nvPr/>
          </p:nvSpPr>
          <p:spPr bwMode="auto">
            <a:xfrm>
              <a:off x="2642" y="1923"/>
              <a:ext cx="68" cy="74"/>
            </a:xfrm>
            <a:custGeom>
              <a:avLst/>
              <a:gdLst>
                <a:gd name="T0" fmla="*/ 1 w 136"/>
                <a:gd name="T1" fmla="*/ 1 h 147"/>
                <a:gd name="T2" fmla="*/ 0 w 136"/>
                <a:gd name="T3" fmla="*/ 1 h 147"/>
                <a:gd name="T4" fmla="*/ 1 w 136"/>
                <a:gd name="T5" fmla="*/ 1 h 147"/>
                <a:gd name="T6" fmla="*/ 1 w 136"/>
                <a:gd name="T7" fmla="*/ 1 h 147"/>
                <a:gd name="T8" fmla="*/ 1 w 136"/>
                <a:gd name="T9" fmla="*/ 1 h 147"/>
                <a:gd name="T10" fmla="*/ 1 w 136"/>
                <a:gd name="T11" fmla="*/ 1 h 147"/>
                <a:gd name="T12" fmla="*/ 1 w 136"/>
                <a:gd name="T13" fmla="*/ 1 h 147"/>
                <a:gd name="T14" fmla="*/ 1 w 136"/>
                <a:gd name="T15" fmla="*/ 1 h 147"/>
                <a:gd name="T16" fmla="*/ 1 w 136"/>
                <a:gd name="T17" fmla="*/ 1 h 147"/>
                <a:gd name="T18" fmla="*/ 1 w 136"/>
                <a:gd name="T19" fmla="*/ 1 h 147"/>
                <a:gd name="T20" fmla="*/ 1 w 136"/>
                <a:gd name="T21" fmla="*/ 1 h 147"/>
                <a:gd name="T22" fmla="*/ 1 w 136"/>
                <a:gd name="T23" fmla="*/ 1 h 147"/>
                <a:gd name="T24" fmla="*/ 1 w 136"/>
                <a:gd name="T25" fmla="*/ 1 h 147"/>
                <a:gd name="T26" fmla="*/ 1 w 136"/>
                <a:gd name="T27" fmla="*/ 1 h 147"/>
                <a:gd name="T28" fmla="*/ 1 w 136"/>
                <a:gd name="T29" fmla="*/ 1 h 147"/>
                <a:gd name="T30" fmla="*/ 1 w 136"/>
                <a:gd name="T31" fmla="*/ 1 h 147"/>
                <a:gd name="T32" fmla="*/ 1 w 136"/>
                <a:gd name="T33" fmla="*/ 1 h 147"/>
                <a:gd name="T34" fmla="*/ 1 w 136"/>
                <a:gd name="T35" fmla="*/ 1 h 147"/>
                <a:gd name="T36" fmla="*/ 1 w 136"/>
                <a:gd name="T37" fmla="*/ 1 h 147"/>
                <a:gd name="T38" fmla="*/ 1 w 136"/>
                <a:gd name="T39" fmla="*/ 1 h 147"/>
                <a:gd name="T40" fmla="*/ 1 w 136"/>
                <a:gd name="T41" fmla="*/ 1 h 147"/>
                <a:gd name="T42" fmla="*/ 1 w 136"/>
                <a:gd name="T43" fmla="*/ 1 h 147"/>
                <a:gd name="T44" fmla="*/ 1 w 136"/>
                <a:gd name="T45" fmla="*/ 1 h 147"/>
                <a:gd name="T46" fmla="*/ 1 w 136"/>
                <a:gd name="T47" fmla="*/ 1 h 147"/>
                <a:gd name="T48" fmla="*/ 1 w 136"/>
                <a:gd name="T49" fmla="*/ 1 h 147"/>
                <a:gd name="T50" fmla="*/ 1 w 136"/>
                <a:gd name="T51" fmla="*/ 1 h 147"/>
                <a:gd name="T52" fmla="*/ 1 w 136"/>
                <a:gd name="T53" fmla="*/ 1 h 147"/>
                <a:gd name="T54" fmla="*/ 1 w 136"/>
                <a:gd name="T55" fmla="*/ 1 h 147"/>
                <a:gd name="T56" fmla="*/ 1 w 136"/>
                <a:gd name="T57" fmla="*/ 1 h 147"/>
                <a:gd name="T58" fmla="*/ 1 w 136"/>
                <a:gd name="T59" fmla="*/ 1 h 147"/>
                <a:gd name="T60" fmla="*/ 1 w 136"/>
                <a:gd name="T61" fmla="*/ 1 h 147"/>
                <a:gd name="T62" fmla="*/ 1 w 136"/>
                <a:gd name="T63" fmla="*/ 1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7"/>
                <a:gd name="T98" fmla="*/ 136 w 136"/>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7">
                  <a:moveTo>
                    <a:pt x="14" y="74"/>
                  </a:moveTo>
                  <a:lnTo>
                    <a:pt x="6" y="66"/>
                  </a:lnTo>
                  <a:lnTo>
                    <a:pt x="1" y="57"/>
                  </a:lnTo>
                  <a:lnTo>
                    <a:pt x="0" y="47"/>
                  </a:lnTo>
                  <a:lnTo>
                    <a:pt x="4" y="36"/>
                  </a:lnTo>
                  <a:lnTo>
                    <a:pt x="7" y="33"/>
                  </a:lnTo>
                  <a:lnTo>
                    <a:pt x="11" y="30"/>
                  </a:lnTo>
                  <a:lnTo>
                    <a:pt x="15" y="26"/>
                  </a:lnTo>
                  <a:lnTo>
                    <a:pt x="20" y="25"/>
                  </a:lnTo>
                  <a:lnTo>
                    <a:pt x="25" y="24"/>
                  </a:lnTo>
                  <a:lnTo>
                    <a:pt x="30" y="24"/>
                  </a:lnTo>
                  <a:lnTo>
                    <a:pt x="35" y="25"/>
                  </a:lnTo>
                  <a:lnTo>
                    <a:pt x="41" y="27"/>
                  </a:lnTo>
                  <a:lnTo>
                    <a:pt x="43" y="16"/>
                  </a:lnTo>
                  <a:lnTo>
                    <a:pt x="50" y="8"/>
                  </a:lnTo>
                  <a:lnTo>
                    <a:pt x="58" y="2"/>
                  </a:lnTo>
                  <a:lnTo>
                    <a:pt x="68" y="0"/>
                  </a:lnTo>
                  <a:lnTo>
                    <a:pt x="79" y="2"/>
                  </a:lnTo>
                  <a:lnTo>
                    <a:pt x="87" y="8"/>
                  </a:lnTo>
                  <a:lnTo>
                    <a:pt x="92" y="16"/>
                  </a:lnTo>
                  <a:lnTo>
                    <a:pt x="95" y="26"/>
                  </a:lnTo>
                  <a:lnTo>
                    <a:pt x="101" y="24"/>
                  </a:lnTo>
                  <a:lnTo>
                    <a:pt x="105" y="23"/>
                  </a:lnTo>
                  <a:lnTo>
                    <a:pt x="111" y="23"/>
                  </a:lnTo>
                  <a:lnTo>
                    <a:pt x="116" y="24"/>
                  </a:lnTo>
                  <a:lnTo>
                    <a:pt x="121" y="25"/>
                  </a:lnTo>
                  <a:lnTo>
                    <a:pt x="126" y="28"/>
                  </a:lnTo>
                  <a:lnTo>
                    <a:pt x="129" y="32"/>
                  </a:lnTo>
                  <a:lnTo>
                    <a:pt x="133" y="35"/>
                  </a:lnTo>
                  <a:lnTo>
                    <a:pt x="136" y="46"/>
                  </a:lnTo>
                  <a:lnTo>
                    <a:pt x="135" y="55"/>
                  </a:lnTo>
                  <a:lnTo>
                    <a:pt x="130" y="65"/>
                  </a:lnTo>
                  <a:lnTo>
                    <a:pt x="122" y="72"/>
                  </a:lnTo>
                  <a:lnTo>
                    <a:pt x="130" y="80"/>
                  </a:lnTo>
                  <a:lnTo>
                    <a:pt x="135" y="89"/>
                  </a:lnTo>
                  <a:lnTo>
                    <a:pt x="136" y="100"/>
                  </a:lnTo>
                  <a:lnTo>
                    <a:pt x="133" y="110"/>
                  </a:lnTo>
                  <a:lnTo>
                    <a:pt x="129" y="114"/>
                  </a:lnTo>
                  <a:lnTo>
                    <a:pt x="126" y="117"/>
                  </a:lnTo>
                  <a:lnTo>
                    <a:pt x="121" y="121"/>
                  </a:lnTo>
                  <a:lnTo>
                    <a:pt x="117" y="122"/>
                  </a:lnTo>
                  <a:lnTo>
                    <a:pt x="112" y="123"/>
                  </a:lnTo>
                  <a:lnTo>
                    <a:pt x="106" y="123"/>
                  </a:lnTo>
                  <a:lnTo>
                    <a:pt x="102" y="122"/>
                  </a:lnTo>
                  <a:lnTo>
                    <a:pt x="96" y="121"/>
                  </a:lnTo>
                  <a:lnTo>
                    <a:pt x="94" y="131"/>
                  </a:lnTo>
                  <a:lnTo>
                    <a:pt x="88" y="139"/>
                  </a:lnTo>
                  <a:lnTo>
                    <a:pt x="80" y="145"/>
                  </a:lnTo>
                  <a:lnTo>
                    <a:pt x="69" y="147"/>
                  </a:lnTo>
                  <a:lnTo>
                    <a:pt x="59" y="145"/>
                  </a:lnTo>
                  <a:lnTo>
                    <a:pt x="51" y="139"/>
                  </a:lnTo>
                  <a:lnTo>
                    <a:pt x="45" y="131"/>
                  </a:lnTo>
                  <a:lnTo>
                    <a:pt x="42" y="121"/>
                  </a:lnTo>
                  <a:lnTo>
                    <a:pt x="36" y="123"/>
                  </a:lnTo>
                  <a:lnTo>
                    <a:pt x="31" y="124"/>
                  </a:lnTo>
                  <a:lnTo>
                    <a:pt x="26" y="124"/>
                  </a:lnTo>
                  <a:lnTo>
                    <a:pt x="21" y="123"/>
                  </a:lnTo>
                  <a:lnTo>
                    <a:pt x="16" y="122"/>
                  </a:lnTo>
                  <a:lnTo>
                    <a:pt x="12" y="119"/>
                  </a:lnTo>
                  <a:lnTo>
                    <a:pt x="8" y="116"/>
                  </a:lnTo>
                  <a:lnTo>
                    <a:pt x="5" y="111"/>
                  </a:lnTo>
                  <a:lnTo>
                    <a:pt x="1" y="101"/>
                  </a:lnTo>
                  <a:lnTo>
                    <a:pt x="3" y="92"/>
                  </a:lnTo>
                  <a:lnTo>
                    <a:pt x="7" y="83"/>
                  </a:lnTo>
                  <a:lnTo>
                    <a:pt x="14" y="7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1" name="Freeform 82"/>
            <p:cNvSpPr>
              <a:spLocks/>
            </p:cNvSpPr>
            <p:nvPr/>
          </p:nvSpPr>
          <p:spPr bwMode="auto">
            <a:xfrm>
              <a:off x="2667" y="1949"/>
              <a:ext cx="20" cy="20"/>
            </a:xfrm>
            <a:custGeom>
              <a:avLst/>
              <a:gdLst>
                <a:gd name="T0" fmla="*/ 1 w 39"/>
                <a:gd name="T1" fmla="*/ 1 h 39"/>
                <a:gd name="T2" fmla="*/ 1 w 39"/>
                <a:gd name="T3" fmla="*/ 1 h 39"/>
                <a:gd name="T4" fmla="*/ 1 w 39"/>
                <a:gd name="T5" fmla="*/ 1 h 39"/>
                <a:gd name="T6" fmla="*/ 1 w 39"/>
                <a:gd name="T7" fmla="*/ 1 h 39"/>
                <a:gd name="T8" fmla="*/ 1 w 39"/>
                <a:gd name="T9" fmla="*/ 1 h 39"/>
                <a:gd name="T10" fmla="*/ 1 w 39"/>
                <a:gd name="T11" fmla="*/ 1 h 39"/>
                <a:gd name="T12" fmla="*/ 1 w 39"/>
                <a:gd name="T13" fmla="*/ 1 h 39"/>
                <a:gd name="T14" fmla="*/ 1 w 39"/>
                <a:gd name="T15" fmla="*/ 1 h 39"/>
                <a:gd name="T16" fmla="*/ 1 w 39"/>
                <a:gd name="T17" fmla="*/ 0 h 39"/>
                <a:gd name="T18" fmla="*/ 1 w 39"/>
                <a:gd name="T19" fmla="*/ 1 h 39"/>
                <a:gd name="T20" fmla="*/ 1 w 39"/>
                <a:gd name="T21" fmla="*/ 1 h 39"/>
                <a:gd name="T22" fmla="*/ 1 w 39"/>
                <a:gd name="T23" fmla="*/ 1 h 39"/>
                <a:gd name="T24" fmla="*/ 0 w 39"/>
                <a:gd name="T25" fmla="*/ 1 h 39"/>
                <a:gd name="T26" fmla="*/ 1 w 39"/>
                <a:gd name="T27" fmla="*/ 1 h 39"/>
                <a:gd name="T28" fmla="*/ 1 w 39"/>
                <a:gd name="T29" fmla="*/ 1 h 39"/>
                <a:gd name="T30" fmla="*/ 1 w 39"/>
                <a:gd name="T31" fmla="*/ 1 h 39"/>
                <a:gd name="T32" fmla="*/ 1 w 39"/>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9"/>
                <a:gd name="T53" fmla="*/ 39 w 39"/>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9">
                  <a:moveTo>
                    <a:pt x="19" y="39"/>
                  </a:moveTo>
                  <a:lnTo>
                    <a:pt x="28" y="38"/>
                  </a:lnTo>
                  <a:lnTo>
                    <a:pt x="33" y="33"/>
                  </a:lnTo>
                  <a:lnTo>
                    <a:pt x="38" y="27"/>
                  </a:lnTo>
                  <a:lnTo>
                    <a:pt x="39" y="19"/>
                  </a:lnTo>
                  <a:lnTo>
                    <a:pt x="38" y="12"/>
                  </a:lnTo>
                  <a:lnTo>
                    <a:pt x="33" y="5"/>
                  </a:lnTo>
                  <a:lnTo>
                    <a:pt x="28" y="1"/>
                  </a:lnTo>
                  <a:lnTo>
                    <a:pt x="19" y="0"/>
                  </a:lnTo>
                  <a:lnTo>
                    <a:pt x="13" y="1"/>
                  </a:lnTo>
                  <a:lnTo>
                    <a:pt x="6" y="5"/>
                  </a:lnTo>
                  <a:lnTo>
                    <a:pt x="1" y="12"/>
                  </a:lnTo>
                  <a:lnTo>
                    <a:pt x="0" y="19"/>
                  </a:lnTo>
                  <a:lnTo>
                    <a:pt x="1" y="27"/>
                  </a:lnTo>
                  <a:lnTo>
                    <a:pt x="6" y="33"/>
                  </a:lnTo>
                  <a:lnTo>
                    <a:pt x="13" y="38"/>
                  </a:lnTo>
                  <a:lnTo>
                    <a:pt x="19" y="3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2" name="Freeform 83"/>
            <p:cNvSpPr>
              <a:spLocks/>
            </p:cNvSpPr>
            <p:nvPr/>
          </p:nvSpPr>
          <p:spPr bwMode="auto">
            <a:xfrm>
              <a:off x="2593" y="1695"/>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8" y="18"/>
                  </a:lnTo>
                  <a:lnTo>
                    <a:pt x="55" y="13"/>
                  </a:lnTo>
                  <a:lnTo>
                    <a:pt x="51" y="9"/>
                  </a:lnTo>
                  <a:lnTo>
                    <a:pt x="47" y="5"/>
                  </a:lnTo>
                  <a:lnTo>
                    <a:pt x="42" y="2"/>
                  </a:lnTo>
                  <a:lnTo>
                    <a:pt x="36" y="1"/>
                  </a:lnTo>
                  <a:lnTo>
                    <a:pt x="30" y="0"/>
                  </a:lnTo>
                  <a:lnTo>
                    <a:pt x="19" y="2"/>
                  </a:lnTo>
                  <a:lnTo>
                    <a:pt x="10" y="9"/>
                  </a:lnTo>
                  <a:lnTo>
                    <a:pt x="3" y="18"/>
                  </a:lnTo>
                  <a:lnTo>
                    <a:pt x="0" y="29"/>
                  </a:lnTo>
                  <a:lnTo>
                    <a:pt x="2" y="35"/>
                  </a:lnTo>
                  <a:lnTo>
                    <a:pt x="3" y="41"/>
                  </a:lnTo>
                  <a:lnTo>
                    <a:pt x="6" y="46"/>
                  </a:lnTo>
                  <a:lnTo>
                    <a:pt x="10" y="50"/>
                  </a:lnTo>
                  <a:lnTo>
                    <a:pt x="14" y="54"/>
                  </a:lnTo>
                  <a:lnTo>
                    <a:pt x="19" y="57"/>
                  </a:lnTo>
                  <a:lnTo>
                    <a:pt x="25" y="58"/>
                  </a:lnTo>
                  <a:lnTo>
                    <a:pt x="30" y="59"/>
                  </a:lnTo>
                  <a:lnTo>
                    <a:pt x="36" y="58"/>
                  </a:lnTo>
                  <a:lnTo>
                    <a:pt x="42" y="57"/>
                  </a:lnTo>
                  <a:lnTo>
                    <a:pt x="47" y="54"/>
                  </a:lnTo>
                  <a:lnTo>
                    <a:pt x="51" y="50"/>
                  </a:lnTo>
                  <a:lnTo>
                    <a:pt x="55"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3" name="Freeform 84"/>
            <p:cNvSpPr>
              <a:spLocks/>
            </p:cNvSpPr>
            <p:nvPr/>
          </p:nvSpPr>
          <p:spPr bwMode="auto">
            <a:xfrm>
              <a:off x="2601" y="170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1" y="29"/>
                  </a:lnTo>
                  <a:lnTo>
                    <a:pt x="7" y="27"/>
                  </a:lnTo>
                  <a:lnTo>
                    <a:pt x="5" y="26"/>
                  </a:lnTo>
                  <a:lnTo>
                    <a:pt x="4" y="24"/>
                  </a:lnTo>
                  <a:lnTo>
                    <a:pt x="2" y="20"/>
                  </a:lnTo>
                  <a:lnTo>
                    <a:pt x="0" y="18"/>
                  </a:lnTo>
                  <a:lnTo>
                    <a:pt x="0" y="15"/>
                  </a:lnTo>
                  <a:lnTo>
                    <a:pt x="0" y="12"/>
                  </a:lnTo>
                  <a:lnTo>
                    <a:pt x="2" y="10"/>
                  </a:lnTo>
                  <a:lnTo>
                    <a:pt x="4" y="7"/>
                  </a:lnTo>
                  <a:lnTo>
                    <a:pt x="5" y="5"/>
                  </a:lnTo>
                  <a:lnTo>
                    <a:pt x="7" y="3"/>
                  </a:lnTo>
                  <a:lnTo>
                    <a:pt x="11" y="2"/>
                  </a:lnTo>
                  <a:lnTo>
                    <a:pt x="13" y="0"/>
                  </a:lnTo>
                  <a:lnTo>
                    <a:pt x="15" y="0"/>
                  </a:lnTo>
                  <a:lnTo>
                    <a:pt x="19" y="0"/>
                  </a:lnTo>
                  <a:lnTo>
                    <a:pt x="21" y="2"/>
                  </a:lnTo>
                  <a:lnTo>
                    <a:pt x="23" y="3"/>
                  </a:lnTo>
                  <a:lnTo>
                    <a:pt x="26" y="5"/>
                  </a:lnTo>
                  <a:lnTo>
                    <a:pt x="28" y="7"/>
                  </a:lnTo>
                  <a:lnTo>
                    <a:pt x="29" y="10"/>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4" name="Freeform 85"/>
            <p:cNvSpPr>
              <a:spLocks/>
            </p:cNvSpPr>
            <p:nvPr/>
          </p:nvSpPr>
          <p:spPr bwMode="auto">
            <a:xfrm>
              <a:off x="2352" y="181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7" y="19"/>
                  </a:lnTo>
                  <a:lnTo>
                    <a:pt x="54" y="14"/>
                  </a:lnTo>
                  <a:lnTo>
                    <a:pt x="51" y="10"/>
                  </a:lnTo>
                  <a:lnTo>
                    <a:pt x="46" y="6"/>
                  </a:lnTo>
                  <a:lnTo>
                    <a:pt x="41" y="3"/>
                  </a:lnTo>
                  <a:lnTo>
                    <a:pt x="36" y="1"/>
                  </a:lnTo>
                  <a:lnTo>
                    <a:pt x="30" y="0"/>
                  </a:lnTo>
                  <a:lnTo>
                    <a:pt x="18" y="3"/>
                  </a:lnTo>
                  <a:lnTo>
                    <a:pt x="8" y="10"/>
                  </a:lnTo>
                  <a:lnTo>
                    <a:pt x="2" y="19"/>
                  </a:lnTo>
                  <a:lnTo>
                    <a:pt x="0" y="30"/>
                  </a:lnTo>
                  <a:lnTo>
                    <a:pt x="0" y="36"/>
                  </a:lnTo>
                  <a:lnTo>
                    <a:pt x="2" y="42"/>
                  </a:lnTo>
                  <a:lnTo>
                    <a:pt x="4" y="46"/>
                  </a:lnTo>
                  <a:lnTo>
                    <a:pt x="8" y="51"/>
                  </a:lnTo>
                  <a:lnTo>
                    <a:pt x="13" y="54"/>
                  </a:lnTo>
                  <a:lnTo>
                    <a:pt x="18" y="58"/>
                  </a:lnTo>
                  <a:lnTo>
                    <a:pt x="24" y="59"/>
                  </a:lnTo>
                  <a:lnTo>
                    <a:pt x="30" y="60"/>
                  </a:lnTo>
                  <a:lnTo>
                    <a:pt x="36" y="59"/>
                  </a:lnTo>
                  <a:lnTo>
                    <a:pt x="41" y="58"/>
                  </a:lnTo>
                  <a:lnTo>
                    <a:pt x="46" y="54"/>
                  </a:lnTo>
                  <a:lnTo>
                    <a:pt x="51" y="51"/>
                  </a:lnTo>
                  <a:lnTo>
                    <a:pt x="54" y="46"/>
                  </a:lnTo>
                  <a:lnTo>
                    <a:pt x="57"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5" name="Freeform 86"/>
            <p:cNvSpPr>
              <a:spLocks/>
            </p:cNvSpPr>
            <p:nvPr/>
          </p:nvSpPr>
          <p:spPr bwMode="auto">
            <a:xfrm>
              <a:off x="2359" y="1819"/>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30"/>
                <a:gd name="T89" fmla="*/ 29 w 29"/>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30">
                  <a:moveTo>
                    <a:pt x="15" y="30"/>
                  </a:moveTo>
                  <a:lnTo>
                    <a:pt x="11" y="30"/>
                  </a:lnTo>
                  <a:lnTo>
                    <a:pt x="9" y="29"/>
                  </a:lnTo>
                  <a:lnTo>
                    <a:pt x="7" y="27"/>
                  </a:lnTo>
                  <a:lnTo>
                    <a:pt x="4" y="26"/>
                  </a:lnTo>
                  <a:lnTo>
                    <a:pt x="2" y="23"/>
                  </a:lnTo>
                  <a:lnTo>
                    <a:pt x="1" y="21"/>
                  </a:lnTo>
                  <a:lnTo>
                    <a:pt x="0" y="18"/>
                  </a:lnTo>
                  <a:lnTo>
                    <a:pt x="0" y="15"/>
                  </a:lnTo>
                  <a:lnTo>
                    <a:pt x="0" y="13"/>
                  </a:lnTo>
                  <a:lnTo>
                    <a:pt x="1" y="10"/>
                  </a:lnTo>
                  <a:lnTo>
                    <a:pt x="2" y="7"/>
                  </a:lnTo>
                  <a:lnTo>
                    <a:pt x="4" y="5"/>
                  </a:lnTo>
                  <a:lnTo>
                    <a:pt x="7" y="3"/>
                  </a:lnTo>
                  <a:lnTo>
                    <a:pt x="9" y="1"/>
                  </a:lnTo>
                  <a:lnTo>
                    <a:pt x="11" y="0"/>
                  </a:lnTo>
                  <a:lnTo>
                    <a:pt x="15" y="0"/>
                  </a:lnTo>
                  <a:lnTo>
                    <a:pt x="17" y="0"/>
                  </a:lnTo>
                  <a:lnTo>
                    <a:pt x="21" y="1"/>
                  </a:lnTo>
                  <a:lnTo>
                    <a:pt x="23" y="3"/>
                  </a:lnTo>
                  <a:lnTo>
                    <a:pt x="25" y="5"/>
                  </a:lnTo>
                  <a:lnTo>
                    <a:pt x="26" y="7"/>
                  </a:lnTo>
                  <a:lnTo>
                    <a:pt x="28" y="10"/>
                  </a:lnTo>
                  <a:lnTo>
                    <a:pt x="29" y="13"/>
                  </a:lnTo>
                  <a:lnTo>
                    <a:pt x="29" y="15"/>
                  </a:lnTo>
                  <a:lnTo>
                    <a:pt x="28"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6" name="Freeform 87"/>
            <p:cNvSpPr>
              <a:spLocks/>
            </p:cNvSpPr>
            <p:nvPr/>
          </p:nvSpPr>
          <p:spPr bwMode="auto">
            <a:xfrm>
              <a:off x="2336" y="1607"/>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8" y="24"/>
                  </a:lnTo>
                  <a:lnTo>
                    <a:pt x="57" y="19"/>
                  </a:lnTo>
                  <a:lnTo>
                    <a:pt x="54" y="13"/>
                  </a:lnTo>
                  <a:lnTo>
                    <a:pt x="50" y="8"/>
                  </a:lnTo>
                  <a:lnTo>
                    <a:pt x="46" y="5"/>
                  </a:lnTo>
                  <a:lnTo>
                    <a:pt x="41" y="3"/>
                  </a:lnTo>
                  <a:lnTo>
                    <a:pt x="35" y="0"/>
                  </a:lnTo>
                  <a:lnTo>
                    <a:pt x="30" y="0"/>
                  </a:lnTo>
                  <a:lnTo>
                    <a:pt x="18" y="3"/>
                  </a:lnTo>
                  <a:lnTo>
                    <a:pt x="9" y="8"/>
                  </a:lnTo>
                  <a:lnTo>
                    <a:pt x="2" y="19"/>
                  </a:lnTo>
                  <a:lnTo>
                    <a:pt x="0" y="30"/>
                  </a:lnTo>
                  <a:lnTo>
                    <a:pt x="1" y="36"/>
                  </a:lnTo>
                  <a:lnTo>
                    <a:pt x="2" y="41"/>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7" name="Freeform 88"/>
            <p:cNvSpPr>
              <a:spLocks/>
            </p:cNvSpPr>
            <p:nvPr/>
          </p:nvSpPr>
          <p:spPr bwMode="auto">
            <a:xfrm>
              <a:off x="2343" y="1614"/>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1" y="29"/>
                  </a:lnTo>
                  <a:lnTo>
                    <a:pt x="9" y="28"/>
                  </a:lnTo>
                  <a:lnTo>
                    <a:pt x="7" y="27"/>
                  </a:lnTo>
                  <a:lnTo>
                    <a:pt x="4" y="26"/>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1"/>
                  </a:lnTo>
                  <a:lnTo>
                    <a:pt x="25" y="26"/>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8" name="Freeform 89"/>
            <p:cNvSpPr>
              <a:spLocks/>
            </p:cNvSpPr>
            <p:nvPr/>
          </p:nvSpPr>
          <p:spPr bwMode="auto">
            <a:xfrm>
              <a:off x="2456" y="192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5" y="13"/>
                  </a:lnTo>
                  <a:lnTo>
                    <a:pt x="52" y="8"/>
                  </a:lnTo>
                  <a:lnTo>
                    <a:pt x="47" y="5"/>
                  </a:lnTo>
                  <a:lnTo>
                    <a:pt x="42" y="3"/>
                  </a:lnTo>
                  <a:lnTo>
                    <a:pt x="36" y="0"/>
                  </a:lnTo>
                  <a:lnTo>
                    <a:pt x="30" y="0"/>
                  </a:lnTo>
                  <a:lnTo>
                    <a:pt x="19" y="3"/>
                  </a:lnTo>
                  <a:lnTo>
                    <a:pt x="9" y="8"/>
                  </a:lnTo>
                  <a:lnTo>
                    <a:pt x="2" y="19"/>
                  </a:lnTo>
                  <a:lnTo>
                    <a:pt x="0" y="30"/>
                  </a:lnTo>
                  <a:lnTo>
                    <a:pt x="1" y="36"/>
                  </a:lnTo>
                  <a:lnTo>
                    <a:pt x="2" y="42"/>
                  </a:lnTo>
                  <a:lnTo>
                    <a:pt x="6" y="46"/>
                  </a:lnTo>
                  <a:lnTo>
                    <a:pt x="9" y="51"/>
                  </a:lnTo>
                  <a:lnTo>
                    <a:pt x="14" y="54"/>
                  </a:lnTo>
                  <a:lnTo>
                    <a:pt x="19" y="58"/>
                  </a:lnTo>
                  <a:lnTo>
                    <a:pt x="24" y="59"/>
                  </a:lnTo>
                  <a:lnTo>
                    <a:pt x="30" y="60"/>
                  </a:lnTo>
                  <a:lnTo>
                    <a:pt x="36" y="59"/>
                  </a:lnTo>
                  <a:lnTo>
                    <a:pt x="42" y="58"/>
                  </a:lnTo>
                  <a:lnTo>
                    <a:pt x="47" y="54"/>
                  </a:lnTo>
                  <a:lnTo>
                    <a:pt x="52" y="51"/>
                  </a:lnTo>
                  <a:lnTo>
                    <a:pt x="55"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19" name="Freeform 90"/>
            <p:cNvSpPr>
              <a:spLocks/>
            </p:cNvSpPr>
            <p:nvPr/>
          </p:nvSpPr>
          <p:spPr bwMode="auto">
            <a:xfrm>
              <a:off x="2463" y="193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1" y="29"/>
                  </a:lnTo>
                  <a:lnTo>
                    <a:pt x="7" y="27"/>
                  </a:lnTo>
                  <a:lnTo>
                    <a:pt x="5" y="26"/>
                  </a:lnTo>
                  <a:lnTo>
                    <a:pt x="4" y="23"/>
                  </a:lnTo>
                  <a:lnTo>
                    <a:pt x="1" y="20"/>
                  </a:lnTo>
                  <a:lnTo>
                    <a:pt x="0" y="18"/>
                  </a:lnTo>
                  <a:lnTo>
                    <a:pt x="0" y="15"/>
                  </a:lnTo>
                  <a:lnTo>
                    <a:pt x="0" y="12"/>
                  </a:lnTo>
                  <a:lnTo>
                    <a:pt x="1" y="9"/>
                  </a:lnTo>
                  <a:lnTo>
                    <a:pt x="4" y="7"/>
                  </a:lnTo>
                  <a:lnTo>
                    <a:pt x="5" y="5"/>
                  </a:lnTo>
                  <a:lnTo>
                    <a:pt x="7" y="3"/>
                  </a:lnTo>
                  <a:lnTo>
                    <a:pt x="11" y="1"/>
                  </a:lnTo>
                  <a:lnTo>
                    <a:pt x="13" y="0"/>
                  </a:lnTo>
                  <a:lnTo>
                    <a:pt x="15" y="0"/>
                  </a:lnTo>
                  <a:lnTo>
                    <a:pt x="19" y="0"/>
                  </a:lnTo>
                  <a:lnTo>
                    <a:pt x="21" y="1"/>
                  </a:lnTo>
                  <a:lnTo>
                    <a:pt x="23" y="3"/>
                  </a:lnTo>
                  <a:lnTo>
                    <a:pt x="26" y="5"/>
                  </a:lnTo>
                  <a:lnTo>
                    <a:pt x="28" y="7"/>
                  </a:lnTo>
                  <a:lnTo>
                    <a:pt x="29" y="9"/>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0" name="Freeform 91"/>
            <p:cNvSpPr>
              <a:spLocks/>
            </p:cNvSpPr>
            <p:nvPr/>
          </p:nvSpPr>
          <p:spPr bwMode="auto">
            <a:xfrm>
              <a:off x="2357" y="1988"/>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4" y="12"/>
                  </a:lnTo>
                  <a:lnTo>
                    <a:pt x="51" y="8"/>
                  </a:lnTo>
                  <a:lnTo>
                    <a:pt x="46" y="4"/>
                  </a:lnTo>
                  <a:lnTo>
                    <a:pt x="42" y="2"/>
                  </a:lnTo>
                  <a:lnTo>
                    <a:pt x="36" y="0"/>
                  </a:lnTo>
                  <a:lnTo>
                    <a:pt x="30" y="0"/>
                  </a:lnTo>
                  <a:lnTo>
                    <a:pt x="19" y="2"/>
                  </a:lnTo>
                  <a:lnTo>
                    <a:pt x="9" y="8"/>
                  </a:lnTo>
                  <a:lnTo>
                    <a:pt x="3" y="18"/>
                  </a:lnTo>
                  <a:lnTo>
                    <a:pt x="0" y="30"/>
                  </a:lnTo>
                  <a:lnTo>
                    <a:pt x="1" y="35"/>
                  </a:lnTo>
                  <a:lnTo>
                    <a:pt x="3" y="40"/>
                  </a:lnTo>
                  <a:lnTo>
                    <a:pt x="6" y="46"/>
                  </a:lnTo>
                  <a:lnTo>
                    <a:pt x="9" y="50"/>
                  </a:lnTo>
                  <a:lnTo>
                    <a:pt x="14" y="54"/>
                  </a:lnTo>
                  <a:lnTo>
                    <a:pt x="19" y="56"/>
                  </a:lnTo>
                  <a:lnTo>
                    <a:pt x="24" y="59"/>
                  </a:lnTo>
                  <a:lnTo>
                    <a:pt x="30" y="59"/>
                  </a:lnTo>
                  <a:lnTo>
                    <a:pt x="36" y="59"/>
                  </a:lnTo>
                  <a:lnTo>
                    <a:pt x="42" y="56"/>
                  </a:lnTo>
                  <a:lnTo>
                    <a:pt x="46" y="54"/>
                  </a:lnTo>
                  <a:lnTo>
                    <a:pt x="51" y="50"/>
                  </a:lnTo>
                  <a:lnTo>
                    <a:pt x="54" y="46"/>
                  </a:lnTo>
                  <a:lnTo>
                    <a:pt x="58" y="40"/>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1" name="Freeform 92"/>
            <p:cNvSpPr>
              <a:spLocks/>
            </p:cNvSpPr>
            <p:nvPr/>
          </p:nvSpPr>
          <p:spPr bwMode="auto">
            <a:xfrm>
              <a:off x="2365" y="1995"/>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3" y="29"/>
                  </a:lnTo>
                  <a:lnTo>
                    <a:pt x="9" y="27"/>
                  </a:lnTo>
                  <a:lnTo>
                    <a:pt x="7" y="26"/>
                  </a:lnTo>
                  <a:lnTo>
                    <a:pt x="5" y="25"/>
                  </a:lnTo>
                  <a:lnTo>
                    <a:pt x="3" y="23"/>
                  </a:lnTo>
                  <a:lnTo>
                    <a:pt x="1" y="19"/>
                  </a:lnTo>
                  <a:lnTo>
                    <a:pt x="0" y="17"/>
                  </a:lnTo>
                  <a:lnTo>
                    <a:pt x="0" y="15"/>
                  </a:lnTo>
                  <a:lnTo>
                    <a:pt x="0" y="11"/>
                  </a:lnTo>
                  <a:lnTo>
                    <a:pt x="1" y="9"/>
                  </a:lnTo>
                  <a:lnTo>
                    <a:pt x="3" y="6"/>
                  </a:lnTo>
                  <a:lnTo>
                    <a:pt x="5" y="3"/>
                  </a:lnTo>
                  <a:lnTo>
                    <a:pt x="7" y="2"/>
                  </a:lnTo>
                  <a:lnTo>
                    <a:pt x="9" y="1"/>
                  </a:lnTo>
                  <a:lnTo>
                    <a:pt x="13" y="0"/>
                  </a:lnTo>
                  <a:lnTo>
                    <a:pt x="15" y="0"/>
                  </a:lnTo>
                  <a:lnTo>
                    <a:pt x="18" y="0"/>
                  </a:lnTo>
                  <a:lnTo>
                    <a:pt x="21" y="1"/>
                  </a:lnTo>
                  <a:lnTo>
                    <a:pt x="23" y="2"/>
                  </a:lnTo>
                  <a:lnTo>
                    <a:pt x="26" y="3"/>
                  </a:lnTo>
                  <a:lnTo>
                    <a:pt x="27" y="6"/>
                  </a:lnTo>
                  <a:lnTo>
                    <a:pt x="29" y="9"/>
                  </a:lnTo>
                  <a:lnTo>
                    <a:pt x="30" y="11"/>
                  </a:lnTo>
                  <a:lnTo>
                    <a:pt x="30" y="15"/>
                  </a:lnTo>
                  <a:lnTo>
                    <a:pt x="29" y="20"/>
                  </a:lnTo>
                  <a:lnTo>
                    <a:pt x="26" y="25"/>
                  </a:lnTo>
                  <a:lnTo>
                    <a:pt x="21" y="27"/>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2" name="Freeform 93"/>
            <p:cNvSpPr>
              <a:spLocks/>
            </p:cNvSpPr>
            <p:nvPr/>
          </p:nvSpPr>
          <p:spPr bwMode="auto">
            <a:xfrm>
              <a:off x="2658" y="2044"/>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8" y="25"/>
                  </a:lnTo>
                  <a:lnTo>
                    <a:pt x="57" y="19"/>
                  </a:lnTo>
                  <a:lnTo>
                    <a:pt x="54" y="13"/>
                  </a:lnTo>
                  <a:lnTo>
                    <a:pt x="50" y="9"/>
                  </a:lnTo>
                  <a:lnTo>
                    <a:pt x="46" y="5"/>
                  </a:lnTo>
                  <a:lnTo>
                    <a:pt x="41" y="3"/>
                  </a:lnTo>
                  <a:lnTo>
                    <a:pt x="35" y="2"/>
                  </a:lnTo>
                  <a:lnTo>
                    <a:pt x="30" y="0"/>
                  </a:lnTo>
                  <a:lnTo>
                    <a:pt x="18" y="3"/>
                  </a:lnTo>
                  <a:lnTo>
                    <a:pt x="9" y="9"/>
                  </a:lnTo>
                  <a:lnTo>
                    <a:pt x="2" y="19"/>
                  </a:lnTo>
                  <a:lnTo>
                    <a:pt x="0" y="30"/>
                  </a:lnTo>
                  <a:lnTo>
                    <a:pt x="1" y="36"/>
                  </a:lnTo>
                  <a:lnTo>
                    <a:pt x="2" y="42"/>
                  </a:lnTo>
                  <a:lnTo>
                    <a:pt x="5" y="47"/>
                  </a:lnTo>
                  <a:lnTo>
                    <a:pt x="9" y="51"/>
                  </a:lnTo>
                  <a:lnTo>
                    <a:pt x="13" y="55"/>
                  </a:lnTo>
                  <a:lnTo>
                    <a:pt x="18" y="58"/>
                  </a:lnTo>
                  <a:lnTo>
                    <a:pt x="24" y="59"/>
                  </a:lnTo>
                  <a:lnTo>
                    <a:pt x="30" y="60"/>
                  </a:lnTo>
                  <a:lnTo>
                    <a:pt x="35" y="59"/>
                  </a:lnTo>
                  <a:lnTo>
                    <a:pt x="41" y="58"/>
                  </a:lnTo>
                  <a:lnTo>
                    <a:pt x="46" y="55"/>
                  </a:lnTo>
                  <a:lnTo>
                    <a:pt x="50" y="51"/>
                  </a:lnTo>
                  <a:lnTo>
                    <a:pt x="54" y="47"/>
                  </a:lnTo>
                  <a:lnTo>
                    <a:pt x="57" y="42"/>
                  </a:lnTo>
                  <a:lnTo>
                    <a:pt x="58" y="36"/>
                  </a:lnTo>
                  <a:lnTo>
                    <a:pt x="59"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3" name="Freeform 94"/>
            <p:cNvSpPr>
              <a:spLocks/>
            </p:cNvSpPr>
            <p:nvPr/>
          </p:nvSpPr>
          <p:spPr bwMode="auto">
            <a:xfrm>
              <a:off x="2666" y="2051"/>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6" y="27"/>
                  </a:lnTo>
                  <a:lnTo>
                    <a:pt x="4" y="26"/>
                  </a:lnTo>
                  <a:lnTo>
                    <a:pt x="3" y="24"/>
                  </a:lnTo>
                  <a:lnTo>
                    <a:pt x="1" y="20"/>
                  </a:lnTo>
                  <a:lnTo>
                    <a:pt x="0" y="18"/>
                  </a:lnTo>
                  <a:lnTo>
                    <a:pt x="0" y="15"/>
                  </a:lnTo>
                  <a:lnTo>
                    <a:pt x="0" y="12"/>
                  </a:lnTo>
                  <a:lnTo>
                    <a:pt x="1" y="10"/>
                  </a:lnTo>
                  <a:lnTo>
                    <a:pt x="3" y="7"/>
                  </a:lnTo>
                  <a:lnTo>
                    <a:pt x="4" y="5"/>
                  </a:lnTo>
                  <a:lnTo>
                    <a:pt x="6" y="3"/>
                  </a:lnTo>
                  <a:lnTo>
                    <a:pt x="9" y="2"/>
                  </a:lnTo>
                  <a:lnTo>
                    <a:pt x="12" y="0"/>
                  </a:lnTo>
                  <a:lnTo>
                    <a:pt x="15" y="0"/>
                  </a:lnTo>
                  <a:lnTo>
                    <a:pt x="18" y="0"/>
                  </a:lnTo>
                  <a:lnTo>
                    <a:pt x="20" y="2"/>
                  </a:lnTo>
                  <a:lnTo>
                    <a:pt x="23" y="3"/>
                  </a:lnTo>
                  <a:lnTo>
                    <a:pt x="25" y="5"/>
                  </a:lnTo>
                  <a:lnTo>
                    <a:pt x="27" y="7"/>
                  </a:lnTo>
                  <a:lnTo>
                    <a:pt x="28" y="10"/>
                  </a:lnTo>
                  <a:lnTo>
                    <a:pt x="30" y="12"/>
                  </a:lnTo>
                  <a:lnTo>
                    <a:pt x="30" y="15"/>
                  </a:lnTo>
                  <a:lnTo>
                    <a:pt x="28" y="21"/>
                  </a:lnTo>
                  <a:lnTo>
                    <a:pt x="25" y="26"/>
                  </a:lnTo>
                  <a:lnTo>
                    <a:pt x="20"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4" name="Freeform 95"/>
            <p:cNvSpPr>
              <a:spLocks/>
            </p:cNvSpPr>
            <p:nvPr/>
          </p:nvSpPr>
          <p:spPr bwMode="auto">
            <a:xfrm>
              <a:off x="2674" y="1787"/>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4"/>
                  </a:lnTo>
                  <a:lnTo>
                    <a:pt x="51" y="9"/>
                  </a:lnTo>
                  <a:lnTo>
                    <a:pt x="46" y="6"/>
                  </a:lnTo>
                  <a:lnTo>
                    <a:pt x="41" y="2"/>
                  </a:lnTo>
                  <a:lnTo>
                    <a:pt x="36" y="1"/>
                  </a:lnTo>
                  <a:lnTo>
                    <a:pt x="30" y="0"/>
                  </a:lnTo>
                  <a:lnTo>
                    <a:pt x="18" y="2"/>
                  </a:lnTo>
                  <a:lnTo>
                    <a:pt x="9" y="9"/>
                  </a:lnTo>
                  <a:lnTo>
                    <a:pt x="2" y="18"/>
                  </a:lnTo>
                  <a:lnTo>
                    <a:pt x="0" y="30"/>
                  </a:lnTo>
                  <a:lnTo>
                    <a:pt x="1" y="36"/>
                  </a:lnTo>
                  <a:lnTo>
                    <a:pt x="2" y="41"/>
                  </a:lnTo>
                  <a:lnTo>
                    <a:pt x="6" y="47"/>
                  </a:lnTo>
                  <a:lnTo>
                    <a:pt x="9" y="52"/>
                  </a:lnTo>
                  <a:lnTo>
                    <a:pt x="14" y="55"/>
                  </a:lnTo>
                  <a:lnTo>
                    <a:pt x="18" y="58"/>
                  </a:lnTo>
                  <a:lnTo>
                    <a:pt x="24" y="60"/>
                  </a:lnTo>
                  <a:lnTo>
                    <a:pt x="30" y="60"/>
                  </a:lnTo>
                  <a:lnTo>
                    <a:pt x="36" y="60"/>
                  </a:lnTo>
                  <a:lnTo>
                    <a:pt x="41" y="58"/>
                  </a:lnTo>
                  <a:lnTo>
                    <a:pt x="46" y="55"/>
                  </a:lnTo>
                  <a:lnTo>
                    <a:pt x="51" y="52"/>
                  </a:lnTo>
                  <a:lnTo>
                    <a:pt x="54" y="47"/>
                  </a:lnTo>
                  <a:lnTo>
                    <a:pt x="57"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5" name="Freeform 96"/>
            <p:cNvSpPr>
              <a:spLocks/>
            </p:cNvSpPr>
            <p:nvPr/>
          </p:nvSpPr>
          <p:spPr bwMode="auto">
            <a:xfrm>
              <a:off x="2682" y="1795"/>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9"/>
                  </a:lnTo>
                  <a:lnTo>
                    <a:pt x="7" y="28"/>
                  </a:lnTo>
                  <a:lnTo>
                    <a:pt x="4" y="25"/>
                  </a:lnTo>
                  <a:lnTo>
                    <a:pt x="2" y="23"/>
                  </a:lnTo>
                  <a:lnTo>
                    <a:pt x="1" y="21"/>
                  </a:lnTo>
                  <a:lnTo>
                    <a:pt x="0" y="18"/>
                  </a:lnTo>
                  <a:lnTo>
                    <a:pt x="0" y="15"/>
                  </a:lnTo>
                  <a:lnTo>
                    <a:pt x="0" y="13"/>
                  </a:lnTo>
                  <a:lnTo>
                    <a:pt x="1" y="9"/>
                  </a:lnTo>
                  <a:lnTo>
                    <a:pt x="2" y="7"/>
                  </a:lnTo>
                  <a:lnTo>
                    <a:pt x="4" y="5"/>
                  </a:lnTo>
                  <a:lnTo>
                    <a:pt x="7" y="3"/>
                  </a:lnTo>
                  <a:lnTo>
                    <a:pt x="9" y="1"/>
                  </a:lnTo>
                  <a:lnTo>
                    <a:pt x="11" y="0"/>
                  </a:lnTo>
                  <a:lnTo>
                    <a:pt x="15" y="0"/>
                  </a:lnTo>
                  <a:lnTo>
                    <a:pt x="17" y="0"/>
                  </a:lnTo>
                  <a:lnTo>
                    <a:pt x="21" y="1"/>
                  </a:lnTo>
                  <a:lnTo>
                    <a:pt x="23" y="3"/>
                  </a:lnTo>
                  <a:lnTo>
                    <a:pt x="25" y="5"/>
                  </a:lnTo>
                  <a:lnTo>
                    <a:pt x="26" y="7"/>
                  </a:lnTo>
                  <a:lnTo>
                    <a:pt x="29" y="9"/>
                  </a:lnTo>
                  <a:lnTo>
                    <a:pt x="30" y="13"/>
                  </a:lnTo>
                  <a:lnTo>
                    <a:pt x="30" y="15"/>
                  </a:lnTo>
                  <a:lnTo>
                    <a:pt x="29" y="21"/>
                  </a:lnTo>
                  <a:lnTo>
                    <a:pt x="25"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6" name="Freeform 97"/>
            <p:cNvSpPr>
              <a:spLocks/>
            </p:cNvSpPr>
            <p:nvPr/>
          </p:nvSpPr>
          <p:spPr bwMode="auto">
            <a:xfrm>
              <a:off x="2677" y="2164"/>
              <a:ext cx="30" cy="29"/>
            </a:xfrm>
            <a:custGeom>
              <a:avLst/>
              <a:gdLst>
                <a:gd name="T0" fmla="*/ 1 w 58"/>
                <a:gd name="T1" fmla="*/ 0 h 60"/>
                <a:gd name="T2" fmla="*/ 1 w 58"/>
                <a:gd name="T3" fmla="*/ 0 h 60"/>
                <a:gd name="T4" fmla="*/ 1 w 58"/>
                <a:gd name="T5" fmla="*/ 0 h 60"/>
                <a:gd name="T6" fmla="*/ 1 w 58"/>
                <a:gd name="T7" fmla="*/ 0 h 60"/>
                <a:gd name="T8" fmla="*/ 1 w 58"/>
                <a:gd name="T9" fmla="*/ 0 h 60"/>
                <a:gd name="T10" fmla="*/ 1 w 58"/>
                <a:gd name="T11" fmla="*/ 0 h 60"/>
                <a:gd name="T12" fmla="*/ 1 w 58"/>
                <a:gd name="T13" fmla="*/ 0 h 60"/>
                <a:gd name="T14" fmla="*/ 1 w 58"/>
                <a:gd name="T15" fmla="*/ 0 h 60"/>
                <a:gd name="T16" fmla="*/ 1 w 58"/>
                <a:gd name="T17" fmla="*/ 0 h 60"/>
                <a:gd name="T18" fmla="*/ 1 w 58"/>
                <a:gd name="T19" fmla="*/ 0 h 60"/>
                <a:gd name="T20" fmla="*/ 1 w 58"/>
                <a:gd name="T21" fmla="*/ 0 h 60"/>
                <a:gd name="T22" fmla="*/ 1 w 58"/>
                <a:gd name="T23" fmla="*/ 0 h 60"/>
                <a:gd name="T24" fmla="*/ 0 w 58"/>
                <a:gd name="T25" fmla="*/ 0 h 60"/>
                <a:gd name="T26" fmla="*/ 0 w 58"/>
                <a:gd name="T27" fmla="*/ 0 h 60"/>
                <a:gd name="T28" fmla="*/ 1 w 58"/>
                <a:gd name="T29" fmla="*/ 0 h 60"/>
                <a:gd name="T30" fmla="*/ 1 w 58"/>
                <a:gd name="T31" fmla="*/ 0 h 60"/>
                <a:gd name="T32" fmla="*/ 1 w 58"/>
                <a:gd name="T33" fmla="*/ 0 h 60"/>
                <a:gd name="T34" fmla="*/ 1 w 58"/>
                <a:gd name="T35" fmla="*/ 0 h 60"/>
                <a:gd name="T36" fmla="*/ 1 w 58"/>
                <a:gd name="T37" fmla="*/ 0 h 60"/>
                <a:gd name="T38" fmla="*/ 1 w 58"/>
                <a:gd name="T39" fmla="*/ 0 h 60"/>
                <a:gd name="T40" fmla="*/ 1 w 58"/>
                <a:gd name="T41" fmla="*/ 0 h 60"/>
                <a:gd name="T42" fmla="*/ 1 w 58"/>
                <a:gd name="T43" fmla="*/ 0 h 60"/>
                <a:gd name="T44" fmla="*/ 1 w 58"/>
                <a:gd name="T45" fmla="*/ 0 h 60"/>
                <a:gd name="T46" fmla="*/ 1 w 58"/>
                <a:gd name="T47" fmla="*/ 0 h 60"/>
                <a:gd name="T48" fmla="*/ 1 w 58"/>
                <a:gd name="T49" fmla="*/ 0 h 60"/>
                <a:gd name="T50" fmla="*/ 1 w 58"/>
                <a:gd name="T51" fmla="*/ 0 h 60"/>
                <a:gd name="T52" fmla="*/ 1 w 58"/>
                <a:gd name="T53" fmla="*/ 0 h 60"/>
                <a:gd name="T54" fmla="*/ 1 w 58"/>
                <a:gd name="T55" fmla="*/ 0 h 60"/>
                <a:gd name="T56" fmla="*/ 1 w 58"/>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60"/>
                <a:gd name="T89" fmla="*/ 58 w 58"/>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60">
                  <a:moveTo>
                    <a:pt x="58" y="30"/>
                  </a:moveTo>
                  <a:lnTo>
                    <a:pt x="58" y="24"/>
                  </a:lnTo>
                  <a:lnTo>
                    <a:pt x="56" y="18"/>
                  </a:lnTo>
                  <a:lnTo>
                    <a:pt x="54" y="14"/>
                  </a:lnTo>
                  <a:lnTo>
                    <a:pt x="50" y="9"/>
                  </a:lnTo>
                  <a:lnTo>
                    <a:pt x="46" y="6"/>
                  </a:lnTo>
                  <a:lnTo>
                    <a:pt x="40" y="2"/>
                  </a:lnTo>
                  <a:lnTo>
                    <a:pt x="34" y="1"/>
                  </a:lnTo>
                  <a:lnTo>
                    <a:pt x="28" y="0"/>
                  </a:lnTo>
                  <a:lnTo>
                    <a:pt x="17" y="2"/>
                  </a:lnTo>
                  <a:lnTo>
                    <a:pt x="8" y="9"/>
                  </a:lnTo>
                  <a:lnTo>
                    <a:pt x="2" y="18"/>
                  </a:lnTo>
                  <a:lnTo>
                    <a:pt x="0" y="30"/>
                  </a:lnTo>
                  <a:lnTo>
                    <a:pt x="0" y="36"/>
                  </a:lnTo>
                  <a:lnTo>
                    <a:pt x="2" y="42"/>
                  </a:lnTo>
                  <a:lnTo>
                    <a:pt x="4" y="46"/>
                  </a:lnTo>
                  <a:lnTo>
                    <a:pt x="8" y="51"/>
                  </a:lnTo>
                  <a:lnTo>
                    <a:pt x="12" y="54"/>
                  </a:lnTo>
                  <a:lnTo>
                    <a:pt x="18" y="58"/>
                  </a:lnTo>
                  <a:lnTo>
                    <a:pt x="23" y="59"/>
                  </a:lnTo>
                  <a:lnTo>
                    <a:pt x="28" y="60"/>
                  </a:lnTo>
                  <a:lnTo>
                    <a:pt x="34" y="59"/>
                  </a:lnTo>
                  <a:lnTo>
                    <a:pt x="40" y="58"/>
                  </a:lnTo>
                  <a:lnTo>
                    <a:pt x="46" y="54"/>
                  </a:lnTo>
                  <a:lnTo>
                    <a:pt x="50" y="51"/>
                  </a:lnTo>
                  <a:lnTo>
                    <a:pt x="54" y="46"/>
                  </a:lnTo>
                  <a:lnTo>
                    <a:pt x="56" y="42"/>
                  </a:lnTo>
                  <a:lnTo>
                    <a:pt x="58" y="36"/>
                  </a:lnTo>
                  <a:lnTo>
                    <a:pt x="58"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7" name="Freeform 98"/>
            <p:cNvSpPr>
              <a:spLocks/>
            </p:cNvSpPr>
            <p:nvPr/>
          </p:nvSpPr>
          <p:spPr bwMode="auto">
            <a:xfrm>
              <a:off x="2685" y="2171"/>
              <a:ext cx="14" cy="15"/>
            </a:xfrm>
            <a:custGeom>
              <a:avLst/>
              <a:gdLst>
                <a:gd name="T0" fmla="*/ 1 w 28"/>
                <a:gd name="T1" fmla="*/ 1 h 30"/>
                <a:gd name="T2" fmla="*/ 1 w 28"/>
                <a:gd name="T3" fmla="*/ 1 h 30"/>
                <a:gd name="T4" fmla="*/ 1 w 28"/>
                <a:gd name="T5" fmla="*/ 1 h 30"/>
                <a:gd name="T6" fmla="*/ 1 w 28"/>
                <a:gd name="T7" fmla="*/ 1 h 30"/>
                <a:gd name="T8" fmla="*/ 1 w 28"/>
                <a:gd name="T9" fmla="*/ 1 h 30"/>
                <a:gd name="T10" fmla="*/ 1 w 28"/>
                <a:gd name="T11" fmla="*/ 1 h 30"/>
                <a:gd name="T12" fmla="*/ 1 w 28"/>
                <a:gd name="T13" fmla="*/ 1 h 30"/>
                <a:gd name="T14" fmla="*/ 0 w 28"/>
                <a:gd name="T15" fmla="*/ 1 h 30"/>
                <a:gd name="T16" fmla="*/ 0 w 28"/>
                <a:gd name="T17" fmla="*/ 1 h 30"/>
                <a:gd name="T18" fmla="*/ 0 w 28"/>
                <a:gd name="T19" fmla="*/ 1 h 30"/>
                <a:gd name="T20" fmla="*/ 1 w 28"/>
                <a:gd name="T21" fmla="*/ 1 h 30"/>
                <a:gd name="T22" fmla="*/ 1 w 28"/>
                <a:gd name="T23" fmla="*/ 1 h 30"/>
                <a:gd name="T24" fmla="*/ 1 w 28"/>
                <a:gd name="T25" fmla="*/ 1 h 30"/>
                <a:gd name="T26" fmla="*/ 1 w 28"/>
                <a:gd name="T27" fmla="*/ 1 h 30"/>
                <a:gd name="T28" fmla="*/ 1 w 28"/>
                <a:gd name="T29" fmla="*/ 1 h 30"/>
                <a:gd name="T30" fmla="*/ 1 w 28"/>
                <a:gd name="T31" fmla="*/ 0 h 30"/>
                <a:gd name="T32" fmla="*/ 1 w 28"/>
                <a:gd name="T33" fmla="*/ 0 h 30"/>
                <a:gd name="T34" fmla="*/ 1 w 28"/>
                <a:gd name="T35" fmla="*/ 0 h 30"/>
                <a:gd name="T36" fmla="*/ 1 w 28"/>
                <a:gd name="T37" fmla="*/ 1 h 30"/>
                <a:gd name="T38" fmla="*/ 1 w 28"/>
                <a:gd name="T39" fmla="*/ 1 h 30"/>
                <a:gd name="T40" fmla="*/ 1 w 28"/>
                <a:gd name="T41" fmla="*/ 1 h 30"/>
                <a:gd name="T42" fmla="*/ 1 w 28"/>
                <a:gd name="T43" fmla="*/ 1 h 30"/>
                <a:gd name="T44" fmla="*/ 1 w 28"/>
                <a:gd name="T45" fmla="*/ 1 h 30"/>
                <a:gd name="T46" fmla="*/ 1 w 28"/>
                <a:gd name="T47" fmla="*/ 1 h 30"/>
                <a:gd name="T48" fmla="*/ 1 w 28"/>
                <a:gd name="T49" fmla="*/ 1 h 30"/>
                <a:gd name="T50" fmla="*/ 1 w 28"/>
                <a:gd name="T51" fmla="*/ 1 h 30"/>
                <a:gd name="T52" fmla="*/ 1 w 28"/>
                <a:gd name="T53" fmla="*/ 1 h 30"/>
                <a:gd name="T54" fmla="*/ 1 w 28"/>
                <a:gd name="T55" fmla="*/ 1 h 30"/>
                <a:gd name="T56" fmla="*/ 1 w 28"/>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30"/>
                <a:gd name="T89" fmla="*/ 28 w 28"/>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30">
                  <a:moveTo>
                    <a:pt x="13" y="30"/>
                  </a:moveTo>
                  <a:lnTo>
                    <a:pt x="11" y="30"/>
                  </a:lnTo>
                  <a:lnTo>
                    <a:pt x="9" y="29"/>
                  </a:lnTo>
                  <a:lnTo>
                    <a:pt x="5" y="28"/>
                  </a:lnTo>
                  <a:lnTo>
                    <a:pt x="3" y="25"/>
                  </a:lnTo>
                  <a:lnTo>
                    <a:pt x="2" y="23"/>
                  </a:lnTo>
                  <a:lnTo>
                    <a:pt x="1" y="21"/>
                  </a:lnTo>
                  <a:lnTo>
                    <a:pt x="0" y="18"/>
                  </a:lnTo>
                  <a:lnTo>
                    <a:pt x="0" y="15"/>
                  </a:lnTo>
                  <a:lnTo>
                    <a:pt x="0" y="13"/>
                  </a:lnTo>
                  <a:lnTo>
                    <a:pt x="1" y="9"/>
                  </a:lnTo>
                  <a:lnTo>
                    <a:pt x="2" y="7"/>
                  </a:lnTo>
                  <a:lnTo>
                    <a:pt x="3" y="5"/>
                  </a:lnTo>
                  <a:lnTo>
                    <a:pt x="5" y="3"/>
                  </a:lnTo>
                  <a:lnTo>
                    <a:pt x="9" y="1"/>
                  </a:lnTo>
                  <a:lnTo>
                    <a:pt x="11" y="0"/>
                  </a:lnTo>
                  <a:lnTo>
                    <a:pt x="13" y="0"/>
                  </a:lnTo>
                  <a:lnTo>
                    <a:pt x="17" y="0"/>
                  </a:lnTo>
                  <a:lnTo>
                    <a:pt x="19" y="1"/>
                  </a:lnTo>
                  <a:lnTo>
                    <a:pt x="23" y="3"/>
                  </a:lnTo>
                  <a:lnTo>
                    <a:pt x="25" y="5"/>
                  </a:lnTo>
                  <a:lnTo>
                    <a:pt x="26" y="7"/>
                  </a:lnTo>
                  <a:lnTo>
                    <a:pt x="27" y="9"/>
                  </a:lnTo>
                  <a:lnTo>
                    <a:pt x="28" y="13"/>
                  </a:lnTo>
                  <a:lnTo>
                    <a:pt x="28" y="15"/>
                  </a:lnTo>
                  <a:lnTo>
                    <a:pt x="27" y="21"/>
                  </a:lnTo>
                  <a:lnTo>
                    <a:pt x="25" y="25"/>
                  </a:lnTo>
                  <a:lnTo>
                    <a:pt x="19" y="29"/>
                  </a:lnTo>
                  <a:lnTo>
                    <a:pt x="13"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8" name="Freeform 99"/>
            <p:cNvSpPr>
              <a:spLocks/>
            </p:cNvSpPr>
            <p:nvPr/>
          </p:nvSpPr>
          <p:spPr bwMode="auto">
            <a:xfrm>
              <a:off x="2539" y="2259"/>
              <a:ext cx="29" cy="30"/>
            </a:xfrm>
            <a:custGeom>
              <a:avLst/>
              <a:gdLst>
                <a:gd name="T0" fmla="*/ 0 w 60"/>
                <a:gd name="T1" fmla="*/ 1 h 60"/>
                <a:gd name="T2" fmla="*/ 0 w 60"/>
                <a:gd name="T3" fmla="*/ 1 h 60"/>
                <a:gd name="T4" fmla="*/ 0 w 60"/>
                <a:gd name="T5" fmla="*/ 1 h 60"/>
                <a:gd name="T6" fmla="*/ 0 w 60"/>
                <a:gd name="T7" fmla="*/ 1 h 60"/>
                <a:gd name="T8" fmla="*/ 0 w 60"/>
                <a:gd name="T9" fmla="*/ 1 h 60"/>
                <a:gd name="T10" fmla="*/ 0 w 60"/>
                <a:gd name="T11" fmla="*/ 1 h 60"/>
                <a:gd name="T12" fmla="*/ 0 w 60"/>
                <a:gd name="T13" fmla="*/ 1 h 60"/>
                <a:gd name="T14" fmla="*/ 0 w 60"/>
                <a:gd name="T15" fmla="*/ 1 h 60"/>
                <a:gd name="T16" fmla="*/ 0 w 60"/>
                <a:gd name="T17" fmla="*/ 0 h 60"/>
                <a:gd name="T18" fmla="*/ 0 w 60"/>
                <a:gd name="T19" fmla="*/ 1 h 60"/>
                <a:gd name="T20" fmla="*/ 0 w 60"/>
                <a:gd name="T21" fmla="*/ 1 h 60"/>
                <a:gd name="T22" fmla="*/ 0 w 60"/>
                <a:gd name="T23" fmla="*/ 1 h 60"/>
                <a:gd name="T24" fmla="*/ 0 w 60"/>
                <a:gd name="T25" fmla="*/ 1 h 60"/>
                <a:gd name="T26" fmla="*/ 0 w 60"/>
                <a:gd name="T27" fmla="*/ 1 h 60"/>
                <a:gd name="T28" fmla="*/ 0 w 60"/>
                <a:gd name="T29" fmla="*/ 1 h 60"/>
                <a:gd name="T30" fmla="*/ 0 w 60"/>
                <a:gd name="T31" fmla="*/ 1 h 60"/>
                <a:gd name="T32" fmla="*/ 0 w 60"/>
                <a:gd name="T33" fmla="*/ 1 h 60"/>
                <a:gd name="T34" fmla="*/ 0 w 60"/>
                <a:gd name="T35" fmla="*/ 1 h 60"/>
                <a:gd name="T36" fmla="*/ 0 w 60"/>
                <a:gd name="T37" fmla="*/ 1 h 60"/>
                <a:gd name="T38" fmla="*/ 0 w 60"/>
                <a:gd name="T39" fmla="*/ 1 h 60"/>
                <a:gd name="T40" fmla="*/ 0 w 60"/>
                <a:gd name="T41" fmla="*/ 1 h 60"/>
                <a:gd name="T42" fmla="*/ 0 w 60"/>
                <a:gd name="T43" fmla="*/ 1 h 60"/>
                <a:gd name="T44" fmla="*/ 0 w 60"/>
                <a:gd name="T45" fmla="*/ 1 h 60"/>
                <a:gd name="T46" fmla="*/ 0 w 60"/>
                <a:gd name="T47" fmla="*/ 1 h 60"/>
                <a:gd name="T48" fmla="*/ 0 w 60"/>
                <a:gd name="T49" fmla="*/ 1 h 60"/>
                <a:gd name="T50" fmla="*/ 0 w 60"/>
                <a:gd name="T51" fmla="*/ 1 h 60"/>
                <a:gd name="T52" fmla="*/ 0 w 60"/>
                <a:gd name="T53" fmla="*/ 1 h 60"/>
                <a:gd name="T54" fmla="*/ 0 w 60"/>
                <a:gd name="T55" fmla="*/ 1 h 60"/>
                <a:gd name="T56" fmla="*/ 0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4" y="13"/>
                  </a:lnTo>
                  <a:lnTo>
                    <a:pt x="51" y="8"/>
                  </a:lnTo>
                  <a:lnTo>
                    <a:pt x="46" y="5"/>
                  </a:lnTo>
                  <a:lnTo>
                    <a:pt x="42" y="3"/>
                  </a:lnTo>
                  <a:lnTo>
                    <a:pt x="36" y="1"/>
                  </a:lnTo>
                  <a:lnTo>
                    <a:pt x="30" y="0"/>
                  </a:lnTo>
                  <a:lnTo>
                    <a:pt x="18" y="3"/>
                  </a:lnTo>
                  <a:lnTo>
                    <a:pt x="8" y="8"/>
                  </a:lnTo>
                  <a:lnTo>
                    <a:pt x="2" y="19"/>
                  </a:lnTo>
                  <a:lnTo>
                    <a:pt x="0" y="30"/>
                  </a:lnTo>
                  <a:lnTo>
                    <a:pt x="1" y="36"/>
                  </a:lnTo>
                  <a:lnTo>
                    <a:pt x="2" y="42"/>
                  </a:lnTo>
                  <a:lnTo>
                    <a:pt x="5" y="46"/>
                  </a:lnTo>
                  <a:lnTo>
                    <a:pt x="8" y="51"/>
                  </a:lnTo>
                  <a:lnTo>
                    <a:pt x="13" y="54"/>
                  </a:lnTo>
                  <a:lnTo>
                    <a:pt x="18" y="58"/>
                  </a:lnTo>
                  <a:lnTo>
                    <a:pt x="24" y="59"/>
                  </a:lnTo>
                  <a:lnTo>
                    <a:pt x="30" y="60"/>
                  </a:lnTo>
                  <a:lnTo>
                    <a:pt x="36" y="59"/>
                  </a:lnTo>
                  <a:lnTo>
                    <a:pt x="42"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29" name="Freeform 100"/>
            <p:cNvSpPr>
              <a:spLocks/>
            </p:cNvSpPr>
            <p:nvPr/>
          </p:nvSpPr>
          <p:spPr bwMode="auto">
            <a:xfrm>
              <a:off x="2546" y="226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7" y="27"/>
                  </a:lnTo>
                  <a:lnTo>
                    <a:pt x="5" y="26"/>
                  </a:lnTo>
                  <a:lnTo>
                    <a:pt x="2" y="23"/>
                  </a:lnTo>
                  <a:lnTo>
                    <a:pt x="1" y="20"/>
                  </a:lnTo>
                  <a:lnTo>
                    <a:pt x="0" y="18"/>
                  </a:lnTo>
                  <a:lnTo>
                    <a:pt x="0" y="15"/>
                  </a:lnTo>
                  <a:lnTo>
                    <a:pt x="0" y="12"/>
                  </a:lnTo>
                  <a:lnTo>
                    <a:pt x="1" y="9"/>
                  </a:lnTo>
                  <a:lnTo>
                    <a:pt x="2" y="7"/>
                  </a:lnTo>
                  <a:lnTo>
                    <a:pt x="5" y="5"/>
                  </a:lnTo>
                  <a:lnTo>
                    <a:pt x="7" y="3"/>
                  </a:lnTo>
                  <a:lnTo>
                    <a:pt x="9" y="1"/>
                  </a:lnTo>
                  <a:lnTo>
                    <a:pt x="12" y="0"/>
                  </a:lnTo>
                  <a:lnTo>
                    <a:pt x="15" y="0"/>
                  </a:lnTo>
                  <a:lnTo>
                    <a:pt x="17" y="0"/>
                  </a:lnTo>
                  <a:lnTo>
                    <a:pt x="21" y="1"/>
                  </a:lnTo>
                  <a:lnTo>
                    <a:pt x="23" y="3"/>
                  </a:lnTo>
                  <a:lnTo>
                    <a:pt x="25" y="5"/>
                  </a:lnTo>
                  <a:lnTo>
                    <a:pt x="27"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0" name="Freeform 101"/>
            <p:cNvSpPr>
              <a:spLocks/>
            </p:cNvSpPr>
            <p:nvPr/>
          </p:nvSpPr>
          <p:spPr bwMode="auto">
            <a:xfrm>
              <a:off x="2416" y="2291"/>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8" y="24"/>
                  </a:lnTo>
                  <a:lnTo>
                    <a:pt x="57" y="18"/>
                  </a:lnTo>
                  <a:lnTo>
                    <a:pt x="54" y="13"/>
                  </a:lnTo>
                  <a:lnTo>
                    <a:pt x="50" y="9"/>
                  </a:lnTo>
                  <a:lnTo>
                    <a:pt x="46" y="5"/>
                  </a:lnTo>
                  <a:lnTo>
                    <a:pt x="41" y="2"/>
                  </a:lnTo>
                  <a:lnTo>
                    <a:pt x="35" y="1"/>
                  </a:lnTo>
                  <a:lnTo>
                    <a:pt x="30" y="0"/>
                  </a:lnTo>
                  <a:lnTo>
                    <a:pt x="18" y="2"/>
                  </a:lnTo>
                  <a:lnTo>
                    <a:pt x="9" y="9"/>
                  </a:lnTo>
                  <a:lnTo>
                    <a:pt x="2" y="18"/>
                  </a:lnTo>
                  <a:lnTo>
                    <a:pt x="0" y="30"/>
                  </a:lnTo>
                  <a:lnTo>
                    <a:pt x="1" y="35"/>
                  </a:lnTo>
                  <a:lnTo>
                    <a:pt x="2" y="41"/>
                  </a:lnTo>
                  <a:lnTo>
                    <a:pt x="4" y="47"/>
                  </a:lnTo>
                  <a:lnTo>
                    <a:pt x="8" y="51"/>
                  </a:lnTo>
                  <a:lnTo>
                    <a:pt x="12" y="55"/>
                  </a:lnTo>
                  <a:lnTo>
                    <a:pt x="18" y="57"/>
                  </a:lnTo>
                  <a:lnTo>
                    <a:pt x="24" y="59"/>
                  </a:lnTo>
                  <a:lnTo>
                    <a:pt x="30" y="59"/>
                  </a:lnTo>
                  <a:lnTo>
                    <a:pt x="35" y="59"/>
                  </a:lnTo>
                  <a:lnTo>
                    <a:pt x="41" y="57"/>
                  </a:lnTo>
                  <a:lnTo>
                    <a:pt x="46" y="55"/>
                  </a:lnTo>
                  <a:lnTo>
                    <a:pt x="50" y="51"/>
                  </a:lnTo>
                  <a:lnTo>
                    <a:pt x="54" y="47"/>
                  </a:lnTo>
                  <a:lnTo>
                    <a:pt x="57" y="41"/>
                  </a:lnTo>
                  <a:lnTo>
                    <a:pt x="58"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1" name="Freeform 102"/>
            <p:cNvSpPr>
              <a:spLocks/>
            </p:cNvSpPr>
            <p:nvPr/>
          </p:nvSpPr>
          <p:spPr bwMode="auto">
            <a:xfrm>
              <a:off x="2423" y="2298"/>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8"/>
                  </a:lnTo>
                  <a:lnTo>
                    <a:pt x="7" y="27"/>
                  </a:lnTo>
                  <a:lnTo>
                    <a:pt x="4" y="25"/>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0"/>
                  </a:lnTo>
                  <a:lnTo>
                    <a:pt x="25" y="25"/>
                  </a:lnTo>
                  <a:lnTo>
                    <a:pt x="20"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2" name="Freeform 103"/>
            <p:cNvSpPr>
              <a:spLocks/>
            </p:cNvSpPr>
            <p:nvPr/>
          </p:nvSpPr>
          <p:spPr bwMode="auto">
            <a:xfrm>
              <a:off x="2344" y="2212"/>
              <a:ext cx="30" cy="29"/>
            </a:xfrm>
            <a:custGeom>
              <a:avLst/>
              <a:gdLst>
                <a:gd name="T0" fmla="*/ 1 w 60"/>
                <a:gd name="T1" fmla="*/ 1 h 57"/>
                <a:gd name="T2" fmla="*/ 1 w 60"/>
                <a:gd name="T3" fmla="*/ 1 h 57"/>
                <a:gd name="T4" fmla="*/ 1 w 60"/>
                <a:gd name="T5" fmla="*/ 1 h 57"/>
                <a:gd name="T6" fmla="*/ 1 w 60"/>
                <a:gd name="T7" fmla="*/ 1 h 57"/>
                <a:gd name="T8" fmla="*/ 1 w 60"/>
                <a:gd name="T9" fmla="*/ 1 h 57"/>
                <a:gd name="T10" fmla="*/ 1 w 60"/>
                <a:gd name="T11" fmla="*/ 1 h 57"/>
                <a:gd name="T12" fmla="*/ 1 w 60"/>
                <a:gd name="T13" fmla="*/ 1 h 57"/>
                <a:gd name="T14" fmla="*/ 1 w 60"/>
                <a:gd name="T15" fmla="*/ 0 h 57"/>
                <a:gd name="T16" fmla="*/ 1 w 60"/>
                <a:gd name="T17" fmla="*/ 0 h 57"/>
                <a:gd name="T18" fmla="*/ 1 w 60"/>
                <a:gd name="T19" fmla="*/ 1 h 57"/>
                <a:gd name="T20" fmla="*/ 1 w 60"/>
                <a:gd name="T21" fmla="*/ 1 h 57"/>
                <a:gd name="T22" fmla="*/ 1 w 60"/>
                <a:gd name="T23" fmla="*/ 1 h 57"/>
                <a:gd name="T24" fmla="*/ 0 w 60"/>
                <a:gd name="T25" fmla="*/ 1 h 57"/>
                <a:gd name="T26" fmla="*/ 1 w 60"/>
                <a:gd name="T27" fmla="*/ 1 h 57"/>
                <a:gd name="T28" fmla="*/ 1 w 60"/>
                <a:gd name="T29" fmla="*/ 1 h 57"/>
                <a:gd name="T30" fmla="*/ 1 w 60"/>
                <a:gd name="T31" fmla="*/ 1 h 57"/>
                <a:gd name="T32" fmla="*/ 1 w 60"/>
                <a:gd name="T33" fmla="*/ 1 h 57"/>
                <a:gd name="T34" fmla="*/ 1 w 60"/>
                <a:gd name="T35" fmla="*/ 1 h 57"/>
                <a:gd name="T36" fmla="*/ 1 w 60"/>
                <a:gd name="T37" fmla="*/ 1 h 57"/>
                <a:gd name="T38" fmla="*/ 1 w 60"/>
                <a:gd name="T39" fmla="*/ 1 h 57"/>
                <a:gd name="T40" fmla="*/ 1 w 60"/>
                <a:gd name="T41" fmla="*/ 1 h 57"/>
                <a:gd name="T42" fmla="*/ 1 w 60"/>
                <a:gd name="T43" fmla="*/ 1 h 57"/>
                <a:gd name="T44" fmla="*/ 1 w 60"/>
                <a:gd name="T45" fmla="*/ 1 h 57"/>
                <a:gd name="T46" fmla="*/ 1 w 60"/>
                <a:gd name="T47" fmla="*/ 1 h 57"/>
                <a:gd name="T48" fmla="*/ 1 w 60"/>
                <a:gd name="T49" fmla="*/ 1 h 57"/>
                <a:gd name="T50" fmla="*/ 1 w 60"/>
                <a:gd name="T51" fmla="*/ 1 h 57"/>
                <a:gd name="T52" fmla="*/ 1 w 60"/>
                <a:gd name="T53" fmla="*/ 1 h 57"/>
                <a:gd name="T54" fmla="*/ 1 w 60"/>
                <a:gd name="T55" fmla="*/ 1 h 57"/>
                <a:gd name="T56" fmla="*/ 1 w 60"/>
                <a:gd name="T57" fmla="*/ 1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7"/>
                <a:gd name="T89" fmla="*/ 60 w 60"/>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7">
                  <a:moveTo>
                    <a:pt x="60" y="27"/>
                  </a:moveTo>
                  <a:lnTo>
                    <a:pt x="59" y="23"/>
                  </a:lnTo>
                  <a:lnTo>
                    <a:pt x="57" y="17"/>
                  </a:lnTo>
                  <a:lnTo>
                    <a:pt x="54" y="12"/>
                  </a:lnTo>
                  <a:lnTo>
                    <a:pt x="50" y="8"/>
                  </a:lnTo>
                  <a:lnTo>
                    <a:pt x="46" y="4"/>
                  </a:lnTo>
                  <a:lnTo>
                    <a:pt x="41" y="2"/>
                  </a:lnTo>
                  <a:lnTo>
                    <a:pt x="35" y="0"/>
                  </a:lnTo>
                  <a:lnTo>
                    <a:pt x="30" y="0"/>
                  </a:lnTo>
                  <a:lnTo>
                    <a:pt x="18" y="2"/>
                  </a:lnTo>
                  <a:lnTo>
                    <a:pt x="9" y="8"/>
                  </a:lnTo>
                  <a:lnTo>
                    <a:pt x="2" y="17"/>
                  </a:lnTo>
                  <a:lnTo>
                    <a:pt x="0" y="27"/>
                  </a:lnTo>
                  <a:lnTo>
                    <a:pt x="1" y="33"/>
                  </a:lnTo>
                  <a:lnTo>
                    <a:pt x="2" y="39"/>
                  </a:lnTo>
                  <a:lnTo>
                    <a:pt x="4" y="45"/>
                  </a:lnTo>
                  <a:lnTo>
                    <a:pt x="8" y="49"/>
                  </a:lnTo>
                  <a:lnTo>
                    <a:pt x="12" y="53"/>
                  </a:lnTo>
                  <a:lnTo>
                    <a:pt x="18" y="55"/>
                  </a:lnTo>
                  <a:lnTo>
                    <a:pt x="24" y="57"/>
                  </a:lnTo>
                  <a:lnTo>
                    <a:pt x="30" y="57"/>
                  </a:lnTo>
                  <a:lnTo>
                    <a:pt x="35" y="57"/>
                  </a:lnTo>
                  <a:lnTo>
                    <a:pt x="41" y="55"/>
                  </a:lnTo>
                  <a:lnTo>
                    <a:pt x="46" y="53"/>
                  </a:lnTo>
                  <a:lnTo>
                    <a:pt x="50" y="49"/>
                  </a:lnTo>
                  <a:lnTo>
                    <a:pt x="54" y="45"/>
                  </a:lnTo>
                  <a:lnTo>
                    <a:pt x="57" y="39"/>
                  </a:lnTo>
                  <a:lnTo>
                    <a:pt x="59" y="33"/>
                  </a:lnTo>
                  <a:lnTo>
                    <a:pt x="60" y="27"/>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3" name="Freeform 104"/>
            <p:cNvSpPr>
              <a:spLocks/>
            </p:cNvSpPr>
            <p:nvPr/>
          </p:nvSpPr>
          <p:spPr bwMode="auto">
            <a:xfrm>
              <a:off x="2351" y="2219"/>
              <a:ext cx="15" cy="14"/>
            </a:xfrm>
            <a:custGeom>
              <a:avLst/>
              <a:gdLst>
                <a:gd name="T0" fmla="*/ 1 w 30"/>
                <a:gd name="T1" fmla="*/ 1 h 27"/>
                <a:gd name="T2" fmla="*/ 1 w 30"/>
                <a:gd name="T3" fmla="*/ 1 h 27"/>
                <a:gd name="T4" fmla="*/ 1 w 30"/>
                <a:gd name="T5" fmla="*/ 1 h 27"/>
                <a:gd name="T6" fmla="*/ 1 w 30"/>
                <a:gd name="T7" fmla="*/ 1 h 27"/>
                <a:gd name="T8" fmla="*/ 1 w 30"/>
                <a:gd name="T9" fmla="*/ 1 h 27"/>
                <a:gd name="T10" fmla="*/ 1 w 30"/>
                <a:gd name="T11" fmla="*/ 1 h 27"/>
                <a:gd name="T12" fmla="*/ 1 w 30"/>
                <a:gd name="T13" fmla="*/ 1 h 27"/>
                <a:gd name="T14" fmla="*/ 0 w 30"/>
                <a:gd name="T15" fmla="*/ 1 h 27"/>
                <a:gd name="T16" fmla="*/ 0 w 30"/>
                <a:gd name="T17" fmla="*/ 1 h 27"/>
                <a:gd name="T18" fmla="*/ 0 w 30"/>
                <a:gd name="T19" fmla="*/ 1 h 27"/>
                <a:gd name="T20" fmla="*/ 1 w 30"/>
                <a:gd name="T21" fmla="*/ 1 h 27"/>
                <a:gd name="T22" fmla="*/ 1 w 30"/>
                <a:gd name="T23" fmla="*/ 1 h 27"/>
                <a:gd name="T24" fmla="*/ 1 w 30"/>
                <a:gd name="T25" fmla="*/ 1 h 27"/>
                <a:gd name="T26" fmla="*/ 1 w 30"/>
                <a:gd name="T27" fmla="*/ 1 h 27"/>
                <a:gd name="T28" fmla="*/ 1 w 30"/>
                <a:gd name="T29" fmla="*/ 0 h 27"/>
                <a:gd name="T30" fmla="*/ 1 w 30"/>
                <a:gd name="T31" fmla="*/ 0 h 27"/>
                <a:gd name="T32" fmla="*/ 1 w 30"/>
                <a:gd name="T33" fmla="*/ 0 h 27"/>
                <a:gd name="T34" fmla="*/ 1 w 30"/>
                <a:gd name="T35" fmla="*/ 0 h 27"/>
                <a:gd name="T36" fmla="*/ 1 w 30"/>
                <a:gd name="T37" fmla="*/ 0 h 27"/>
                <a:gd name="T38" fmla="*/ 1 w 30"/>
                <a:gd name="T39" fmla="*/ 1 h 27"/>
                <a:gd name="T40" fmla="*/ 1 w 30"/>
                <a:gd name="T41" fmla="*/ 1 h 27"/>
                <a:gd name="T42" fmla="*/ 1 w 30"/>
                <a:gd name="T43" fmla="*/ 1 h 27"/>
                <a:gd name="T44" fmla="*/ 1 w 30"/>
                <a:gd name="T45" fmla="*/ 1 h 27"/>
                <a:gd name="T46" fmla="*/ 1 w 30"/>
                <a:gd name="T47" fmla="*/ 1 h 27"/>
                <a:gd name="T48" fmla="*/ 1 w 30"/>
                <a:gd name="T49" fmla="*/ 1 h 27"/>
                <a:gd name="T50" fmla="*/ 1 w 30"/>
                <a:gd name="T51" fmla="*/ 1 h 27"/>
                <a:gd name="T52" fmla="*/ 1 w 30"/>
                <a:gd name="T53" fmla="*/ 1 h 27"/>
                <a:gd name="T54" fmla="*/ 1 w 30"/>
                <a:gd name="T55" fmla="*/ 1 h 27"/>
                <a:gd name="T56" fmla="*/ 1 w 30"/>
                <a:gd name="T57" fmla="*/ 1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7"/>
                <a:gd name="T89" fmla="*/ 30 w 30"/>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7">
                  <a:moveTo>
                    <a:pt x="15" y="27"/>
                  </a:moveTo>
                  <a:lnTo>
                    <a:pt x="11" y="27"/>
                  </a:lnTo>
                  <a:lnTo>
                    <a:pt x="9" y="26"/>
                  </a:lnTo>
                  <a:lnTo>
                    <a:pt x="7" y="25"/>
                  </a:lnTo>
                  <a:lnTo>
                    <a:pt x="4" y="23"/>
                  </a:lnTo>
                  <a:lnTo>
                    <a:pt x="2" y="21"/>
                  </a:lnTo>
                  <a:lnTo>
                    <a:pt x="1" y="18"/>
                  </a:lnTo>
                  <a:lnTo>
                    <a:pt x="0" y="16"/>
                  </a:lnTo>
                  <a:lnTo>
                    <a:pt x="0" y="12"/>
                  </a:lnTo>
                  <a:lnTo>
                    <a:pt x="0" y="10"/>
                  </a:lnTo>
                  <a:lnTo>
                    <a:pt x="1" y="7"/>
                  </a:lnTo>
                  <a:lnTo>
                    <a:pt x="2" y="4"/>
                  </a:lnTo>
                  <a:lnTo>
                    <a:pt x="4" y="2"/>
                  </a:lnTo>
                  <a:lnTo>
                    <a:pt x="7" y="1"/>
                  </a:lnTo>
                  <a:lnTo>
                    <a:pt x="9" y="0"/>
                  </a:lnTo>
                  <a:lnTo>
                    <a:pt x="11" y="0"/>
                  </a:lnTo>
                  <a:lnTo>
                    <a:pt x="15" y="0"/>
                  </a:lnTo>
                  <a:lnTo>
                    <a:pt x="17" y="0"/>
                  </a:lnTo>
                  <a:lnTo>
                    <a:pt x="20" y="0"/>
                  </a:lnTo>
                  <a:lnTo>
                    <a:pt x="23" y="1"/>
                  </a:lnTo>
                  <a:lnTo>
                    <a:pt x="25" y="2"/>
                  </a:lnTo>
                  <a:lnTo>
                    <a:pt x="26" y="4"/>
                  </a:lnTo>
                  <a:lnTo>
                    <a:pt x="29" y="7"/>
                  </a:lnTo>
                  <a:lnTo>
                    <a:pt x="30" y="10"/>
                  </a:lnTo>
                  <a:lnTo>
                    <a:pt x="30" y="12"/>
                  </a:lnTo>
                  <a:lnTo>
                    <a:pt x="29" y="18"/>
                  </a:lnTo>
                  <a:lnTo>
                    <a:pt x="25" y="23"/>
                  </a:lnTo>
                  <a:lnTo>
                    <a:pt x="20" y="26"/>
                  </a:lnTo>
                  <a:lnTo>
                    <a:pt x="15" y="27"/>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4" name="Freeform 105"/>
            <p:cNvSpPr>
              <a:spLocks/>
            </p:cNvSpPr>
            <p:nvPr/>
          </p:nvSpPr>
          <p:spPr bwMode="auto">
            <a:xfrm>
              <a:off x="2458" y="240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4" y="13"/>
                  </a:lnTo>
                  <a:lnTo>
                    <a:pt x="51" y="8"/>
                  </a:lnTo>
                  <a:lnTo>
                    <a:pt x="46" y="5"/>
                  </a:lnTo>
                  <a:lnTo>
                    <a:pt x="41" y="3"/>
                  </a:lnTo>
                  <a:lnTo>
                    <a:pt x="36" y="1"/>
                  </a:lnTo>
                  <a:lnTo>
                    <a:pt x="30" y="0"/>
                  </a:lnTo>
                  <a:lnTo>
                    <a:pt x="18" y="3"/>
                  </a:lnTo>
                  <a:lnTo>
                    <a:pt x="9" y="8"/>
                  </a:lnTo>
                  <a:lnTo>
                    <a:pt x="2" y="19"/>
                  </a:lnTo>
                  <a:lnTo>
                    <a:pt x="0" y="30"/>
                  </a:lnTo>
                  <a:lnTo>
                    <a:pt x="1" y="36"/>
                  </a:lnTo>
                  <a:lnTo>
                    <a:pt x="2" y="42"/>
                  </a:lnTo>
                  <a:lnTo>
                    <a:pt x="6" y="46"/>
                  </a:lnTo>
                  <a:lnTo>
                    <a:pt x="9" y="51"/>
                  </a:lnTo>
                  <a:lnTo>
                    <a:pt x="14" y="54"/>
                  </a:lnTo>
                  <a:lnTo>
                    <a:pt x="18" y="58"/>
                  </a:lnTo>
                  <a:lnTo>
                    <a:pt x="24" y="59"/>
                  </a:lnTo>
                  <a:lnTo>
                    <a:pt x="30" y="60"/>
                  </a:lnTo>
                  <a:lnTo>
                    <a:pt x="36" y="59"/>
                  </a:lnTo>
                  <a:lnTo>
                    <a:pt x="41"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5" name="Freeform 106"/>
            <p:cNvSpPr>
              <a:spLocks/>
            </p:cNvSpPr>
            <p:nvPr/>
          </p:nvSpPr>
          <p:spPr bwMode="auto">
            <a:xfrm>
              <a:off x="2466" y="2411"/>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9"/>
                  </a:lnTo>
                  <a:lnTo>
                    <a:pt x="7" y="27"/>
                  </a:lnTo>
                  <a:lnTo>
                    <a:pt x="5" y="26"/>
                  </a:lnTo>
                  <a:lnTo>
                    <a:pt x="2" y="23"/>
                  </a:lnTo>
                  <a:lnTo>
                    <a:pt x="1" y="20"/>
                  </a:lnTo>
                  <a:lnTo>
                    <a:pt x="0" y="17"/>
                  </a:lnTo>
                  <a:lnTo>
                    <a:pt x="0" y="15"/>
                  </a:lnTo>
                  <a:lnTo>
                    <a:pt x="0" y="12"/>
                  </a:lnTo>
                  <a:lnTo>
                    <a:pt x="1" y="9"/>
                  </a:lnTo>
                  <a:lnTo>
                    <a:pt x="2" y="7"/>
                  </a:lnTo>
                  <a:lnTo>
                    <a:pt x="5" y="5"/>
                  </a:lnTo>
                  <a:lnTo>
                    <a:pt x="7" y="2"/>
                  </a:lnTo>
                  <a:lnTo>
                    <a:pt x="9" y="1"/>
                  </a:lnTo>
                  <a:lnTo>
                    <a:pt x="11" y="0"/>
                  </a:lnTo>
                  <a:lnTo>
                    <a:pt x="15" y="0"/>
                  </a:lnTo>
                  <a:lnTo>
                    <a:pt x="17" y="0"/>
                  </a:lnTo>
                  <a:lnTo>
                    <a:pt x="21" y="1"/>
                  </a:lnTo>
                  <a:lnTo>
                    <a:pt x="23" y="2"/>
                  </a:lnTo>
                  <a:lnTo>
                    <a:pt x="25" y="5"/>
                  </a:lnTo>
                  <a:lnTo>
                    <a:pt x="26"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6" name="Freeform 107"/>
            <p:cNvSpPr>
              <a:spLocks/>
            </p:cNvSpPr>
            <p:nvPr/>
          </p:nvSpPr>
          <p:spPr bwMode="auto">
            <a:xfrm>
              <a:off x="2403" y="253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4"/>
                  </a:lnTo>
                  <a:lnTo>
                    <a:pt x="51" y="9"/>
                  </a:lnTo>
                  <a:lnTo>
                    <a:pt x="46" y="6"/>
                  </a:lnTo>
                  <a:lnTo>
                    <a:pt x="42" y="2"/>
                  </a:lnTo>
                  <a:lnTo>
                    <a:pt x="36" y="1"/>
                  </a:lnTo>
                  <a:lnTo>
                    <a:pt x="30" y="0"/>
                  </a:lnTo>
                  <a:lnTo>
                    <a:pt x="19" y="2"/>
                  </a:lnTo>
                  <a:lnTo>
                    <a:pt x="8" y="9"/>
                  </a:lnTo>
                  <a:lnTo>
                    <a:pt x="3" y="18"/>
                  </a:lnTo>
                  <a:lnTo>
                    <a:pt x="0" y="30"/>
                  </a:lnTo>
                  <a:lnTo>
                    <a:pt x="0" y="36"/>
                  </a:lnTo>
                  <a:lnTo>
                    <a:pt x="3" y="41"/>
                  </a:lnTo>
                  <a:lnTo>
                    <a:pt x="5" y="46"/>
                  </a:lnTo>
                  <a:lnTo>
                    <a:pt x="8" y="51"/>
                  </a:lnTo>
                  <a:lnTo>
                    <a:pt x="13"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7" name="Freeform 108"/>
            <p:cNvSpPr>
              <a:spLocks/>
            </p:cNvSpPr>
            <p:nvPr/>
          </p:nvSpPr>
          <p:spPr bwMode="auto">
            <a:xfrm>
              <a:off x="2410" y="2546"/>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30"/>
                <a:gd name="T89" fmla="*/ 29 w 29"/>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30">
                  <a:moveTo>
                    <a:pt x="15" y="30"/>
                  </a:moveTo>
                  <a:lnTo>
                    <a:pt x="12" y="30"/>
                  </a:lnTo>
                  <a:lnTo>
                    <a:pt x="9" y="29"/>
                  </a:lnTo>
                  <a:lnTo>
                    <a:pt x="7" y="26"/>
                  </a:lnTo>
                  <a:lnTo>
                    <a:pt x="5" y="25"/>
                  </a:lnTo>
                  <a:lnTo>
                    <a:pt x="3" y="23"/>
                  </a:lnTo>
                  <a:lnTo>
                    <a:pt x="1" y="21"/>
                  </a:lnTo>
                  <a:lnTo>
                    <a:pt x="0" y="17"/>
                  </a:lnTo>
                  <a:lnTo>
                    <a:pt x="0" y="15"/>
                  </a:lnTo>
                  <a:lnTo>
                    <a:pt x="0" y="12"/>
                  </a:lnTo>
                  <a:lnTo>
                    <a:pt x="1" y="9"/>
                  </a:lnTo>
                  <a:lnTo>
                    <a:pt x="3" y="7"/>
                  </a:lnTo>
                  <a:lnTo>
                    <a:pt x="5" y="5"/>
                  </a:lnTo>
                  <a:lnTo>
                    <a:pt x="7" y="2"/>
                  </a:lnTo>
                  <a:lnTo>
                    <a:pt x="9" y="1"/>
                  </a:lnTo>
                  <a:lnTo>
                    <a:pt x="12" y="0"/>
                  </a:lnTo>
                  <a:lnTo>
                    <a:pt x="15" y="0"/>
                  </a:lnTo>
                  <a:lnTo>
                    <a:pt x="17" y="0"/>
                  </a:lnTo>
                  <a:lnTo>
                    <a:pt x="21" y="1"/>
                  </a:lnTo>
                  <a:lnTo>
                    <a:pt x="23" y="2"/>
                  </a:lnTo>
                  <a:lnTo>
                    <a:pt x="26" y="5"/>
                  </a:lnTo>
                  <a:lnTo>
                    <a:pt x="27" y="7"/>
                  </a:lnTo>
                  <a:lnTo>
                    <a:pt x="28" y="9"/>
                  </a:lnTo>
                  <a:lnTo>
                    <a:pt x="29" y="12"/>
                  </a:lnTo>
                  <a:lnTo>
                    <a:pt x="29" y="15"/>
                  </a:lnTo>
                  <a:lnTo>
                    <a:pt x="28"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8" name="Freeform 109"/>
            <p:cNvSpPr>
              <a:spLocks/>
            </p:cNvSpPr>
            <p:nvPr/>
          </p:nvSpPr>
          <p:spPr bwMode="auto">
            <a:xfrm>
              <a:off x="2480" y="2665"/>
              <a:ext cx="30" cy="29"/>
            </a:xfrm>
            <a:custGeom>
              <a:avLst/>
              <a:gdLst>
                <a:gd name="T0" fmla="*/ 1 w 59"/>
                <a:gd name="T1" fmla="*/ 0 h 59"/>
                <a:gd name="T2" fmla="*/ 1 w 59"/>
                <a:gd name="T3" fmla="*/ 0 h 59"/>
                <a:gd name="T4" fmla="*/ 1 w 59"/>
                <a:gd name="T5" fmla="*/ 0 h 59"/>
                <a:gd name="T6" fmla="*/ 1 w 59"/>
                <a:gd name="T7" fmla="*/ 0 h 59"/>
                <a:gd name="T8" fmla="*/ 1 w 59"/>
                <a:gd name="T9" fmla="*/ 0 h 59"/>
                <a:gd name="T10" fmla="*/ 1 w 59"/>
                <a:gd name="T11" fmla="*/ 0 h 59"/>
                <a:gd name="T12" fmla="*/ 1 w 59"/>
                <a:gd name="T13" fmla="*/ 0 h 59"/>
                <a:gd name="T14" fmla="*/ 1 w 59"/>
                <a:gd name="T15" fmla="*/ 0 h 59"/>
                <a:gd name="T16" fmla="*/ 1 w 59"/>
                <a:gd name="T17" fmla="*/ 0 h 59"/>
                <a:gd name="T18" fmla="*/ 1 w 59"/>
                <a:gd name="T19" fmla="*/ 0 h 59"/>
                <a:gd name="T20" fmla="*/ 1 w 59"/>
                <a:gd name="T21" fmla="*/ 0 h 59"/>
                <a:gd name="T22" fmla="*/ 1 w 59"/>
                <a:gd name="T23" fmla="*/ 0 h 59"/>
                <a:gd name="T24" fmla="*/ 0 w 59"/>
                <a:gd name="T25" fmla="*/ 0 h 59"/>
                <a:gd name="T26" fmla="*/ 1 w 59"/>
                <a:gd name="T27" fmla="*/ 0 h 59"/>
                <a:gd name="T28" fmla="*/ 1 w 59"/>
                <a:gd name="T29" fmla="*/ 0 h 59"/>
                <a:gd name="T30" fmla="*/ 1 w 59"/>
                <a:gd name="T31" fmla="*/ 0 h 59"/>
                <a:gd name="T32" fmla="*/ 1 w 59"/>
                <a:gd name="T33" fmla="*/ 0 h 59"/>
                <a:gd name="T34" fmla="*/ 1 w 59"/>
                <a:gd name="T35" fmla="*/ 0 h 59"/>
                <a:gd name="T36" fmla="*/ 1 w 59"/>
                <a:gd name="T37" fmla="*/ 0 h 59"/>
                <a:gd name="T38" fmla="*/ 1 w 59"/>
                <a:gd name="T39" fmla="*/ 0 h 59"/>
                <a:gd name="T40" fmla="*/ 1 w 59"/>
                <a:gd name="T41" fmla="*/ 0 h 59"/>
                <a:gd name="T42" fmla="*/ 1 w 59"/>
                <a:gd name="T43" fmla="*/ 0 h 59"/>
                <a:gd name="T44" fmla="*/ 1 w 59"/>
                <a:gd name="T45" fmla="*/ 0 h 59"/>
                <a:gd name="T46" fmla="*/ 1 w 59"/>
                <a:gd name="T47" fmla="*/ 0 h 59"/>
                <a:gd name="T48" fmla="*/ 1 w 59"/>
                <a:gd name="T49" fmla="*/ 0 h 59"/>
                <a:gd name="T50" fmla="*/ 1 w 59"/>
                <a:gd name="T51" fmla="*/ 0 h 59"/>
                <a:gd name="T52" fmla="*/ 1 w 59"/>
                <a:gd name="T53" fmla="*/ 0 h 59"/>
                <a:gd name="T54" fmla="*/ 1 w 59"/>
                <a:gd name="T55" fmla="*/ 0 h 59"/>
                <a:gd name="T56" fmla="*/ 1 w 59"/>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59"/>
                <a:gd name="T89" fmla="*/ 59 w 59"/>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59">
                  <a:moveTo>
                    <a:pt x="59" y="29"/>
                  </a:moveTo>
                  <a:lnTo>
                    <a:pt x="58" y="23"/>
                  </a:lnTo>
                  <a:lnTo>
                    <a:pt x="57" y="19"/>
                  </a:lnTo>
                  <a:lnTo>
                    <a:pt x="54" y="13"/>
                  </a:lnTo>
                  <a:lnTo>
                    <a:pt x="50" y="8"/>
                  </a:lnTo>
                  <a:lnTo>
                    <a:pt x="46" y="5"/>
                  </a:lnTo>
                  <a:lnTo>
                    <a:pt x="41" y="2"/>
                  </a:lnTo>
                  <a:lnTo>
                    <a:pt x="35" y="0"/>
                  </a:lnTo>
                  <a:lnTo>
                    <a:pt x="30" y="0"/>
                  </a:lnTo>
                  <a:lnTo>
                    <a:pt x="18" y="2"/>
                  </a:lnTo>
                  <a:lnTo>
                    <a:pt x="9" y="8"/>
                  </a:lnTo>
                  <a:lnTo>
                    <a:pt x="2" y="17"/>
                  </a:lnTo>
                  <a:lnTo>
                    <a:pt x="0" y="29"/>
                  </a:lnTo>
                  <a:lnTo>
                    <a:pt x="1" y="35"/>
                  </a:lnTo>
                  <a:lnTo>
                    <a:pt x="2" y="40"/>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0"/>
                  </a:lnTo>
                  <a:lnTo>
                    <a:pt x="58" y="35"/>
                  </a:lnTo>
                  <a:lnTo>
                    <a:pt x="59"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39" name="Freeform 110"/>
            <p:cNvSpPr>
              <a:spLocks/>
            </p:cNvSpPr>
            <p:nvPr/>
          </p:nvSpPr>
          <p:spPr bwMode="auto">
            <a:xfrm>
              <a:off x="2487" y="2672"/>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9"/>
                <a:gd name="T89" fmla="*/ 29 w 29"/>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9">
                  <a:moveTo>
                    <a:pt x="15" y="29"/>
                  </a:moveTo>
                  <a:lnTo>
                    <a:pt x="11" y="29"/>
                  </a:lnTo>
                  <a:lnTo>
                    <a:pt x="9" y="28"/>
                  </a:lnTo>
                  <a:lnTo>
                    <a:pt x="6" y="27"/>
                  </a:lnTo>
                  <a:lnTo>
                    <a:pt x="4" y="25"/>
                  </a:lnTo>
                  <a:lnTo>
                    <a:pt x="2" y="23"/>
                  </a:lnTo>
                  <a:lnTo>
                    <a:pt x="1" y="20"/>
                  </a:lnTo>
                  <a:lnTo>
                    <a:pt x="0" y="17"/>
                  </a:lnTo>
                  <a:lnTo>
                    <a:pt x="0" y="14"/>
                  </a:lnTo>
                  <a:lnTo>
                    <a:pt x="0" y="12"/>
                  </a:lnTo>
                  <a:lnTo>
                    <a:pt x="1" y="8"/>
                  </a:lnTo>
                  <a:lnTo>
                    <a:pt x="2" y="6"/>
                  </a:lnTo>
                  <a:lnTo>
                    <a:pt x="4" y="4"/>
                  </a:lnTo>
                  <a:lnTo>
                    <a:pt x="6" y="2"/>
                  </a:lnTo>
                  <a:lnTo>
                    <a:pt x="9" y="1"/>
                  </a:lnTo>
                  <a:lnTo>
                    <a:pt x="11" y="0"/>
                  </a:lnTo>
                  <a:lnTo>
                    <a:pt x="15" y="0"/>
                  </a:lnTo>
                  <a:lnTo>
                    <a:pt x="17" y="0"/>
                  </a:lnTo>
                  <a:lnTo>
                    <a:pt x="20" y="1"/>
                  </a:lnTo>
                  <a:lnTo>
                    <a:pt x="23" y="2"/>
                  </a:lnTo>
                  <a:lnTo>
                    <a:pt x="25" y="4"/>
                  </a:lnTo>
                  <a:lnTo>
                    <a:pt x="26" y="6"/>
                  </a:lnTo>
                  <a:lnTo>
                    <a:pt x="28" y="8"/>
                  </a:lnTo>
                  <a:lnTo>
                    <a:pt x="29" y="12"/>
                  </a:lnTo>
                  <a:lnTo>
                    <a:pt x="29"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0" name="Freeform 111"/>
            <p:cNvSpPr>
              <a:spLocks/>
            </p:cNvSpPr>
            <p:nvPr/>
          </p:nvSpPr>
          <p:spPr bwMode="auto">
            <a:xfrm>
              <a:off x="2624" y="2585"/>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5" y="13"/>
                  </a:lnTo>
                  <a:lnTo>
                    <a:pt x="51" y="8"/>
                  </a:lnTo>
                  <a:lnTo>
                    <a:pt x="47" y="5"/>
                  </a:lnTo>
                  <a:lnTo>
                    <a:pt x="42" y="2"/>
                  </a:lnTo>
                  <a:lnTo>
                    <a:pt x="36" y="0"/>
                  </a:lnTo>
                  <a:lnTo>
                    <a:pt x="30" y="0"/>
                  </a:lnTo>
                  <a:lnTo>
                    <a:pt x="19" y="2"/>
                  </a:lnTo>
                  <a:lnTo>
                    <a:pt x="10" y="8"/>
                  </a:lnTo>
                  <a:lnTo>
                    <a:pt x="3" y="18"/>
                  </a:lnTo>
                  <a:lnTo>
                    <a:pt x="0" y="30"/>
                  </a:lnTo>
                  <a:lnTo>
                    <a:pt x="2" y="36"/>
                  </a:lnTo>
                  <a:lnTo>
                    <a:pt x="3" y="40"/>
                  </a:lnTo>
                  <a:lnTo>
                    <a:pt x="6" y="46"/>
                  </a:lnTo>
                  <a:lnTo>
                    <a:pt x="10" y="51"/>
                  </a:lnTo>
                  <a:lnTo>
                    <a:pt x="14" y="54"/>
                  </a:lnTo>
                  <a:lnTo>
                    <a:pt x="19" y="56"/>
                  </a:lnTo>
                  <a:lnTo>
                    <a:pt x="25" y="59"/>
                  </a:lnTo>
                  <a:lnTo>
                    <a:pt x="30" y="59"/>
                  </a:lnTo>
                  <a:lnTo>
                    <a:pt x="36" y="59"/>
                  </a:lnTo>
                  <a:lnTo>
                    <a:pt x="42" y="56"/>
                  </a:lnTo>
                  <a:lnTo>
                    <a:pt x="47" y="54"/>
                  </a:lnTo>
                  <a:lnTo>
                    <a:pt x="51" y="51"/>
                  </a:lnTo>
                  <a:lnTo>
                    <a:pt x="55" y="46"/>
                  </a:lnTo>
                  <a:lnTo>
                    <a:pt x="58" y="40"/>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1" name="Freeform 112"/>
            <p:cNvSpPr>
              <a:spLocks/>
            </p:cNvSpPr>
            <p:nvPr/>
          </p:nvSpPr>
          <p:spPr bwMode="auto">
            <a:xfrm>
              <a:off x="2631" y="2592"/>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10" y="28"/>
                  </a:lnTo>
                  <a:lnTo>
                    <a:pt x="7" y="26"/>
                  </a:lnTo>
                  <a:lnTo>
                    <a:pt x="5" y="25"/>
                  </a:lnTo>
                  <a:lnTo>
                    <a:pt x="3" y="23"/>
                  </a:lnTo>
                  <a:lnTo>
                    <a:pt x="2" y="20"/>
                  </a:lnTo>
                  <a:lnTo>
                    <a:pt x="0" y="17"/>
                  </a:lnTo>
                  <a:lnTo>
                    <a:pt x="0" y="15"/>
                  </a:lnTo>
                  <a:lnTo>
                    <a:pt x="0" y="11"/>
                  </a:lnTo>
                  <a:lnTo>
                    <a:pt x="2" y="9"/>
                  </a:lnTo>
                  <a:lnTo>
                    <a:pt x="3" y="7"/>
                  </a:lnTo>
                  <a:lnTo>
                    <a:pt x="5" y="5"/>
                  </a:lnTo>
                  <a:lnTo>
                    <a:pt x="7" y="2"/>
                  </a:lnTo>
                  <a:lnTo>
                    <a:pt x="10" y="1"/>
                  </a:lnTo>
                  <a:lnTo>
                    <a:pt x="12" y="0"/>
                  </a:lnTo>
                  <a:lnTo>
                    <a:pt x="15" y="0"/>
                  </a:lnTo>
                  <a:lnTo>
                    <a:pt x="18" y="0"/>
                  </a:lnTo>
                  <a:lnTo>
                    <a:pt x="21" y="1"/>
                  </a:lnTo>
                  <a:lnTo>
                    <a:pt x="23" y="2"/>
                  </a:lnTo>
                  <a:lnTo>
                    <a:pt x="26" y="5"/>
                  </a:lnTo>
                  <a:lnTo>
                    <a:pt x="27" y="7"/>
                  </a:lnTo>
                  <a:lnTo>
                    <a:pt x="29" y="9"/>
                  </a:lnTo>
                  <a:lnTo>
                    <a:pt x="30" y="11"/>
                  </a:lnTo>
                  <a:lnTo>
                    <a:pt x="30" y="15"/>
                  </a:lnTo>
                  <a:lnTo>
                    <a:pt x="29" y="21"/>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2" name="Freeform 113"/>
            <p:cNvSpPr>
              <a:spLocks/>
            </p:cNvSpPr>
            <p:nvPr/>
          </p:nvSpPr>
          <p:spPr bwMode="auto">
            <a:xfrm>
              <a:off x="2621" y="233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8" y="24"/>
                  </a:lnTo>
                  <a:lnTo>
                    <a:pt x="57" y="18"/>
                  </a:lnTo>
                  <a:lnTo>
                    <a:pt x="55" y="14"/>
                  </a:lnTo>
                  <a:lnTo>
                    <a:pt x="52" y="9"/>
                  </a:lnTo>
                  <a:lnTo>
                    <a:pt x="47" y="6"/>
                  </a:lnTo>
                  <a:lnTo>
                    <a:pt x="41" y="2"/>
                  </a:lnTo>
                  <a:lnTo>
                    <a:pt x="35" y="1"/>
                  </a:lnTo>
                  <a:lnTo>
                    <a:pt x="30" y="0"/>
                  </a:lnTo>
                  <a:lnTo>
                    <a:pt x="18" y="2"/>
                  </a:lnTo>
                  <a:lnTo>
                    <a:pt x="9" y="9"/>
                  </a:lnTo>
                  <a:lnTo>
                    <a:pt x="2" y="18"/>
                  </a:lnTo>
                  <a:lnTo>
                    <a:pt x="0" y="30"/>
                  </a:lnTo>
                  <a:lnTo>
                    <a:pt x="1" y="36"/>
                  </a:lnTo>
                  <a:lnTo>
                    <a:pt x="2" y="41"/>
                  </a:lnTo>
                  <a:lnTo>
                    <a:pt x="5" y="47"/>
                  </a:lnTo>
                  <a:lnTo>
                    <a:pt x="9" y="52"/>
                  </a:lnTo>
                  <a:lnTo>
                    <a:pt x="14" y="55"/>
                  </a:lnTo>
                  <a:lnTo>
                    <a:pt x="18" y="57"/>
                  </a:lnTo>
                  <a:lnTo>
                    <a:pt x="24" y="60"/>
                  </a:lnTo>
                  <a:lnTo>
                    <a:pt x="30" y="60"/>
                  </a:lnTo>
                  <a:lnTo>
                    <a:pt x="35" y="60"/>
                  </a:lnTo>
                  <a:lnTo>
                    <a:pt x="41" y="57"/>
                  </a:lnTo>
                  <a:lnTo>
                    <a:pt x="47" y="55"/>
                  </a:lnTo>
                  <a:lnTo>
                    <a:pt x="52" y="52"/>
                  </a:lnTo>
                  <a:lnTo>
                    <a:pt x="55" y="47"/>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3" name="Freeform 114"/>
            <p:cNvSpPr>
              <a:spLocks/>
            </p:cNvSpPr>
            <p:nvPr/>
          </p:nvSpPr>
          <p:spPr bwMode="auto">
            <a:xfrm>
              <a:off x="2628" y="2341"/>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10" y="28"/>
                  </a:lnTo>
                  <a:lnTo>
                    <a:pt x="7" y="26"/>
                  </a:lnTo>
                  <a:lnTo>
                    <a:pt x="4" y="24"/>
                  </a:lnTo>
                  <a:lnTo>
                    <a:pt x="3" y="22"/>
                  </a:lnTo>
                  <a:lnTo>
                    <a:pt x="1" y="20"/>
                  </a:lnTo>
                  <a:lnTo>
                    <a:pt x="0" y="17"/>
                  </a:lnTo>
                  <a:lnTo>
                    <a:pt x="0" y="14"/>
                  </a:lnTo>
                  <a:lnTo>
                    <a:pt x="0" y="11"/>
                  </a:lnTo>
                  <a:lnTo>
                    <a:pt x="1" y="8"/>
                  </a:lnTo>
                  <a:lnTo>
                    <a:pt x="3" y="6"/>
                  </a:lnTo>
                  <a:lnTo>
                    <a:pt x="4" y="3"/>
                  </a:lnTo>
                  <a:lnTo>
                    <a:pt x="7" y="2"/>
                  </a:lnTo>
                  <a:lnTo>
                    <a:pt x="10" y="1"/>
                  </a:lnTo>
                  <a:lnTo>
                    <a:pt x="12" y="0"/>
                  </a:lnTo>
                  <a:lnTo>
                    <a:pt x="15" y="0"/>
                  </a:lnTo>
                  <a:lnTo>
                    <a:pt x="18" y="0"/>
                  </a:lnTo>
                  <a:lnTo>
                    <a:pt x="20" y="1"/>
                  </a:lnTo>
                  <a:lnTo>
                    <a:pt x="23" y="2"/>
                  </a:lnTo>
                  <a:lnTo>
                    <a:pt x="25" y="3"/>
                  </a:lnTo>
                  <a:lnTo>
                    <a:pt x="27" y="6"/>
                  </a:lnTo>
                  <a:lnTo>
                    <a:pt x="28" y="8"/>
                  </a:lnTo>
                  <a:lnTo>
                    <a:pt x="30" y="11"/>
                  </a:lnTo>
                  <a:lnTo>
                    <a:pt x="30"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4" name="Freeform 115"/>
            <p:cNvSpPr>
              <a:spLocks/>
            </p:cNvSpPr>
            <p:nvPr/>
          </p:nvSpPr>
          <p:spPr bwMode="auto">
            <a:xfrm>
              <a:off x="2709" y="2526"/>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8" y="18"/>
                  </a:lnTo>
                  <a:lnTo>
                    <a:pt x="54" y="12"/>
                  </a:lnTo>
                  <a:lnTo>
                    <a:pt x="51" y="8"/>
                  </a:lnTo>
                  <a:lnTo>
                    <a:pt x="46" y="4"/>
                  </a:lnTo>
                  <a:lnTo>
                    <a:pt x="41" y="2"/>
                  </a:lnTo>
                  <a:lnTo>
                    <a:pt x="36" y="1"/>
                  </a:lnTo>
                  <a:lnTo>
                    <a:pt x="30" y="0"/>
                  </a:lnTo>
                  <a:lnTo>
                    <a:pt x="18" y="2"/>
                  </a:lnTo>
                  <a:lnTo>
                    <a:pt x="9" y="8"/>
                  </a:lnTo>
                  <a:lnTo>
                    <a:pt x="2" y="18"/>
                  </a:lnTo>
                  <a:lnTo>
                    <a:pt x="0" y="29"/>
                  </a:lnTo>
                  <a:lnTo>
                    <a:pt x="1" y="35"/>
                  </a:lnTo>
                  <a:lnTo>
                    <a:pt x="2" y="41"/>
                  </a:lnTo>
                  <a:lnTo>
                    <a:pt x="6" y="46"/>
                  </a:lnTo>
                  <a:lnTo>
                    <a:pt x="9" y="50"/>
                  </a:lnTo>
                  <a:lnTo>
                    <a:pt x="14" y="54"/>
                  </a:lnTo>
                  <a:lnTo>
                    <a:pt x="18" y="57"/>
                  </a:lnTo>
                  <a:lnTo>
                    <a:pt x="24" y="58"/>
                  </a:lnTo>
                  <a:lnTo>
                    <a:pt x="30" y="59"/>
                  </a:lnTo>
                  <a:lnTo>
                    <a:pt x="36" y="58"/>
                  </a:lnTo>
                  <a:lnTo>
                    <a:pt x="41" y="57"/>
                  </a:lnTo>
                  <a:lnTo>
                    <a:pt x="46" y="54"/>
                  </a:lnTo>
                  <a:lnTo>
                    <a:pt x="51" y="50"/>
                  </a:lnTo>
                  <a:lnTo>
                    <a:pt x="54"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5" name="Freeform 116"/>
            <p:cNvSpPr>
              <a:spLocks/>
            </p:cNvSpPr>
            <p:nvPr/>
          </p:nvSpPr>
          <p:spPr bwMode="auto">
            <a:xfrm>
              <a:off x="2716" y="2533"/>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9"/>
                  </a:lnTo>
                  <a:lnTo>
                    <a:pt x="7" y="27"/>
                  </a:lnTo>
                  <a:lnTo>
                    <a:pt x="5" y="26"/>
                  </a:lnTo>
                  <a:lnTo>
                    <a:pt x="3" y="24"/>
                  </a:lnTo>
                  <a:lnTo>
                    <a:pt x="1" y="20"/>
                  </a:lnTo>
                  <a:lnTo>
                    <a:pt x="0" y="18"/>
                  </a:lnTo>
                  <a:lnTo>
                    <a:pt x="0" y="15"/>
                  </a:lnTo>
                  <a:lnTo>
                    <a:pt x="0" y="12"/>
                  </a:lnTo>
                  <a:lnTo>
                    <a:pt x="1" y="10"/>
                  </a:lnTo>
                  <a:lnTo>
                    <a:pt x="3" y="7"/>
                  </a:lnTo>
                  <a:lnTo>
                    <a:pt x="5" y="5"/>
                  </a:lnTo>
                  <a:lnTo>
                    <a:pt x="7" y="3"/>
                  </a:lnTo>
                  <a:lnTo>
                    <a:pt x="9" y="2"/>
                  </a:lnTo>
                  <a:lnTo>
                    <a:pt x="13" y="0"/>
                  </a:lnTo>
                  <a:lnTo>
                    <a:pt x="15" y="0"/>
                  </a:lnTo>
                  <a:lnTo>
                    <a:pt x="17"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6" name="Freeform 117"/>
            <p:cNvSpPr>
              <a:spLocks/>
            </p:cNvSpPr>
            <p:nvPr/>
          </p:nvSpPr>
          <p:spPr bwMode="auto">
            <a:xfrm>
              <a:off x="2821" y="2427"/>
              <a:ext cx="30" cy="30"/>
            </a:xfrm>
            <a:custGeom>
              <a:avLst/>
              <a:gdLst>
                <a:gd name="T0" fmla="*/ 1 w 58"/>
                <a:gd name="T1" fmla="*/ 1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0 h 58"/>
                <a:gd name="T16" fmla="*/ 1 w 58"/>
                <a:gd name="T17" fmla="*/ 0 h 58"/>
                <a:gd name="T18" fmla="*/ 1 w 58"/>
                <a:gd name="T19" fmla="*/ 1 h 58"/>
                <a:gd name="T20" fmla="*/ 1 w 58"/>
                <a:gd name="T21" fmla="*/ 1 h 58"/>
                <a:gd name="T22" fmla="*/ 1 w 58"/>
                <a:gd name="T23" fmla="*/ 1 h 58"/>
                <a:gd name="T24" fmla="*/ 0 w 58"/>
                <a:gd name="T25" fmla="*/ 1 h 58"/>
                <a:gd name="T26" fmla="*/ 0 w 58"/>
                <a:gd name="T27" fmla="*/ 1 h 58"/>
                <a:gd name="T28" fmla="*/ 1 w 58"/>
                <a:gd name="T29" fmla="*/ 1 h 58"/>
                <a:gd name="T30" fmla="*/ 1 w 58"/>
                <a:gd name="T31" fmla="*/ 1 h 58"/>
                <a:gd name="T32" fmla="*/ 1 w 58"/>
                <a:gd name="T33" fmla="*/ 1 h 58"/>
                <a:gd name="T34" fmla="*/ 1 w 58"/>
                <a:gd name="T35" fmla="*/ 1 h 58"/>
                <a:gd name="T36" fmla="*/ 1 w 58"/>
                <a:gd name="T37" fmla="*/ 1 h 58"/>
                <a:gd name="T38" fmla="*/ 1 w 58"/>
                <a:gd name="T39" fmla="*/ 1 h 58"/>
                <a:gd name="T40" fmla="*/ 1 w 58"/>
                <a:gd name="T41" fmla="*/ 1 h 58"/>
                <a:gd name="T42" fmla="*/ 1 w 58"/>
                <a:gd name="T43" fmla="*/ 1 h 58"/>
                <a:gd name="T44" fmla="*/ 1 w 58"/>
                <a:gd name="T45" fmla="*/ 1 h 58"/>
                <a:gd name="T46" fmla="*/ 1 w 58"/>
                <a:gd name="T47" fmla="*/ 1 h 58"/>
                <a:gd name="T48" fmla="*/ 1 w 58"/>
                <a:gd name="T49" fmla="*/ 1 h 58"/>
                <a:gd name="T50" fmla="*/ 1 w 58"/>
                <a:gd name="T51" fmla="*/ 1 h 58"/>
                <a:gd name="T52" fmla="*/ 1 w 58"/>
                <a:gd name="T53" fmla="*/ 1 h 58"/>
                <a:gd name="T54" fmla="*/ 1 w 58"/>
                <a:gd name="T55" fmla="*/ 1 h 58"/>
                <a:gd name="T56" fmla="*/ 1 w 58"/>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8"/>
                <a:gd name="T89" fmla="*/ 58 w 58"/>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8">
                  <a:moveTo>
                    <a:pt x="58" y="28"/>
                  </a:moveTo>
                  <a:lnTo>
                    <a:pt x="58" y="23"/>
                  </a:lnTo>
                  <a:lnTo>
                    <a:pt x="56" y="18"/>
                  </a:lnTo>
                  <a:lnTo>
                    <a:pt x="54" y="12"/>
                  </a:lnTo>
                  <a:lnTo>
                    <a:pt x="50" y="8"/>
                  </a:lnTo>
                  <a:lnTo>
                    <a:pt x="46" y="4"/>
                  </a:lnTo>
                  <a:lnTo>
                    <a:pt x="40" y="2"/>
                  </a:lnTo>
                  <a:lnTo>
                    <a:pt x="34" y="0"/>
                  </a:lnTo>
                  <a:lnTo>
                    <a:pt x="28" y="0"/>
                  </a:lnTo>
                  <a:lnTo>
                    <a:pt x="17" y="2"/>
                  </a:lnTo>
                  <a:lnTo>
                    <a:pt x="8" y="8"/>
                  </a:lnTo>
                  <a:lnTo>
                    <a:pt x="2" y="17"/>
                  </a:lnTo>
                  <a:lnTo>
                    <a:pt x="0" y="28"/>
                  </a:lnTo>
                  <a:lnTo>
                    <a:pt x="0" y="34"/>
                  </a:lnTo>
                  <a:lnTo>
                    <a:pt x="2" y="40"/>
                  </a:lnTo>
                  <a:lnTo>
                    <a:pt x="4" y="46"/>
                  </a:lnTo>
                  <a:lnTo>
                    <a:pt x="8" y="50"/>
                  </a:lnTo>
                  <a:lnTo>
                    <a:pt x="12" y="54"/>
                  </a:lnTo>
                  <a:lnTo>
                    <a:pt x="18" y="56"/>
                  </a:lnTo>
                  <a:lnTo>
                    <a:pt x="23" y="58"/>
                  </a:lnTo>
                  <a:lnTo>
                    <a:pt x="28" y="58"/>
                  </a:lnTo>
                  <a:lnTo>
                    <a:pt x="34" y="58"/>
                  </a:lnTo>
                  <a:lnTo>
                    <a:pt x="40" y="56"/>
                  </a:lnTo>
                  <a:lnTo>
                    <a:pt x="46" y="54"/>
                  </a:lnTo>
                  <a:lnTo>
                    <a:pt x="50" y="50"/>
                  </a:lnTo>
                  <a:lnTo>
                    <a:pt x="54" y="46"/>
                  </a:lnTo>
                  <a:lnTo>
                    <a:pt x="56" y="40"/>
                  </a:lnTo>
                  <a:lnTo>
                    <a:pt x="58" y="34"/>
                  </a:lnTo>
                  <a:lnTo>
                    <a:pt x="58" y="28"/>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7" name="Freeform 118"/>
            <p:cNvSpPr>
              <a:spLocks/>
            </p:cNvSpPr>
            <p:nvPr/>
          </p:nvSpPr>
          <p:spPr bwMode="auto">
            <a:xfrm>
              <a:off x="2829" y="2435"/>
              <a:ext cx="14" cy="14"/>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8"/>
                <a:gd name="T89" fmla="*/ 29 w 29"/>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8">
                  <a:moveTo>
                    <a:pt x="14" y="28"/>
                  </a:moveTo>
                  <a:lnTo>
                    <a:pt x="12" y="28"/>
                  </a:lnTo>
                  <a:lnTo>
                    <a:pt x="10" y="27"/>
                  </a:lnTo>
                  <a:lnTo>
                    <a:pt x="6" y="26"/>
                  </a:lnTo>
                  <a:lnTo>
                    <a:pt x="4" y="24"/>
                  </a:lnTo>
                  <a:lnTo>
                    <a:pt x="3" y="21"/>
                  </a:lnTo>
                  <a:lnTo>
                    <a:pt x="2" y="19"/>
                  </a:lnTo>
                  <a:lnTo>
                    <a:pt x="0" y="17"/>
                  </a:lnTo>
                  <a:lnTo>
                    <a:pt x="0" y="13"/>
                  </a:lnTo>
                  <a:lnTo>
                    <a:pt x="0" y="11"/>
                  </a:lnTo>
                  <a:lnTo>
                    <a:pt x="2" y="8"/>
                  </a:lnTo>
                  <a:lnTo>
                    <a:pt x="3" y="5"/>
                  </a:lnTo>
                  <a:lnTo>
                    <a:pt x="4" y="3"/>
                  </a:lnTo>
                  <a:lnTo>
                    <a:pt x="6" y="2"/>
                  </a:lnTo>
                  <a:lnTo>
                    <a:pt x="10" y="1"/>
                  </a:lnTo>
                  <a:lnTo>
                    <a:pt x="12" y="0"/>
                  </a:lnTo>
                  <a:lnTo>
                    <a:pt x="14" y="0"/>
                  </a:lnTo>
                  <a:lnTo>
                    <a:pt x="18" y="0"/>
                  </a:lnTo>
                  <a:lnTo>
                    <a:pt x="20" y="1"/>
                  </a:lnTo>
                  <a:lnTo>
                    <a:pt x="24" y="2"/>
                  </a:lnTo>
                  <a:lnTo>
                    <a:pt x="26" y="3"/>
                  </a:lnTo>
                  <a:lnTo>
                    <a:pt x="27" y="5"/>
                  </a:lnTo>
                  <a:lnTo>
                    <a:pt x="28" y="8"/>
                  </a:lnTo>
                  <a:lnTo>
                    <a:pt x="29" y="11"/>
                  </a:lnTo>
                  <a:lnTo>
                    <a:pt x="29" y="13"/>
                  </a:lnTo>
                  <a:lnTo>
                    <a:pt x="28" y="19"/>
                  </a:lnTo>
                  <a:lnTo>
                    <a:pt x="26" y="24"/>
                  </a:lnTo>
                  <a:lnTo>
                    <a:pt x="20" y="27"/>
                  </a:lnTo>
                  <a:lnTo>
                    <a:pt x="14"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8" name="Freeform 119"/>
            <p:cNvSpPr>
              <a:spLocks/>
            </p:cNvSpPr>
            <p:nvPr/>
          </p:nvSpPr>
          <p:spPr bwMode="auto">
            <a:xfrm>
              <a:off x="2818" y="260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2"/>
                  </a:lnTo>
                  <a:lnTo>
                    <a:pt x="50" y="8"/>
                  </a:lnTo>
                  <a:lnTo>
                    <a:pt x="46" y="4"/>
                  </a:lnTo>
                  <a:lnTo>
                    <a:pt x="41" y="2"/>
                  </a:lnTo>
                  <a:lnTo>
                    <a:pt x="35" y="0"/>
                  </a:lnTo>
                  <a:lnTo>
                    <a:pt x="30" y="0"/>
                  </a:lnTo>
                  <a:lnTo>
                    <a:pt x="18" y="2"/>
                  </a:lnTo>
                  <a:lnTo>
                    <a:pt x="9" y="8"/>
                  </a:lnTo>
                  <a:lnTo>
                    <a:pt x="2" y="18"/>
                  </a:lnTo>
                  <a:lnTo>
                    <a:pt x="0" y="30"/>
                  </a:lnTo>
                  <a:lnTo>
                    <a:pt x="1" y="35"/>
                  </a:lnTo>
                  <a:lnTo>
                    <a:pt x="2" y="41"/>
                  </a:lnTo>
                  <a:lnTo>
                    <a:pt x="6" y="46"/>
                  </a:lnTo>
                  <a:lnTo>
                    <a:pt x="9" y="50"/>
                  </a:lnTo>
                  <a:lnTo>
                    <a:pt x="14" y="54"/>
                  </a:lnTo>
                  <a:lnTo>
                    <a:pt x="18" y="57"/>
                  </a:lnTo>
                  <a:lnTo>
                    <a:pt x="24" y="58"/>
                  </a:lnTo>
                  <a:lnTo>
                    <a:pt x="30" y="60"/>
                  </a:lnTo>
                  <a:lnTo>
                    <a:pt x="35" y="58"/>
                  </a:lnTo>
                  <a:lnTo>
                    <a:pt x="41" y="57"/>
                  </a:lnTo>
                  <a:lnTo>
                    <a:pt x="46" y="54"/>
                  </a:lnTo>
                  <a:lnTo>
                    <a:pt x="50" y="50"/>
                  </a:lnTo>
                  <a:lnTo>
                    <a:pt x="54" y="46"/>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49" name="Freeform 120"/>
            <p:cNvSpPr>
              <a:spLocks/>
            </p:cNvSpPr>
            <p:nvPr/>
          </p:nvSpPr>
          <p:spPr bwMode="auto">
            <a:xfrm>
              <a:off x="2826" y="2613"/>
              <a:ext cx="15" cy="15"/>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8"/>
                <a:gd name="T89" fmla="*/ 30 w 30"/>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7"/>
                  </a:lnTo>
                  <a:lnTo>
                    <a:pt x="4" y="4"/>
                  </a:lnTo>
                  <a:lnTo>
                    <a:pt x="7" y="2"/>
                  </a:lnTo>
                  <a:lnTo>
                    <a:pt x="9" y="1"/>
                  </a:lnTo>
                  <a:lnTo>
                    <a:pt x="11" y="0"/>
                  </a:lnTo>
                  <a:lnTo>
                    <a:pt x="15" y="0"/>
                  </a:lnTo>
                  <a:lnTo>
                    <a:pt x="17" y="0"/>
                  </a:lnTo>
                  <a:lnTo>
                    <a:pt x="20" y="1"/>
                  </a:lnTo>
                  <a:lnTo>
                    <a:pt x="23" y="2"/>
                  </a:lnTo>
                  <a:lnTo>
                    <a:pt x="25" y="4"/>
                  </a:lnTo>
                  <a:lnTo>
                    <a:pt x="26" y="7"/>
                  </a:lnTo>
                  <a:lnTo>
                    <a:pt x="29" y="9"/>
                  </a:lnTo>
                  <a:lnTo>
                    <a:pt x="30" y="11"/>
                  </a:lnTo>
                  <a:lnTo>
                    <a:pt x="30" y="15"/>
                  </a:lnTo>
                  <a:lnTo>
                    <a:pt x="29" y="20"/>
                  </a:lnTo>
                  <a:lnTo>
                    <a:pt x="25" y="25"/>
                  </a:lnTo>
                  <a:lnTo>
                    <a:pt x="20"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0" name="Freeform 121"/>
            <p:cNvSpPr>
              <a:spLocks/>
            </p:cNvSpPr>
            <p:nvPr/>
          </p:nvSpPr>
          <p:spPr bwMode="auto">
            <a:xfrm>
              <a:off x="2802" y="2723"/>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8" y="25"/>
                  </a:lnTo>
                  <a:lnTo>
                    <a:pt x="57" y="19"/>
                  </a:lnTo>
                  <a:lnTo>
                    <a:pt x="54" y="14"/>
                  </a:lnTo>
                  <a:lnTo>
                    <a:pt x="50" y="10"/>
                  </a:lnTo>
                  <a:lnTo>
                    <a:pt x="46" y="6"/>
                  </a:lnTo>
                  <a:lnTo>
                    <a:pt x="41" y="3"/>
                  </a:lnTo>
                  <a:lnTo>
                    <a:pt x="35" y="2"/>
                  </a:lnTo>
                  <a:lnTo>
                    <a:pt x="29" y="0"/>
                  </a:lnTo>
                  <a:lnTo>
                    <a:pt x="18" y="3"/>
                  </a:lnTo>
                  <a:lnTo>
                    <a:pt x="9" y="10"/>
                  </a:lnTo>
                  <a:lnTo>
                    <a:pt x="2" y="19"/>
                  </a:lnTo>
                  <a:lnTo>
                    <a:pt x="0" y="30"/>
                  </a:lnTo>
                  <a:lnTo>
                    <a:pt x="1" y="36"/>
                  </a:lnTo>
                  <a:lnTo>
                    <a:pt x="2" y="42"/>
                  </a:lnTo>
                  <a:lnTo>
                    <a:pt x="5" y="48"/>
                  </a:lnTo>
                  <a:lnTo>
                    <a:pt x="9" y="52"/>
                  </a:lnTo>
                  <a:lnTo>
                    <a:pt x="13" y="56"/>
                  </a:lnTo>
                  <a:lnTo>
                    <a:pt x="18" y="58"/>
                  </a:lnTo>
                  <a:lnTo>
                    <a:pt x="24" y="60"/>
                  </a:lnTo>
                  <a:lnTo>
                    <a:pt x="29" y="60"/>
                  </a:lnTo>
                  <a:lnTo>
                    <a:pt x="35" y="60"/>
                  </a:lnTo>
                  <a:lnTo>
                    <a:pt x="41" y="58"/>
                  </a:lnTo>
                  <a:lnTo>
                    <a:pt x="46" y="56"/>
                  </a:lnTo>
                  <a:lnTo>
                    <a:pt x="50" y="52"/>
                  </a:lnTo>
                  <a:lnTo>
                    <a:pt x="54" y="48"/>
                  </a:lnTo>
                  <a:lnTo>
                    <a:pt x="57" y="42"/>
                  </a:lnTo>
                  <a:lnTo>
                    <a:pt x="58" y="36"/>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1" name="Freeform 122"/>
            <p:cNvSpPr>
              <a:spLocks/>
            </p:cNvSpPr>
            <p:nvPr/>
          </p:nvSpPr>
          <p:spPr bwMode="auto">
            <a:xfrm>
              <a:off x="2810" y="273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0" y="29"/>
                  </a:lnTo>
                  <a:lnTo>
                    <a:pt x="7" y="28"/>
                  </a:lnTo>
                  <a:lnTo>
                    <a:pt x="5" y="26"/>
                  </a:lnTo>
                  <a:lnTo>
                    <a:pt x="4" y="23"/>
                  </a:lnTo>
                  <a:lnTo>
                    <a:pt x="2" y="21"/>
                  </a:lnTo>
                  <a:lnTo>
                    <a:pt x="0" y="19"/>
                  </a:lnTo>
                  <a:lnTo>
                    <a:pt x="0" y="15"/>
                  </a:lnTo>
                  <a:lnTo>
                    <a:pt x="0" y="13"/>
                  </a:lnTo>
                  <a:lnTo>
                    <a:pt x="2" y="10"/>
                  </a:lnTo>
                  <a:lnTo>
                    <a:pt x="4" y="7"/>
                  </a:lnTo>
                  <a:lnTo>
                    <a:pt x="5" y="5"/>
                  </a:lnTo>
                  <a:lnTo>
                    <a:pt x="7" y="4"/>
                  </a:lnTo>
                  <a:lnTo>
                    <a:pt x="10" y="2"/>
                  </a:lnTo>
                  <a:lnTo>
                    <a:pt x="13" y="0"/>
                  </a:lnTo>
                  <a:lnTo>
                    <a:pt x="15" y="0"/>
                  </a:lnTo>
                  <a:lnTo>
                    <a:pt x="19" y="0"/>
                  </a:lnTo>
                  <a:lnTo>
                    <a:pt x="21" y="2"/>
                  </a:lnTo>
                  <a:lnTo>
                    <a:pt x="24" y="4"/>
                  </a:lnTo>
                  <a:lnTo>
                    <a:pt x="26" y="5"/>
                  </a:lnTo>
                  <a:lnTo>
                    <a:pt x="28" y="7"/>
                  </a:lnTo>
                  <a:lnTo>
                    <a:pt x="29" y="10"/>
                  </a:lnTo>
                  <a:lnTo>
                    <a:pt x="30" y="13"/>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2" name="Freeform 123"/>
            <p:cNvSpPr>
              <a:spLocks/>
            </p:cNvSpPr>
            <p:nvPr/>
          </p:nvSpPr>
          <p:spPr bwMode="auto">
            <a:xfrm>
              <a:off x="3018" y="265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4"/>
                  </a:lnTo>
                  <a:lnTo>
                    <a:pt x="51" y="9"/>
                  </a:lnTo>
                  <a:lnTo>
                    <a:pt x="46" y="6"/>
                  </a:lnTo>
                  <a:lnTo>
                    <a:pt x="42" y="2"/>
                  </a:lnTo>
                  <a:lnTo>
                    <a:pt x="36" y="1"/>
                  </a:lnTo>
                  <a:lnTo>
                    <a:pt x="30" y="0"/>
                  </a:lnTo>
                  <a:lnTo>
                    <a:pt x="19" y="2"/>
                  </a:lnTo>
                  <a:lnTo>
                    <a:pt x="9" y="9"/>
                  </a:lnTo>
                  <a:lnTo>
                    <a:pt x="3" y="18"/>
                  </a:lnTo>
                  <a:lnTo>
                    <a:pt x="0" y="30"/>
                  </a:lnTo>
                  <a:lnTo>
                    <a:pt x="1" y="36"/>
                  </a:lnTo>
                  <a:lnTo>
                    <a:pt x="3" y="41"/>
                  </a:lnTo>
                  <a:lnTo>
                    <a:pt x="6" y="46"/>
                  </a:lnTo>
                  <a:lnTo>
                    <a:pt x="9" y="51"/>
                  </a:lnTo>
                  <a:lnTo>
                    <a:pt x="14"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3" name="Freeform 124"/>
            <p:cNvSpPr>
              <a:spLocks/>
            </p:cNvSpPr>
            <p:nvPr/>
          </p:nvSpPr>
          <p:spPr bwMode="auto">
            <a:xfrm>
              <a:off x="3025" y="266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9"/>
                  </a:lnTo>
                  <a:lnTo>
                    <a:pt x="7" y="26"/>
                  </a:lnTo>
                  <a:lnTo>
                    <a:pt x="5" y="25"/>
                  </a:lnTo>
                  <a:lnTo>
                    <a:pt x="4" y="23"/>
                  </a:lnTo>
                  <a:lnTo>
                    <a:pt x="1" y="19"/>
                  </a:lnTo>
                  <a:lnTo>
                    <a:pt x="0" y="17"/>
                  </a:lnTo>
                  <a:lnTo>
                    <a:pt x="0" y="15"/>
                  </a:lnTo>
                  <a:lnTo>
                    <a:pt x="0" y="11"/>
                  </a:lnTo>
                  <a:lnTo>
                    <a:pt x="1" y="9"/>
                  </a:lnTo>
                  <a:lnTo>
                    <a:pt x="4" y="7"/>
                  </a:lnTo>
                  <a:lnTo>
                    <a:pt x="5" y="4"/>
                  </a:lnTo>
                  <a:lnTo>
                    <a:pt x="7" y="2"/>
                  </a:lnTo>
                  <a:lnTo>
                    <a:pt x="9" y="1"/>
                  </a:lnTo>
                  <a:lnTo>
                    <a:pt x="13" y="0"/>
                  </a:lnTo>
                  <a:lnTo>
                    <a:pt x="15" y="0"/>
                  </a:lnTo>
                  <a:lnTo>
                    <a:pt x="19" y="0"/>
                  </a:lnTo>
                  <a:lnTo>
                    <a:pt x="21" y="1"/>
                  </a:lnTo>
                  <a:lnTo>
                    <a:pt x="23" y="2"/>
                  </a:lnTo>
                  <a:lnTo>
                    <a:pt x="26" y="4"/>
                  </a:lnTo>
                  <a:lnTo>
                    <a:pt x="28" y="7"/>
                  </a:lnTo>
                  <a:lnTo>
                    <a:pt x="29" y="9"/>
                  </a:lnTo>
                  <a:lnTo>
                    <a:pt x="30" y="11"/>
                  </a:lnTo>
                  <a:lnTo>
                    <a:pt x="30" y="15"/>
                  </a:lnTo>
                  <a:lnTo>
                    <a:pt x="29"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4" name="Freeform 125"/>
            <p:cNvSpPr>
              <a:spLocks/>
            </p:cNvSpPr>
            <p:nvPr/>
          </p:nvSpPr>
          <p:spPr bwMode="auto">
            <a:xfrm>
              <a:off x="3124" y="2731"/>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6" y="13"/>
                  </a:lnTo>
                  <a:lnTo>
                    <a:pt x="52" y="9"/>
                  </a:lnTo>
                  <a:lnTo>
                    <a:pt x="48" y="5"/>
                  </a:lnTo>
                  <a:lnTo>
                    <a:pt x="42" y="2"/>
                  </a:lnTo>
                  <a:lnTo>
                    <a:pt x="36" y="1"/>
                  </a:lnTo>
                  <a:lnTo>
                    <a:pt x="30" y="0"/>
                  </a:lnTo>
                  <a:lnTo>
                    <a:pt x="19" y="2"/>
                  </a:lnTo>
                  <a:lnTo>
                    <a:pt x="10" y="9"/>
                  </a:lnTo>
                  <a:lnTo>
                    <a:pt x="3" y="18"/>
                  </a:lnTo>
                  <a:lnTo>
                    <a:pt x="0" y="30"/>
                  </a:lnTo>
                  <a:lnTo>
                    <a:pt x="1" y="35"/>
                  </a:lnTo>
                  <a:lnTo>
                    <a:pt x="3" y="41"/>
                  </a:lnTo>
                  <a:lnTo>
                    <a:pt x="6" y="47"/>
                  </a:lnTo>
                  <a:lnTo>
                    <a:pt x="10" y="51"/>
                  </a:lnTo>
                  <a:lnTo>
                    <a:pt x="14" y="55"/>
                  </a:lnTo>
                  <a:lnTo>
                    <a:pt x="19" y="57"/>
                  </a:lnTo>
                  <a:lnTo>
                    <a:pt x="25" y="58"/>
                  </a:lnTo>
                  <a:lnTo>
                    <a:pt x="30" y="59"/>
                  </a:lnTo>
                  <a:lnTo>
                    <a:pt x="36" y="58"/>
                  </a:lnTo>
                  <a:lnTo>
                    <a:pt x="42" y="57"/>
                  </a:lnTo>
                  <a:lnTo>
                    <a:pt x="48" y="55"/>
                  </a:lnTo>
                  <a:lnTo>
                    <a:pt x="52" y="51"/>
                  </a:lnTo>
                  <a:lnTo>
                    <a:pt x="56"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5" name="Freeform 126"/>
            <p:cNvSpPr>
              <a:spLocks/>
            </p:cNvSpPr>
            <p:nvPr/>
          </p:nvSpPr>
          <p:spPr bwMode="auto">
            <a:xfrm>
              <a:off x="3132" y="2738"/>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3" y="29"/>
                  </a:lnTo>
                  <a:lnTo>
                    <a:pt x="11" y="28"/>
                  </a:lnTo>
                  <a:lnTo>
                    <a:pt x="7" y="27"/>
                  </a:lnTo>
                  <a:lnTo>
                    <a:pt x="5" y="25"/>
                  </a:lnTo>
                  <a:lnTo>
                    <a:pt x="4" y="23"/>
                  </a:lnTo>
                  <a:lnTo>
                    <a:pt x="1" y="20"/>
                  </a:lnTo>
                  <a:lnTo>
                    <a:pt x="0" y="18"/>
                  </a:lnTo>
                  <a:lnTo>
                    <a:pt x="0" y="15"/>
                  </a:lnTo>
                  <a:lnTo>
                    <a:pt x="0" y="12"/>
                  </a:lnTo>
                  <a:lnTo>
                    <a:pt x="1" y="9"/>
                  </a:lnTo>
                  <a:lnTo>
                    <a:pt x="4" y="6"/>
                  </a:lnTo>
                  <a:lnTo>
                    <a:pt x="5" y="4"/>
                  </a:lnTo>
                  <a:lnTo>
                    <a:pt x="7" y="3"/>
                  </a:lnTo>
                  <a:lnTo>
                    <a:pt x="11" y="1"/>
                  </a:lnTo>
                  <a:lnTo>
                    <a:pt x="13" y="0"/>
                  </a:lnTo>
                  <a:lnTo>
                    <a:pt x="15" y="0"/>
                  </a:lnTo>
                  <a:lnTo>
                    <a:pt x="19" y="0"/>
                  </a:lnTo>
                  <a:lnTo>
                    <a:pt x="21" y="1"/>
                  </a:lnTo>
                  <a:lnTo>
                    <a:pt x="23" y="3"/>
                  </a:lnTo>
                  <a:lnTo>
                    <a:pt x="26" y="4"/>
                  </a:lnTo>
                  <a:lnTo>
                    <a:pt x="28" y="6"/>
                  </a:lnTo>
                  <a:lnTo>
                    <a:pt x="29" y="9"/>
                  </a:lnTo>
                  <a:lnTo>
                    <a:pt x="30" y="12"/>
                  </a:lnTo>
                  <a:lnTo>
                    <a:pt x="30" y="15"/>
                  </a:lnTo>
                  <a:lnTo>
                    <a:pt x="29" y="20"/>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6" name="Freeform 127"/>
            <p:cNvSpPr>
              <a:spLocks/>
            </p:cNvSpPr>
            <p:nvPr/>
          </p:nvSpPr>
          <p:spPr bwMode="auto">
            <a:xfrm>
              <a:off x="3079" y="2462"/>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0 h 60"/>
                <a:gd name="T16" fmla="*/ 1 w 59"/>
                <a:gd name="T17" fmla="*/ 0 h 60"/>
                <a:gd name="T18" fmla="*/ 1 w 59"/>
                <a:gd name="T19" fmla="*/ 1 h 60"/>
                <a:gd name="T20" fmla="*/ 1 w 59"/>
                <a:gd name="T21" fmla="*/ 1 h 60"/>
                <a:gd name="T22" fmla="*/ 1 w 59"/>
                <a:gd name="T23" fmla="*/ 1 h 60"/>
                <a:gd name="T24" fmla="*/ 0 w 59"/>
                <a:gd name="T25" fmla="*/ 1 h 60"/>
                <a:gd name="T26" fmla="*/ 0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9" y="24"/>
                  </a:lnTo>
                  <a:lnTo>
                    <a:pt x="57" y="18"/>
                  </a:lnTo>
                  <a:lnTo>
                    <a:pt x="55" y="12"/>
                  </a:lnTo>
                  <a:lnTo>
                    <a:pt x="51" y="8"/>
                  </a:lnTo>
                  <a:lnTo>
                    <a:pt x="47" y="4"/>
                  </a:lnTo>
                  <a:lnTo>
                    <a:pt x="41" y="2"/>
                  </a:lnTo>
                  <a:lnTo>
                    <a:pt x="36" y="0"/>
                  </a:lnTo>
                  <a:lnTo>
                    <a:pt x="30" y="0"/>
                  </a:lnTo>
                  <a:lnTo>
                    <a:pt x="19" y="2"/>
                  </a:lnTo>
                  <a:lnTo>
                    <a:pt x="9" y="8"/>
                  </a:lnTo>
                  <a:lnTo>
                    <a:pt x="3" y="18"/>
                  </a:lnTo>
                  <a:lnTo>
                    <a:pt x="0" y="30"/>
                  </a:lnTo>
                  <a:lnTo>
                    <a:pt x="0" y="35"/>
                  </a:lnTo>
                  <a:lnTo>
                    <a:pt x="3" y="41"/>
                  </a:lnTo>
                  <a:lnTo>
                    <a:pt x="5" y="46"/>
                  </a:lnTo>
                  <a:lnTo>
                    <a:pt x="9" y="50"/>
                  </a:lnTo>
                  <a:lnTo>
                    <a:pt x="13" y="54"/>
                  </a:lnTo>
                  <a:lnTo>
                    <a:pt x="19" y="57"/>
                  </a:lnTo>
                  <a:lnTo>
                    <a:pt x="25" y="58"/>
                  </a:lnTo>
                  <a:lnTo>
                    <a:pt x="30" y="60"/>
                  </a:lnTo>
                  <a:lnTo>
                    <a:pt x="36" y="58"/>
                  </a:lnTo>
                  <a:lnTo>
                    <a:pt x="41" y="57"/>
                  </a:lnTo>
                  <a:lnTo>
                    <a:pt x="47" y="54"/>
                  </a:lnTo>
                  <a:lnTo>
                    <a:pt x="51" y="50"/>
                  </a:lnTo>
                  <a:lnTo>
                    <a:pt x="55" y="46"/>
                  </a:lnTo>
                  <a:lnTo>
                    <a:pt x="57" y="41"/>
                  </a:lnTo>
                  <a:lnTo>
                    <a:pt x="59" y="35"/>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7" name="Freeform 128"/>
            <p:cNvSpPr>
              <a:spLocks/>
            </p:cNvSpPr>
            <p:nvPr/>
          </p:nvSpPr>
          <p:spPr bwMode="auto">
            <a:xfrm>
              <a:off x="3087" y="2469"/>
              <a:ext cx="14" cy="15"/>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8"/>
                <a:gd name="T89" fmla="*/ 29 w 29"/>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8">
                  <a:moveTo>
                    <a:pt x="15" y="28"/>
                  </a:moveTo>
                  <a:lnTo>
                    <a:pt x="12" y="28"/>
                  </a:lnTo>
                  <a:lnTo>
                    <a:pt x="10" y="27"/>
                  </a:lnTo>
                  <a:lnTo>
                    <a:pt x="6" y="26"/>
                  </a:lnTo>
                  <a:lnTo>
                    <a:pt x="4" y="25"/>
                  </a:lnTo>
                  <a:lnTo>
                    <a:pt x="3" y="23"/>
                  </a:lnTo>
                  <a:lnTo>
                    <a:pt x="2" y="19"/>
                  </a:lnTo>
                  <a:lnTo>
                    <a:pt x="0" y="17"/>
                  </a:lnTo>
                  <a:lnTo>
                    <a:pt x="0" y="15"/>
                  </a:lnTo>
                  <a:lnTo>
                    <a:pt x="0" y="11"/>
                  </a:lnTo>
                  <a:lnTo>
                    <a:pt x="2" y="9"/>
                  </a:lnTo>
                  <a:lnTo>
                    <a:pt x="3" y="7"/>
                  </a:lnTo>
                  <a:lnTo>
                    <a:pt x="4" y="4"/>
                  </a:lnTo>
                  <a:lnTo>
                    <a:pt x="6" y="2"/>
                  </a:lnTo>
                  <a:lnTo>
                    <a:pt x="10" y="1"/>
                  </a:lnTo>
                  <a:lnTo>
                    <a:pt x="12" y="0"/>
                  </a:lnTo>
                  <a:lnTo>
                    <a:pt x="15" y="0"/>
                  </a:lnTo>
                  <a:lnTo>
                    <a:pt x="18" y="0"/>
                  </a:lnTo>
                  <a:lnTo>
                    <a:pt x="21" y="1"/>
                  </a:lnTo>
                  <a:lnTo>
                    <a:pt x="23" y="2"/>
                  </a:lnTo>
                  <a:lnTo>
                    <a:pt x="26" y="4"/>
                  </a:lnTo>
                  <a:lnTo>
                    <a:pt x="27" y="7"/>
                  </a:lnTo>
                  <a:lnTo>
                    <a:pt x="28" y="9"/>
                  </a:lnTo>
                  <a:lnTo>
                    <a:pt x="29" y="11"/>
                  </a:lnTo>
                  <a:lnTo>
                    <a:pt x="29" y="15"/>
                  </a:lnTo>
                  <a:lnTo>
                    <a:pt x="28" y="20"/>
                  </a:lnTo>
                  <a:lnTo>
                    <a:pt x="26"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8" name="Freeform 129"/>
            <p:cNvSpPr>
              <a:spLocks/>
            </p:cNvSpPr>
            <p:nvPr/>
          </p:nvSpPr>
          <p:spPr bwMode="auto">
            <a:xfrm>
              <a:off x="3234" y="244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3"/>
                  </a:lnTo>
                  <a:lnTo>
                    <a:pt x="51" y="9"/>
                  </a:lnTo>
                  <a:lnTo>
                    <a:pt x="46" y="5"/>
                  </a:lnTo>
                  <a:lnTo>
                    <a:pt x="42" y="2"/>
                  </a:lnTo>
                  <a:lnTo>
                    <a:pt x="36" y="1"/>
                  </a:lnTo>
                  <a:lnTo>
                    <a:pt x="30" y="0"/>
                  </a:lnTo>
                  <a:lnTo>
                    <a:pt x="19" y="2"/>
                  </a:lnTo>
                  <a:lnTo>
                    <a:pt x="9" y="9"/>
                  </a:lnTo>
                  <a:lnTo>
                    <a:pt x="2" y="18"/>
                  </a:lnTo>
                  <a:lnTo>
                    <a:pt x="0" y="30"/>
                  </a:lnTo>
                  <a:lnTo>
                    <a:pt x="1" y="35"/>
                  </a:lnTo>
                  <a:lnTo>
                    <a:pt x="2" y="41"/>
                  </a:lnTo>
                  <a:lnTo>
                    <a:pt x="6" y="47"/>
                  </a:lnTo>
                  <a:lnTo>
                    <a:pt x="9" y="52"/>
                  </a:lnTo>
                  <a:lnTo>
                    <a:pt x="14" y="55"/>
                  </a:lnTo>
                  <a:lnTo>
                    <a:pt x="19" y="57"/>
                  </a:lnTo>
                  <a:lnTo>
                    <a:pt x="24" y="58"/>
                  </a:lnTo>
                  <a:lnTo>
                    <a:pt x="30" y="60"/>
                  </a:lnTo>
                  <a:lnTo>
                    <a:pt x="36" y="58"/>
                  </a:lnTo>
                  <a:lnTo>
                    <a:pt x="42" y="57"/>
                  </a:lnTo>
                  <a:lnTo>
                    <a:pt x="46" y="55"/>
                  </a:lnTo>
                  <a:lnTo>
                    <a:pt x="51" y="52"/>
                  </a:lnTo>
                  <a:lnTo>
                    <a:pt x="54"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59" name="Freeform 130"/>
            <p:cNvSpPr>
              <a:spLocks/>
            </p:cNvSpPr>
            <p:nvPr/>
          </p:nvSpPr>
          <p:spPr bwMode="auto">
            <a:xfrm>
              <a:off x="3241" y="245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8"/>
                  </a:lnTo>
                  <a:lnTo>
                    <a:pt x="7" y="27"/>
                  </a:lnTo>
                  <a:lnTo>
                    <a:pt x="5" y="25"/>
                  </a:lnTo>
                  <a:lnTo>
                    <a:pt x="4" y="23"/>
                  </a:lnTo>
                  <a:lnTo>
                    <a:pt x="1" y="20"/>
                  </a:lnTo>
                  <a:lnTo>
                    <a:pt x="0" y="18"/>
                  </a:lnTo>
                  <a:lnTo>
                    <a:pt x="0" y="15"/>
                  </a:lnTo>
                  <a:lnTo>
                    <a:pt x="0" y="12"/>
                  </a:lnTo>
                  <a:lnTo>
                    <a:pt x="1" y="9"/>
                  </a:lnTo>
                  <a:lnTo>
                    <a:pt x="4" y="7"/>
                  </a:lnTo>
                  <a:lnTo>
                    <a:pt x="5" y="4"/>
                  </a:lnTo>
                  <a:lnTo>
                    <a:pt x="7" y="3"/>
                  </a:lnTo>
                  <a:lnTo>
                    <a:pt x="9" y="1"/>
                  </a:lnTo>
                  <a:lnTo>
                    <a:pt x="13" y="0"/>
                  </a:lnTo>
                  <a:lnTo>
                    <a:pt x="15" y="0"/>
                  </a:lnTo>
                  <a:lnTo>
                    <a:pt x="19" y="0"/>
                  </a:lnTo>
                  <a:lnTo>
                    <a:pt x="21" y="1"/>
                  </a:lnTo>
                  <a:lnTo>
                    <a:pt x="23" y="3"/>
                  </a:lnTo>
                  <a:lnTo>
                    <a:pt x="25" y="4"/>
                  </a:lnTo>
                  <a:lnTo>
                    <a:pt x="28"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0" name="Freeform 131"/>
            <p:cNvSpPr>
              <a:spLocks/>
            </p:cNvSpPr>
            <p:nvPr/>
          </p:nvSpPr>
          <p:spPr bwMode="auto">
            <a:xfrm>
              <a:off x="3207" y="259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8" y="19"/>
                  </a:lnTo>
                  <a:lnTo>
                    <a:pt x="54" y="14"/>
                  </a:lnTo>
                  <a:lnTo>
                    <a:pt x="51" y="10"/>
                  </a:lnTo>
                  <a:lnTo>
                    <a:pt x="46" y="6"/>
                  </a:lnTo>
                  <a:lnTo>
                    <a:pt x="42" y="3"/>
                  </a:lnTo>
                  <a:lnTo>
                    <a:pt x="36" y="2"/>
                  </a:lnTo>
                  <a:lnTo>
                    <a:pt x="30" y="0"/>
                  </a:lnTo>
                  <a:lnTo>
                    <a:pt x="19" y="3"/>
                  </a:lnTo>
                  <a:lnTo>
                    <a:pt x="9" y="10"/>
                  </a:lnTo>
                  <a:lnTo>
                    <a:pt x="2" y="19"/>
                  </a:lnTo>
                  <a:lnTo>
                    <a:pt x="0" y="30"/>
                  </a:lnTo>
                  <a:lnTo>
                    <a:pt x="1" y="36"/>
                  </a:lnTo>
                  <a:lnTo>
                    <a:pt x="2" y="42"/>
                  </a:lnTo>
                  <a:lnTo>
                    <a:pt x="5" y="46"/>
                  </a:lnTo>
                  <a:lnTo>
                    <a:pt x="8" y="51"/>
                  </a:lnTo>
                  <a:lnTo>
                    <a:pt x="13" y="55"/>
                  </a:lnTo>
                  <a:lnTo>
                    <a:pt x="19" y="58"/>
                  </a:lnTo>
                  <a:lnTo>
                    <a:pt x="24" y="59"/>
                  </a:lnTo>
                  <a:lnTo>
                    <a:pt x="30" y="60"/>
                  </a:lnTo>
                  <a:lnTo>
                    <a:pt x="36" y="59"/>
                  </a:lnTo>
                  <a:lnTo>
                    <a:pt x="42" y="58"/>
                  </a:lnTo>
                  <a:lnTo>
                    <a:pt x="46" y="55"/>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1" name="Freeform 132"/>
            <p:cNvSpPr>
              <a:spLocks/>
            </p:cNvSpPr>
            <p:nvPr/>
          </p:nvSpPr>
          <p:spPr bwMode="auto">
            <a:xfrm>
              <a:off x="3215" y="259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7" y="27"/>
                  </a:lnTo>
                  <a:lnTo>
                    <a:pt x="5" y="26"/>
                  </a:lnTo>
                  <a:lnTo>
                    <a:pt x="2" y="23"/>
                  </a:lnTo>
                  <a:lnTo>
                    <a:pt x="1" y="20"/>
                  </a:lnTo>
                  <a:lnTo>
                    <a:pt x="0" y="18"/>
                  </a:lnTo>
                  <a:lnTo>
                    <a:pt x="0" y="15"/>
                  </a:lnTo>
                  <a:lnTo>
                    <a:pt x="0" y="12"/>
                  </a:lnTo>
                  <a:lnTo>
                    <a:pt x="1" y="10"/>
                  </a:lnTo>
                  <a:lnTo>
                    <a:pt x="2" y="7"/>
                  </a:lnTo>
                  <a:lnTo>
                    <a:pt x="5" y="5"/>
                  </a:lnTo>
                  <a:lnTo>
                    <a:pt x="7" y="3"/>
                  </a:lnTo>
                  <a:lnTo>
                    <a:pt x="9" y="1"/>
                  </a:lnTo>
                  <a:lnTo>
                    <a:pt x="12" y="0"/>
                  </a:lnTo>
                  <a:lnTo>
                    <a:pt x="15" y="0"/>
                  </a:lnTo>
                  <a:lnTo>
                    <a:pt x="17" y="0"/>
                  </a:lnTo>
                  <a:lnTo>
                    <a:pt x="21" y="1"/>
                  </a:lnTo>
                  <a:lnTo>
                    <a:pt x="23" y="3"/>
                  </a:lnTo>
                  <a:lnTo>
                    <a:pt x="25" y="5"/>
                  </a:lnTo>
                  <a:lnTo>
                    <a:pt x="27"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2" name="Freeform 133"/>
            <p:cNvSpPr>
              <a:spLocks/>
            </p:cNvSpPr>
            <p:nvPr/>
          </p:nvSpPr>
          <p:spPr bwMode="auto">
            <a:xfrm>
              <a:off x="3231" y="2715"/>
              <a:ext cx="30"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9"/>
                <a:gd name="T89" fmla="*/ 58 w 58"/>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9">
                  <a:moveTo>
                    <a:pt x="58" y="29"/>
                  </a:moveTo>
                  <a:lnTo>
                    <a:pt x="58" y="23"/>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8"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3" name="Freeform 134"/>
            <p:cNvSpPr>
              <a:spLocks/>
            </p:cNvSpPr>
            <p:nvPr/>
          </p:nvSpPr>
          <p:spPr bwMode="auto">
            <a:xfrm>
              <a:off x="3239" y="2723"/>
              <a:ext cx="14" cy="14"/>
            </a:xfrm>
            <a:custGeom>
              <a:avLst/>
              <a:gdLst>
                <a:gd name="T0" fmla="*/ 1 w 28"/>
                <a:gd name="T1" fmla="*/ 0 h 29"/>
                <a:gd name="T2" fmla="*/ 1 w 28"/>
                <a:gd name="T3" fmla="*/ 0 h 29"/>
                <a:gd name="T4" fmla="*/ 1 w 28"/>
                <a:gd name="T5" fmla="*/ 0 h 29"/>
                <a:gd name="T6" fmla="*/ 1 w 28"/>
                <a:gd name="T7" fmla="*/ 0 h 29"/>
                <a:gd name="T8" fmla="*/ 1 w 28"/>
                <a:gd name="T9" fmla="*/ 0 h 29"/>
                <a:gd name="T10" fmla="*/ 1 w 28"/>
                <a:gd name="T11" fmla="*/ 0 h 29"/>
                <a:gd name="T12" fmla="*/ 1 w 28"/>
                <a:gd name="T13" fmla="*/ 0 h 29"/>
                <a:gd name="T14" fmla="*/ 0 w 28"/>
                <a:gd name="T15" fmla="*/ 0 h 29"/>
                <a:gd name="T16" fmla="*/ 0 w 28"/>
                <a:gd name="T17" fmla="*/ 0 h 29"/>
                <a:gd name="T18" fmla="*/ 0 w 28"/>
                <a:gd name="T19" fmla="*/ 0 h 29"/>
                <a:gd name="T20" fmla="*/ 1 w 28"/>
                <a:gd name="T21" fmla="*/ 0 h 29"/>
                <a:gd name="T22" fmla="*/ 1 w 28"/>
                <a:gd name="T23" fmla="*/ 0 h 29"/>
                <a:gd name="T24" fmla="*/ 1 w 28"/>
                <a:gd name="T25" fmla="*/ 0 h 29"/>
                <a:gd name="T26" fmla="*/ 1 w 28"/>
                <a:gd name="T27" fmla="*/ 0 h 29"/>
                <a:gd name="T28" fmla="*/ 1 w 28"/>
                <a:gd name="T29" fmla="*/ 0 h 29"/>
                <a:gd name="T30" fmla="*/ 1 w 28"/>
                <a:gd name="T31" fmla="*/ 0 h 29"/>
                <a:gd name="T32" fmla="*/ 1 w 28"/>
                <a:gd name="T33" fmla="*/ 0 h 29"/>
                <a:gd name="T34" fmla="*/ 1 w 28"/>
                <a:gd name="T35" fmla="*/ 0 h 29"/>
                <a:gd name="T36" fmla="*/ 1 w 28"/>
                <a:gd name="T37" fmla="*/ 0 h 29"/>
                <a:gd name="T38" fmla="*/ 1 w 28"/>
                <a:gd name="T39" fmla="*/ 0 h 29"/>
                <a:gd name="T40" fmla="*/ 1 w 28"/>
                <a:gd name="T41" fmla="*/ 0 h 29"/>
                <a:gd name="T42" fmla="*/ 1 w 28"/>
                <a:gd name="T43" fmla="*/ 0 h 29"/>
                <a:gd name="T44" fmla="*/ 1 w 28"/>
                <a:gd name="T45" fmla="*/ 0 h 29"/>
                <a:gd name="T46" fmla="*/ 1 w 28"/>
                <a:gd name="T47" fmla="*/ 0 h 29"/>
                <a:gd name="T48" fmla="*/ 1 w 28"/>
                <a:gd name="T49" fmla="*/ 0 h 29"/>
                <a:gd name="T50" fmla="*/ 1 w 28"/>
                <a:gd name="T51" fmla="*/ 0 h 29"/>
                <a:gd name="T52" fmla="*/ 1 w 28"/>
                <a:gd name="T53" fmla="*/ 0 h 29"/>
                <a:gd name="T54" fmla="*/ 1 w 28"/>
                <a:gd name="T55" fmla="*/ 0 h 29"/>
                <a:gd name="T56" fmla="*/ 1 w 28"/>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9"/>
                <a:gd name="T89" fmla="*/ 28 w 28"/>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9">
                  <a:moveTo>
                    <a:pt x="13" y="29"/>
                  </a:moveTo>
                  <a:lnTo>
                    <a:pt x="11" y="29"/>
                  </a:lnTo>
                  <a:lnTo>
                    <a:pt x="9" y="28"/>
                  </a:lnTo>
                  <a:lnTo>
                    <a:pt x="5" y="27"/>
                  </a:lnTo>
                  <a:lnTo>
                    <a:pt x="3" y="25"/>
                  </a:lnTo>
                  <a:lnTo>
                    <a:pt x="2" y="22"/>
                  </a:lnTo>
                  <a:lnTo>
                    <a:pt x="1" y="20"/>
                  </a:lnTo>
                  <a:lnTo>
                    <a:pt x="0" y="18"/>
                  </a:lnTo>
                  <a:lnTo>
                    <a:pt x="0" y="14"/>
                  </a:lnTo>
                  <a:lnTo>
                    <a:pt x="0" y="12"/>
                  </a:lnTo>
                  <a:lnTo>
                    <a:pt x="1" y="8"/>
                  </a:lnTo>
                  <a:lnTo>
                    <a:pt x="2" y="6"/>
                  </a:lnTo>
                  <a:lnTo>
                    <a:pt x="3" y="4"/>
                  </a:lnTo>
                  <a:lnTo>
                    <a:pt x="5" y="3"/>
                  </a:lnTo>
                  <a:lnTo>
                    <a:pt x="9" y="2"/>
                  </a:lnTo>
                  <a:lnTo>
                    <a:pt x="11" y="0"/>
                  </a:lnTo>
                  <a:lnTo>
                    <a:pt x="13" y="0"/>
                  </a:lnTo>
                  <a:lnTo>
                    <a:pt x="17" y="0"/>
                  </a:lnTo>
                  <a:lnTo>
                    <a:pt x="19" y="2"/>
                  </a:lnTo>
                  <a:lnTo>
                    <a:pt x="23" y="3"/>
                  </a:lnTo>
                  <a:lnTo>
                    <a:pt x="25" y="4"/>
                  </a:lnTo>
                  <a:lnTo>
                    <a:pt x="26" y="6"/>
                  </a:lnTo>
                  <a:lnTo>
                    <a:pt x="27" y="8"/>
                  </a:lnTo>
                  <a:lnTo>
                    <a:pt x="28" y="12"/>
                  </a:lnTo>
                  <a:lnTo>
                    <a:pt x="28" y="14"/>
                  </a:lnTo>
                  <a:lnTo>
                    <a:pt x="27" y="20"/>
                  </a:lnTo>
                  <a:lnTo>
                    <a:pt x="25" y="25"/>
                  </a:lnTo>
                  <a:lnTo>
                    <a:pt x="19" y="28"/>
                  </a:lnTo>
                  <a:lnTo>
                    <a:pt x="13"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4" name="Freeform 135"/>
            <p:cNvSpPr>
              <a:spLocks/>
            </p:cNvSpPr>
            <p:nvPr/>
          </p:nvSpPr>
          <p:spPr bwMode="auto">
            <a:xfrm>
              <a:off x="3380" y="2742"/>
              <a:ext cx="30" cy="30"/>
            </a:xfrm>
            <a:custGeom>
              <a:avLst/>
              <a:gdLst>
                <a:gd name="T0" fmla="*/ 1 w 60"/>
                <a:gd name="T1" fmla="*/ 1 h 58"/>
                <a:gd name="T2" fmla="*/ 1 w 60"/>
                <a:gd name="T3" fmla="*/ 1 h 58"/>
                <a:gd name="T4" fmla="*/ 1 w 60"/>
                <a:gd name="T5" fmla="*/ 1 h 58"/>
                <a:gd name="T6" fmla="*/ 1 w 60"/>
                <a:gd name="T7" fmla="*/ 1 h 58"/>
                <a:gd name="T8" fmla="*/ 1 w 60"/>
                <a:gd name="T9" fmla="*/ 1 h 58"/>
                <a:gd name="T10" fmla="*/ 1 w 60"/>
                <a:gd name="T11" fmla="*/ 1 h 58"/>
                <a:gd name="T12" fmla="*/ 1 w 60"/>
                <a:gd name="T13" fmla="*/ 1 h 58"/>
                <a:gd name="T14" fmla="*/ 1 w 60"/>
                <a:gd name="T15" fmla="*/ 0 h 58"/>
                <a:gd name="T16" fmla="*/ 1 w 60"/>
                <a:gd name="T17" fmla="*/ 0 h 58"/>
                <a:gd name="T18" fmla="*/ 1 w 60"/>
                <a:gd name="T19" fmla="*/ 1 h 58"/>
                <a:gd name="T20" fmla="*/ 1 w 60"/>
                <a:gd name="T21" fmla="*/ 1 h 58"/>
                <a:gd name="T22" fmla="*/ 1 w 60"/>
                <a:gd name="T23" fmla="*/ 1 h 58"/>
                <a:gd name="T24" fmla="*/ 0 w 60"/>
                <a:gd name="T25" fmla="*/ 1 h 58"/>
                <a:gd name="T26" fmla="*/ 1 w 60"/>
                <a:gd name="T27" fmla="*/ 1 h 58"/>
                <a:gd name="T28" fmla="*/ 1 w 60"/>
                <a:gd name="T29" fmla="*/ 1 h 58"/>
                <a:gd name="T30" fmla="*/ 1 w 60"/>
                <a:gd name="T31" fmla="*/ 1 h 58"/>
                <a:gd name="T32" fmla="*/ 1 w 60"/>
                <a:gd name="T33" fmla="*/ 1 h 58"/>
                <a:gd name="T34" fmla="*/ 1 w 60"/>
                <a:gd name="T35" fmla="*/ 1 h 58"/>
                <a:gd name="T36" fmla="*/ 1 w 60"/>
                <a:gd name="T37" fmla="*/ 1 h 58"/>
                <a:gd name="T38" fmla="*/ 1 w 60"/>
                <a:gd name="T39" fmla="*/ 1 h 58"/>
                <a:gd name="T40" fmla="*/ 1 w 60"/>
                <a:gd name="T41" fmla="*/ 1 h 58"/>
                <a:gd name="T42" fmla="*/ 1 w 60"/>
                <a:gd name="T43" fmla="*/ 1 h 58"/>
                <a:gd name="T44" fmla="*/ 1 w 60"/>
                <a:gd name="T45" fmla="*/ 1 h 58"/>
                <a:gd name="T46" fmla="*/ 1 w 60"/>
                <a:gd name="T47" fmla="*/ 1 h 58"/>
                <a:gd name="T48" fmla="*/ 1 w 60"/>
                <a:gd name="T49" fmla="*/ 1 h 58"/>
                <a:gd name="T50" fmla="*/ 1 w 60"/>
                <a:gd name="T51" fmla="*/ 1 h 58"/>
                <a:gd name="T52" fmla="*/ 1 w 60"/>
                <a:gd name="T53" fmla="*/ 1 h 58"/>
                <a:gd name="T54" fmla="*/ 1 w 60"/>
                <a:gd name="T55" fmla="*/ 1 h 58"/>
                <a:gd name="T56" fmla="*/ 1 w 60"/>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8"/>
                <a:gd name="T89" fmla="*/ 60 w 60"/>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8">
                  <a:moveTo>
                    <a:pt x="60" y="30"/>
                  </a:moveTo>
                  <a:lnTo>
                    <a:pt x="59" y="24"/>
                  </a:lnTo>
                  <a:lnTo>
                    <a:pt x="57" y="18"/>
                  </a:lnTo>
                  <a:lnTo>
                    <a:pt x="54" y="12"/>
                  </a:lnTo>
                  <a:lnTo>
                    <a:pt x="51" y="8"/>
                  </a:lnTo>
                  <a:lnTo>
                    <a:pt x="46" y="4"/>
                  </a:lnTo>
                  <a:lnTo>
                    <a:pt x="41" y="2"/>
                  </a:lnTo>
                  <a:lnTo>
                    <a:pt x="36" y="0"/>
                  </a:lnTo>
                  <a:lnTo>
                    <a:pt x="30" y="0"/>
                  </a:lnTo>
                  <a:lnTo>
                    <a:pt x="18" y="2"/>
                  </a:lnTo>
                  <a:lnTo>
                    <a:pt x="8" y="8"/>
                  </a:lnTo>
                  <a:lnTo>
                    <a:pt x="2" y="18"/>
                  </a:lnTo>
                  <a:lnTo>
                    <a:pt x="0" y="30"/>
                  </a:lnTo>
                  <a:lnTo>
                    <a:pt x="1" y="35"/>
                  </a:lnTo>
                  <a:lnTo>
                    <a:pt x="2" y="40"/>
                  </a:lnTo>
                  <a:lnTo>
                    <a:pt x="4" y="46"/>
                  </a:lnTo>
                  <a:lnTo>
                    <a:pt x="8" y="50"/>
                  </a:lnTo>
                  <a:lnTo>
                    <a:pt x="12" y="54"/>
                  </a:lnTo>
                  <a:lnTo>
                    <a:pt x="18" y="56"/>
                  </a:lnTo>
                  <a:lnTo>
                    <a:pt x="24" y="58"/>
                  </a:lnTo>
                  <a:lnTo>
                    <a:pt x="30" y="58"/>
                  </a:lnTo>
                  <a:lnTo>
                    <a:pt x="36" y="58"/>
                  </a:lnTo>
                  <a:lnTo>
                    <a:pt x="41" y="56"/>
                  </a:lnTo>
                  <a:lnTo>
                    <a:pt x="46" y="54"/>
                  </a:lnTo>
                  <a:lnTo>
                    <a:pt x="51" y="50"/>
                  </a:lnTo>
                  <a:lnTo>
                    <a:pt x="54" y="46"/>
                  </a:lnTo>
                  <a:lnTo>
                    <a:pt x="57" y="40"/>
                  </a:lnTo>
                  <a:lnTo>
                    <a:pt x="59" y="35"/>
                  </a:lnTo>
                  <a:lnTo>
                    <a:pt x="60"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5" name="Freeform 136"/>
            <p:cNvSpPr>
              <a:spLocks/>
            </p:cNvSpPr>
            <p:nvPr/>
          </p:nvSpPr>
          <p:spPr bwMode="auto">
            <a:xfrm>
              <a:off x="3388" y="2750"/>
              <a:ext cx="15" cy="14"/>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8"/>
                <a:gd name="T89" fmla="*/ 30 w 30"/>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5"/>
                  </a:lnTo>
                  <a:lnTo>
                    <a:pt x="4" y="3"/>
                  </a:lnTo>
                  <a:lnTo>
                    <a:pt x="7" y="2"/>
                  </a:lnTo>
                  <a:lnTo>
                    <a:pt x="9" y="1"/>
                  </a:lnTo>
                  <a:lnTo>
                    <a:pt x="11" y="0"/>
                  </a:lnTo>
                  <a:lnTo>
                    <a:pt x="15" y="0"/>
                  </a:lnTo>
                  <a:lnTo>
                    <a:pt x="17" y="0"/>
                  </a:lnTo>
                  <a:lnTo>
                    <a:pt x="21" y="1"/>
                  </a:lnTo>
                  <a:lnTo>
                    <a:pt x="23" y="2"/>
                  </a:lnTo>
                  <a:lnTo>
                    <a:pt x="25" y="3"/>
                  </a:lnTo>
                  <a:lnTo>
                    <a:pt x="26" y="5"/>
                  </a:lnTo>
                  <a:lnTo>
                    <a:pt x="29" y="9"/>
                  </a:lnTo>
                  <a:lnTo>
                    <a:pt x="30" y="11"/>
                  </a:lnTo>
                  <a:lnTo>
                    <a:pt x="30" y="15"/>
                  </a:lnTo>
                  <a:lnTo>
                    <a:pt x="29" y="20"/>
                  </a:lnTo>
                  <a:lnTo>
                    <a:pt x="25"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6" name="Freeform 137"/>
            <p:cNvSpPr>
              <a:spLocks/>
            </p:cNvSpPr>
            <p:nvPr/>
          </p:nvSpPr>
          <p:spPr bwMode="auto">
            <a:xfrm>
              <a:off x="3407" y="2643"/>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0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7" y="19"/>
                  </a:lnTo>
                  <a:lnTo>
                    <a:pt x="54" y="13"/>
                  </a:lnTo>
                  <a:lnTo>
                    <a:pt x="50" y="9"/>
                  </a:lnTo>
                  <a:lnTo>
                    <a:pt x="46" y="5"/>
                  </a:lnTo>
                  <a:lnTo>
                    <a:pt x="41" y="3"/>
                  </a:lnTo>
                  <a:lnTo>
                    <a:pt x="36" y="0"/>
                  </a:lnTo>
                  <a:lnTo>
                    <a:pt x="30" y="0"/>
                  </a:lnTo>
                  <a:lnTo>
                    <a:pt x="18" y="3"/>
                  </a:lnTo>
                  <a:lnTo>
                    <a:pt x="9" y="9"/>
                  </a:lnTo>
                  <a:lnTo>
                    <a:pt x="2" y="18"/>
                  </a:lnTo>
                  <a:lnTo>
                    <a:pt x="0" y="29"/>
                  </a:lnTo>
                  <a:lnTo>
                    <a:pt x="1" y="35"/>
                  </a:lnTo>
                  <a:lnTo>
                    <a:pt x="2" y="41"/>
                  </a:lnTo>
                  <a:lnTo>
                    <a:pt x="6" y="47"/>
                  </a:lnTo>
                  <a:lnTo>
                    <a:pt x="9" y="51"/>
                  </a:lnTo>
                  <a:lnTo>
                    <a:pt x="14" y="55"/>
                  </a:lnTo>
                  <a:lnTo>
                    <a:pt x="18" y="57"/>
                  </a:lnTo>
                  <a:lnTo>
                    <a:pt x="24" y="59"/>
                  </a:lnTo>
                  <a:lnTo>
                    <a:pt x="30" y="59"/>
                  </a:lnTo>
                  <a:lnTo>
                    <a:pt x="36" y="59"/>
                  </a:lnTo>
                  <a:lnTo>
                    <a:pt x="41" y="57"/>
                  </a:lnTo>
                  <a:lnTo>
                    <a:pt x="46" y="55"/>
                  </a:lnTo>
                  <a:lnTo>
                    <a:pt x="50" y="51"/>
                  </a:lnTo>
                  <a:lnTo>
                    <a:pt x="54" y="47"/>
                  </a:lnTo>
                  <a:lnTo>
                    <a:pt x="57"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7" name="Freeform 138"/>
            <p:cNvSpPr>
              <a:spLocks/>
            </p:cNvSpPr>
            <p:nvPr/>
          </p:nvSpPr>
          <p:spPr bwMode="auto">
            <a:xfrm>
              <a:off x="3414" y="2651"/>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9" y="28"/>
                  </a:lnTo>
                  <a:lnTo>
                    <a:pt x="7" y="27"/>
                  </a:lnTo>
                  <a:lnTo>
                    <a:pt x="4" y="25"/>
                  </a:lnTo>
                  <a:lnTo>
                    <a:pt x="3" y="22"/>
                  </a:lnTo>
                  <a:lnTo>
                    <a:pt x="1" y="20"/>
                  </a:lnTo>
                  <a:lnTo>
                    <a:pt x="0" y="18"/>
                  </a:lnTo>
                  <a:lnTo>
                    <a:pt x="0" y="14"/>
                  </a:lnTo>
                  <a:lnTo>
                    <a:pt x="0" y="12"/>
                  </a:lnTo>
                  <a:lnTo>
                    <a:pt x="1" y="9"/>
                  </a:lnTo>
                  <a:lnTo>
                    <a:pt x="3" y="6"/>
                  </a:lnTo>
                  <a:lnTo>
                    <a:pt x="4" y="4"/>
                  </a:lnTo>
                  <a:lnTo>
                    <a:pt x="7" y="3"/>
                  </a:lnTo>
                  <a:lnTo>
                    <a:pt x="9" y="2"/>
                  </a:lnTo>
                  <a:lnTo>
                    <a:pt x="12" y="0"/>
                  </a:lnTo>
                  <a:lnTo>
                    <a:pt x="15" y="0"/>
                  </a:lnTo>
                  <a:lnTo>
                    <a:pt x="17" y="0"/>
                  </a:lnTo>
                  <a:lnTo>
                    <a:pt x="21" y="2"/>
                  </a:lnTo>
                  <a:lnTo>
                    <a:pt x="23" y="3"/>
                  </a:lnTo>
                  <a:lnTo>
                    <a:pt x="25" y="4"/>
                  </a:lnTo>
                  <a:lnTo>
                    <a:pt x="26" y="6"/>
                  </a:lnTo>
                  <a:lnTo>
                    <a:pt x="29" y="9"/>
                  </a:lnTo>
                  <a:lnTo>
                    <a:pt x="30" y="12"/>
                  </a:lnTo>
                  <a:lnTo>
                    <a:pt x="30" y="14"/>
                  </a:lnTo>
                  <a:lnTo>
                    <a:pt x="29" y="20"/>
                  </a:lnTo>
                  <a:lnTo>
                    <a:pt x="25"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8" name="Freeform 139"/>
            <p:cNvSpPr>
              <a:spLocks/>
            </p:cNvSpPr>
            <p:nvPr/>
          </p:nvSpPr>
          <p:spPr bwMode="auto">
            <a:xfrm>
              <a:off x="3407" y="2515"/>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3"/>
                  </a:lnTo>
                  <a:lnTo>
                    <a:pt x="50" y="9"/>
                  </a:lnTo>
                  <a:lnTo>
                    <a:pt x="46" y="5"/>
                  </a:lnTo>
                  <a:lnTo>
                    <a:pt x="41" y="2"/>
                  </a:lnTo>
                  <a:lnTo>
                    <a:pt x="36" y="1"/>
                  </a:lnTo>
                  <a:lnTo>
                    <a:pt x="30" y="0"/>
                  </a:lnTo>
                  <a:lnTo>
                    <a:pt x="18" y="2"/>
                  </a:lnTo>
                  <a:lnTo>
                    <a:pt x="9" y="9"/>
                  </a:lnTo>
                  <a:lnTo>
                    <a:pt x="2" y="18"/>
                  </a:lnTo>
                  <a:lnTo>
                    <a:pt x="0" y="30"/>
                  </a:lnTo>
                  <a:lnTo>
                    <a:pt x="1" y="35"/>
                  </a:lnTo>
                  <a:lnTo>
                    <a:pt x="2" y="41"/>
                  </a:lnTo>
                  <a:lnTo>
                    <a:pt x="6" y="47"/>
                  </a:lnTo>
                  <a:lnTo>
                    <a:pt x="9" y="51"/>
                  </a:lnTo>
                  <a:lnTo>
                    <a:pt x="14" y="55"/>
                  </a:lnTo>
                  <a:lnTo>
                    <a:pt x="18" y="57"/>
                  </a:lnTo>
                  <a:lnTo>
                    <a:pt x="24" y="58"/>
                  </a:lnTo>
                  <a:lnTo>
                    <a:pt x="30" y="60"/>
                  </a:lnTo>
                  <a:lnTo>
                    <a:pt x="36" y="58"/>
                  </a:lnTo>
                  <a:lnTo>
                    <a:pt x="41" y="57"/>
                  </a:lnTo>
                  <a:lnTo>
                    <a:pt x="46" y="55"/>
                  </a:lnTo>
                  <a:lnTo>
                    <a:pt x="50" y="51"/>
                  </a:lnTo>
                  <a:lnTo>
                    <a:pt x="54" y="47"/>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69" name="Freeform 140"/>
            <p:cNvSpPr>
              <a:spLocks/>
            </p:cNvSpPr>
            <p:nvPr/>
          </p:nvSpPr>
          <p:spPr bwMode="auto">
            <a:xfrm>
              <a:off x="3414" y="252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8"/>
                  </a:lnTo>
                  <a:lnTo>
                    <a:pt x="7" y="27"/>
                  </a:lnTo>
                  <a:lnTo>
                    <a:pt x="4" y="25"/>
                  </a:lnTo>
                  <a:lnTo>
                    <a:pt x="3" y="23"/>
                  </a:lnTo>
                  <a:lnTo>
                    <a:pt x="1" y="20"/>
                  </a:lnTo>
                  <a:lnTo>
                    <a:pt x="0" y="18"/>
                  </a:lnTo>
                  <a:lnTo>
                    <a:pt x="0" y="15"/>
                  </a:lnTo>
                  <a:lnTo>
                    <a:pt x="0" y="12"/>
                  </a:lnTo>
                  <a:lnTo>
                    <a:pt x="1" y="9"/>
                  </a:lnTo>
                  <a:lnTo>
                    <a:pt x="3" y="7"/>
                  </a:lnTo>
                  <a:lnTo>
                    <a:pt x="4" y="4"/>
                  </a:lnTo>
                  <a:lnTo>
                    <a:pt x="7" y="3"/>
                  </a:lnTo>
                  <a:lnTo>
                    <a:pt x="9" y="1"/>
                  </a:lnTo>
                  <a:lnTo>
                    <a:pt x="12" y="0"/>
                  </a:lnTo>
                  <a:lnTo>
                    <a:pt x="15" y="0"/>
                  </a:lnTo>
                  <a:lnTo>
                    <a:pt x="17" y="0"/>
                  </a:lnTo>
                  <a:lnTo>
                    <a:pt x="21" y="1"/>
                  </a:lnTo>
                  <a:lnTo>
                    <a:pt x="23" y="3"/>
                  </a:lnTo>
                  <a:lnTo>
                    <a:pt x="25" y="4"/>
                  </a:lnTo>
                  <a:lnTo>
                    <a:pt x="26"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70" name="Freeform 141"/>
            <p:cNvSpPr>
              <a:spLocks/>
            </p:cNvSpPr>
            <p:nvPr/>
          </p:nvSpPr>
          <p:spPr bwMode="auto">
            <a:xfrm>
              <a:off x="2347" y="2643"/>
              <a:ext cx="29"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9"/>
                <a:gd name="T89" fmla="*/ 58 w 58"/>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9">
                  <a:moveTo>
                    <a:pt x="58" y="29"/>
                  </a:moveTo>
                  <a:lnTo>
                    <a:pt x="58" y="24"/>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7"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71" name="Freeform 142"/>
            <p:cNvSpPr>
              <a:spLocks/>
            </p:cNvSpPr>
            <p:nvPr/>
          </p:nvSpPr>
          <p:spPr bwMode="auto">
            <a:xfrm>
              <a:off x="2354" y="2651"/>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9"/>
                <a:gd name="T89" fmla="*/ 29 w 29"/>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9">
                  <a:moveTo>
                    <a:pt x="14" y="29"/>
                  </a:moveTo>
                  <a:lnTo>
                    <a:pt x="12" y="29"/>
                  </a:lnTo>
                  <a:lnTo>
                    <a:pt x="10" y="28"/>
                  </a:lnTo>
                  <a:lnTo>
                    <a:pt x="6" y="27"/>
                  </a:lnTo>
                  <a:lnTo>
                    <a:pt x="4" y="25"/>
                  </a:lnTo>
                  <a:lnTo>
                    <a:pt x="3" y="22"/>
                  </a:lnTo>
                  <a:lnTo>
                    <a:pt x="2" y="20"/>
                  </a:lnTo>
                  <a:lnTo>
                    <a:pt x="0" y="18"/>
                  </a:lnTo>
                  <a:lnTo>
                    <a:pt x="0" y="14"/>
                  </a:lnTo>
                  <a:lnTo>
                    <a:pt x="0" y="12"/>
                  </a:lnTo>
                  <a:lnTo>
                    <a:pt x="2" y="9"/>
                  </a:lnTo>
                  <a:lnTo>
                    <a:pt x="3" y="6"/>
                  </a:lnTo>
                  <a:lnTo>
                    <a:pt x="4" y="4"/>
                  </a:lnTo>
                  <a:lnTo>
                    <a:pt x="6" y="3"/>
                  </a:lnTo>
                  <a:lnTo>
                    <a:pt x="10" y="2"/>
                  </a:lnTo>
                  <a:lnTo>
                    <a:pt x="12" y="0"/>
                  </a:lnTo>
                  <a:lnTo>
                    <a:pt x="14" y="0"/>
                  </a:lnTo>
                  <a:lnTo>
                    <a:pt x="18" y="0"/>
                  </a:lnTo>
                  <a:lnTo>
                    <a:pt x="20" y="2"/>
                  </a:lnTo>
                  <a:lnTo>
                    <a:pt x="22" y="3"/>
                  </a:lnTo>
                  <a:lnTo>
                    <a:pt x="25" y="4"/>
                  </a:lnTo>
                  <a:lnTo>
                    <a:pt x="27" y="6"/>
                  </a:lnTo>
                  <a:lnTo>
                    <a:pt x="28" y="9"/>
                  </a:lnTo>
                  <a:lnTo>
                    <a:pt x="29" y="12"/>
                  </a:lnTo>
                  <a:lnTo>
                    <a:pt x="29" y="14"/>
                  </a:lnTo>
                  <a:lnTo>
                    <a:pt x="28" y="20"/>
                  </a:lnTo>
                  <a:lnTo>
                    <a:pt x="25" y="25"/>
                  </a:lnTo>
                  <a:lnTo>
                    <a:pt x="20" y="28"/>
                  </a:lnTo>
                  <a:lnTo>
                    <a:pt x="14"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72" name="Freeform 143"/>
            <p:cNvSpPr>
              <a:spLocks/>
            </p:cNvSpPr>
            <p:nvPr/>
          </p:nvSpPr>
          <p:spPr bwMode="auto">
            <a:xfrm>
              <a:off x="2485" y="156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8" y="19"/>
                  </a:lnTo>
                  <a:lnTo>
                    <a:pt x="54" y="13"/>
                  </a:lnTo>
                  <a:lnTo>
                    <a:pt x="51" y="8"/>
                  </a:lnTo>
                  <a:lnTo>
                    <a:pt x="46" y="5"/>
                  </a:lnTo>
                  <a:lnTo>
                    <a:pt x="41" y="3"/>
                  </a:lnTo>
                  <a:lnTo>
                    <a:pt x="36" y="0"/>
                  </a:lnTo>
                  <a:lnTo>
                    <a:pt x="30" y="0"/>
                  </a:lnTo>
                  <a:lnTo>
                    <a:pt x="18" y="3"/>
                  </a:lnTo>
                  <a:lnTo>
                    <a:pt x="9" y="8"/>
                  </a:lnTo>
                  <a:lnTo>
                    <a:pt x="2" y="19"/>
                  </a:lnTo>
                  <a:lnTo>
                    <a:pt x="0" y="30"/>
                  </a:lnTo>
                  <a:lnTo>
                    <a:pt x="1" y="36"/>
                  </a:lnTo>
                  <a:lnTo>
                    <a:pt x="2" y="42"/>
                  </a:lnTo>
                  <a:lnTo>
                    <a:pt x="6" y="47"/>
                  </a:lnTo>
                  <a:lnTo>
                    <a:pt x="9" y="51"/>
                  </a:lnTo>
                  <a:lnTo>
                    <a:pt x="14" y="55"/>
                  </a:lnTo>
                  <a:lnTo>
                    <a:pt x="18" y="58"/>
                  </a:lnTo>
                  <a:lnTo>
                    <a:pt x="24" y="59"/>
                  </a:lnTo>
                  <a:lnTo>
                    <a:pt x="30" y="60"/>
                  </a:lnTo>
                  <a:lnTo>
                    <a:pt x="36" y="59"/>
                  </a:lnTo>
                  <a:lnTo>
                    <a:pt x="41" y="58"/>
                  </a:lnTo>
                  <a:lnTo>
                    <a:pt x="46" y="55"/>
                  </a:lnTo>
                  <a:lnTo>
                    <a:pt x="51" y="51"/>
                  </a:lnTo>
                  <a:lnTo>
                    <a:pt x="54" y="47"/>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sp>
          <p:nvSpPr>
            <p:cNvPr id="16673" name="Freeform 144"/>
            <p:cNvSpPr>
              <a:spLocks/>
            </p:cNvSpPr>
            <p:nvPr/>
          </p:nvSpPr>
          <p:spPr bwMode="auto">
            <a:xfrm>
              <a:off x="2492" y="157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0" y="29"/>
                  </a:lnTo>
                  <a:lnTo>
                    <a:pt x="7" y="27"/>
                  </a:lnTo>
                  <a:lnTo>
                    <a:pt x="5" y="26"/>
                  </a:lnTo>
                  <a:lnTo>
                    <a:pt x="3" y="23"/>
                  </a:lnTo>
                  <a:lnTo>
                    <a:pt x="1" y="20"/>
                  </a:lnTo>
                  <a:lnTo>
                    <a:pt x="0" y="18"/>
                  </a:lnTo>
                  <a:lnTo>
                    <a:pt x="0" y="15"/>
                  </a:lnTo>
                  <a:lnTo>
                    <a:pt x="0" y="12"/>
                  </a:lnTo>
                  <a:lnTo>
                    <a:pt x="1" y="10"/>
                  </a:lnTo>
                  <a:lnTo>
                    <a:pt x="3" y="7"/>
                  </a:lnTo>
                  <a:lnTo>
                    <a:pt x="5" y="5"/>
                  </a:lnTo>
                  <a:lnTo>
                    <a:pt x="7" y="3"/>
                  </a:lnTo>
                  <a:lnTo>
                    <a:pt x="10" y="2"/>
                  </a:lnTo>
                  <a:lnTo>
                    <a:pt x="13" y="0"/>
                  </a:lnTo>
                  <a:lnTo>
                    <a:pt x="15" y="0"/>
                  </a:lnTo>
                  <a:lnTo>
                    <a:pt x="18"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vert="eaVert"/>
            <a:lstStyle/>
            <a:p>
              <a:endParaRPr lang="en-US" sz="1776"/>
            </a:p>
          </p:txBody>
        </p:sp>
      </p:grpSp>
      <p:grpSp>
        <p:nvGrpSpPr>
          <p:cNvPr id="16390" name="Group 5"/>
          <p:cNvGrpSpPr>
            <a:grpSpLocks/>
          </p:cNvGrpSpPr>
          <p:nvPr/>
        </p:nvGrpSpPr>
        <p:grpSpPr bwMode="auto">
          <a:xfrm rot="21369006">
            <a:off x="136560" y="4285085"/>
            <a:ext cx="1879424" cy="2330485"/>
            <a:chOff x="2332" y="1554"/>
            <a:chExt cx="1105" cy="1218"/>
          </a:xfrm>
        </p:grpSpPr>
        <p:sp>
          <p:nvSpPr>
            <p:cNvPr id="16396" name="Freeform 6"/>
            <p:cNvSpPr>
              <a:spLocks/>
            </p:cNvSpPr>
            <p:nvPr/>
          </p:nvSpPr>
          <p:spPr bwMode="auto">
            <a:xfrm>
              <a:off x="2450" y="2113"/>
              <a:ext cx="30" cy="30"/>
            </a:xfrm>
            <a:custGeom>
              <a:avLst/>
              <a:gdLst>
                <a:gd name="T0" fmla="*/ 0 w 61"/>
                <a:gd name="T1" fmla="*/ 1 h 60"/>
                <a:gd name="T2" fmla="*/ 0 w 61"/>
                <a:gd name="T3" fmla="*/ 1 h 60"/>
                <a:gd name="T4" fmla="*/ 0 w 61"/>
                <a:gd name="T5" fmla="*/ 1 h 60"/>
                <a:gd name="T6" fmla="*/ 0 w 61"/>
                <a:gd name="T7" fmla="*/ 1 h 60"/>
                <a:gd name="T8" fmla="*/ 0 w 61"/>
                <a:gd name="T9" fmla="*/ 1 h 60"/>
                <a:gd name="T10" fmla="*/ 0 w 61"/>
                <a:gd name="T11" fmla="*/ 1 h 60"/>
                <a:gd name="T12" fmla="*/ 0 w 61"/>
                <a:gd name="T13" fmla="*/ 1 h 60"/>
                <a:gd name="T14" fmla="*/ 0 w 61"/>
                <a:gd name="T15" fmla="*/ 1 h 60"/>
                <a:gd name="T16" fmla="*/ 0 w 61"/>
                <a:gd name="T17" fmla="*/ 0 h 60"/>
                <a:gd name="T18" fmla="*/ 0 w 61"/>
                <a:gd name="T19" fmla="*/ 1 h 60"/>
                <a:gd name="T20" fmla="*/ 0 w 61"/>
                <a:gd name="T21" fmla="*/ 1 h 60"/>
                <a:gd name="T22" fmla="*/ 0 w 61"/>
                <a:gd name="T23" fmla="*/ 1 h 60"/>
                <a:gd name="T24" fmla="*/ 0 w 61"/>
                <a:gd name="T25" fmla="*/ 1 h 60"/>
                <a:gd name="T26" fmla="*/ 0 w 61"/>
                <a:gd name="T27" fmla="*/ 1 h 60"/>
                <a:gd name="T28" fmla="*/ 0 w 61"/>
                <a:gd name="T29" fmla="*/ 1 h 60"/>
                <a:gd name="T30" fmla="*/ 0 w 61"/>
                <a:gd name="T31" fmla="*/ 1 h 60"/>
                <a:gd name="T32" fmla="*/ 0 w 61"/>
                <a:gd name="T33" fmla="*/ 1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60"/>
                <a:gd name="T53" fmla="*/ 61 w 61"/>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60">
                  <a:moveTo>
                    <a:pt x="31" y="60"/>
                  </a:moveTo>
                  <a:lnTo>
                    <a:pt x="18" y="57"/>
                  </a:lnTo>
                  <a:lnTo>
                    <a:pt x="9" y="50"/>
                  </a:lnTo>
                  <a:lnTo>
                    <a:pt x="2" y="41"/>
                  </a:lnTo>
                  <a:lnTo>
                    <a:pt x="0" y="30"/>
                  </a:lnTo>
                  <a:lnTo>
                    <a:pt x="2" y="18"/>
                  </a:lnTo>
                  <a:lnTo>
                    <a:pt x="9" y="8"/>
                  </a:lnTo>
                  <a:lnTo>
                    <a:pt x="18" y="2"/>
                  </a:lnTo>
                  <a:lnTo>
                    <a:pt x="31" y="0"/>
                  </a:lnTo>
                  <a:lnTo>
                    <a:pt x="42" y="2"/>
                  </a:lnTo>
                  <a:lnTo>
                    <a:pt x="52" y="8"/>
                  </a:lnTo>
                  <a:lnTo>
                    <a:pt x="58" y="18"/>
                  </a:lnTo>
                  <a:lnTo>
                    <a:pt x="61" y="30"/>
                  </a:lnTo>
                  <a:lnTo>
                    <a:pt x="58" y="41"/>
                  </a:lnTo>
                  <a:lnTo>
                    <a:pt x="52" y="50"/>
                  </a:lnTo>
                  <a:lnTo>
                    <a:pt x="42" y="57"/>
                  </a:lnTo>
                  <a:lnTo>
                    <a:pt x="31" y="6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397" name="Freeform 7"/>
            <p:cNvSpPr>
              <a:spLocks/>
            </p:cNvSpPr>
            <p:nvPr/>
          </p:nvSpPr>
          <p:spPr bwMode="auto">
            <a:xfrm>
              <a:off x="2431" y="2013"/>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2"/>
                <a:gd name="T56" fmla="*/ 132 w 132"/>
                <a:gd name="T57" fmla="*/ 182 h 1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398" name="Freeform 8"/>
            <p:cNvSpPr>
              <a:spLocks/>
            </p:cNvSpPr>
            <p:nvPr/>
          </p:nvSpPr>
          <p:spPr bwMode="auto">
            <a:xfrm>
              <a:off x="2431" y="2013"/>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2"/>
                <a:gd name="T56" fmla="*/ 132 w 132"/>
                <a:gd name="T57" fmla="*/ 182 h 1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399" name="Freeform 9"/>
            <p:cNvSpPr>
              <a:spLocks/>
            </p:cNvSpPr>
            <p:nvPr/>
          </p:nvSpPr>
          <p:spPr bwMode="auto">
            <a:xfrm>
              <a:off x="2359" y="2051"/>
              <a:ext cx="89" cy="73"/>
            </a:xfrm>
            <a:custGeom>
              <a:avLst/>
              <a:gdLst>
                <a:gd name="T0" fmla="*/ 1 w 177"/>
                <a:gd name="T1" fmla="*/ 1 h 146"/>
                <a:gd name="T2" fmla="*/ 1 w 177"/>
                <a:gd name="T3" fmla="*/ 1 h 146"/>
                <a:gd name="T4" fmla="*/ 1 w 177"/>
                <a:gd name="T5" fmla="*/ 1 h 146"/>
                <a:gd name="T6" fmla="*/ 1 w 177"/>
                <a:gd name="T7" fmla="*/ 1 h 146"/>
                <a:gd name="T8" fmla="*/ 1 w 177"/>
                <a:gd name="T9" fmla="*/ 1 h 146"/>
                <a:gd name="T10" fmla="*/ 1 w 177"/>
                <a:gd name="T11" fmla="*/ 1 h 146"/>
                <a:gd name="T12" fmla="*/ 1 w 177"/>
                <a:gd name="T13" fmla="*/ 1 h 146"/>
                <a:gd name="T14" fmla="*/ 1 w 177"/>
                <a:gd name="T15" fmla="*/ 0 h 146"/>
                <a:gd name="T16" fmla="*/ 1 w 177"/>
                <a:gd name="T17" fmla="*/ 1 h 146"/>
                <a:gd name="T18" fmla="*/ 1 w 177"/>
                <a:gd name="T19" fmla="*/ 1 h 146"/>
                <a:gd name="T20" fmla="*/ 1 w 177"/>
                <a:gd name="T21" fmla="*/ 1 h 146"/>
                <a:gd name="T22" fmla="*/ 0 w 177"/>
                <a:gd name="T23" fmla="*/ 1 h 146"/>
                <a:gd name="T24" fmla="*/ 1 w 177"/>
                <a:gd name="T25" fmla="*/ 1 h 146"/>
                <a:gd name="T26" fmla="*/ 1 w 177"/>
                <a:gd name="T27" fmla="*/ 1 h 146"/>
                <a:gd name="T28" fmla="*/ 1 w 177"/>
                <a:gd name="T29" fmla="*/ 1 h 146"/>
                <a:gd name="T30" fmla="*/ 1 w 177"/>
                <a:gd name="T31" fmla="*/ 1 h 146"/>
                <a:gd name="T32" fmla="*/ 1 w 177"/>
                <a:gd name="T33" fmla="*/ 1 h 146"/>
                <a:gd name="T34" fmla="*/ 1 w 177"/>
                <a:gd name="T35" fmla="*/ 1 h 146"/>
                <a:gd name="T36" fmla="*/ 1 w 177"/>
                <a:gd name="T37" fmla="*/ 1 h 146"/>
                <a:gd name="T38" fmla="*/ 1 w 177"/>
                <a:gd name="T39" fmla="*/ 1 h 146"/>
                <a:gd name="T40" fmla="*/ 1 w 177"/>
                <a:gd name="T41" fmla="*/ 1 h 146"/>
                <a:gd name="T42" fmla="*/ 1 w 177"/>
                <a:gd name="T43" fmla="*/ 1 h 146"/>
                <a:gd name="T44" fmla="*/ 1 w 177"/>
                <a:gd name="T45" fmla="*/ 1 h 146"/>
                <a:gd name="T46" fmla="*/ 1 w 177"/>
                <a:gd name="T47" fmla="*/ 1 h 146"/>
                <a:gd name="T48" fmla="*/ 1 w 177"/>
                <a:gd name="T49" fmla="*/ 1 h 146"/>
                <a:gd name="T50" fmla="*/ 1 w 177"/>
                <a:gd name="T51" fmla="*/ 1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46"/>
                <a:gd name="T80" fmla="*/ 177 w 177"/>
                <a:gd name="T81" fmla="*/ 146 h 1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46">
                  <a:moveTo>
                    <a:pt x="163" y="144"/>
                  </a:moveTo>
                  <a:lnTo>
                    <a:pt x="177" y="118"/>
                  </a:lnTo>
                  <a:lnTo>
                    <a:pt x="172" y="110"/>
                  </a:lnTo>
                  <a:lnTo>
                    <a:pt x="161" y="89"/>
                  </a:lnTo>
                  <a:lnTo>
                    <a:pt x="144" y="62"/>
                  </a:lnTo>
                  <a:lnTo>
                    <a:pt x="122" y="33"/>
                  </a:lnTo>
                  <a:lnTo>
                    <a:pt x="95" y="11"/>
                  </a:lnTo>
                  <a:lnTo>
                    <a:pt x="69" y="0"/>
                  </a:lnTo>
                  <a:lnTo>
                    <a:pt x="40" y="7"/>
                  </a:lnTo>
                  <a:lnTo>
                    <a:pt x="14" y="38"/>
                  </a:lnTo>
                  <a:lnTo>
                    <a:pt x="3" y="60"/>
                  </a:lnTo>
                  <a:lnTo>
                    <a:pt x="0" y="78"/>
                  </a:lnTo>
                  <a:lnTo>
                    <a:pt x="1" y="94"/>
                  </a:lnTo>
                  <a:lnTo>
                    <a:pt x="8" y="106"/>
                  </a:lnTo>
                  <a:lnTo>
                    <a:pt x="17" y="117"/>
                  </a:lnTo>
                  <a:lnTo>
                    <a:pt x="30" y="126"/>
                  </a:lnTo>
                  <a:lnTo>
                    <a:pt x="46" y="132"/>
                  </a:lnTo>
                  <a:lnTo>
                    <a:pt x="62" y="138"/>
                  </a:lnTo>
                  <a:lnTo>
                    <a:pt x="79" y="141"/>
                  </a:lnTo>
                  <a:lnTo>
                    <a:pt x="98" y="143"/>
                  </a:lnTo>
                  <a:lnTo>
                    <a:pt x="115" y="144"/>
                  </a:lnTo>
                  <a:lnTo>
                    <a:pt x="130" y="146"/>
                  </a:lnTo>
                  <a:lnTo>
                    <a:pt x="144" y="146"/>
                  </a:lnTo>
                  <a:lnTo>
                    <a:pt x="154" y="144"/>
                  </a:lnTo>
                  <a:lnTo>
                    <a:pt x="161" y="144"/>
                  </a:lnTo>
                  <a:lnTo>
                    <a:pt x="163" y="14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0" name="Freeform 10"/>
            <p:cNvSpPr>
              <a:spLocks/>
            </p:cNvSpPr>
            <p:nvPr/>
          </p:nvSpPr>
          <p:spPr bwMode="auto">
            <a:xfrm>
              <a:off x="2359" y="2133"/>
              <a:ext cx="89" cy="71"/>
            </a:xfrm>
            <a:custGeom>
              <a:avLst/>
              <a:gdLst>
                <a:gd name="T0" fmla="*/ 1 w 178"/>
                <a:gd name="T1" fmla="*/ 0 h 143"/>
                <a:gd name="T2" fmla="*/ 1 w 178"/>
                <a:gd name="T3" fmla="*/ 0 h 143"/>
                <a:gd name="T4" fmla="*/ 1 w 178"/>
                <a:gd name="T5" fmla="*/ 0 h 143"/>
                <a:gd name="T6" fmla="*/ 1 w 178"/>
                <a:gd name="T7" fmla="*/ 0 h 143"/>
                <a:gd name="T8" fmla="*/ 1 w 178"/>
                <a:gd name="T9" fmla="*/ 0 h 143"/>
                <a:gd name="T10" fmla="*/ 1 w 178"/>
                <a:gd name="T11" fmla="*/ 0 h 143"/>
                <a:gd name="T12" fmla="*/ 1 w 178"/>
                <a:gd name="T13" fmla="*/ 0 h 143"/>
                <a:gd name="T14" fmla="*/ 1 w 178"/>
                <a:gd name="T15" fmla="*/ 0 h 143"/>
                <a:gd name="T16" fmla="*/ 1 w 178"/>
                <a:gd name="T17" fmla="*/ 0 h 143"/>
                <a:gd name="T18" fmla="*/ 1 w 178"/>
                <a:gd name="T19" fmla="*/ 0 h 143"/>
                <a:gd name="T20" fmla="*/ 1 w 178"/>
                <a:gd name="T21" fmla="*/ 0 h 143"/>
                <a:gd name="T22" fmla="*/ 1 w 178"/>
                <a:gd name="T23" fmla="*/ 0 h 143"/>
                <a:gd name="T24" fmla="*/ 1 w 178"/>
                <a:gd name="T25" fmla="*/ 0 h 143"/>
                <a:gd name="T26" fmla="*/ 1 w 178"/>
                <a:gd name="T27" fmla="*/ 0 h 143"/>
                <a:gd name="T28" fmla="*/ 1 w 178"/>
                <a:gd name="T29" fmla="*/ 0 h 143"/>
                <a:gd name="T30" fmla="*/ 0 w 178"/>
                <a:gd name="T31" fmla="*/ 0 h 143"/>
                <a:gd name="T32" fmla="*/ 1 w 178"/>
                <a:gd name="T33" fmla="*/ 0 h 143"/>
                <a:gd name="T34" fmla="*/ 1 w 178"/>
                <a:gd name="T35" fmla="*/ 0 h 143"/>
                <a:gd name="T36" fmla="*/ 1 w 178"/>
                <a:gd name="T37" fmla="*/ 0 h 143"/>
                <a:gd name="T38" fmla="*/ 1 w 178"/>
                <a:gd name="T39" fmla="*/ 0 h 143"/>
                <a:gd name="T40" fmla="*/ 1 w 178"/>
                <a:gd name="T41" fmla="*/ 0 h 143"/>
                <a:gd name="T42" fmla="*/ 1 w 178"/>
                <a:gd name="T43" fmla="*/ 0 h 143"/>
                <a:gd name="T44" fmla="*/ 1 w 178"/>
                <a:gd name="T45" fmla="*/ 0 h 143"/>
                <a:gd name="T46" fmla="*/ 1 w 178"/>
                <a:gd name="T47" fmla="*/ 0 h 143"/>
                <a:gd name="T48" fmla="*/ 1 w 178"/>
                <a:gd name="T49" fmla="*/ 0 h 143"/>
                <a:gd name="T50" fmla="*/ 1 w 178"/>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8"/>
                <a:gd name="T79" fmla="*/ 0 h 143"/>
                <a:gd name="T80" fmla="*/ 178 w 178"/>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8" h="143">
                  <a:moveTo>
                    <a:pt x="178" y="27"/>
                  </a:moveTo>
                  <a:lnTo>
                    <a:pt x="164" y="1"/>
                  </a:lnTo>
                  <a:lnTo>
                    <a:pt x="162" y="1"/>
                  </a:lnTo>
                  <a:lnTo>
                    <a:pt x="155" y="1"/>
                  </a:lnTo>
                  <a:lnTo>
                    <a:pt x="145" y="0"/>
                  </a:lnTo>
                  <a:lnTo>
                    <a:pt x="131" y="0"/>
                  </a:lnTo>
                  <a:lnTo>
                    <a:pt x="116" y="1"/>
                  </a:lnTo>
                  <a:lnTo>
                    <a:pt x="99" y="2"/>
                  </a:lnTo>
                  <a:lnTo>
                    <a:pt x="80" y="5"/>
                  </a:lnTo>
                  <a:lnTo>
                    <a:pt x="63" y="7"/>
                  </a:lnTo>
                  <a:lnTo>
                    <a:pt x="46" y="13"/>
                  </a:lnTo>
                  <a:lnTo>
                    <a:pt x="31" y="18"/>
                  </a:lnTo>
                  <a:lnTo>
                    <a:pt x="18" y="27"/>
                  </a:lnTo>
                  <a:lnTo>
                    <a:pt x="8" y="37"/>
                  </a:lnTo>
                  <a:lnTo>
                    <a:pt x="2" y="50"/>
                  </a:lnTo>
                  <a:lnTo>
                    <a:pt x="0" y="65"/>
                  </a:lnTo>
                  <a:lnTo>
                    <a:pt x="4" y="83"/>
                  </a:lnTo>
                  <a:lnTo>
                    <a:pt x="14" y="104"/>
                  </a:lnTo>
                  <a:lnTo>
                    <a:pt x="41" y="135"/>
                  </a:lnTo>
                  <a:lnTo>
                    <a:pt x="69" y="143"/>
                  </a:lnTo>
                  <a:lnTo>
                    <a:pt x="96" y="132"/>
                  </a:lnTo>
                  <a:lnTo>
                    <a:pt x="122" y="111"/>
                  </a:lnTo>
                  <a:lnTo>
                    <a:pt x="145" y="83"/>
                  </a:lnTo>
                  <a:lnTo>
                    <a:pt x="162" y="55"/>
                  </a:lnTo>
                  <a:lnTo>
                    <a:pt x="174" y="35"/>
                  </a:lnTo>
                  <a:lnTo>
                    <a:pt x="178" y="2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1" name="Freeform 11"/>
            <p:cNvSpPr>
              <a:spLocks/>
            </p:cNvSpPr>
            <p:nvPr/>
          </p:nvSpPr>
          <p:spPr bwMode="auto">
            <a:xfrm>
              <a:off x="2432" y="2151"/>
              <a:ext cx="66" cy="90"/>
            </a:xfrm>
            <a:custGeom>
              <a:avLst/>
              <a:gdLst>
                <a:gd name="T0" fmla="*/ 1 w 132"/>
                <a:gd name="T1" fmla="*/ 0 h 181"/>
                <a:gd name="T2" fmla="*/ 1 w 132"/>
                <a:gd name="T3" fmla="*/ 0 h 181"/>
                <a:gd name="T4" fmla="*/ 1 w 132"/>
                <a:gd name="T5" fmla="*/ 0 h 181"/>
                <a:gd name="T6" fmla="*/ 1 w 132"/>
                <a:gd name="T7" fmla="*/ 0 h 181"/>
                <a:gd name="T8" fmla="*/ 1 w 132"/>
                <a:gd name="T9" fmla="*/ 0 h 181"/>
                <a:gd name="T10" fmla="*/ 1 w 132"/>
                <a:gd name="T11" fmla="*/ 0 h 181"/>
                <a:gd name="T12" fmla="*/ 0 w 132"/>
                <a:gd name="T13" fmla="*/ 0 h 181"/>
                <a:gd name="T14" fmla="*/ 1 w 132"/>
                <a:gd name="T15" fmla="*/ 0 h 181"/>
                <a:gd name="T16" fmla="*/ 1 w 132"/>
                <a:gd name="T17" fmla="*/ 0 h 181"/>
                <a:gd name="T18" fmla="*/ 1 w 132"/>
                <a:gd name="T19" fmla="*/ 0 h 181"/>
                <a:gd name="T20" fmla="*/ 1 w 132"/>
                <a:gd name="T21" fmla="*/ 0 h 181"/>
                <a:gd name="T22" fmla="*/ 1 w 132"/>
                <a:gd name="T23" fmla="*/ 0 h 181"/>
                <a:gd name="T24" fmla="*/ 1 w 132"/>
                <a:gd name="T25" fmla="*/ 0 h 181"/>
                <a:gd name="T26" fmla="*/ 1 w 132"/>
                <a:gd name="T27" fmla="*/ 0 h 181"/>
                <a:gd name="T28" fmla="*/ 1 w 132"/>
                <a:gd name="T29" fmla="*/ 0 h 181"/>
                <a:gd name="T30" fmla="*/ 1 w 132"/>
                <a:gd name="T31" fmla="*/ 0 h 181"/>
                <a:gd name="T32" fmla="*/ 1 w 132"/>
                <a:gd name="T33" fmla="*/ 0 h 181"/>
                <a:gd name="T34" fmla="*/ 1 w 132"/>
                <a:gd name="T35" fmla="*/ 0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181"/>
                <a:gd name="T56" fmla="*/ 132 w 132"/>
                <a:gd name="T57" fmla="*/ 181 h 1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181">
                  <a:moveTo>
                    <a:pt x="82" y="0"/>
                  </a:moveTo>
                  <a:lnTo>
                    <a:pt x="52" y="0"/>
                  </a:lnTo>
                  <a:lnTo>
                    <a:pt x="47" y="8"/>
                  </a:lnTo>
                  <a:lnTo>
                    <a:pt x="35" y="29"/>
                  </a:lnTo>
                  <a:lnTo>
                    <a:pt x="20" y="57"/>
                  </a:lnTo>
                  <a:lnTo>
                    <a:pt x="7" y="90"/>
                  </a:lnTo>
                  <a:lnTo>
                    <a:pt x="0" y="123"/>
                  </a:lnTo>
                  <a:lnTo>
                    <a:pt x="5" y="152"/>
                  </a:lnTo>
                  <a:lnTo>
                    <a:pt x="24" y="172"/>
                  </a:lnTo>
                  <a:lnTo>
                    <a:pt x="64" y="181"/>
                  </a:lnTo>
                  <a:lnTo>
                    <a:pt x="106" y="172"/>
                  </a:lnTo>
                  <a:lnTo>
                    <a:pt x="127" y="152"/>
                  </a:lnTo>
                  <a:lnTo>
                    <a:pt x="132" y="123"/>
                  </a:lnTo>
                  <a:lnTo>
                    <a:pt x="127" y="90"/>
                  </a:lnTo>
                  <a:lnTo>
                    <a:pt x="114" y="57"/>
                  </a:lnTo>
                  <a:lnTo>
                    <a:pt x="99" y="29"/>
                  </a:lnTo>
                  <a:lnTo>
                    <a:pt x="86" y="8"/>
                  </a:lnTo>
                  <a:lnTo>
                    <a:pt x="8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2" name="Freeform 12"/>
            <p:cNvSpPr>
              <a:spLocks/>
            </p:cNvSpPr>
            <p:nvPr/>
          </p:nvSpPr>
          <p:spPr bwMode="auto">
            <a:xfrm>
              <a:off x="2482" y="2132"/>
              <a:ext cx="88" cy="72"/>
            </a:xfrm>
            <a:custGeom>
              <a:avLst/>
              <a:gdLst>
                <a:gd name="T0" fmla="*/ 0 w 177"/>
                <a:gd name="T1" fmla="*/ 1 h 144"/>
                <a:gd name="T2" fmla="*/ 0 w 177"/>
                <a:gd name="T3" fmla="*/ 1 h 144"/>
                <a:gd name="T4" fmla="*/ 0 w 177"/>
                <a:gd name="T5" fmla="*/ 1 h 144"/>
                <a:gd name="T6" fmla="*/ 0 w 177"/>
                <a:gd name="T7" fmla="*/ 1 h 144"/>
                <a:gd name="T8" fmla="*/ 0 w 177"/>
                <a:gd name="T9" fmla="*/ 1 h 144"/>
                <a:gd name="T10" fmla="*/ 0 w 177"/>
                <a:gd name="T11" fmla="*/ 1 h 144"/>
                <a:gd name="T12" fmla="*/ 0 w 177"/>
                <a:gd name="T13" fmla="*/ 1 h 144"/>
                <a:gd name="T14" fmla="*/ 0 w 177"/>
                <a:gd name="T15" fmla="*/ 1 h 144"/>
                <a:gd name="T16" fmla="*/ 0 w 177"/>
                <a:gd name="T17" fmla="*/ 1 h 144"/>
                <a:gd name="T18" fmla="*/ 0 w 177"/>
                <a:gd name="T19" fmla="*/ 1 h 144"/>
                <a:gd name="T20" fmla="*/ 0 w 177"/>
                <a:gd name="T21" fmla="*/ 1 h 144"/>
                <a:gd name="T22" fmla="*/ 0 w 177"/>
                <a:gd name="T23" fmla="*/ 1 h 144"/>
                <a:gd name="T24" fmla="*/ 0 w 177"/>
                <a:gd name="T25" fmla="*/ 1 h 144"/>
                <a:gd name="T26" fmla="*/ 0 w 177"/>
                <a:gd name="T27" fmla="*/ 1 h 144"/>
                <a:gd name="T28" fmla="*/ 0 w 177"/>
                <a:gd name="T29" fmla="*/ 1 h 144"/>
                <a:gd name="T30" fmla="*/ 0 w 177"/>
                <a:gd name="T31" fmla="*/ 1 h 144"/>
                <a:gd name="T32" fmla="*/ 0 w 177"/>
                <a:gd name="T33" fmla="*/ 1 h 144"/>
                <a:gd name="T34" fmla="*/ 0 w 177"/>
                <a:gd name="T35" fmla="*/ 1 h 144"/>
                <a:gd name="T36" fmla="*/ 0 w 177"/>
                <a:gd name="T37" fmla="*/ 1 h 144"/>
                <a:gd name="T38" fmla="*/ 0 w 177"/>
                <a:gd name="T39" fmla="*/ 1 h 144"/>
                <a:gd name="T40" fmla="*/ 0 w 177"/>
                <a:gd name="T41" fmla="*/ 1 h 144"/>
                <a:gd name="T42" fmla="*/ 0 w 177"/>
                <a:gd name="T43" fmla="*/ 0 h 144"/>
                <a:gd name="T44" fmla="*/ 0 w 177"/>
                <a:gd name="T45" fmla="*/ 0 h 144"/>
                <a:gd name="T46" fmla="*/ 0 w 177"/>
                <a:gd name="T47" fmla="*/ 1 h 144"/>
                <a:gd name="T48" fmla="*/ 0 w 177"/>
                <a:gd name="T49" fmla="*/ 1 h 144"/>
                <a:gd name="T50" fmla="*/ 0 w 177"/>
                <a:gd name="T51" fmla="*/ 1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44"/>
                <a:gd name="T80" fmla="*/ 177 w 177"/>
                <a:gd name="T81" fmla="*/ 144 h 1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44">
                  <a:moveTo>
                    <a:pt x="15" y="1"/>
                  </a:moveTo>
                  <a:lnTo>
                    <a:pt x="0" y="26"/>
                  </a:lnTo>
                  <a:lnTo>
                    <a:pt x="5" y="34"/>
                  </a:lnTo>
                  <a:lnTo>
                    <a:pt x="16" y="55"/>
                  </a:lnTo>
                  <a:lnTo>
                    <a:pt x="33" y="83"/>
                  </a:lnTo>
                  <a:lnTo>
                    <a:pt x="56" y="110"/>
                  </a:lnTo>
                  <a:lnTo>
                    <a:pt x="82" y="132"/>
                  </a:lnTo>
                  <a:lnTo>
                    <a:pt x="109" y="144"/>
                  </a:lnTo>
                  <a:lnTo>
                    <a:pt x="137" y="137"/>
                  </a:lnTo>
                  <a:lnTo>
                    <a:pt x="164" y="106"/>
                  </a:lnTo>
                  <a:lnTo>
                    <a:pt x="174" y="85"/>
                  </a:lnTo>
                  <a:lnTo>
                    <a:pt x="177" y="67"/>
                  </a:lnTo>
                  <a:lnTo>
                    <a:pt x="176" y="50"/>
                  </a:lnTo>
                  <a:lnTo>
                    <a:pt x="170" y="38"/>
                  </a:lnTo>
                  <a:lnTo>
                    <a:pt x="161" y="27"/>
                  </a:lnTo>
                  <a:lnTo>
                    <a:pt x="147" y="19"/>
                  </a:lnTo>
                  <a:lnTo>
                    <a:pt x="132" y="12"/>
                  </a:lnTo>
                  <a:lnTo>
                    <a:pt x="116" y="8"/>
                  </a:lnTo>
                  <a:lnTo>
                    <a:pt x="98" y="4"/>
                  </a:lnTo>
                  <a:lnTo>
                    <a:pt x="81" y="2"/>
                  </a:lnTo>
                  <a:lnTo>
                    <a:pt x="63" y="1"/>
                  </a:lnTo>
                  <a:lnTo>
                    <a:pt x="48" y="0"/>
                  </a:lnTo>
                  <a:lnTo>
                    <a:pt x="35" y="0"/>
                  </a:lnTo>
                  <a:lnTo>
                    <a:pt x="24" y="1"/>
                  </a:lnTo>
                  <a:lnTo>
                    <a:pt x="17" y="1"/>
                  </a:lnTo>
                  <a:lnTo>
                    <a:pt x="15"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3" name="Freeform 13"/>
            <p:cNvSpPr>
              <a:spLocks/>
            </p:cNvSpPr>
            <p:nvPr/>
          </p:nvSpPr>
          <p:spPr bwMode="auto">
            <a:xfrm>
              <a:off x="2481" y="2051"/>
              <a:ext cx="90" cy="72"/>
            </a:xfrm>
            <a:custGeom>
              <a:avLst/>
              <a:gdLst>
                <a:gd name="T0" fmla="*/ 0 w 180"/>
                <a:gd name="T1" fmla="*/ 1 h 143"/>
                <a:gd name="T2" fmla="*/ 1 w 180"/>
                <a:gd name="T3" fmla="*/ 1 h 143"/>
                <a:gd name="T4" fmla="*/ 1 w 180"/>
                <a:gd name="T5" fmla="*/ 1 h 143"/>
                <a:gd name="T6" fmla="*/ 1 w 180"/>
                <a:gd name="T7" fmla="*/ 1 h 143"/>
                <a:gd name="T8" fmla="*/ 1 w 180"/>
                <a:gd name="T9" fmla="*/ 1 h 143"/>
                <a:gd name="T10" fmla="*/ 1 w 180"/>
                <a:gd name="T11" fmla="*/ 1 h 143"/>
                <a:gd name="T12" fmla="*/ 1 w 180"/>
                <a:gd name="T13" fmla="*/ 1 h 143"/>
                <a:gd name="T14" fmla="*/ 1 w 180"/>
                <a:gd name="T15" fmla="*/ 1 h 143"/>
                <a:gd name="T16" fmla="*/ 1 w 180"/>
                <a:gd name="T17" fmla="*/ 1 h 143"/>
                <a:gd name="T18" fmla="*/ 1 w 180"/>
                <a:gd name="T19" fmla="*/ 1 h 143"/>
                <a:gd name="T20" fmla="*/ 1 w 180"/>
                <a:gd name="T21" fmla="*/ 1 h 143"/>
                <a:gd name="T22" fmla="*/ 1 w 180"/>
                <a:gd name="T23" fmla="*/ 1 h 143"/>
                <a:gd name="T24" fmla="*/ 1 w 180"/>
                <a:gd name="T25" fmla="*/ 1 h 143"/>
                <a:gd name="T26" fmla="*/ 1 w 180"/>
                <a:gd name="T27" fmla="*/ 1 h 143"/>
                <a:gd name="T28" fmla="*/ 1 w 180"/>
                <a:gd name="T29" fmla="*/ 1 h 143"/>
                <a:gd name="T30" fmla="*/ 1 w 180"/>
                <a:gd name="T31" fmla="*/ 1 h 143"/>
                <a:gd name="T32" fmla="*/ 1 w 180"/>
                <a:gd name="T33" fmla="*/ 1 h 143"/>
                <a:gd name="T34" fmla="*/ 1 w 180"/>
                <a:gd name="T35" fmla="*/ 1 h 143"/>
                <a:gd name="T36" fmla="*/ 1 w 180"/>
                <a:gd name="T37" fmla="*/ 1 h 143"/>
                <a:gd name="T38" fmla="*/ 1 w 180"/>
                <a:gd name="T39" fmla="*/ 0 h 143"/>
                <a:gd name="T40" fmla="*/ 1 w 180"/>
                <a:gd name="T41" fmla="*/ 1 h 143"/>
                <a:gd name="T42" fmla="*/ 1 w 180"/>
                <a:gd name="T43" fmla="*/ 1 h 143"/>
                <a:gd name="T44" fmla="*/ 1 w 180"/>
                <a:gd name="T45" fmla="*/ 1 h 143"/>
                <a:gd name="T46" fmla="*/ 1 w 180"/>
                <a:gd name="T47" fmla="*/ 1 h 143"/>
                <a:gd name="T48" fmla="*/ 1 w 180"/>
                <a:gd name="T49" fmla="*/ 1 h 143"/>
                <a:gd name="T50" fmla="*/ 0 w 180"/>
                <a:gd name="T51" fmla="*/ 1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
                <a:gd name="T79" fmla="*/ 0 h 143"/>
                <a:gd name="T80" fmla="*/ 180 w 180"/>
                <a:gd name="T81" fmla="*/ 143 h 1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 h="143">
                  <a:moveTo>
                    <a:pt x="0" y="116"/>
                  </a:moveTo>
                  <a:lnTo>
                    <a:pt x="15" y="142"/>
                  </a:lnTo>
                  <a:lnTo>
                    <a:pt x="17" y="142"/>
                  </a:lnTo>
                  <a:lnTo>
                    <a:pt x="24" y="142"/>
                  </a:lnTo>
                  <a:lnTo>
                    <a:pt x="34" y="143"/>
                  </a:lnTo>
                  <a:lnTo>
                    <a:pt x="48" y="143"/>
                  </a:lnTo>
                  <a:lnTo>
                    <a:pt x="63" y="142"/>
                  </a:lnTo>
                  <a:lnTo>
                    <a:pt x="80" y="141"/>
                  </a:lnTo>
                  <a:lnTo>
                    <a:pt x="99" y="139"/>
                  </a:lnTo>
                  <a:lnTo>
                    <a:pt x="116" y="135"/>
                  </a:lnTo>
                  <a:lnTo>
                    <a:pt x="133" y="131"/>
                  </a:lnTo>
                  <a:lnTo>
                    <a:pt x="148" y="125"/>
                  </a:lnTo>
                  <a:lnTo>
                    <a:pt x="161" y="117"/>
                  </a:lnTo>
                  <a:lnTo>
                    <a:pt x="171" y="106"/>
                  </a:lnTo>
                  <a:lnTo>
                    <a:pt x="177" y="94"/>
                  </a:lnTo>
                  <a:lnTo>
                    <a:pt x="180" y="79"/>
                  </a:lnTo>
                  <a:lnTo>
                    <a:pt x="175" y="60"/>
                  </a:lnTo>
                  <a:lnTo>
                    <a:pt x="166" y="40"/>
                  </a:lnTo>
                  <a:lnTo>
                    <a:pt x="138" y="7"/>
                  </a:lnTo>
                  <a:lnTo>
                    <a:pt x="109" y="0"/>
                  </a:lnTo>
                  <a:lnTo>
                    <a:pt x="82" y="10"/>
                  </a:lnTo>
                  <a:lnTo>
                    <a:pt x="56" y="32"/>
                  </a:lnTo>
                  <a:lnTo>
                    <a:pt x="33" y="59"/>
                  </a:lnTo>
                  <a:lnTo>
                    <a:pt x="16" y="87"/>
                  </a:lnTo>
                  <a:lnTo>
                    <a:pt x="4" y="108"/>
                  </a:lnTo>
                  <a:lnTo>
                    <a:pt x="0" y="11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4" name="Freeform 14"/>
            <p:cNvSpPr>
              <a:spLocks/>
            </p:cNvSpPr>
            <p:nvPr/>
          </p:nvSpPr>
          <p:spPr bwMode="auto">
            <a:xfrm>
              <a:off x="2654" y="1594"/>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12" y="24"/>
                  </a:moveTo>
                  <a:lnTo>
                    <a:pt x="8" y="23"/>
                  </a:lnTo>
                  <a:lnTo>
                    <a:pt x="3" y="21"/>
                  </a:lnTo>
                  <a:lnTo>
                    <a:pt x="1" y="16"/>
                  </a:lnTo>
                  <a:lnTo>
                    <a:pt x="0" y="11"/>
                  </a:lnTo>
                  <a:lnTo>
                    <a:pt x="1" y="7"/>
                  </a:lnTo>
                  <a:lnTo>
                    <a:pt x="3" y="3"/>
                  </a:lnTo>
                  <a:lnTo>
                    <a:pt x="8" y="1"/>
                  </a:lnTo>
                  <a:lnTo>
                    <a:pt x="12" y="0"/>
                  </a:lnTo>
                  <a:lnTo>
                    <a:pt x="17" y="1"/>
                  </a:lnTo>
                  <a:lnTo>
                    <a:pt x="20" y="3"/>
                  </a:lnTo>
                  <a:lnTo>
                    <a:pt x="23" y="7"/>
                  </a:lnTo>
                  <a:lnTo>
                    <a:pt x="24" y="11"/>
                  </a:lnTo>
                  <a:lnTo>
                    <a:pt x="23" y="16"/>
                  </a:lnTo>
                  <a:lnTo>
                    <a:pt x="20" y="21"/>
                  </a:lnTo>
                  <a:lnTo>
                    <a:pt x="17"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5" name="Freeform 15"/>
            <p:cNvSpPr>
              <a:spLocks/>
            </p:cNvSpPr>
            <p:nvPr/>
          </p:nvSpPr>
          <p:spPr bwMode="auto">
            <a:xfrm>
              <a:off x="2647" y="1554"/>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6" name="Freeform 16"/>
            <p:cNvSpPr>
              <a:spLocks/>
            </p:cNvSpPr>
            <p:nvPr/>
          </p:nvSpPr>
          <p:spPr bwMode="auto">
            <a:xfrm>
              <a:off x="2647" y="1554"/>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7" name="Freeform 17"/>
            <p:cNvSpPr>
              <a:spLocks/>
            </p:cNvSpPr>
            <p:nvPr/>
          </p:nvSpPr>
          <p:spPr bwMode="auto">
            <a:xfrm>
              <a:off x="2618" y="1569"/>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8"/>
                <a:gd name="T56" fmla="*/ 71 w 71"/>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8">
                  <a:moveTo>
                    <a:pt x="66" y="58"/>
                  </a:moveTo>
                  <a:lnTo>
                    <a:pt x="71" y="48"/>
                  </a:lnTo>
                  <a:lnTo>
                    <a:pt x="70" y="44"/>
                  </a:lnTo>
                  <a:lnTo>
                    <a:pt x="64" y="36"/>
                  </a:lnTo>
                  <a:lnTo>
                    <a:pt x="58" y="25"/>
                  </a:lnTo>
                  <a:lnTo>
                    <a:pt x="49" y="14"/>
                  </a:lnTo>
                  <a:lnTo>
                    <a:pt x="39" y="5"/>
                  </a:lnTo>
                  <a:lnTo>
                    <a:pt x="28" y="0"/>
                  </a:lnTo>
                  <a:lnTo>
                    <a:pt x="16" y="4"/>
                  </a:lnTo>
                  <a:lnTo>
                    <a:pt x="6" y="17"/>
                  </a:lnTo>
                  <a:lnTo>
                    <a:pt x="0" y="33"/>
                  </a:lnTo>
                  <a:lnTo>
                    <a:pt x="3" y="43"/>
                  </a:lnTo>
                  <a:lnTo>
                    <a:pt x="11" y="51"/>
                  </a:lnTo>
                  <a:lnTo>
                    <a:pt x="25" y="56"/>
                  </a:lnTo>
                  <a:lnTo>
                    <a:pt x="39" y="58"/>
                  </a:lnTo>
                  <a:lnTo>
                    <a:pt x="52"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8" name="Freeform 18"/>
            <p:cNvSpPr>
              <a:spLocks/>
            </p:cNvSpPr>
            <p:nvPr/>
          </p:nvSpPr>
          <p:spPr bwMode="auto">
            <a:xfrm>
              <a:off x="2618" y="1602"/>
              <a:ext cx="36" cy="28"/>
            </a:xfrm>
            <a:custGeom>
              <a:avLst/>
              <a:gdLst>
                <a:gd name="T0" fmla="*/ 1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0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71" y="10"/>
                  </a:moveTo>
                  <a:lnTo>
                    <a:pt x="66" y="0"/>
                  </a:lnTo>
                  <a:lnTo>
                    <a:pt x="62" y="0"/>
                  </a:lnTo>
                  <a:lnTo>
                    <a:pt x="53" y="0"/>
                  </a:lnTo>
                  <a:lnTo>
                    <a:pt x="39" y="0"/>
                  </a:lnTo>
                  <a:lnTo>
                    <a:pt x="25" y="2"/>
                  </a:lnTo>
                  <a:lnTo>
                    <a:pt x="13" y="7"/>
                  </a:lnTo>
                  <a:lnTo>
                    <a:pt x="3" y="15"/>
                  </a:lnTo>
                  <a:lnTo>
                    <a:pt x="0" y="25"/>
                  </a:lnTo>
                  <a:lnTo>
                    <a:pt x="6" y="42"/>
                  </a:lnTo>
                  <a:lnTo>
                    <a:pt x="16" y="54"/>
                  </a:lnTo>
                  <a:lnTo>
                    <a:pt x="28" y="57"/>
                  </a:lnTo>
                  <a:lnTo>
                    <a:pt x="39" y="53"/>
                  </a:lnTo>
                  <a:lnTo>
                    <a:pt x="49" y="44"/>
                  </a:lnTo>
                  <a:lnTo>
                    <a:pt x="58" y="33"/>
                  </a:lnTo>
                  <a:lnTo>
                    <a:pt x="64" y="22"/>
                  </a:lnTo>
                  <a:lnTo>
                    <a:pt x="70" y="14"/>
                  </a:lnTo>
                  <a:lnTo>
                    <a:pt x="71"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09" name="Freeform 19"/>
            <p:cNvSpPr>
              <a:spLocks/>
            </p:cNvSpPr>
            <p:nvPr/>
          </p:nvSpPr>
          <p:spPr bwMode="auto">
            <a:xfrm>
              <a:off x="2647" y="1610"/>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0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1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32" y="0"/>
                  </a:moveTo>
                  <a:lnTo>
                    <a:pt x="20" y="0"/>
                  </a:lnTo>
                  <a:lnTo>
                    <a:pt x="18" y="4"/>
                  </a:lnTo>
                  <a:lnTo>
                    <a:pt x="14" y="12"/>
                  </a:lnTo>
                  <a:lnTo>
                    <a:pt x="8" y="23"/>
                  </a:lnTo>
                  <a:lnTo>
                    <a:pt x="2" y="36"/>
                  </a:lnTo>
                  <a:lnTo>
                    <a:pt x="0" y="50"/>
                  </a:lnTo>
                  <a:lnTo>
                    <a:pt x="1" y="61"/>
                  </a:lnTo>
                  <a:lnTo>
                    <a:pt x="9" y="69"/>
                  </a:lnTo>
                  <a:lnTo>
                    <a:pt x="25" y="73"/>
                  </a:lnTo>
                  <a:lnTo>
                    <a:pt x="41" y="69"/>
                  </a:lnTo>
                  <a:lnTo>
                    <a:pt x="50" y="61"/>
                  </a:lnTo>
                  <a:lnTo>
                    <a:pt x="52" y="50"/>
                  </a:lnTo>
                  <a:lnTo>
                    <a:pt x="49" y="36"/>
                  </a:lnTo>
                  <a:lnTo>
                    <a:pt x="45" y="23"/>
                  </a:lnTo>
                  <a:lnTo>
                    <a:pt x="39" y="12"/>
                  </a:lnTo>
                  <a:lnTo>
                    <a:pt x="34" y="4"/>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0" name="Freeform 20"/>
            <p:cNvSpPr>
              <a:spLocks/>
            </p:cNvSpPr>
            <p:nvPr/>
          </p:nvSpPr>
          <p:spPr bwMode="auto">
            <a:xfrm>
              <a:off x="2667" y="1602"/>
              <a:ext cx="36" cy="28"/>
            </a:xfrm>
            <a:custGeom>
              <a:avLst/>
              <a:gdLst>
                <a:gd name="T0" fmla="*/ 1 w 71"/>
                <a:gd name="T1" fmla="*/ 0 h 57"/>
                <a:gd name="T2" fmla="*/ 0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6" y="0"/>
                  </a:moveTo>
                  <a:lnTo>
                    <a:pt x="0" y="10"/>
                  </a:lnTo>
                  <a:lnTo>
                    <a:pt x="1" y="14"/>
                  </a:lnTo>
                  <a:lnTo>
                    <a:pt x="7" y="22"/>
                  </a:lnTo>
                  <a:lnTo>
                    <a:pt x="14" y="33"/>
                  </a:lnTo>
                  <a:lnTo>
                    <a:pt x="23" y="44"/>
                  </a:lnTo>
                  <a:lnTo>
                    <a:pt x="32" y="53"/>
                  </a:lnTo>
                  <a:lnTo>
                    <a:pt x="44" y="57"/>
                  </a:lnTo>
                  <a:lnTo>
                    <a:pt x="55" y="54"/>
                  </a:lnTo>
                  <a:lnTo>
                    <a:pt x="66" y="42"/>
                  </a:lnTo>
                  <a:lnTo>
                    <a:pt x="71" y="25"/>
                  </a:lnTo>
                  <a:lnTo>
                    <a:pt x="68" y="15"/>
                  </a:lnTo>
                  <a:lnTo>
                    <a:pt x="60" y="7"/>
                  </a:lnTo>
                  <a:lnTo>
                    <a:pt x="46" y="2"/>
                  </a:lnTo>
                  <a:lnTo>
                    <a:pt x="32" y="0"/>
                  </a:lnTo>
                  <a:lnTo>
                    <a:pt x="19"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1" name="Freeform 21"/>
            <p:cNvSpPr>
              <a:spLocks/>
            </p:cNvSpPr>
            <p:nvPr/>
          </p:nvSpPr>
          <p:spPr bwMode="auto">
            <a:xfrm>
              <a:off x="2667" y="1569"/>
              <a:ext cx="36" cy="28"/>
            </a:xfrm>
            <a:custGeom>
              <a:avLst/>
              <a:gdLst>
                <a:gd name="T0" fmla="*/ 0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0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7"/>
                <a:gd name="T56" fmla="*/ 71 w 71"/>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7">
                  <a:moveTo>
                    <a:pt x="0" y="47"/>
                  </a:moveTo>
                  <a:lnTo>
                    <a:pt x="6" y="57"/>
                  </a:lnTo>
                  <a:lnTo>
                    <a:pt x="9" y="57"/>
                  </a:lnTo>
                  <a:lnTo>
                    <a:pt x="19" y="57"/>
                  </a:lnTo>
                  <a:lnTo>
                    <a:pt x="32" y="57"/>
                  </a:lnTo>
                  <a:lnTo>
                    <a:pt x="46" y="55"/>
                  </a:lnTo>
                  <a:lnTo>
                    <a:pt x="59" y="50"/>
                  </a:lnTo>
                  <a:lnTo>
                    <a:pt x="68" y="43"/>
                  </a:lnTo>
                  <a:lnTo>
                    <a:pt x="71" y="32"/>
                  </a:lnTo>
                  <a:lnTo>
                    <a:pt x="66" y="17"/>
                  </a:lnTo>
                  <a:lnTo>
                    <a:pt x="55" y="4"/>
                  </a:lnTo>
                  <a:lnTo>
                    <a:pt x="44" y="0"/>
                  </a:lnTo>
                  <a:lnTo>
                    <a:pt x="32" y="4"/>
                  </a:lnTo>
                  <a:lnTo>
                    <a:pt x="23" y="13"/>
                  </a:lnTo>
                  <a:lnTo>
                    <a:pt x="14" y="23"/>
                  </a:lnTo>
                  <a:lnTo>
                    <a:pt x="7" y="35"/>
                  </a:lnTo>
                  <a:lnTo>
                    <a:pt x="1" y="43"/>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2" name="Freeform 22"/>
            <p:cNvSpPr>
              <a:spLocks/>
            </p:cNvSpPr>
            <p:nvPr/>
          </p:nvSpPr>
          <p:spPr bwMode="auto">
            <a:xfrm>
              <a:off x="3368" y="2439"/>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4"/>
                <a:gd name="T53" fmla="*/ 24 w 24"/>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4">
                  <a:moveTo>
                    <a:pt x="11" y="24"/>
                  </a:moveTo>
                  <a:lnTo>
                    <a:pt x="7" y="23"/>
                  </a:lnTo>
                  <a:lnTo>
                    <a:pt x="3" y="20"/>
                  </a:lnTo>
                  <a:lnTo>
                    <a:pt x="1" y="16"/>
                  </a:lnTo>
                  <a:lnTo>
                    <a:pt x="0" y="11"/>
                  </a:lnTo>
                  <a:lnTo>
                    <a:pt x="1" y="7"/>
                  </a:lnTo>
                  <a:lnTo>
                    <a:pt x="3" y="3"/>
                  </a:lnTo>
                  <a:lnTo>
                    <a:pt x="7" y="1"/>
                  </a:lnTo>
                  <a:lnTo>
                    <a:pt x="11" y="0"/>
                  </a:lnTo>
                  <a:lnTo>
                    <a:pt x="16" y="1"/>
                  </a:lnTo>
                  <a:lnTo>
                    <a:pt x="20" y="3"/>
                  </a:lnTo>
                  <a:lnTo>
                    <a:pt x="23" y="7"/>
                  </a:lnTo>
                  <a:lnTo>
                    <a:pt x="24" y="11"/>
                  </a:lnTo>
                  <a:lnTo>
                    <a:pt x="23" y="16"/>
                  </a:lnTo>
                  <a:lnTo>
                    <a:pt x="20" y="20"/>
                  </a:lnTo>
                  <a:lnTo>
                    <a:pt x="16" y="23"/>
                  </a:lnTo>
                  <a:lnTo>
                    <a:pt x="11"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3" name="Freeform 23"/>
            <p:cNvSpPr>
              <a:spLocks/>
            </p:cNvSpPr>
            <p:nvPr/>
          </p:nvSpPr>
          <p:spPr bwMode="auto">
            <a:xfrm>
              <a:off x="3361" y="2399"/>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3"/>
                <a:gd name="T56" fmla="*/ 53 w 53"/>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4" name="Freeform 24"/>
            <p:cNvSpPr>
              <a:spLocks/>
            </p:cNvSpPr>
            <p:nvPr/>
          </p:nvSpPr>
          <p:spPr bwMode="auto">
            <a:xfrm>
              <a:off x="3361" y="2399"/>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3"/>
                <a:gd name="T56" fmla="*/ 53 w 53"/>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5" name="Freeform 25"/>
            <p:cNvSpPr>
              <a:spLocks/>
            </p:cNvSpPr>
            <p:nvPr/>
          </p:nvSpPr>
          <p:spPr bwMode="auto">
            <a:xfrm>
              <a:off x="3331" y="2414"/>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8"/>
                <a:gd name="T56" fmla="*/ 71 w 71"/>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8">
                  <a:moveTo>
                    <a:pt x="66" y="58"/>
                  </a:moveTo>
                  <a:lnTo>
                    <a:pt x="71" y="47"/>
                  </a:lnTo>
                  <a:lnTo>
                    <a:pt x="70" y="44"/>
                  </a:lnTo>
                  <a:lnTo>
                    <a:pt x="64" y="36"/>
                  </a:lnTo>
                  <a:lnTo>
                    <a:pt x="58" y="24"/>
                  </a:lnTo>
                  <a:lnTo>
                    <a:pt x="49" y="14"/>
                  </a:lnTo>
                  <a:lnTo>
                    <a:pt x="39" y="5"/>
                  </a:lnTo>
                  <a:lnTo>
                    <a:pt x="28" y="0"/>
                  </a:lnTo>
                  <a:lnTo>
                    <a:pt x="16" y="4"/>
                  </a:lnTo>
                  <a:lnTo>
                    <a:pt x="6" y="16"/>
                  </a:lnTo>
                  <a:lnTo>
                    <a:pt x="0" y="32"/>
                  </a:lnTo>
                  <a:lnTo>
                    <a:pt x="3" y="43"/>
                  </a:lnTo>
                  <a:lnTo>
                    <a:pt x="13" y="51"/>
                  </a:lnTo>
                  <a:lnTo>
                    <a:pt x="25" y="55"/>
                  </a:lnTo>
                  <a:lnTo>
                    <a:pt x="39" y="58"/>
                  </a:lnTo>
                  <a:lnTo>
                    <a:pt x="53"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6" name="Freeform 26"/>
            <p:cNvSpPr>
              <a:spLocks/>
            </p:cNvSpPr>
            <p:nvPr/>
          </p:nvSpPr>
          <p:spPr bwMode="auto">
            <a:xfrm>
              <a:off x="3331" y="2447"/>
              <a:ext cx="37" cy="28"/>
            </a:xfrm>
            <a:custGeom>
              <a:avLst/>
              <a:gdLst>
                <a:gd name="T0" fmla="*/ 1 w 72"/>
                <a:gd name="T1" fmla="*/ 1 h 56"/>
                <a:gd name="T2" fmla="*/ 1 w 72"/>
                <a:gd name="T3" fmla="*/ 0 h 56"/>
                <a:gd name="T4" fmla="*/ 1 w 72"/>
                <a:gd name="T5" fmla="*/ 0 h 56"/>
                <a:gd name="T6" fmla="*/ 1 w 72"/>
                <a:gd name="T7" fmla="*/ 0 h 56"/>
                <a:gd name="T8" fmla="*/ 1 w 72"/>
                <a:gd name="T9" fmla="*/ 0 h 56"/>
                <a:gd name="T10" fmla="*/ 1 w 72"/>
                <a:gd name="T11" fmla="*/ 1 h 56"/>
                <a:gd name="T12" fmla="*/ 1 w 72"/>
                <a:gd name="T13" fmla="*/ 1 h 56"/>
                <a:gd name="T14" fmla="*/ 1 w 72"/>
                <a:gd name="T15" fmla="*/ 1 h 56"/>
                <a:gd name="T16" fmla="*/ 0 w 72"/>
                <a:gd name="T17" fmla="*/ 1 h 56"/>
                <a:gd name="T18" fmla="*/ 1 w 72"/>
                <a:gd name="T19" fmla="*/ 1 h 56"/>
                <a:gd name="T20" fmla="*/ 1 w 72"/>
                <a:gd name="T21" fmla="*/ 1 h 56"/>
                <a:gd name="T22" fmla="*/ 1 w 72"/>
                <a:gd name="T23" fmla="*/ 1 h 56"/>
                <a:gd name="T24" fmla="*/ 1 w 72"/>
                <a:gd name="T25" fmla="*/ 1 h 56"/>
                <a:gd name="T26" fmla="*/ 1 w 72"/>
                <a:gd name="T27" fmla="*/ 1 h 56"/>
                <a:gd name="T28" fmla="*/ 1 w 72"/>
                <a:gd name="T29" fmla="*/ 1 h 56"/>
                <a:gd name="T30" fmla="*/ 1 w 72"/>
                <a:gd name="T31" fmla="*/ 1 h 56"/>
                <a:gd name="T32" fmla="*/ 1 w 72"/>
                <a:gd name="T33" fmla="*/ 1 h 56"/>
                <a:gd name="T34" fmla="*/ 1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6"/>
                <a:gd name="T56" fmla="*/ 72 w 72"/>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6">
                  <a:moveTo>
                    <a:pt x="72" y="10"/>
                  </a:moveTo>
                  <a:lnTo>
                    <a:pt x="67" y="0"/>
                  </a:lnTo>
                  <a:lnTo>
                    <a:pt x="63" y="0"/>
                  </a:lnTo>
                  <a:lnTo>
                    <a:pt x="53" y="0"/>
                  </a:lnTo>
                  <a:lnTo>
                    <a:pt x="40" y="0"/>
                  </a:lnTo>
                  <a:lnTo>
                    <a:pt x="26" y="2"/>
                  </a:lnTo>
                  <a:lnTo>
                    <a:pt x="13" y="7"/>
                  </a:lnTo>
                  <a:lnTo>
                    <a:pt x="3" y="15"/>
                  </a:lnTo>
                  <a:lnTo>
                    <a:pt x="0" y="25"/>
                  </a:lnTo>
                  <a:lnTo>
                    <a:pt x="6" y="41"/>
                  </a:lnTo>
                  <a:lnTo>
                    <a:pt x="17" y="54"/>
                  </a:lnTo>
                  <a:lnTo>
                    <a:pt x="29" y="56"/>
                  </a:lnTo>
                  <a:lnTo>
                    <a:pt x="39" y="53"/>
                  </a:lnTo>
                  <a:lnTo>
                    <a:pt x="49" y="44"/>
                  </a:lnTo>
                  <a:lnTo>
                    <a:pt x="59" y="33"/>
                  </a:lnTo>
                  <a:lnTo>
                    <a:pt x="66"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7" name="Freeform 27"/>
            <p:cNvSpPr>
              <a:spLocks/>
            </p:cNvSpPr>
            <p:nvPr/>
          </p:nvSpPr>
          <p:spPr bwMode="auto">
            <a:xfrm>
              <a:off x="3361" y="2454"/>
              <a:ext cx="26" cy="37"/>
            </a:xfrm>
            <a:custGeom>
              <a:avLst/>
              <a:gdLst>
                <a:gd name="T0" fmla="*/ 0 w 53"/>
                <a:gd name="T1" fmla="*/ 0 h 72"/>
                <a:gd name="T2" fmla="*/ 0 w 53"/>
                <a:gd name="T3" fmla="*/ 0 h 72"/>
                <a:gd name="T4" fmla="*/ 0 w 53"/>
                <a:gd name="T5" fmla="*/ 1 h 72"/>
                <a:gd name="T6" fmla="*/ 0 w 53"/>
                <a:gd name="T7" fmla="*/ 1 h 72"/>
                <a:gd name="T8" fmla="*/ 0 w 53"/>
                <a:gd name="T9" fmla="*/ 1 h 72"/>
                <a:gd name="T10" fmla="*/ 0 w 53"/>
                <a:gd name="T11" fmla="*/ 1 h 72"/>
                <a:gd name="T12" fmla="*/ 0 w 53"/>
                <a:gd name="T13" fmla="*/ 1 h 72"/>
                <a:gd name="T14" fmla="*/ 0 w 53"/>
                <a:gd name="T15" fmla="*/ 1 h 72"/>
                <a:gd name="T16" fmla="*/ 0 w 53"/>
                <a:gd name="T17" fmla="*/ 1 h 72"/>
                <a:gd name="T18" fmla="*/ 0 w 53"/>
                <a:gd name="T19" fmla="*/ 1 h 72"/>
                <a:gd name="T20" fmla="*/ 0 w 53"/>
                <a:gd name="T21" fmla="*/ 1 h 72"/>
                <a:gd name="T22" fmla="*/ 0 w 53"/>
                <a:gd name="T23" fmla="*/ 1 h 72"/>
                <a:gd name="T24" fmla="*/ 0 w 53"/>
                <a:gd name="T25" fmla="*/ 1 h 72"/>
                <a:gd name="T26" fmla="*/ 0 w 53"/>
                <a:gd name="T27" fmla="*/ 1 h 72"/>
                <a:gd name="T28" fmla="*/ 0 w 53"/>
                <a:gd name="T29" fmla="*/ 1 h 72"/>
                <a:gd name="T30" fmla="*/ 0 w 53"/>
                <a:gd name="T31" fmla="*/ 1 h 72"/>
                <a:gd name="T32" fmla="*/ 0 w 53"/>
                <a:gd name="T33" fmla="*/ 1 h 72"/>
                <a:gd name="T34" fmla="*/ 0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2"/>
                <a:gd name="T56" fmla="*/ 53 w 53"/>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2">
                  <a:moveTo>
                    <a:pt x="33" y="0"/>
                  </a:moveTo>
                  <a:lnTo>
                    <a:pt x="20" y="0"/>
                  </a:lnTo>
                  <a:lnTo>
                    <a:pt x="18" y="3"/>
                  </a:lnTo>
                  <a:lnTo>
                    <a:pt x="13" y="11"/>
                  </a:lnTo>
                  <a:lnTo>
                    <a:pt x="8" y="23"/>
                  </a:lnTo>
                  <a:lnTo>
                    <a:pt x="3" y="35"/>
                  </a:lnTo>
                  <a:lnTo>
                    <a:pt x="0" y="49"/>
                  </a:lnTo>
                  <a:lnTo>
                    <a:pt x="2" y="61"/>
                  </a:lnTo>
                  <a:lnTo>
                    <a:pt x="10" y="69"/>
                  </a:lnTo>
                  <a:lnTo>
                    <a:pt x="26" y="72"/>
                  </a:lnTo>
                  <a:lnTo>
                    <a:pt x="42" y="69"/>
                  </a:lnTo>
                  <a:lnTo>
                    <a:pt x="51" y="61"/>
                  </a:lnTo>
                  <a:lnTo>
                    <a:pt x="53" y="49"/>
                  </a:lnTo>
                  <a:lnTo>
                    <a:pt x="50" y="35"/>
                  </a:lnTo>
                  <a:lnTo>
                    <a:pt x="46" y="23"/>
                  </a:lnTo>
                  <a:lnTo>
                    <a:pt x="40" y="11"/>
                  </a:lnTo>
                  <a:lnTo>
                    <a:pt x="35" y="3"/>
                  </a:lnTo>
                  <a:lnTo>
                    <a:pt x="3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8" name="Freeform 28"/>
            <p:cNvSpPr>
              <a:spLocks/>
            </p:cNvSpPr>
            <p:nvPr/>
          </p:nvSpPr>
          <p:spPr bwMode="auto">
            <a:xfrm>
              <a:off x="3381" y="2447"/>
              <a:ext cx="36" cy="28"/>
            </a:xfrm>
            <a:custGeom>
              <a:avLst/>
              <a:gdLst>
                <a:gd name="T0" fmla="*/ 1 w 71"/>
                <a:gd name="T1" fmla="*/ 0 h 56"/>
                <a:gd name="T2" fmla="*/ 0 w 71"/>
                <a:gd name="T3" fmla="*/ 1 h 56"/>
                <a:gd name="T4" fmla="*/ 1 w 71"/>
                <a:gd name="T5" fmla="*/ 1 h 56"/>
                <a:gd name="T6" fmla="*/ 1 w 71"/>
                <a:gd name="T7" fmla="*/ 1 h 56"/>
                <a:gd name="T8" fmla="*/ 1 w 71"/>
                <a:gd name="T9" fmla="*/ 1 h 56"/>
                <a:gd name="T10" fmla="*/ 1 w 71"/>
                <a:gd name="T11" fmla="*/ 1 h 56"/>
                <a:gd name="T12" fmla="*/ 1 w 71"/>
                <a:gd name="T13" fmla="*/ 1 h 56"/>
                <a:gd name="T14" fmla="*/ 1 w 71"/>
                <a:gd name="T15" fmla="*/ 1 h 56"/>
                <a:gd name="T16" fmla="*/ 1 w 71"/>
                <a:gd name="T17" fmla="*/ 1 h 56"/>
                <a:gd name="T18" fmla="*/ 1 w 71"/>
                <a:gd name="T19" fmla="*/ 1 h 56"/>
                <a:gd name="T20" fmla="*/ 1 w 71"/>
                <a:gd name="T21" fmla="*/ 1 h 56"/>
                <a:gd name="T22" fmla="*/ 1 w 71"/>
                <a:gd name="T23" fmla="*/ 1 h 56"/>
                <a:gd name="T24" fmla="*/ 1 w 71"/>
                <a:gd name="T25" fmla="*/ 1 h 56"/>
                <a:gd name="T26" fmla="*/ 1 w 71"/>
                <a:gd name="T27" fmla="*/ 1 h 56"/>
                <a:gd name="T28" fmla="*/ 1 w 71"/>
                <a:gd name="T29" fmla="*/ 0 h 56"/>
                <a:gd name="T30" fmla="*/ 1 w 71"/>
                <a:gd name="T31" fmla="*/ 0 h 56"/>
                <a:gd name="T32" fmla="*/ 1 w 71"/>
                <a:gd name="T33" fmla="*/ 0 h 56"/>
                <a:gd name="T34" fmla="*/ 1 w 71"/>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
                <a:gd name="T55" fmla="*/ 0 h 56"/>
                <a:gd name="T56" fmla="*/ 71 w 71"/>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 h="56">
                  <a:moveTo>
                    <a:pt x="6" y="0"/>
                  </a:moveTo>
                  <a:lnTo>
                    <a:pt x="0" y="10"/>
                  </a:lnTo>
                  <a:lnTo>
                    <a:pt x="1" y="14"/>
                  </a:lnTo>
                  <a:lnTo>
                    <a:pt x="7" y="22"/>
                  </a:lnTo>
                  <a:lnTo>
                    <a:pt x="14" y="33"/>
                  </a:lnTo>
                  <a:lnTo>
                    <a:pt x="23" y="44"/>
                  </a:lnTo>
                  <a:lnTo>
                    <a:pt x="32" y="53"/>
                  </a:lnTo>
                  <a:lnTo>
                    <a:pt x="44" y="56"/>
                  </a:lnTo>
                  <a:lnTo>
                    <a:pt x="55" y="54"/>
                  </a:lnTo>
                  <a:lnTo>
                    <a:pt x="66" y="41"/>
                  </a:lnTo>
                  <a:lnTo>
                    <a:pt x="71" y="25"/>
                  </a:lnTo>
                  <a:lnTo>
                    <a:pt x="68" y="15"/>
                  </a:lnTo>
                  <a:lnTo>
                    <a:pt x="59" y="7"/>
                  </a:lnTo>
                  <a:lnTo>
                    <a:pt x="46" y="2"/>
                  </a:lnTo>
                  <a:lnTo>
                    <a:pt x="32"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19" name="Freeform 29"/>
            <p:cNvSpPr>
              <a:spLocks/>
            </p:cNvSpPr>
            <p:nvPr/>
          </p:nvSpPr>
          <p:spPr bwMode="auto">
            <a:xfrm>
              <a:off x="3380" y="2414"/>
              <a:ext cx="37" cy="28"/>
            </a:xfrm>
            <a:custGeom>
              <a:avLst/>
              <a:gdLst>
                <a:gd name="T0" fmla="*/ 0 w 72"/>
                <a:gd name="T1" fmla="*/ 0 h 57"/>
                <a:gd name="T2" fmla="*/ 1 w 72"/>
                <a:gd name="T3" fmla="*/ 0 h 57"/>
                <a:gd name="T4" fmla="*/ 1 w 72"/>
                <a:gd name="T5" fmla="*/ 0 h 57"/>
                <a:gd name="T6" fmla="*/ 1 w 72"/>
                <a:gd name="T7" fmla="*/ 0 h 57"/>
                <a:gd name="T8" fmla="*/ 1 w 72"/>
                <a:gd name="T9" fmla="*/ 0 h 57"/>
                <a:gd name="T10" fmla="*/ 1 w 72"/>
                <a:gd name="T11" fmla="*/ 0 h 57"/>
                <a:gd name="T12" fmla="*/ 1 w 72"/>
                <a:gd name="T13" fmla="*/ 0 h 57"/>
                <a:gd name="T14" fmla="*/ 1 w 72"/>
                <a:gd name="T15" fmla="*/ 0 h 57"/>
                <a:gd name="T16" fmla="*/ 1 w 72"/>
                <a:gd name="T17" fmla="*/ 0 h 57"/>
                <a:gd name="T18" fmla="*/ 1 w 72"/>
                <a:gd name="T19" fmla="*/ 0 h 57"/>
                <a:gd name="T20" fmla="*/ 1 w 72"/>
                <a:gd name="T21" fmla="*/ 0 h 57"/>
                <a:gd name="T22" fmla="*/ 1 w 72"/>
                <a:gd name="T23" fmla="*/ 0 h 57"/>
                <a:gd name="T24" fmla="*/ 1 w 72"/>
                <a:gd name="T25" fmla="*/ 0 h 57"/>
                <a:gd name="T26" fmla="*/ 1 w 72"/>
                <a:gd name="T27" fmla="*/ 0 h 57"/>
                <a:gd name="T28" fmla="*/ 1 w 72"/>
                <a:gd name="T29" fmla="*/ 0 h 57"/>
                <a:gd name="T30" fmla="*/ 1 w 72"/>
                <a:gd name="T31" fmla="*/ 0 h 57"/>
                <a:gd name="T32" fmla="*/ 1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7"/>
                <a:gd name="T56" fmla="*/ 72 w 7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7">
                  <a:moveTo>
                    <a:pt x="0" y="46"/>
                  </a:moveTo>
                  <a:lnTo>
                    <a:pt x="6" y="57"/>
                  </a:lnTo>
                  <a:lnTo>
                    <a:pt x="9" y="57"/>
                  </a:lnTo>
                  <a:lnTo>
                    <a:pt x="19" y="57"/>
                  </a:lnTo>
                  <a:lnTo>
                    <a:pt x="32" y="57"/>
                  </a:lnTo>
                  <a:lnTo>
                    <a:pt x="47" y="54"/>
                  </a:lnTo>
                  <a:lnTo>
                    <a:pt x="60" y="50"/>
                  </a:lnTo>
                  <a:lnTo>
                    <a:pt x="69" y="43"/>
                  </a:lnTo>
                  <a:lnTo>
                    <a:pt x="72" y="31"/>
                  </a:lnTo>
                  <a:lnTo>
                    <a:pt x="67" y="16"/>
                  </a:lnTo>
                  <a:lnTo>
                    <a:pt x="55" y="4"/>
                  </a:lnTo>
                  <a:lnTo>
                    <a:pt x="44" y="0"/>
                  </a:lnTo>
                  <a:lnTo>
                    <a:pt x="33" y="4"/>
                  </a:lnTo>
                  <a:lnTo>
                    <a:pt x="23" y="13"/>
                  </a:lnTo>
                  <a:lnTo>
                    <a:pt x="14" y="23"/>
                  </a:lnTo>
                  <a:lnTo>
                    <a:pt x="7" y="35"/>
                  </a:lnTo>
                  <a:lnTo>
                    <a:pt x="1" y="43"/>
                  </a:lnTo>
                  <a:lnTo>
                    <a:pt x="0" y="4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0" name="Freeform 30"/>
            <p:cNvSpPr>
              <a:spLocks/>
            </p:cNvSpPr>
            <p:nvPr/>
          </p:nvSpPr>
          <p:spPr bwMode="auto">
            <a:xfrm>
              <a:off x="2672" y="2420"/>
              <a:ext cx="11" cy="12"/>
            </a:xfrm>
            <a:custGeom>
              <a:avLst/>
              <a:gdLst>
                <a:gd name="T0" fmla="*/ 0 w 23"/>
                <a:gd name="T1" fmla="*/ 1 h 24"/>
                <a:gd name="T2" fmla="*/ 0 w 23"/>
                <a:gd name="T3" fmla="*/ 1 h 24"/>
                <a:gd name="T4" fmla="*/ 0 w 23"/>
                <a:gd name="T5" fmla="*/ 1 h 24"/>
                <a:gd name="T6" fmla="*/ 0 w 23"/>
                <a:gd name="T7" fmla="*/ 1 h 24"/>
                <a:gd name="T8" fmla="*/ 0 w 23"/>
                <a:gd name="T9" fmla="*/ 1 h 24"/>
                <a:gd name="T10" fmla="*/ 0 w 23"/>
                <a:gd name="T11" fmla="*/ 1 h 24"/>
                <a:gd name="T12" fmla="*/ 0 w 23"/>
                <a:gd name="T13" fmla="*/ 1 h 24"/>
                <a:gd name="T14" fmla="*/ 0 w 23"/>
                <a:gd name="T15" fmla="*/ 1 h 24"/>
                <a:gd name="T16" fmla="*/ 0 w 23"/>
                <a:gd name="T17" fmla="*/ 0 h 24"/>
                <a:gd name="T18" fmla="*/ 0 w 23"/>
                <a:gd name="T19" fmla="*/ 1 h 24"/>
                <a:gd name="T20" fmla="*/ 0 w 23"/>
                <a:gd name="T21" fmla="*/ 1 h 24"/>
                <a:gd name="T22" fmla="*/ 0 w 23"/>
                <a:gd name="T23" fmla="*/ 1 h 24"/>
                <a:gd name="T24" fmla="*/ 0 w 23"/>
                <a:gd name="T25" fmla="*/ 1 h 24"/>
                <a:gd name="T26" fmla="*/ 0 w 23"/>
                <a:gd name="T27" fmla="*/ 1 h 24"/>
                <a:gd name="T28" fmla="*/ 0 w 23"/>
                <a:gd name="T29" fmla="*/ 1 h 24"/>
                <a:gd name="T30" fmla="*/ 0 w 23"/>
                <a:gd name="T31" fmla="*/ 1 h 24"/>
                <a:gd name="T32" fmla="*/ 0 w 2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4"/>
                <a:gd name="T53" fmla="*/ 23 w 23"/>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4">
                  <a:moveTo>
                    <a:pt x="12" y="24"/>
                  </a:moveTo>
                  <a:lnTo>
                    <a:pt x="7" y="23"/>
                  </a:lnTo>
                  <a:lnTo>
                    <a:pt x="4" y="20"/>
                  </a:lnTo>
                  <a:lnTo>
                    <a:pt x="1" y="17"/>
                  </a:lnTo>
                  <a:lnTo>
                    <a:pt x="0" y="12"/>
                  </a:lnTo>
                  <a:lnTo>
                    <a:pt x="1" y="8"/>
                  </a:lnTo>
                  <a:lnTo>
                    <a:pt x="4" y="3"/>
                  </a:lnTo>
                  <a:lnTo>
                    <a:pt x="7" y="1"/>
                  </a:lnTo>
                  <a:lnTo>
                    <a:pt x="12" y="0"/>
                  </a:lnTo>
                  <a:lnTo>
                    <a:pt x="16" y="1"/>
                  </a:lnTo>
                  <a:lnTo>
                    <a:pt x="20" y="3"/>
                  </a:lnTo>
                  <a:lnTo>
                    <a:pt x="22" y="8"/>
                  </a:lnTo>
                  <a:lnTo>
                    <a:pt x="23" y="12"/>
                  </a:lnTo>
                  <a:lnTo>
                    <a:pt x="22" y="17"/>
                  </a:lnTo>
                  <a:lnTo>
                    <a:pt x="20" y="20"/>
                  </a:lnTo>
                  <a:lnTo>
                    <a:pt x="16"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1" name="Freeform 31"/>
            <p:cNvSpPr>
              <a:spLocks/>
            </p:cNvSpPr>
            <p:nvPr/>
          </p:nvSpPr>
          <p:spPr bwMode="auto">
            <a:xfrm>
              <a:off x="2664" y="2381"/>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2" name="Freeform 32"/>
            <p:cNvSpPr>
              <a:spLocks/>
            </p:cNvSpPr>
            <p:nvPr/>
          </p:nvSpPr>
          <p:spPr bwMode="auto">
            <a:xfrm>
              <a:off x="2664" y="2381"/>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73"/>
                <a:gd name="T56" fmla="*/ 52 w 52"/>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3" name="Freeform 33"/>
            <p:cNvSpPr>
              <a:spLocks/>
            </p:cNvSpPr>
            <p:nvPr/>
          </p:nvSpPr>
          <p:spPr bwMode="auto">
            <a:xfrm>
              <a:off x="2635" y="2396"/>
              <a:ext cx="35" cy="28"/>
            </a:xfrm>
            <a:custGeom>
              <a:avLst/>
              <a:gdLst>
                <a:gd name="T0" fmla="*/ 0 w 72"/>
                <a:gd name="T1" fmla="*/ 0 h 58"/>
                <a:gd name="T2" fmla="*/ 0 w 72"/>
                <a:gd name="T3" fmla="*/ 0 h 58"/>
                <a:gd name="T4" fmla="*/ 0 w 72"/>
                <a:gd name="T5" fmla="*/ 0 h 58"/>
                <a:gd name="T6" fmla="*/ 0 w 72"/>
                <a:gd name="T7" fmla="*/ 0 h 58"/>
                <a:gd name="T8" fmla="*/ 0 w 72"/>
                <a:gd name="T9" fmla="*/ 0 h 58"/>
                <a:gd name="T10" fmla="*/ 0 w 72"/>
                <a:gd name="T11" fmla="*/ 0 h 58"/>
                <a:gd name="T12" fmla="*/ 0 w 72"/>
                <a:gd name="T13" fmla="*/ 0 h 58"/>
                <a:gd name="T14" fmla="*/ 0 w 72"/>
                <a:gd name="T15" fmla="*/ 0 h 58"/>
                <a:gd name="T16" fmla="*/ 0 w 72"/>
                <a:gd name="T17" fmla="*/ 0 h 58"/>
                <a:gd name="T18" fmla="*/ 0 w 72"/>
                <a:gd name="T19" fmla="*/ 0 h 58"/>
                <a:gd name="T20" fmla="*/ 0 w 72"/>
                <a:gd name="T21" fmla="*/ 0 h 58"/>
                <a:gd name="T22" fmla="*/ 0 w 72"/>
                <a:gd name="T23" fmla="*/ 0 h 58"/>
                <a:gd name="T24" fmla="*/ 0 w 72"/>
                <a:gd name="T25" fmla="*/ 0 h 58"/>
                <a:gd name="T26" fmla="*/ 0 w 72"/>
                <a:gd name="T27" fmla="*/ 0 h 58"/>
                <a:gd name="T28" fmla="*/ 0 w 72"/>
                <a:gd name="T29" fmla="*/ 0 h 58"/>
                <a:gd name="T30" fmla="*/ 0 w 72"/>
                <a:gd name="T31" fmla="*/ 0 h 58"/>
                <a:gd name="T32" fmla="*/ 0 w 72"/>
                <a:gd name="T33" fmla="*/ 0 h 58"/>
                <a:gd name="T34" fmla="*/ 0 w 72"/>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8"/>
                <a:gd name="T56" fmla="*/ 72 w 7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8">
                  <a:moveTo>
                    <a:pt x="66" y="58"/>
                  </a:moveTo>
                  <a:lnTo>
                    <a:pt x="72" y="47"/>
                  </a:lnTo>
                  <a:lnTo>
                    <a:pt x="71" y="44"/>
                  </a:lnTo>
                  <a:lnTo>
                    <a:pt x="65" y="36"/>
                  </a:lnTo>
                  <a:lnTo>
                    <a:pt x="58" y="24"/>
                  </a:lnTo>
                  <a:lnTo>
                    <a:pt x="50" y="14"/>
                  </a:lnTo>
                  <a:lnTo>
                    <a:pt x="40" y="5"/>
                  </a:lnTo>
                  <a:lnTo>
                    <a:pt x="28" y="0"/>
                  </a:lnTo>
                  <a:lnTo>
                    <a:pt x="16" y="3"/>
                  </a:lnTo>
                  <a:lnTo>
                    <a:pt x="6" y="15"/>
                  </a:lnTo>
                  <a:lnTo>
                    <a:pt x="0" y="31"/>
                  </a:lnTo>
                  <a:lnTo>
                    <a:pt x="4" y="43"/>
                  </a:lnTo>
                  <a:lnTo>
                    <a:pt x="12" y="51"/>
                  </a:lnTo>
                  <a:lnTo>
                    <a:pt x="26" y="56"/>
                  </a:lnTo>
                  <a:lnTo>
                    <a:pt x="40" y="58"/>
                  </a:lnTo>
                  <a:lnTo>
                    <a:pt x="52" y="58"/>
                  </a:lnTo>
                  <a:lnTo>
                    <a:pt x="63"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4" name="Freeform 34"/>
            <p:cNvSpPr>
              <a:spLocks/>
            </p:cNvSpPr>
            <p:nvPr/>
          </p:nvSpPr>
          <p:spPr bwMode="auto">
            <a:xfrm>
              <a:off x="2635" y="2428"/>
              <a:ext cx="35" cy="29"/>
            </a:xfrm>
            <a:custGeom>
              <a:avLst/>
              <a:gdLst>
                <a:gd name="T0" fmla="*/ 0 w 72"/>
                <a:gd name="T1" fmla="*/ 1 h 56"/>
                <a:gd name="T2" fmla="*/ 0 w 72"/>
                <a:gd name="T3" fmla="*/ 0 h 56"/>
                <a:gd name="T4" fmla="*/ 0 w 72"/>
                <a:gd name="T5" fmla="*/ 0 h 56"/>
                <a:gd name="T6" fmla="*/ 0 w 72"/>
                <a:gd name="T7" fmla="*/ 0 h 56"/>
                <a:gd name="T8" fmla="*/ 0 w 72"/>
                <a:gd name="T9" fmla="*/ 0 h 56"/>
                <a:gd name="T10" fmla="*/ 0 w 72"/>
                <a:gd name="T11" fmla="*/ 1 h 56"/>
                <a:gd name="T12" fmla="*/ 0 w 72"/>
                <a:gd name="T13" fmla="*/ 1 h 56"/>
                <a:gd name="T14" fmla="*/ 0 w 72"/>
                <a:gd name="T15" fmla="*/ 1 h 56"/>
                <a:gd name="T16" fmla="*/ 0 w 72"/>
                <a:gd name="T17" fmla="*/ 1 h 56"/>
                <a:gd name="T18" fmla="*/ 0 w 72"/>
                <a:gd name="T19" fmla="*/ 1 h 56"/>
                <a:gd name="T20" fmla="*/ 0 w 72"/>
                <a:gd name="T21" fmla="*/ 1 h 56"/>
                <a:gd name="T22" fmla="*/ 0 w 72"/>
                <a:gd name="T23" fmla="*/ 1 h 56"/>
                <a:gd name="T24" fmla="*/ 0 w 72"/>
                <a:gd name="T25" fmla="*/ 1 h 56"/>
                <a:gd name="T26" fmla="*/ 0 w 72"/>
                <a:gd name="T27" fmla="*/ 1 h 56"/>
                <a:gd name="T28" fmla="*/ 0 w 72"/>
                <a:gd name="T29" fmla="*/ 1 h 56"/>
                <a:gd name="T30" fmla="*/ 0 w 72"/>
                <a:gd name="T31" fmla="*/ 1 h 56"/>
                <a:gd name="T32" fmla="*/ 0 w 72"/>
                <a:gd name="T33" fmla="*/ 1 h 56"/>
                <a:gd name="T34" fmla="*/ 0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6"/>
                <a:gd name="T56" fmla="*/ 72 w 72"/>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6">
                  <a:moveTo>
                    <a:pt x="72" y="10"/>
                  </a:moveTo>
                  <a:lnTo>
                    <a:pt x="66" y="0"/>
                  </a:lnTo>
                  <a:lnTo>
                    <a:pt x="63" y="0"/>
                  </a:lnTo>
                  <a:lnTo>
                    <a:pt x="53" y="0"/>
                  </a:lnTo>
                  <a:lnTo>
                    <a:pt x="40" y="0"/>
                  </a:lnTo>
                  <a:lnTo>
                    <a:pt x="26" y="2"/>
                  </a:lnTo>
                  <a:lnTo>
                    <a:pt x="13" y="7"/>
                  </a:lnTo>
                  <a:lnTo>
                    <a:pt x="4" y="14"/>
                  </a:lnTo>
                  <a:lnTo>
                    <a:pt x="0" y="25"/>
                  </a:lnTo>
                  <a:lnTo>
                    <a:pt x="6" y="40"/>
                  </a:lnTo>
                  <a:lnTo>
                    <a:pt x="16" y="53"/>
                  </a:lnTo>
                  <a:lnTo>
                    <a:pt x="28" y="56"/>
                  </a:lnTo>
                  <a:lnTo>
                    <a:pt x="40" y="53"/>
                  </a:lnTo>
                  <a:lnTo>
                    <a:pt x="50" y="44"/>
                  </a:lnTo>
                  <a:lnTo>
                    <a:pt x="58" y="33"/>
                  </a:lnTo>
                  <a:lnTo>
                    <a:pt x="65"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5" name="Freeform 35"/>
            <p:cNvSpPr>
              <a:spLocks/>
            </p:cNvSpPr>
            <p:nvPr/>
          </p:nvSpPr>
          <p:spPr bwMode="auto">
            <a:xfrm>
              <a:off x="2664" y="2435"/>
              <a:ext cx="27" cy="37"/>
            </a:xfrm>
            <a:custGeom>
              <a:avLst/>
              <a:gdLst>
                <a:gd name="T0" fmla="*/ 1 w 53"/>
                <a:gd name="T1" fmla="*/ 0 h 72"/>
                <a:gd name="T2" fmla="*/ 1 w 53"/>
                <a:gd name="T3" fmla="*/ 0 h 72"/>
                <a:gd name="T4" fmla="*/ 1 w 53"/>
                <a:gd name="T5" fmla="*/ 1 h 72"/>
                <a:gd name="T6" fmla="*/ 1 w 53"/>
                <a:gd name="T7" fmla="*/ 1 h 72"/>
                <a:gd name="T8" fmla="*/ 1 w 53"/>
                <a:gd name="T9" fmla="*/ 1 h 72"/>
                <a:gd name="T10" fmla="*/ 1 w 53"/>
                <a:gd name="T11" fmla="*/ 1 h 72"/>
                <a:gd name="T12" fmla="*/ 0 w 53"/>
                <a:gd name="T13" fmla="*/ 1 h 72"/>
                <a:gd name="T14" fmla="*/ 1 w 53"/>
                <a:gd name="T15" fmla="*/ 1 h 72"/>
                <a:gd name="T16" fmla="*/ 1 w 53"/>
                <a:gd name="T17" fmla="*/ 1 h 72"/>
                <a:gd name="T18" fmla="*/ 1 w 53"/>
                <a:gd name="T19" fmla="*/ 1 h 72"/>
                <a:gd name="T20" fmla="*/ 1 w 53"/>
                <a:gd name="T21" fmla="*/ 1 h 72"/>
                <a:gd name="T22" fmla="*/ 1 w 53"/>
                <a:gd name="T23" fmla="*/ 1 h 72"/>
                <a:gd name="T24" fmla="*/ 1 w 53"/>
                <a:gd name="T25" fmla="*/ 1 h 72"/>
                <a:gd name="T26" fmla="*/ 1 w 53"/>
                <a:gd name="T27" fmla="*/ 1 h 72"/>
                <a:gd name="T28" fmla="*/ 1 w 53"/>
                <a:gd name="T29" fmla="*/ 1 h 72"/>
                <a:gd name="T30" fmla="*/ 1 w 53"/>
                <a:gd name="T31" fmla="*/ 1 h 72"/>
                <a:gd name="T32" fmla="*/ 1 w 53"/>
                <a:gd name="T33" fmla="*/ 1 h 72"/>
                <a:gd name="T34" fmla="*/ 1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72"/>
                <a:gd name="T56" fmla="*/ 53 w 53"/>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72">
                  <a:moveTo>
                    <a:pt x="32" y="0"/>
                  </a:moveTo>
                  <a:lnTo>
                    <a:pt x="21" y="0"/>
                  </a:lnTo>
                  <a:lnTo>
                    <a:pt x="19" y="3"/>
                  </a:lnTo>
                  <a:lnTo>
                    <a:pt x="14" y="11"/>
                  </a:lnTo>
                  <a:lnTo>
                    <a:pt x="8" y="23"/>
                  </a:lnTo>
                  <a:lnTo>
                    <a:pt x="2" y="35"/>
                  </a:lnTo>
                  <a:lnTo>
                    <a:pt x="0" y="49"/>
                  </a:lnTo>
                  <a:lnTo>
                    <a:pt x="2" y="61"/>
                  </a:lnTo>
                  <a:lnTo>
                    <a:pt x="10" y="69"/>
                  </a:lnTo>
                  <a:lnTo>
                    <a:pt x="27" y="72"/>
                  </a:lnTo>
                  <a:lnTo>
                    <a:pt x="43" y="69"/>
                  </a:lnTo>
                  <a:lnTo>
                    <a:pt x="51" y="61"/>
                  </a:lnTo>
                  <a:lnTo>
                    <a:pt x="53" y="49"/>
                  </a:lnTo>
                  <a:lnTo>
                    <a:pt x="51" y="35"/>
                  </a:lnTo>
                  <a:lnTo>
                    <a:pt x="45" y="23"/>
                  </a:lnTo>
                  <a:lnTo>
                    <a:pt x="39" y="11"/>
                  </a:lnTo>
                  <a:lnTo>
                    <a:pt x="35" y="3"/>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6" name="Freeform 36"/>
            <p:cNvSpPr>
              <a:spLocks/>
            </p:cNvSpPr>
            <p:nvPr/>
          </p:nvSpPr>
          <p:spPr bwMode="auto">
            <a:xfrm>
              <a:off x="2684" y="2428"/>
              <a:ext cx="35" cy="29"/>
            </a:xfrm>
            <a:custGeom>
              <a:avLst/>
              <a:gdLst>
                <a:gd name="T0" fmla="*/ 0 w 72"/>
                <a:gd name="T1" fmla="*/ 0 h 57"/>
                <a:gd name="T2" fmla="*/ 0 w 72"/>
                <a:gd name="T3" fmla="*/ 1 h 57"/>
                <a:gd name="T4" fmla="*/ 0 w 72"/>
                <a:gd name="T5" fmla="*/ 1 h 57"/>
                <a:gd name="T6" fmla="*/ 0 w 72"/>
                <a:gd name="T7" fmla="*/ 1 h 57"/>
                <a:gd name="T8" fmla="*/ 0 w 72"/>
                <a:gd name="T9" fmla="*/ 1 h 57"/>
                <a:gd name="T10" fmla="*/ 0 w 72"/>
                <a:gd name="T11" fmla="*/ 1 h 57"/>
                <a:gd name="T12" fmla="*/ 0 w 72"/>
                <a:gd name="T13" fmla="*/ 1 h 57"/>
                <a:gd name="T14" fmla="*/ 0 w 72"/>
                <a:gd name="T15" fmla="*/ 1 h 57"/>
                <a:gd name="T16" fmla="*/ 0 w 72"/>
                <a:gd name="T17" fmla="*/ 1 h 57"/>
                <a:gd name="T18" fmla="*/ 0 w 72"/>
                <a:gd name="T19" fmla="*/ 1 h 57"/>
                <a:gd name="T20" fmla="*/ 0 w 72"/>
                <a:gd name="T21" fmla="*/ 1 h 57"/>
                <a:gd name="T22" fmla="*/ 0 w 72"/>
                <a:gd name="T23" fmla="*/ 1 h 57"/>
                <a:gd name="T24" fmla="*/ 0 w 72"/>
                <a:gd name="T25" fmla="*/ 1 h 57"/>
                <a:gd name="T26" fmla="*/ 0 w 72"/>
                <a:gd name="T27" fmla="*/ 1 h 57"/>
                <a:gd name="T28" fmla="*/ 0 w 72"/>
                <a:gd name="T29" fmla="*/ 0 h 57"/>
                <a:gd name="T30" fmla="*/ 0 w 72"/>
                <a:gd name="T31" fmla="*/ 0 h 57"/>
                <a:gd name="T32" fmla="*/ 0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7"/>
                <a:gd name="T56" fmla="*/ 72 w 72"/>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7">
                  <a:moveTo>
                    <a:pt x="6" y="0"/>
                  </a:moveTo>
                  <a:lnTo>
                    <a:pt x="0" y="10"/>
                  </a:lnTo>
                  <a:lnTo>
                    <a:pt x="1" y="14"/>
                  </a:lnTo>
                  <a:lnTo>
                    <a:pt x="7" y="22"/>
                  </a:lnTo>
                  <a:lnTo>
                    <a:pt x="14" y="33"/>
                  </a:lnTo>
                  <a:lnTo>
                    <a:pt x="23" y="43"/>
                  </a:lnTo>
                  <a:lnTo>
                    <a:pt x="33" y="53"/>
                  </a:lnTo>
                  <a:lnTo>
                    <a:pt x="44" y="57"/>
                  </a:lnTo>
                  <a:lnTo>
                    <a:pt x="56" y="55"/>
                  </a:lnTo>
                  <a:lnTo>
                    <a:pt x="66" y="42"/>
                  </a:lnTo>
                  <a:lnTo>
                    <a:pt x="72" y="26"/>
                  </a:lnTo>
                  <a:lnTo>
                    <a:pt x="68" y="15"/>
                  </a:lnTo>
                  <a:lnTo>
                    <a:pt x="60" y="7"/>
                  </a:lnTo>
                  <a:lnTo>
                    <a:pt x="46" y="2"/>
                  </a:lnTo>
                  <a:lnTo>
                    <a:pt x="33"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7" name="Freeform 37"/>
            <p:cNvSpPr>
              <a:spLocks/>
            </p:cNvSpPr>
            <p:nvPr/>
          </p:nvSpPr>
          <p:spPr bwMode="auto">
            <a:xfrm>
              <a:off x="2684" y="2395"/>
              <a:ext cx="35" cy="29"/>
            </a:xfrm>
            <a:custGeom>
              <a:avLst/>
              <a:gdLst>
                <a:gd name="T0" fmla="*/ 0 w 72"/>
                <a:gd name="T1" fmla="*/ 1 h 58"/>
                <a:gd name="T2" fmla="*/ 0 w 72"/>
                <a:gd name="T3" fmla="*/ 1 h 58"/>
                <a:gd name="T4" fmla="*/ 0 w 72"/>
                <a:gd name="T5" fmla="*/ 1 h 58"/>
                <a:gd name="T6" fmla="*/ 0 w 72"/>
                <a:gd name="T7" fmla="*/ 1 h 58"/>
                <a:gd name="T8" fmla="*/ 0 w 72"/>
                <a:gd name="T9" fmla="*/ 1 h 58"/>
                <a:gd name="T10" fmla="*/ 0 w 72"/>
                <a:gd name="T11" fmla="*/ 1 h 58"/>
                <a:gd name="T12" fmla="*/ 0 w 72"/>
                <a:gd name="T13" fmla="*/ 1 h 58"/>
                <a:gd name="T14" fmla="*/ 0 w 72"/>
                <a:gd name="T15" fmla="*/ 1 h 58"/>
                <a:gd name="T16" fmla="*/ 0 w 72"/>
                <a:gd name="T17" fmla="*/ 1 h 58"/>
                <a:gd name="T18" fmla="*/ 0 w 72"/>
                <a:gd name="T19" fmla="*/ 1 h 58"/>
                <a:gd name="T20" fmla="*/ 0 w 72"/>
                <a:gd name="T21" fmla="*/ 1 h 58"/>
                <a:gd name="T22" fmla="*/ 0 w 72"/>
                <a:gd name="T23" fmla="*/ 0 h 58"/>
                <a:gd name="T24" fmla="*/ 0 w 72"/>
                <a:gd name="T25" fmla="*/ 1 h 58"/>
                <a:gd name="T26" fmla="*/ 0 w 72"/>
                <a:gd name="T27" fmla="*/ 1 h 58"/>
                <a:gd name="T28" fmla="*/ 0 w 72"/>
                <a:gd name="T29" fmla="*/ 1 h 58"/>
                <a:gd name="T30" fmla="*/ 0 w 72"/>
                <a:gd name="T31" fmla="*/ 1 h 58"/>
                <a:gd name="T32" fmla="*/ 0 w 72"/>
                <a:gd name="T33" fmla="*/ 1 h 58"/>
                <a:gd name="T34" fmla="*/ 0 w 72"/>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58"/>
                <a:gd name="T56" fmla="*/ 72 w 72"/>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58">
                  <a:moveTo>
                    <a:pt x="0" y="47"/>
                  </a:moveTo>
                  <a:lnTo>
                    <a:pt x="6" y="58"/>
                  </a:lnTo>
                  <a:lnTo>
                    <a:pt x="9" y="58"/>
                  </a:lnTo>
                  <a:lnTo>
                    <a:pt x="20" y="58"/>
                  </a:lnTo>
                  <a:lnTo>
                    <a:pt x="33" y="58"/>
                  </a:lnTo>
                  <a:lnTo>
                    <a:pt x="46" y="55"/>
                  </a:lnTo>
                  <a:lnTo>
                    <a:pt x="59" y="51"/>
                  </a:lnTo>
                  <a:lnTo>
                    <a:pt x="68" y="43"/>
                  </a:lnTo>
                  <a:lnTo>
                    <a:pt x="72" y="32"/>
                  </a:lnTo>
                  <a:lnTo>
                    <a:pt x="66" y="16"/>
                  </a:lnTo>
                  <a:lnTo>
                    <a:pt x="56" y="4"/>
                  </a:lnTo>
                  <a:lnTo>
                    <a:pt x="44" y="0"/>
                  </a:lnTo>
                  <a:lnTo>
                    <a:pt x="33" y="5"/>
                  </a:lnTo>
                  <a:lnTo>
                    <a:pt x="23" y="14"/>
                  </a:lnTo>
                  <a:lnTo>
                    <a:pt x="14" y="24"/>
                  </a:lnTo>
                  <a:lnTo>
                    <a:pt x="7" y="36"/>
                  </a:lnTo>
                  <a:lnTo>
                    <a:pt x="1" y="44"/>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8" name="Freeform 38"/>
            <p:cNvSpPr>
              <a:spLocks/>
            </p:cNvSpPr>
            <p:nvPr/>
          </p:nvSpPr>
          <p:spPr bwMode="auto">
            <a:xfrm>
              <a:off x="2471" y="1815"/>
              <a:ext cx="72" cy="84"/>
            </a:xfrm>
            <a:custGeom>
              <a:avLst/>
              <a:gdLst>
                <a:gd name="T0" fmla="*/ 1 w 144"/>
                <a:gd name="T1" fmla="*/ 0 h 167"/>
                <a:gd name="T2" fmla="*/ 1 w 144"/>
                <a:gd name="T3" fmla="*/ 1 h 167"/>
                <a:gd name="T4" fmla="*/ 1 w 144"/>
                <a:gd name="T5" fmla="*/ 1 h 167"/>
                <a:gd name="T6" fmla="*/ 1 w 144"/>
                <a:gd name="T7" fmla="*/ 1 h 167"/>
                <a:gd name="T8" fmla="*/ 1 w 144"/>
                <a:gd name="T9" fmla="*/ 1 h 167"/>
                <a:gd name="T10" fmla="*/ 1 w 144"/>
                <a:gd name="T11" fmla="*/ 1 h 167"/>
                <a:gd name="T12" fmla="*/ 1 w 144"/>
                <a:gd name="T13" fmla="*/ 1 h 167"/>
                <a:gd name="T14" fmla="*/ 1 w 144"/>
                <a:gd name="T15" fmla="*/ 1 h 167"/>
                <a:gd name="T16" fmla="*/ 1 w 144"/>
                <a:gd name="T17" fmla="*/ 1 h 167"/>
                <a:gd name="T18" fmla="*/ 1 w 144"/>
                <a:gd name="T19" fmla="*/ 1 h 167"/>
                <a:gd name="T20" fmla="*/ 1 w 144"/>
                <a:gd name="T21" fmla="*/ 1 h 167"/>
                <a:gd name="T22" fmla="*/ 0 w 144"/>
                <a:gd name="T23" fmla="*/ 1 h 167"/>
                <a:gd name="T24" fmla="*/ 1 w 144"/>
                <a:gd name="T25" fmla="*/ 1 h 167"/>
                <a:gd name="T26" fmla="*/ 1 w 144"/>
                <a:gd name="T27" fmla="*/ 1 h 167"/>
                <a:gd name="T28" fmla="*/ 1 w 144"/>
                <a:gd name="T29" fmla="*/ 1 h 167"/>
                <a:gd name="T30" fmla="*/ 1 w 144"/>
                <a:gd name="T31" fmla="*/ 1 h 167"/>
                <a:gd name="T32" fmla="*/ 1 w 144"/>
                <a:gd name="T33" fmla="*/ 1 h 167"/>
                <a:gd name="T34" fmla="*/ 1 w 144"/>
                <a:gd name="T35" fmla="*/ 1 h 167"/>
                <a:gd name="T36" fmla="*/ 1 w 144"/>
                <a:gd name="T37" fmla="*/ 1 h 167"/>
                <a:gd name="T38" fmla="*/ 1 w 144"/>
                <a:gd name="T39" fmla="*/ 1 h 167"/>
                <a:gd name="T40" fmla="*/ 1 w 144"/>
                <a:gd name="T41" fmla="*/ 1 h 167"/>
                <a:gd name="T42" fmla="*/ 1 w 144"/>
                <a:gd name="T43" fmla="*/ 1 h 167"/>
                <a:gd name="T44" fmla="*/ 1 w 144"/>
                <a:gd name="T45" fmla="*/ 1 h 167"/>
                <a:gd name="T46" fmla="*/ 1 w 144"/>
                <a:gd name="T47" fmla="*/ 1 h 167"/>
                <a:gd name="T48" fmla="*/ 1 w 144"/>
                <a:gd name="T49" fmla="*/ 0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67"/>
                <a:gd name="T77" fmla="*/ 144 w 144"/>
                <a:gd name="T78" fmla="*/ 167 h 1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67">
                  <a:moveTo>
                    <a:pt x="144" y="0"/>
                  </a:moveTo>
                  <a:lnTo>
                    <a:pt x="143" y="28"/>
                  </a:lnTo>
                  <a:lnTo>
                    <a:pt x="138" y="57"/>
                  </a:lnTo>
                  <a:lnTo>
                    <a:pt x="129" y="84"/>
                  </a:lnTo>
                  <a:lnTo>
                    <a:pt x="116" y="111"/>
                  </a:lnTo>
                  <a:lnTo>
                    <a:pt x="100" y="135"/>
                  </a:lnTo>
                  <a:lnTo>
                    <a:pt x="82" y="152"/>
                  </a:lnTo>
                  <a:lnTo>
                    <a:pt x="60" y="164"/>
                  </a:lnTo>
                  <a:lnTo>
                    <a:pt x="36" y="167"/>
                  </a:lnTo>
                  <a:lnTo>
                    <a:pt x="16" y="163"/>
                  </a:lnTo>
                  <a:lnTo>
                    <a:pt x="5" y="152"/>
                  </a:lnTo>
                  <a:lnTo>
                    <a:pt x="0" y="140"/>
                  </a:lnTo>
                  <a:lnTo>
                    <a:pt x="2" y="123"/>
                  </a:lnTo>
                  <a:lnTo>
                    <a:pt x="12" y="109"/>
                  </a:lnTo>
                  <a:lnTo>
                    <a:pt x="24" y="96"/>
                  </a:lnTo>
                  <a:lnTo>
                    <a:pt x="42" y="85"/>
                  </a:lnTo>
                  <a:lnTo>
                    <a:pt x="62" y="82"/>
                  </a:lnTo>
                  <a:lnTo>
                    <a:pt x="80" y="79"/>
                  </a:lnTo>
                  <a:lnTo>
                    <a:pt x="95" y="69"/>
                  </a:lnTo>
                  <a:lnTo>
                    <a:pt x="108" y="57"/>
                  </a:lnTo>
                  <a:lnTo>
                    <a:pt x="121" y="41"/>
                  </a:lnTo>
                  <a:lnTo>
                    <a:pt x="130" y="26"/>
                  </a:lnTo>
                  <a:lnTo>
                    <a:pt x="138" y="13"/>
                  </a:lnTo>
                  <a:lnTo>
                    <a:pt x="143" y="4"/>
                  </a:lnTo>
                  <a:lnTo>
                    <a:pt x="14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29" name="Freeform 39"/>
            <p:cNvSpPr>
              <a:spLocks/>
            </p:cNvSpPr>
            <p:nvPr/>
          </p:nvSpPr>
          <p:spPr bwMode="auto">
            <a:xfrm>
              <a:off x="2436" y="1811"/>
              <a:ext cx="102" cy="40"/>
            </a:xfrm>
            <a:custGeom>
              <a:avLst/>
              <a:gdLst>
                <a:gd name="T0" fmla="*/ 1 w 204"/>
                <a:gd name="T1" fmla="*/ 0 h 82"/>
                <a:gd name="T2" fmla="*/ 1 w 204"/>
                <a:gd name="T3" fmla="*/ 0 h 82"/>
                <a:gd name="T4" fmla="*/ 1 w 204"/>
                <a:gd name="T5" fmla="*/ 0 h 82"/>
                <a:gd name="T6" fmla="*/ 1 w 204"/>
                <a:gd name="T7" fmla="*/ 0 h 82"/>
                <a:gd name="T8" fmla="*/ 1 w 204"/>
                <a:gd name="T9" fmla="*/ 0 h 82"/>
                <a:gd name="T10" fmla="*/ 1 w 204"/>
                <a:gd name="T11" fmla="*/ 0 h 82"/>
                <a:gd name="T12" fmla="*/ 1 w 204"/>
                <a:gd name="T13" fmla="*/ 0 h 82"/>
                <a:gd name="T14" fmla="*/ 1 w 204"/>
                <a:gd name="T15" fmla="*/ 0 h 82"/>
                <a:gd name="T16" fmla="*/ 1 w 204"/>
                <a:gd name="T17" fmla="*/ 0 h 82"/>
                <a:gd name="T18" fmla="*/ 1 w 204"/>
                <a:gd name="T19" fmla="*/ 0 h 82"/>
                <a:gd name="T20" fmla="*/ 1 w 204"/>
                <a:gd name="T21" fmla="*/ 0 h 82"/>
                <a:gd name="T22" fmla="*/ 1 w 204"/>
                <a:gd name="T23" fmla="*/ 0 h 82"/>
                <a:gd name="T24" fmla="*/ 1 w 204"/>
                <a:gd name="T25" fmla="*/ 0 h 82"/>
                <a:gd name="T26" fmla="*/ 1 w 204"/>
                <a:gd name="T27" fmla="*/ 0 h 82"/>
                <a:gd name="T28" fmla="*/ 1 w 204"/>
                <a:gd name="T29" fmla="*/ 0 h 82"/>
                <a:gd name="T30" fmla="*/ 1 w 204"/>
                <a:gd name="T31" fmla="*/ 0 h 82"/>
                <a:gd name="T32" fmla="*/ 1 w 204"/>
                <a:gd name="T33" fmla="*/ 0 h 82"/>
                <a:gd name="T34" fmla="*/ 1 w 204"/>
                <a:gd name="T35" fmla="*/ 0 h 82"/>
                <a:gd name="T36" fmla="*/ 0 w 204"/>
                <a:gd name="T37" fmla="*/ 0 h 82"/>
                <a:gd name="T38" fmla="*/ 1 w 204"/>
                <a:gd name="T39" fmla="*/ 0 h 82"/>
                <a:gd name="T40" fmla="*/ 1 w 204"/>
                <a:gd name="T41" fmla="*/ 0 h 82"/>
                <a:gd name="T42" fmla="*/ 1 w 204"/>
                <a:gd name="T43" fmla="*/ 0 h 82"/>
                <a:gd name="T44" fmla="*/ 1 w 204"/>
                <a:gd name="T45" fmla="*/ 0 h 82"/>
                <a:gd name="T46" fmla="*/ 1 w 204"/>
                <a:gd name="T47" fmla="*/ 0 h 82"/>
                <a:gd name="T48" fmla="*/ 1 w 204"/>
                <a:gd name="T49" fmla="*/ 0 h 82"/>
                <a:gd name="T50" fmla="*/ 1 w 204"/>
                <a:gd name="T51" fmla="*/ 0 h 82"/>
                <a:gd name="T52" fmla="*/ 1 w 204"/>
                <a:gd name="T53" fmla="*/ 0 h 82"/>
                <a:gd name="T54" fmla="*/ 1 w 204"/>
                <a:gd name="T55" fmla="*/ 0 h 82"/>
                <a:gd name="T56" fmla="*/ 1 w 204"/>
                <a:gd name="T57" fmla="*/ 0 h 82"/>
                <a:gd name="T58" fmla="*/ 1 w 204"/>
                <a:gd name="T59" fmla="*/ 0 h 82"/>
                <a:gd name="T60" fmla="*/ 1 w 204"/>
                <a:gd name="T61" fmla="*/ 0 h 82"/>
                <a:gd name="T62" fmla="*/ 1 w 204"/>
                <a:gd name="T63" fmla="*/ 0 h 82"/>
                <a:gd name="T64" fmla="*/ 1 w 204"/>
                <a:gd name="T65" fmla="*/ 0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4"/>
                <a:gd name="T100" fmla="*/ 0 h 82"/>
                <a:gd name="T101" fmla="*/ 204 w 204"/>
                <a:gd name="T102" fmla="*/ 82 h 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4" h="82">
                  <a:moveTo>
                    <a:pt x="204" y="0"/>
                  </a:moveTo>
                  <a:lnTo>
                    <a:pt x="196" y="10"/>
                  </a:lnTo>
                  <a:lnTo>
                    <a:pt x="187" y="21"/>
                  </a:lnTo>
                  <a:lnTo>
                    <a:pt x="175" y="31"/>
                  </a:lnTo>
                  <a:lnTo>
                    <a:pt x="165" y="40"/>
                  </a:lnTo>
                  <a:lnTo>
                    <a:pt x="152" y="50"/>
                  </a:lnTo>
                  <a:lnTo>
                    <a:pt x="139" y="58"/>
                  </a:lnTo>
                  <a:lnTo>
                    <a:pt x="127" y="65"/>
                  </a:lnTo>
                  <a:lnTo>
                    <a:pt x="114" y="70"/>
                  </a:lnTo>
                  <a:lnTo>
                    <a:pt x="100" y="76"/>
                  </a:lnTo>
                  <a:lnTo>
                    <a:pt x="88" y="80"/>
                  </a:lnTo>
                  <a:lnTo>
                    <a:pt x="74" y="81"/>
                  </a:lnTo>
                  <a:lnTo>
                    <a:pt x="61" y="82"/>
                  </a:lnTo>
                  <a:lnTo>
                    <a:pt x="48" y="81"/>
                  </a:lnTo>
                  <a:lnTo>
                    <a:pt x="37" y="77"/>
                  </a:lnTo>
                  <a:lnTo>
                    <a:pt x="25" y="71"/>
                  </a:lnTo>
                  <a:lnTo>
                    <a:pt x="15" y="65"/>
                  </a:lnTo>
                  <a:lnTo>
                    <a:pt x="2" y="48"/>
                  </a:lnTo>
                  <a:lnTo>
                    <a:pt x="0" y="33"/>
                  </a:lnTo>
                  <a:lnTo>
                    <a:pt x="6" y="21"/>
                  </a:lnTo>
                  <a:lnTo>
                    <a:pt x="17" y="10"/>
                  </a:lnTo>
                  <a:lnTo>
                    <a:pt x="33" y="3"/>
                  </a:lnTo>
                  <a:lnTo>
                    <a:pt x="52" y="1"/>
                  </a:lnTo>
                  <a:lnTo>
                    <a:pt x="71" y="5"/>
                  </a:lnTo>
                  <a:lnTo>
                    <a:pt x="90" y="15"/>
                  </a:lnTo>
                  <a:lnTo>
                    <a:pt x="105" y="22"/>
                  </a:lnTo>
                  <a:lnTo>
                    <a:pt x="123" y="24"/>
                  </a:lnTo>
                  <a:lnTo>
                    <a:pt x="142" y="22"/>
                  </a:lnTo>
                  <a:lnTo>
                    <a:pt x="160" y="17"/>
                  </a:lnTo>
                  <a:lnTo>
                    <a:pt x="177" y="12"/>
                  </a:lnTo>
                  <a:lnTo>
                    <a:pt x="191" y="6"/>
                  </a:lnTo>
                  <a:lnTo>
                    <a:pt x="200" y="2"/>
                  </a:lnTo>
                  <a:lnTo>
                    <a:pt x="20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0" name="Freeform 40"/>
            <p:cNvSpPr>
              <a:spLocks/>
            </p:cNvSpPr>
            <p:nvPr/>
          </p:nvSpPr>
          <p:spPr bwMode="auto">
            <a:xfrm>
              <a:off x="2534" y="1815"/>
              <a:ext cx="42" cy="104"/>
            </a:xfrm>
            <a:custGeom>
              <a:avLst/>
              <a:gdLst>
                <a:gd name="T0" fmla="*/ 1 w 84"/>
                <a:gd name="T1" fmla="*/ 0 h 208"/>
                <a:gd name="T2" fmla="*/ 1 w 84"/>
                <a:gd name="T3" fmla="*/ 1 h 208"/>
                <a:gd name="T4" fmla="*/ 1 w 84"/>
                <a:gd name="T5" fmla="*/ 1 h 208"/>
                <a:gd name="T6" fmla="*/ 1 w 84"/>
                <a:gd name="T7" fmla="*/ 1 h 208"/>
                <a:gd name="T8" fmla="*/ 1 w 84"/>
                <a:gd name="T9" fmla="*/ 1 h 208"/>
                <a:gd name="T10" fmla="*/ 1 w 84"/>
                <a:gd name="T11" fmla="*/ 1 h 208"/>
                <a:gd name="T12" fmla="*/ 1 w 84"/>
                <a:gd name="T13" fmla="*/ 1 h 208"/>
                <a:gd name="T14" fmla="*/ 1 w 84"/>
                <a:gd name="T15" fmla="*/ 1 h 208"/>
                <a:gd name="T16" fmla="*/ 1 w 84"/>
                <a:gd name="T17" fmla="*/ 1 h 208"/>
                <a:gd name="T18" fmla="*/ 1 w 84"/>
                <a:gd name="T19" fmla="*/ 1 h 208"/>
                <a:gd name="T20" fmla="*/ 1 w 84"/>
                <a:gd name="T21" fmla="*/ 1 h 208"/>
                <a:gd name="T22" fmla="*/ 1 w 84"/>
                <a:gd name="T23" fmla="*/ 1 h 208"/>
                <a:gd name="T24" fmla="*/ 1 w 84"/>
                <a:gd name="T25" fmla="*/ 1 h 208"/>
                <a:gd name="T26" fmla="*/ 0 w 84"/>
                <a:gd name="T27" fmla="*/ 1 h 208"/>
                <a:gd name="T28" fmla="*/ 1 w 84"/>
                <a:gd name="T29" fmla="*/ 1 h 208"/>
                <a:gd name="T30" fmla="*/ 1 w 84"/>
                <a:gd name="T31" fmla="*/ 1 h 208"/>
                <a:gd name="T32" fmla="*/ 1 w 84"/>
                <a:gd name="T33" fmla="*/ 1 h 208"/>
                <a:gd name="T34" fmla="*/ 1 w 84"/>
                <a:gd name="T35" fmla="*/ 1 h 208"/>
                <a:gd name="T36" fmla="*/ 1 w 84"/>
                <a:gd name="T37" fmla="*/ 1 h 208"/>
                <a:gd name="T38" fmla="*/ 1 w 84"/>
                <a:gd name="T39" fmla="*/ 1 h 208"/>
                <a:gd name="T40" fmla="*/ 1 w 84"/>
                <a:gd name="T41" fmla="*/ 0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208"/>
                <a:gd name="T65" fmla="*/ 84 w 84"/>
                <a:gd name="T66" fmla="*/ 208 h 2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208">
                  <a:moveTo>
                    <a:pt x="24" y="0"/>
                  </a:moveTo>
                  <a:lnTo>
                    <a:pt x="42" y="21"/>
                  </a:lnTo>
                  <a:lnTo>
                    <a:pt x="59" y="45"/>
                  </a:lnTo>
                  <a:lnTo>
                    <a:pt x="71" y="73"/>
                  </a:lnTo>
                  <a:lnTo>
                    <a:pt x="79" y="100"/>
                  </a:lnTo>
                  <a:lnTo>
                    <a:pt x="84" y="128"/>
                  </a:lnTo>
                  <a:lnTo>
                    <a:pt x="82" y="155"/>
                  </a:lnTo>
                  <a:lnTo>
                    <a:pt x="74" y="178"/>
                  </a:lnTo>
                  <a:lnTo>
                    <a:pt x="57" y="197"/>
                  </a:lnTo>
                  <a:lnTo>
                    <a:pt x="40" y="208"/>
                  </a:lnTo>
                  <a:lnTo>
                    <a:pt x="25" y="208"/>
                  </a:lnTo>
                  <a:lnTo>
                    <a:pt x="12" y="201"/>
                  </a:lnTo>
                  <a:lnTo>
                    <a:pt x="4" y="187"/>
                  </a:lnTo>
                  <a:lnTo>
                    <a:pt x="0" y="170"/>
                  </a:lnTo>
                  <a:lnTo>
                    <a:pt x="1" y="151"/>
                  </a:lnTo>
                  <a:lnTo>
                    <a:pt x="7" y="133"/>
                  </a:lnTo>
                  <a:lnTo>
                    <a:pt x="19" y="115"/>
                  </a:lnTo>
                  <a:lnTo>
                    <a:pt x="34" y="84"/>
                  </a:lnTo>
                  <a:lnTo>
                    <a:pt x="34" y="46"/>
                  </a:lnTo>
                  <a:lnTo>
                    <a:pt x="27" y="14"/>
                  </a:lnTo>
                  <a:lnTo>
                    <a:pt x="2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1" name="Freeform 41"/>
            <p:cNvSpPr>
              <a:spLocks/>
            </p:cNvSpPr>
            <p:nvPr/>
          </p:nvSpPr>
          <p:spPr bwMode="auto">
            <a:xfrm>
              <a:off x="2551" y="1812"/>
              <a:ext cx="72" cy="84"/>
            </a:xfrm>
            <a:custGeom>
              <a:avLst/>
              <a:gdLst>
                <a:gd name="T0" fmla="*/ 0 w 144"/>
                <a:gd name="T1" fmla="*/ 0 h 170"/>
                <a:gd name="T2" fmla="*/ 1 w 144"/>
                <a:gd name="T3" fmla="*/ 0 h 170"/>
                <a:gd name="T4" fmla="*/ 1 w 144"/>
                <a:gd name="T5" fmla="*/ 0 h 170"/>
                <a:gd name="T6" fmla="*/ 1 w 144"/>
                <a:gd name="T7" fmla="*/ 0 h 170"/>
                <a:gd name="T8" fmla="*/ 1 w 144"/>
                <a:gd name="T9" fmla="*/ 0 h 170"/>
                <a:gd name="T10" fmla="*/ 1 w 144"/>
                <a:gd name="T11" fmla="*/ 0 h 170"/>
                <a:gd name="T12" fmla="*/ 1 w 144"/>
                <a:gd name="T13" fmla="*/ 0 h 170"/>
                <a:gd name="T14" fmla="*/ 1 w 144"/>
                <a:gd name="T15" fmla="*/ 0 h 170"/>
                <a:gd name="T16" fmla="*/ 1 w 144"/>
                <a:gd name="T17" fmla="*/ 0 h 170"/>
                <a:gd name="T18" fmla="*/ 1 w 144"/>
                <a:gd name="T19" fmla="*/ 0 h 170"/>
                <a:gd name="T20" fmla="*/ 1 w 144"/>
                <a:gd name="T21" fmla="*/ 0 h 170"/>
                <a:gd name="T22" fmla="*/ 1 w 144"/>
                <a:gd name="T23" fmla="*/ 0 h 170"/>
                <a:gd name="T24" fmla="*/ 1 w 144"/>
                <a:gd name="T25" fmla="*/ 0 h 170"/>
                <a:gd name="T26" fmla="*/ 1 w 144"/>
                <a:gd name="T27" fmla="*/ 0 h 170"/>
                <a:gd name="T28" fmla="*/ 1 w 144"/>
                <a:gd name="T29" fmla="*/ 0 h 170"/>
                <a:gd name="T30" fmla="*/ 1 w 144"/>
                <a:gd name="T31" fmla="*/ 0 h 170"/>
                <a:gd name="T32" fmla="*/ 1 w 144"/>
                <a:gd name="T33" fmla="*/ 0 h 170"/>
                <a:gd name="T34" fmla="*/ 1 w 144"/>
                <a:gd name="T35" fmla="*/ 0 h 170"/>
                <a:gd name="T36" fmla="*/ 1 w 144"/>
                <a:gd name="T37" fmla="*/ 0 h 170"/>
                <a:gd name="T38" fmla="*/ 1 w 144"/>
                <a:gd name="T39" fmla="*/ 0 h 170"/>
                <a:gd name="T40" fmla="*/ 1 w 144"/>
                <a:gd name="T41" fmla="*/ 0 h 170"/>
                <a:gd name="T42" fmla="*/ 1 w 144"/>
                <a:gd name="T43" fmla="*/ 0 h 170"/>
                <a:gd name="T44" fmla="*/ 1 w 144"/>
                <a:gd name="T45" fmla="*/ 0 h 170"/>
                <a:gd name="T46" fmla="*/ 1 w 144"/>
                <a:gd name="T47" fmla="*/ 0 h 170"/>
                <a:gd name="T48" fmla="*/ 0 w 144"/>
                <a:gd name="T49" fmla="*/ 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4"/>
                <a:gd name="T76" fmla="*/ 0 h 170"/>
                <a:gd name="T77" fmla="*/ 144 w 14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4" h="170">
                  <a:moveTo>
                    <a:pt x="0" y="0"/>
                  </a:moveTo>
                  <a:lnTo>
                    <a:pt x="27" y="7"/>
                  </a:lnTo>
                  <a:lnTo>
                    <a:pt x="54" y="18"/>
                  </a:lnTo>
                  <a:lnTo>
                    <a:pt x="81" y="33"/>
                  </a:lnTo>
                  <a:lnTo>
                    <a:pt x="104" y="50"/>
                  </a:lnTo>
                  <a:lnTo>
                    <a:pt x="123" y="71"/>
                  </a:lnTo>
                  <a:lnTo>
                    <a:pt x="137" y="92"/>
                  </a:lnTo>
                  <a:lnTo>
                    <a:pt x="144" y="117"/>
                  </a:lnTo>
                  <a:lnTo>
                    <a:pt x="142" y="141"/>
                  </a:lnTo>
                  <a:lnTo>
                    <a:pt x="134" y="159"/>
                  </a:lnTo>
                  <a:lnTo>
                    <a:pt x="121" y="168"/>
                  </a:lnTo>
                  <a:lnTo>
                    <a:pt x="107" y="170"/>
                  </a:lnTo>
                  <a:lnTo>
                    <a:pt x="94" y="164"/>
                  </a:lnTo>
                  <a:lnTo>
                    <a:pt x="80" y="152"/>
                  </a:lnTo>
                  <a:lnTo>
                    <a:pt x="69" y="136"/>
                  </a:lnTo>
                  <a:lnTo>
                    <a:pt x="64" y="118"/>
                  </a:lnTo>
                  <a:lnTo>
                    <a:pt x="65" y="97"/>
                  </a:lnTo>
                  <a:lnTo>
                    <a:pt x="65" y="80"/>
                  </a:lnTo>
                  <a:lnTo>
                    <a:pt x="59" y="63"/>
                  </a:lnTo>
                  <a:lnTo>
                    <a:pt x="49" y="46"/>
                  </a:lnTo>
                  <a:lnTo>
                    <a:pt x="36" y="31"/>
                  </a:lnTo>
                  <a:lnTo>
                    <a:pt x="23" y="19"/>
                  </a:lnTo>
                  <a:lnTo>
                    <a:pt x="12" y="10"/>
                  </a:lnTo>
                  <a:lnTo>
                    <a:pt x="4"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2" name="Freeform 42"/>
            <p:cNvSpPr>
              <a:spLocks/>
            </p:cNvSpPr>
            <p:nvPr/>
          </p:nvSpPr>
          <p:spPr bwMode="auto">
            <a:xfrm>
              <a:off x="2558" y="1793"/>
              <a:ext cx="99" cy="51"/>
            </a:xfrm>
            <a:custGeom>
              <a:avLst/>
              <a:gdLst>
                <a:gd name="T0" fmla="*/ 0 w 199"/>
                <a:gd name="T1" fmla="*/ 0 h 103"/>
                <a:gd name="T2" fmla="*/ 0 w 199"/>
                <a:gd name="T3" fmla="*/ 0 h 103"/>
                <a:gd name="T4" fmla="*/ 0 w 199"/>
                <a:gd name="T5" fmla="*/ 0 h 103"/>
                <a:gd name="T6" fmla="*/ 0 w 199"/>
                <a:gd name="T7" fmla="*/ 0 h 103"/>
                <a:gd name="T8" fmla="*/ 0 w 199"/>
                <a:gd name="T9" fmla="*/ 0 h 103"/>
                <a:gd name="T10" fmla="*/ 0 w 199"/>
                <a:gd name="T11" fmla="*/ 0 h 103"/>
                <a:gd name="T12" fmla="*/ 0 w 199"/>
                <a:gd name="T13" fmla="*/ 0 h 103"/>
                <a:gd name="T14" fmla="*/ 0 w 199"/>
                <a:gd name="T15" fmla="*/ 0 h 103"/>
                <a:gd name="T16" fmla="*/ 0 w 199"/>
                <a:gd name="T17" fmla="*/ 0 h 103"/>
                <a:gd name="T18" fmla="*/ 0 w 199"/>
                <a:gd name="T19" fmla="*/ 0 h 103"/>
                <a:gd name="T20" fmla="*/ 0 w 199"/>
                <a:gd name="T21" fmla="*/ 0 h 103"/>
                <a:gd name="T22" fmla="*/ 0 w 199"/>
                <a:gd name="T23" fmla="*/ 0 h 103"/>
                <a:gd name="T24" fmla="*/ 0 w 199"/>
                <a:gd name="T25" fmla="*/ 0 h 103"/>
                <a:gd name="T26" fmla="*/ 0 w 199"/>
                <a:gd name="T27" fmla="*/ 0 h 103"/>
                <a:gd name="T28" fmla="*/ 0 w 199"/>
                <a:gd name="T29" fmla="*/ 0 h 103"/>
                <a:gd name="T30" fmla="*/ 0 w 199"/>
                <a:gd name="T31" fmla="*/ 0 h 103"/>
                <a:gd name="T32" fmla="*/ 0 w 199"/>
                <a:gd name="T33" fmla="*/ 0 h 103"/>
                <a:gd name="T34" fmla="*/ 0 w 199"/>
                <a:gd name="T35" fmla="*/ 0 h 103"/>
                <a:gd name="T36" fmla="*/ 0 w 199"/>
                <a:gd name="T37" fmla="*/ 0 h 103"/>
                <a:gd name="T38" fmla="*/ 0 w 199"/>
                <a:gd name="T39" fmla="*/ 0 h 103"/>
                <a:gd name="T40" fmla="*/ 0 w 199"/>
                <a:gd name="T41" fmla="*/ 0 h 103"/>
                <a:gd name="T42" fmla="*/ 0 w 199"/>
                <a:gd name="T43" fmla="*/ 0 h 103"/>
                <a:gd name="T44" fmla="*/ 0 w 199"/>
                <a:gd name="T45" fmla="*/ 0 h 103"/>
                <a:gd name="T46" fmla="*/ 0 w 199"/>
                <a:gd name="T47" fmla="*/ 0 h 103"/>
                <a:gd name="T48" fmla="*/ 0 w 199"/>
                <a:gd name="T49" fmla="*/ 0 h 103"/>
                <a:gd name="T50" fmla="*/ 0 w 199"/>
                <a:gd name="T51" fmla="*/ 0 h 103"/>
                <a:gd name="T52" fmla="*/ 0 w 199"/>
                <a:gd name="T53" fmla="*/ 0 h 103"/>
                <a:gd name="T54" fmla="*/ 0 w 199"/>
                <a:gd name="T55" fmla="*/ 0 h 103"/>
                <a:gd name="T56" fmla="*/ 0 w 199"/>
                <a:gd name="T57" fmla="*/ 0 h 103"/>
                <a:gd name="T58" fmla="*/ 0 w 199"/>
                <a:gd name="T59" fmla="*/ 0 h 103"/>
                <a:gd name="T60" fmla="*/ 0 w 199"/>
                <a:gd name="T61" fmla="*/ 0 h 103"/>
                <a:gd name="T62" fmla="*/ 0 w 199"/>
                <a:gd name="T63" fmla="*/ 0 h 103"/>
                <a:gd name="T64" fmla="*/ 0 w 199"/>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9"/>
                <a:gd name="T100" fmla="*/ 0 h 103"/>
                <a:gd name="T101" fmla="*/ 199 w 199"/>
                <a:gd name="T102" fmla="*/ 103 h 1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9" h="103">
                  <a:moveTo>
                    <a:pt x="0" y="18"/>
                  </a:moveTo>
                  <a:lnTo>
                    <a:pt x="13" y="13"/>
                  </a:lnTo>
                  <a:lnTo>
                    <a:pt x="27" y="8"/>
                  </a:lnTo>
                  <a:lnTo>
                    <a:pt x="40" y="5"/>
                  </a:lnTo>
                  <a:lnTo>
                    <a:pt x="54" y="3"/>
                  </a:lnTo>
                  <a:lnTo>
                    <a:pt x="69" y="0"/>
                  </a:lnTo>
                  <a:lnTo>
                    <a:pt x="84" y="0"/>
                  </a:lnTo>
                  <a:lnTo>
                    <a:pt x="99" y="0"/>
                  </a:lnTo>
                  <a:lnTo>
                    <a:pt x="114" y="1"/>
                  </a:lnTo>
                  <a:lnTo>
                    <a:pt x="128" y="4"/>
                  </a:lnTo>
                  <a:lnTo>
                    <a:pt x="141" y="8"/>
                  </a:lnTo>
                  <a:lnTo>
                    <a:pt x="153" y="13"/>
                  </a:lnTo>
                  <a:lnTo>
                    <a:pt x="165" y="19"/>
                  </a:lnTo>
                  <a:lnTo>
                    <a:pt x="175" y="27"/>
                  </a:lnTo>
                  <a:lnTo>
                    <a:pt x="183" y="35"/>
                  </a:lnTo>
                  <a:lnTo>
                    <a:pt x="190" y="45"/>
                  </a:lnTo>
                  <a:lnTo>
                    <a:pt x="196" y="57"/>
                  </a:lnTo>
                  <a:lnTo>
                    <a:pt x="199" y="76"/>
                  </a:lnTo>
                  <a:lnTo>
                    <a:pt x="194" y="91"/>
                  </a:lnTo>
                  <a:lnTo>
                    <a:pt x="182" y="99"/>
                  </a:lnTo>
                  <a:lnTo>
                    <a:pt x="167" y="103"/>
                  </a:lnTo>
                  <a:lnTo>
                    <a:pt x="150" y="101"/>
                  </a:lnTo>
                  <a:lnTo>
                    <a:pt x="132" y="92"/>
                  </a:lnTo>
                  <a:lnTo>
                    <a:pt x="118" y="80"/>
                  </a:lnTo>
                  <a:lnTo>
                    <a:pt x="106" y="63"/>
                  </a:lnTo>
                  <a:lnTo>
                    <a:pt x="97" y="49"/>
                  </a:lnTo>
                  <a:lnTo>
                    <a:pt x="82" y="37"/>
                  </a:lnTo>
                  <a:lnTo>
                    <a:pt x="65" y="29"/>
                  </a:lnTo>
                  <a:lnTo>
                    <a:pt x="46" y="25"/>
                  </a:lnTo>
                  <a:lnTo>
                    <a:pt x="29" y="21"/>
                  </a:lnTo>
                  <a:lnTo>
                    <a:pt x="14" y="19"/>
                  </a:lnTo>
                  <a:lnTo>
                    <a:pt x="4" y="18"/>
                  </a:lnTo>
                  <a:lnTo>
                    <a:pt x="0" y="1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3" name="Freeform 43"/>
            <p:cNvSpPr>
              <a:spLocks/>
            </p:cNvSpPr>
            <p:nvPr/>
          </p:nvSpPr>
          <p:spPr bwMode="auto">
            <a:xfrm>
              <a:off x="2631" y="2659"/>
              <a:ext cx="53" cy="98"/>
            </a:xfrm>
            <a:custGeom>
              <a:avLst/>
              <a:gdLst>
                <a:gd name="T0" fmla="*/ 0 w 107"/>
                <a:gd name="T1" fmla="*/ 0 h 195"/>
                <a:gd name="T2" fmla="*/ 0 w 107"/>
                <a:gd name="T3" fmla="*/ 1 h 195"/>
                <a:gd name="T4" fmla="*/ 0 w 107"/>
                <a:gd name="T5" fmla="*/ 1 h 195"/>
                <a:gd name="T6" fmla="*/ 0 w 107"/>
                <a:gd name="T7" fmla="*/ 1 h 195"/>
                <a:gd name="T8" fmla="*/ 0 w 107"/>
                <a:gd name="T9" fmla="*/ 1 h 195"/>
                <a:gd name="T10" fmla="*/ 0 w 107"/>
                <a:gd name="T11" fmla="*/ 1 h 195"/>
                <a:gd name="T12" fmla="*/ 0 w 107"/>
                <a:gd name="T13" fmla="*/ 1 h 195"/>
                <a:gd name="T14" fmla="*/ 0 w 107"/>
                <a:gd name="T15" fmla="*/ 1 h 195"/>
                <a:gd name="T16" fmla="*/ 0 w 107"/>
                <a:gd name="T17" fmla="*/ 1 h 195"/>
                <a:gd name="T18" fmla="*/ 0 w 107"/>
                <a:gd name="T19" fmla="*/ 1 h 195"/>
                <a:gd name="T20" fmla="*/ 0 w 107"/>
                <a:gd name="T21" fmla="*/ 1 h 195"/>
                <a:gd name="T22" fmla="*/ 0 w 107"/>
                <a:gd name="T23" fmla="*/ 1 h 195"/>
                <a:gd name="T24" fmla="*/ 0 w 107"/>
                <a:gd name="T25" fmla="*/ 1 h 195"/>
                <a:gd name="T26" fmla="*/ 0 w 107"/>
                <a:gd name="T27" fmla="*/ 1 h 195"/>
                <a:gd name="T28" fmla="*/ 0 w 107"/>
                <a:gd name="T29" fmla="*/ 1 h 195"/>
                <a:gd name="T30" fmla="*/ 0 w 107"/>
                <a:gd name="T31" fmla="*/ 1 h 195"/>
                <a:gd name="T32" fmla="*/ 0 w 107"/>
                <a:gd name="T33" fmla="*/ 1 h 195"/>
                <a:gd name="T34" fmla="*/ 0 w 107"/>
                <a:gd name="T35" fmla="*/ 1 h 195"/>
                <a:gd name="T36" fmla="*/ 0 w 107"/>
                <a:gd name="T37" fmla="*/ 1 h 195"/>
                <a:gd name="T38" fmla="*/ 0 w 107"/>
                <a:gd name="T39" fmla="*/ 1 h 195"/>
                <a:gd name="T40" fmla="*/ 0 w 107"/>
                <a:gd name="T41" fmla="*/ 1 h 195"/>
                <a:gd name="T42" fmla="*/ 0 w 107"/>
                <a:gd name="T43" fmla="*/ 1 h 195"/>
                <a:gd name="T44" fmla="*/ 0 w 107"/>
                <a:gd name="T45" fmla="*/ 1 h 195"/>
                <a:gd name="T46" fmla="*/ 0 w 107"/>
                <a:gd name="T47" fmla="*/ 1 h 195"/>
                <a:gd name="T48" fmla="*/ 0 w 107"/>
                <a:gd name="T49" fmla="*/ 0 h 1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7"/>
                <a:gd name="T76" fmla="*/ 0 h 195"/>
                <a:gd name="T77" fmla="*/ 107 w 107"/>
                <a:gd name="T78" fmla="*/ 195 h 1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7" h="195">
                  <a:moveTo>
                    <a:pt x="95" y="0"/>
                  </a:moveTo>
                  <a:lnTo>
                    <a:pt x="103" y="26"/>
                  </a:lnTo>
                  <a:lnTo>
                    <a:pt x="107" y="55"/>
                  </a:lnTo>
                  <a:lnTo>
                    <a:pt x="107" y="85"/>
                  </a:lnTo>
                  <a:lnTo>
                    <a:pt x="104" y="114"/>
                  </a:lnTo>
                  <a:lnTo>
                    <a:pt x="96" y="141"/>
                  </a:lnTo>
                  <a:lnTo>
                    <a:pt x="83" y="164"/>
                  </a:lnTo>
                  <a:lnTo>
                    <a:pt x="66" y="183"/>
                  </a:lnTo>
                  <a:lnTo>
                    <a:pt x="44" y="193"/>
                  </a:lnTo>
                  <a:lnTo>
                    <a:pt x="24" y="195"/>
                  </a:lnTo>
                  <a:lnTo>
                    <a:pt x="10" y="190"/>
                  </a:lnTo>
                  <a:lnTo>
                    <a:pt x="3" y="177"/>
                  </a:lnTo>
                  <a:lnTo>
                    <a:pt x="0" y="162"/>
                  </a:lnTo>
                  <a:lnTo>
                    <a:pt x="3" y="145"/>
                  </a:lnTo>
                  <a:lnTo>
                    <a:pt x="12" y="127"/>
                  </a:lnTo>
                  <a:lnTo>
                    <a:pt x="24" y="114"/>
                  </a:lnTo>
                  <a:lnTo>
                    <a:pt x="43" y="103"/>
                  </a:lnTo>
                  <a:lnTo>
                    <a:pt x="58" y="94"/>
                  </a:lnTo>
                  <a:lnTo>
                    <a:pt x="69" y="80"/>
                  </a:lnTo>
                  <a:lnTo>
                    <a:pt x="79" y="64"/>
                  </a:lnTo>
                  <a:lnTo>
                    <a:pt x="86" y="46"/>
                  </a:lnTo>
                  <a:lnTo>
                    <a:pt x="90" y="28"/>
                  </a:lnTo>
                  <a:lnTo>
                    <a:pt x="92" y="13"/>
                  </a:lnTo>
                  <a:lnTo>
                    <a:pt x="95" y="3"/>
                  </a:lnTo>
                  <a:lnTo>
                    <a:pt x="9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4" name="Freeform 44"/>
            <p:cNvSpPr>
              <a:spLocks/>
            </p:cNvSpPr>
            <p:nvPr/>
          </p:nvSpPr>
          <p:spPr bwMode="auto">
            <a:xfrm>
              <a:off x="2581" y="2656"/>
              <a:ext cx="91" cy="63"/>
            </a:xfrm>
            <a:custGeom>
              <a:avLst/>
              <a:gdLst>
                <a:gd name="T0" fmla="*/ 0 w 183"/>
                <a:gd name="T1" fmla="*/ 0 h 126"/>
                <a:gd name="T2" fmla="*/ 0 w 183"/>
                <a:gd name="T3" fmla="*/ 1 h 126"/>
                <a:gd name="T4" fmla="*/ 0 w 183"/>
                <a:gd name="T5" fmla="*/ 1 h 126"/>
                <a:gd name="T6" fmla="*/ 0 w 183"/>
                <a:gd name="T7" fmla="*/ 1 h 126"/>
                <a:gd name="T8" fmla="*/ 0 w 183"/>
                <a:gd name="T9" fmla="*/ 1 h 126"/>
                <a:gd name="T10" fmla="*/ 0 w 183"/>
                <a:gd name="T11" fmla="*/ 1 h 126"/>
                <a:gd name="T12" fmla="*/ 0 w 183"/>
                <a:gd name="T13" fmla="*/ 1 h 126"/>
                <a:gd name="T14" fmla="*/ 0 w 183"/>
                <a:gd name="T15" fmla="*/ 1 h 126"/>
                <a:gd name="T16" fmla="*/ 0 w 183"/>
                <a:gd name="T17" fmla="*/ 1 h 126"/>
                <a:gd name="T18" fmla="*/ 0 w 183"/>
                <a:gd name="T19" fmla="*/ 1 h 126"/>
                <a:gd name="T20" fmla="*/ 0 w 183"/>
                <a:gd name="T21" fmla="*/ 1 h 126"/>
                <a:gd name="T22" fmla="*/ 0 w 183"/>
                <a:gd name="T23" fmla="*/ 1 h 126"/>
                <a:gd name="T24" fmla="*/ 0 w 183"/>
                <a:gd name="T25" fmla="*/ 1 h 126"/>
                <a:gd name="T26" fmla="*/ 0 w 183"/>
                <a:gd name="T27" fmla="*/ 1 h 126"/>
                <a:gd name="T28" fmla="*/ 0 w 183"/>
                <a:gd name="T29" fmla="*/ 1 h 126"/>
                <a:gd name="T30" fmla="*/ 0 w 183"/>
                <a:gd name="T31" fmla="*/ 1 h 126"/>
                <a:gd name="T32" fmla="*/ 0 w 183"/>
                <a:gd name="T33" fmla="*/ 1 h 126"/>
                <a:gd name="T34" fmla="*/ 0 w 183"/>
                <a:gd name="T35" fmla="*/ 1 h 126"/>
                <a:gd name="T36" fmla="*/ 0 w 183"/>
                <a:gd name="T37" fmla="*/ 1 h 126"/>
                <a:gd name="T38" fmla="*/ 0 w 183"/>
                <a:gd name="T39" fmla="*/ 1 h 126"/>
                <a:gd name="T40" fmla="*/ 0 w 183"/>
                <a:gd name="T41" fmla="*/ 1 h 126"/>
                <a:gd name="T42" fmla="*/ 0 w 183"/>
                <a:gd name="T43" fmla="*/ 1 h 126"/>
                <a:gd name="T44" fmla="*/ 0 w 183"/>
                <a:gd name="T45" fmla="*/ 1 h 126"/>
                <a:gd name="T46" fmla="*/ 0 w 183"/>
                <a:gd name="T47" fmla="*/ 1 h 126"/>
                <a:gd name="T48" fmla="*/ 0 w 183"/>
                <a:gd name="T49" fmla="*/ 0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126"/>
                <a:gd name="T77" fmla="*/ 183 w 183"/>
                <a:gd name="T78" fmla="*/ 126 h 1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126">
                  <a:moveTo>
                    <a:pt x="183" y="0"/>
                  </a:moveTo>
                  <a:lnTo>
                    <a:pt x="173" y="25"/>
                  </a:lnTo>
                  <a:lnTo>
                    <a:pt x="159" y="51"/>
                  </a:lnTo>
                  <a:lnTo>
                    <a:pt x="141" y="74"/>
                  </a:lnTo>
                  <a:lnTo>
                    <a:pt x="120" y="94"/>
                  </a:lnTo>
                  <a:lnTo>
                    <a:pt x="97" y="111"/>
                  </a:lnTo>
                  <a:lnTo>
                    <a:pt x="73" y="122"/>
                  </a:lnTo>
                  <a:lnTo>
                    <a:pt x="48" y="126"/>
                  </a:lnTo>
                  <a:lnTo>
                    <a:pt x="24" y="120"/>
                  </a:lnTo>
                  <a:lnTo>
                    <a:pt x="7" y="109"/>
                  </a:lnTo>
                  <a:lnTo>
                    <a:pt x="0" y="96"/>
                  </a:lnTo>
                  <a:lnTo>
                    <a:pt x="1" y="82"/>
                  </a:lnTo>
                  <a:lnTo>
                    <a:pt x="8" y="69"/>
                  </a:lnTo>
                  <a:lnTo>
                    <a:pt x="22" y="58"/>
                  </a:lnTo>
                  <a:lnTo>
                    <a:pt x="39" y="50"/>
                  </a:lnTo>
                  <a:lnTo>
                    <a:pt x="58" y="46"/>
                  </a:lnTo>
                  <a:lnTo>
                    <a:pt x="78" y="50"/>
                  </a:lnTo>
                  <a:lnTo>
                    <a:pt x="96" y="52"/>
                  </a:lnTo>
                  <a:lnTo>
                    <a:pt x="113" y="48"/>
                  </a:lnTo>
                  <a:lnTo>
                    <a:pt x="130" y="40"/>
                  </a:lnTo>
                  <a:lnTo>
                    <a:pt x="148" y="30"/>
                  </a:lnTo>
                  <a:lnTo>
                    <a:pt x="161" y="20"/>
                  </a:lnTo>
                  <a:lnTo>
                    <a:pt x="173" y="10"/>
                  </a:lnTo>
                  <a:lnTo>
                    <a:pt x="181" y="2"/>
                  </a:lnTo>
                  <a:lnTo>
                    <a:pt x="18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5" name="Freeform 45"/>
            <p:cNvSpPr>
              <a:spLocks/>
            </p:cNvSpPr>
            <p:nvPr/>
          </p:nvSpPr>
          <p:spPr bwMode="auto">
            <a:xfrm>
              <a:off x="2681" y="2658"/>
              <a:ext cx="52" cy="98"/>
            </a:xfrm>
            <a:custGeom>
              <a:avLst/>
              <a:gdLst>
                <a:gd name="T0" fmla="*/ 0 w 102"/>
                <a:gd name="T1" fmla="*/ 0 h 197"/>
                <a:gd name="T2" fmla="*/ 1 w 102"/>
                <a:gd name="T3" fmla="*/ 0 h 197"/>
                <a:gd name="T4" fmla="*/ 1 w 102"/>
                <a:gd name="T5" fmla="*/ 0 h 197"/>
                <a:gd name="T6" fmla="*/ 1 w 102"/>
                <a:gd name="T7" fmla="*/ 0 h 197"/>
                <a:gd name="T8" fmla="*/ 1 w 102"/>
                <a:gd name="T9" fmla="*/ 0 h 197"/>
                <a:gd name="T10" fmla="*/ 1 w 102"/>
                <a:gd name="T11" fmla="*/ 0 h 197"/>
                <a:gd name="T12" fmla="*/ 1 w 102"/>
                <a:gd name="T13" fmla="*/ 0 h 197"/>
                <a:gd name="T14" fmla="*/ 1 w 102"/>
                <a:gd name="T15" fmla="*/ 0 h 197"/>
                <a:gd name="T16" fmla="*/ 1 w 102"/>
                <a:gd name="T17" fmla="*/ 0 h 197"/>
                <a:gd name="T18" fmla="*/ 1 w 102"/>
                <a:gd name="T19" fmla="*/ 0 h 197"/>
                <a:gd name="T20" fmla="*/ 1 w 102"/>
                <a:gd name="T21" fmla="*/ 0 h 197"/>
                <a:gd name="T22" fmla="*/ 1 w 102"/>
                <a:gd name="T23" fmla="*/ 0 h 197"/>
                <a:gd name="T24" fmla="*/ 1 w 102"/>
                <a:gd name="T25" fmla="*/ 0 h 197"/>
                <a:gd name="T26" fmla="*/ 1 w 102"/>
                <a:gd name="T27" fmla="*/ 0 h 197"/>
                <a:gd name="T28" fmla="*/ 1 w 102"/>
                <a:gd name="T29" fmla="*/ 0 h 197"/>
                <a:gd name="T30" fmla="*/ 1 w 102"/>
                <a:gd name="T31" fmla="*/ 0 h 197"/>
                <a:gd name="T32" fmla="*/ 1 w 102"/>
                <a:gd name="T33" fmla="*/ 0 h 197"/>
                <a:gd name="T34" fmla="*/ 1 w 102"/>
                <a:gd name="T35" fmla="*/ 0 h 197"/>
                <a:gd name="T36" fmla="*/ 1 w 102"/>
                <a:gd name="T37" fmla="*/ 0 h 197"/>
                <a:gd name="T38" fmla="*/ 1 w 102"/>
                <a:gd name="T39" fmla="*/ 0 h 197"/>
                <a:gd name="T40" fmla="*/ 1 w 102"/>
                <a:gd name="T41" fmla="*/ 0 h 197"/>
                <a:gd name="T42" fmla="*/ 1 w 102"/>
                <a:gd name="T43" fmla="*/ 0 h 197"/>
                <a:gd name="T44" fmla="*/ 1 w 102"/>
                <a:gd name="T45" fmla="*/ 0 h 197"/>
                <a:gd name="T46" fmla="*/ 1 w 102"/>
                <a:gd name="T47" fmla="*/ 0 h 197"/>
                <a:gd name="T48" fmla="*/ 0 w 102"/>
                <a:gd name="T49" fmla="*/ 0 h 1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97"/>
                <a:gd name="T77" fmla="*/ 102 w 102"/>
                <a:gd name="T78" fmla="*/ 197 h 1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97">
                  <a:moveTo>
                    <a:pt x="0" y="0"/>
                  </a:moveTo>
                  <a:lnTo>
                    <a:pt x="23" y="14"/>
                  </a:lnTo>
                  <a:lnTo>
                    <a:pt x="46" y="33"/>
                  </a:lnTo>
                  <a:lnTo>
                    <a:pt x="66" y="54"/>
                  </a:lnTo>
                  <a:lnTo>
                    <a:pt x="83" y="77"/>
                  </a:lnTo>
                  <a:lnTo>
                    <a:pt x="95" y="103"/>
                  </a:lnTo>
                  <a:lnTo>
                    <a:pt x="102" y="128"/>
                  </a:lnTo>
                  <a:lnTo>
                    <a:pt x="102" y="153"/>
                  </a:lnTo>
                  <a:lnTo>
                    <a:pt x="93" y="177"/>
                  </a:lnTo>
                  <a:lnTo>
                    <a:pt x="79" y="191"/>
                  </a:lnTo>
                  <a:lnTo>
                    <a:pt x="65" y="197"/>
                  </a:lnTo>
                  <a:lnTo>
                    <a:pt x="51" y="194"/>
                  </a:lnTo>
                  <a:lnTo>
                    <a:pt x="39" y="183"/>
                  </a:lnTo>
                  <a:lnTo>
                    <a:pt x="30" y="170"/>
                  </a:lnTo>
                  <a:lnTo>
                    <a:pt x="25" y="151"/>
                  </a:lnTo>
                  <a:lnTo>
                    <a:pt x="25" y="132"/>
                  </a:lnTo>
                  <a:lnTo>
                    <a:pt x="32" y="112"/>
                  </a:lnTo>
                  <a:lnTo>
                    <a:pt x="37" y="96"/>
                  </a:lnTo>
                  <a:lnTo>
                    <a:pt x="35" y="77"/>
                  </a:lnTo>
                  <a:lnTo>
                    <a:pt x="31" y="59"/>
                  </a:lnTo>
                  <a:lnTo>
                    <a:pt x="24" y="41"/>
                  </a:lnTo>
                  <a:lnTo>
                    <a:pt x="16" y="24"/>
                  </a:lnTo>
                  <a:lnTo>
                    <a:pt x="8" y="12"/>
                  </a:lnTo>
                  <a:lnTo>
                    <a:pt x="2" y="4"/>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6" name="Freeform 46"/>
            <p:cNvSpPr>
              <a:spLocks/>
            </p:cNvSpPr>
            <p:nvPr/>
          </p:nvSpPr>
          <p:spPr bwMode="auto">
            <a:xfrm>
              <a:off x="2684" y="2652"/>
              <a:ext cx="90" cy="64"/>
            </a:xfrm>
            <a:custGeom>
              <a:avLst/>
              <a:gdLst>
                <a:gd name="T0" fmla="*/ 0 w 180"/>
                <a:gd name="T1" fmla="*/ 0 h 129"/>
                <a:gd name="T2" fmla="*/ 1 w 180"/>
                <a:gd name="T3" fmla="*/ 0 h 129"/>
                <a:gd name="T4" fmla="*/ 1 w 180"/>
                <a:gd name="T5" fmla="*/ 0 h 129"/>
                <a:gd name="T6" fmla="*/ 1 w 180"/>
                <a:gd name="T7" fmla="*/ 0 h 129"/>
                <a:gd name="T8" fmla="*/ 1 w 180"/>
                <a:gd name="T9" fmla="*/ 0 h 129"/>
                <a:gd name="T10" fmla="*/ 1 w 180"/>
                <a:gd name="T11" fmla="*/ 0 h 129"/>
                <a:gd name="T12" fmla="*/ 1 w 180"/>
                <a:gd name="T13" fmla="*/ 0 h 129"/>
                <a:gd name="T14" fmla="*/ 1 w 180"/>
                <a:gd name="T15" fmla="*/ 0 h 129"/>
                <a:gd name="T16" fmla="*/ 1 w 180"/>
                <a:gd name="T17" fmla="*/ 0 h 129"/>
                <a:gd name="T18" fmla="*/ 1 w 180"/>
                <a:gd name="T19" fmla="*/ 0 h 129"/>
                <a:gd name="T20" fmla="*/ 1 w 180"/>
                <a:gd name="T21" fmla="*/ 0 h 129"/>
                <a:gd name="T22" fmla="*/ 1 w 180"/>
                <a:gd name="T23" fmla="*/ 0 h 129"/>
                <a:gd name="T24" fmla="*/ 1 w 180"/>
                <a:gd name="T25" fmla="*/ 0 h 129"/>
                <a:gd name="T26" fmla="*/ 1 w 180"/>
                <a:gd name="T27" fmla="*/ 0 h 129"/>
                <a:gd name="T28" fmla="*/ 1 w 180"/>
                <a:gd name="T29" fmla="*/ 0 h 129"/>
                <a:gd name="T30" fmla="*/ 1 w 180"/>
                <a:gd name="T31" fmla="*/ 0 h 129"/>
                <a:gd name="T32" fmla="*/ 1 w 180"/>
                <a:gd name="T33" fmla="*/ 0 h 129"/>
                <a:gd name="T34" fmla="*/ 1 w 180"/>
                <a:gd name="T35" fmla="*/ 0 h 129"/>
                <a:gd name="T36" fmla="*/ 1 w 180"/>
                <a:gd name="T37" fmla="*/ 0 h 129"/>
                <a:gd name="T38" fmla="*/ 1 w 180"/>
                <a:gd name="T39" fmla="*/ 0 h 129"/>
                <a:gd name="T40" fmla="*/ 1 w 180"/>
                <a:gd name="T41" fmla="*/ 0 h 129"/>
                <a:gd name="T42" fmla="*/ 1 w 180"/>
                <a:gd name="T43" fmla="*/ 0 h 129"/>
                <a:gd name="T44" fmla="*/ 1 w 180"/>
                <a:gd name="T45" fmla="*/ 0 h 129"/>
                <a:gd name="T46" fmla="*/ 1 w 180"/>
                <a:gd name="T47" fmla="*/ 0 h 129"/>
                <a:gd name="T48" fmla="*/ 0 w 180"/>
                <a:gd name="T49" fmla="*/ 0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129"/>
                <a:gd name="T77" fmla="*/ 180 w 180"/>
                <a:gd name="T78" fmla="*/ 129 h 1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129">
                  <a:moveTo>
                    <a:pt x="0" y="2"/>
                  </a:moveTo>
                  <a:lnTo>
                    <a:pt x="28" y="0"/>
                  </a:lnTo>
                  <a:lnTo>
                    <a:pt x="57" y="1"/>
                  </a:lnTo>
                  <a:lnTo>
                    <a:pt x="87" y="7"/>
                  </a:lnTo>
                  <a:lnTo>
                    <a:pt x="114" y="16"/>
                  </a:lnTo>
                  <a:lnTo>
                    <a:pt x="140" y="30"/>
                  </a:lnTo>
                  <a:lnTo>
                    <a:pt x="159" y="46"/>
                  </a:lnTo>
                  <a:lnTo>
                    <a:pt x="173" y="67"/>
                  </a:lnTo>
                  <a:lnTo>
                    <a:pt x="180" y="91"/>
                  </a:lnTo>
                  <a:lnTo>
                    <a:pt x="178" y="110"/>
                  </a:lnTo>
                  <a:lnTo>
                    <a:pt x="170" y="123"/>
                  </a:lnTo>
                  <a:lnTo>
                    <a:pt x="156" y="129"/>
                  </a:lnTo>
                  <a:lnTo>
                    <a:pt x="141" y="128"/>
                  </a:lnTo>
                  <a:lnTo>
                    <a:pt x="125" y="121"/>
                  </a:lnTo>
                  <a:lnTo>
                    <a:pt x="110" y="109"/>
                  </a:lnTo>
                  <a:lnTo>
                    <a:pt x="98" y="93"/>
                  </a:lnTo>
                  <a:lnTo>
                    <a:pt x="93" y="73"/>
                  </a:lnTo>
                  <a:lnTo>
                    <a:pt x="87" y="57"/>
                  </a:lnTo>
                  <a:lnTo>
                    <a:pt x="75" y="44"/>
                  </a:lnTo>
                  <a:lnTo>
                    <a:pt x="60" y="31"/>
                  </a:lnTo>
                  <a:lnTo>
                    <a:pt x="44" y="20"/>
                  </a:lnTo>
                  <a:lnTo>
                    <a:pt x="28" y="12"/>
                  </a:lnTo>
                  <a:lnTo>
                    <a:pt x="14" y="7"/>
                  </a:lnTo>
                  <a:lnTo>
                    <a:pt x="4" y="3"/>
                  </a:lnTo>
                  <a:lnTo>
                    <a:pt x="0" y="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7" name="Freeform 47"/>
            <p:cNvSpPr>
              <a:spLocks/>
            </p:cNvSpPr>
            <p:nvPr/>
          </p:nvSpPr>
          <p:spPr bwMode="auto">
            <a:xfrm>
              <a:off x="2688" y="2614"/>
              <a:ext cx="103" cy="42"/>
            </a:xfrm>
            <a:custGeom>
              <a:avLst/>
              <a:gdLst>
                <a:gd name="T0" fmla="*/ 0 w 206"/>
                <a:gd name="T1" fmla="*/ 0 h 85"/>
                <a:gd name="T2" fmla="*/ 1 w 206"/>
                <a:gd name="T3" fmla="*/ 0 h 85"/>
                <a:gd name="T4" fmla="*/ 1 w 206"/>
                <a:gd name="T5" fmla="*/ 0 h 85"/>
                <a:gd name="T6" fmla="*/ 1 w 206"/>
                <a:gd name="T7" fmla="*/ 0 h 85"/>
                <a:gd name="T8" fmla="*/ 1 w 206"/>
                <a:gd name="T9" fmla="*/ 0 h 85"/>
                <a:gd name="T10" fmla="*/ 1 w 206"/>
                <a:gd name="T11" fmla="*/ 0 h 85"/>
                <a:gd name="T12" fmla="*/ 1 w 206"/>
                <a:gd name="T13" fmla="*/ 0 h 85"/>
                <a:gd name="T14" fmla="*/ 1 w 206"/>
                <a:gd name="T15" fmla="*/ 0 h 85"/>
                <a:gd name="T16" fmla="*/ 1 w 206"/>
                <a:gd name="T17" fmla="*/ 0 h 85"/>
                <a:gd name="T18" fmla="*/ 1 w 206"/>
                <a:gd name="T19" fmla="*/ 0 h 85"/>
                <a:gd name="T20" fmla="*/ 1 w 206"/>
                <a:gd name="T21" fmla="*/ 0 h 85"/>
                <a:gd name="T22" fmla="*/ 1 w 206"/>
                <a:gd name="T23" fmla="*/ 0 h 85"/>
                <a:gd name="T24" fmla="*/ 1 w 206"/>
                <a:gd name="T25" fmla="*/ 0 h 85"/>
                <a:gd name="T26" fmla="*/ 1 w 206"/>
                <a:gd name="T27" fmla="*/ 0 h 85"/>
                <a:gd name="T28" fmla="*/ 1 w 206"/>
                <a:gd name="T29" fmla="*/ 0 h 85"/>
                <a:gd name="T30" fmla="*/ 1 w 206"/>
                <a:gd name="T31" fmla="*/ 0 h 85"/>
                <a:gd name="T32" fmla="*/ 1 w 206"/>
                <a:gd name="T33" fmla="*/ 0 h 85"/>
                <a:gd name="T34" fmla="*/ 1 w 206"/>
                <a:gd name="T35" fmla="*/ 0 h 85"/>
                <a:gd name="T36" fmla="*/ 1 w 206"/>
                <a:gd name="T37" fmla="*/ 0 h 85"/>
                <a:gd name="T38" fmla="*/ 1 w 206"/>
                <a:gd name="T39" fmla="*/ 0 h 85"/>
                <a:gd name="T40" fmla="*/ 1 w 206"/>
                <a:gd name="T41" fmla="*/ 0 h 85"/>
                <a:gd name="T42" fmla="*/ 1 w 206"/>
                <a:gd name="T43" fmla="*/ 0 h 85"/>
                <a:gd name="T44" fmla="*/ 1 w 206"/>
                <a:gd name="T45" fmla="*/ 0 h 85"/>
                <a:gd name="T46" fmla="*/ 1 w 206"/>
                <a:gd name="T47" fmla="*/ 0 h 85"/>
                <a:gd name="T48" fmla="*/ 1 w 206"/>
                <a:gd name="T49" fmla="*/ 0 h 85"/>
                <a:gd name="T50" fmla="*/ 1 w 206"/>
                <a:gd name="T51" fmla="*/ 0 h 85"/>
                <a:gd name="T52" fmla="*/ 1 w 206"/>
                <a:gd name="T53" fmla="*/ 0 h 85"/>
                <a:gd name="T54" fmla="*/ 1 w 206"/>
                <a:gd name="T55" fmla="*/ 0 h 85"/>
                <a:gd name="T56" fmla="*/ 1 w 206"/>
                <a:gd name="T57" fmla="*/ 0 h 85"/>
                <a:gd name="T58" fmla="*/ 1 w 206"/>
                <a:gd name="T59" fmla="*/ 0 h 85"/>
                <a:gd name="T60" fmla="*/ 1 w 206"/>
                <a:gd name="T61" fmla="*/ 0 h 85"/>
                <a:gd name="T62" fmla="*/ 1 w 206"/>
                <a:gd name="T63" fmla="*/ 0 h 85"/>
                <a:gd name="T64" fmla="*/ 0 w 206"/>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6"/>
                <a:gd name="T100" fmla="*/ 0 h 85"/>
                <a:gd name="T101" fmla="*/ 206 w 206"/>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6" h="85">
                  <a:moveTo>
                    <a:pt x="0" y="54"/>
                  </a:moveTo>
                  <a:lnTo>
                    <a:pt x="11" y="45"/>
                  </a:lnTo>
                  <a:lnTo>
                    <a:pt x="22" y="37"/>
                  </a:lnTo>
                  <a:lnTo>
                    <a:pt x="34" y="30"/>
                  </a:lnTo>
                  <a:lnTo>
                    <a:pt x="46" y="23"/>
                  </a:lnTo>
                  <a:lnTo>
                    <a:pt x="60" y="16"/>
                  </a:lnTo>
                  <a:lnTo>
                    <a:pt x="74" y="11"/>
                  </a:lnTo>
                  <a:lnTo>
                    <a:pt x="88" y="7"/>
                  </a:lnTo>
                  <a:lnTo>
                    <a:pt x="103" y="3"/>
                  </a:lnTo>
                  <a:lnTo>
                    <a:pt x="117" y="1"/>
                  </a:lnTo>
                  <a:lnTo>
                    <a:pt x="130" y="0"/>
                  </a:lnTo>
                  <a:lnTo>
                    <a:pt x="143" y="1"/>
                  </a:lnTo>
                  <a:lnTo>
                    <a:pt x="156" y="3"/>
                  </a:lnTo>
                  <a:lnTo>
                    <a:pt x="168" y="7"/>
                  </a:lnTo>
                  <a:lnTo>
                    <a:pt x="179" y="12"/>
                  </a:lnTo>
                  <a:lnTo>
                    <a:pt x="189" y="19"/>
                  </a:lnTo>
                  <a:lnTo>
                    <a:pt x="197" y="29"/>
                  </a:lnTo>
                  <a:lnTo>
                    <a:pt x="206" y="47"/>
                  </a:lnTo>
                  <a:lnTo>
                    <a:pt x="206" y="62"/>
                  </a:lnTo>
                  <a:lnTo>
                    <a:pt x="198" y="73"/>
                  </a:lnTo>
                  <a:lnTo>
                    <a:pt x="185" y="82"/>
                  </a:lnTo>
                  <a:lnTo>
                    <a:pt x="167" y="85"/>
                  </a:lnTo>
                  <a:lnTo>
                    <a:pt x="149" y="84"/>
                  </a:lnTo>
                  <a:lnTo>
                    <a:pt x="132" y="76"/>
                  </a:lnTo>
                  <a:lnTo>
                    <a:pt x="116" y="63"/>
                  </a:lnTo>
                  <a:lnTo>
                    <a:pt x="102" y="53"/>
                  </a:lnTo>
                  <a:lnTo>
                    <a:pt x="84" y="47"/>
                  </a:lnTo>
                  <a:lnTo>
                    <a:pt x="66" y="45"/>
                  </a:lnTo>
                  <a:lnTo>
                    <a:pt x="46" y="46"/>
                  </a:lnTo>
                  <a:lnTo>
                    <a:pt x="29" y="48"/>
                  </a:lnTo>
                  <a:lnTo>
                    <a:pt x="14" y="50"/>
                  </a:lnTo>
                  <a:lnTo>
                    <a:pt x="4" y="53"/>
                  </a:lnTo>
                  <a:lnTo>
                    <a:pt x="0" y="5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8" name="Freeform 48"/>
            <p:cNvSpPr>
              <a:spLocks/>
            </p:cNvSpPr>
            <p:nvPr/>
          </p:nvSpPr>
          <p:spPr bwMode="auto">
            <a:xfrm>
              <a:off x="2360" y="2408"/>
              <a:ext cx="74" cy="47"/>
            </a:xfrm>
            <a:custGeom>
              <a:avLst/>
              <a:gdLst>
                <a:gd name="T0" fmla="*/ 0 w 147"/>
                <a:gd name="T1" fmla="*/ 0 h 95"/>
                <a:gd name="T2" fmla="*/ 1 w 147"/>
                <a:gd name="T3" fmla="*/ 0 h 95"/>
                <a:gd name="T4" fmla="*/ 1 w 147"/>
                <a:gd name="T5" fmla="*/ 0 h 95"/>
                <a:gd name="T6" fmla="*/ 1 w 147"/>
                <a:gd name="T7" fmla="*/ 0 h 95"/>
                <a:gd name="T8" fmla="*/ 1 w 147"/>
                <a:gd name="T9" fmla="*/ 0 h 95"/>
                <a:gd name="T10" fmla="*/ 1 w 147"/>
                <a:gd name="T11" fmla="*/ 0 h 95"/>
                <a:gd name="T12" fmla="*/ 1 w 147"/>
                <a:gd name="T13" fmla="*/ 0 h 95"/>
                <a:gd name="T14" fmla="*/ 1 w 147"/>
                <a:gd name="T15" fmla="*/ 0 h 95"/>
                <a:gd name="T16" fmla="*/ 1 w 147"/>
                <a:gd name="T17" fmla="*/ 0 h 95"/>
                <a:gd name="T18" fmla="*/ 1 w 147"/>
                <a:gd name="T19" fmla="*/ 0 h 95"/>
                <a:gd name="T20" fmla="*/ 1 w 147"/>
                <a:gd name="T21" fmla="*/ 0 h 95"/>
                <a:gd name="T22" fmla="*/ 1 w 147"/>
                <a:gd name="T23" fmla="*/ 0 h 95"/>
                <a:gd name="T24" fmla="*/ 1 w 147"/>
                <a:gd name="T25" fmla="*/ 0 h 95"/>
                <a:gd name="T26" fmla="*/ 1 w 147"/>
                <a:gd name="T27" fmla="*/ 0 h 95"/>
                <a:gd name="T28" fmla="*/ 1 w 147"/>
                <a:gd name="T29" fmla="*/ 0 h 95"/>
                <a:gd name="T30" fmla="*/ 1 w 147"/>
                <a:gd name="T31" fmla="*/ 0 h 95"/>
                <a:gd name="T32" fmla="*/ 1 w 147"/>
                <a:gd name="T33" fmla="*/ 0 h 95"/>
                <a:gd name="T34" fmla="*/ 1 w 147"/>
                <a:gd name="T35" fmla="*/ 0 h 95"/>
                <a:gd name="T36" fmla="*/ 1 w 147"/>
                <a:gd name="T37" fmla="*/ 0 h 95"/>
                <a:gd name="T38" fmla="*/ 1 w 147"/>
                <a:gd name="T39" fmla="*/ 0 h 95"/>
                <a:gd name="T40" fmla="*/ 1 w 147"/>
                <a:gd name="T41" fmla="*/ 0 h 95"/>
                <a:gd name="T42" fmla="*/ 1 w 147"/>
                <a:gd name="T43" fmla="*/ 0 h 95"/>
                <a:gd name="T44" fmla="*/ 1 w 147"/>
                <a:gd name="T45" fmla="*/ 0 h 95"/>
                <a:gd name="T46" fmla="*/ 1 w 147"/>
                <a:gd name="T47" fmla="*/ 0 h 95"/>
                <a:gd name="T48" fmla="*/ 0 w 147"/>
                <a:gd name="T49" fmla="*/ 0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7"/>
                <a:gd name="T76" fmla="*/ 0 h 95"/>
                <a:gd name="T77" fmla="*/ 147 w 147"/>
                <a:gd name="T78" fmla="*/ 95 h 9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7" h="95">
                  <a:moveTo>
                    <a:pt x="0" y="5"/>
                  </a:moveTo>
                  <a:lnTo>
                    <a:pt x="22" y="2"/>
                  </a:lnTo>
                  <a:lnTo>
                    <a:pt x="45" y="0"/>
                  </a:lnTo>
                  <a:lnTo>
                    <a:pt x="68" y="3"/>
                  </a:lnTo>
                  <a:lnTo>
                    <a:pt x="91" y="8"/>
                  </a:lnTo>
                  <a:lnTo>
                    <a:pt x="111" y="17"/>
                  </a:lnTo>
                  <a:lnTo>
                    <a:pt x="128" y="29"/>
                  </a:lnTo>
                  <a:lnTo>
                    <a:pt x="141" y="44"/>
                  </a:lnTo>
                  <a:lnTo>
                    <a:pt x="147" y="63"/>
                  </a:lnTo>
                  <a:lnTo>
                    <a:pt x="146" y="79"/>
                  </a:lnTo>
                  <a:lnTo>
                    <a:pt x="141" y="89"/>
                  </a:lnTo>
                  <a:lnTo>
                    <a:pt x="130" y="94"/>
                  </a:lnTo>
                  <a:lnTo>
                    <a:pt x="119" y="95"/>
                  </a:lnTo>
                  <a:lnTo>
                    <a:pt x="105" y="90"/>
                  </a:lnTo>
                  <a:lnTo>
                    <a:pt x="93" y="82"/>
                  </a:lnTo>
                  <a:lnTo>
                    <a:pt x="83" y="70"/>
                  </a:lnTo>
                  <a:lnTo>
                    <a:pt x="77" y="55"/>
                  </a:lnTo>
                  <a:lnTo>
                    <a:pt x="71" y="43"/>
                  </a:lnTo>
                  <a:lnTo>
                    <a:pt x="62" y="33"/>
                  </a:lnTo>
                  <a:lnTo>
                    <a:pt x="50" y="23"/>
                  </a:lnTo>
                  <a:lnTo>
                    <a:pt x="36" y="17"/>
                  </a:lnTo>
                  <a:lnTo>
                    <a:pt x="22" y="12"/>
                  </a:lnTo>
                  <a:lnTo>
                    <a:pt x="10" y="7"/>
                  </a:lnTo>
                  <a:lnTo>
                    <a:pt x="3" y="6"/>
                  </a:lnTo>
                  <a:lnTo>
                    <a:pt x="0"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39" name="Freeform 49"/>
            <p:cNvSpPr>
              <a:spLocks/>
            </p:cNvSpPr>
            <p:nvPr/>
          </p:nvSpPr>
          <p:spPr bwMode="auto">
            <a:xfrm>
              <a:off x="2357" y="2414"/>
              <a:ext cx="43" cy="77"/>
            </a:xfrm>
            <a:custGeom>
              <a:avLst/>
              <a:gdLst>
                <a:gd name="T0" fmla="*/ 0 w 87"/>
                <a:gd name="T1" fmla="*/ 0 h 154"/>
                <a:gd name="T2" fmla="*/ 0 w 87"/>
                <a:gd name="T3" fmla="*/ 1 h 154"/>
                <a:gd name="T4" fmla="*/ 0 w 87"/>
                <a:gd name="T5" fmla="*/ 1 h 154"/>
                <a:gd name="T6" fmla="*/ 0 w 87"/>
                <a:gd name="T7" fmla="*/ 1 h 154"/>
                <a:gd name="T8" fmla="*/ 0 w 87"/>
                <a:gd name="T9" fmla="*/ 1 h 154"/>
                <a:gd name="T10" fmla="*/ 0 w 87"/>
                <a:gd name="T11" fmla="*/ 1 h 154"/>
                <a:gd name="T12" fmla="*/ 0 w 87"/>
                <a:gd name="T13" fmla="*/ 1 h 154"/>
                <a:gd name="T14" fmla="*/ 0 w 87"/>
                <a:gd name="T15" fmla="*/ 1 h 154"/>
                <a:gd name="T16" fmla="*/ 0 w 87"/>
                <a:gd name="T17" fmla="*/ 1 h 154"/>
                <a:gd name="T18" fmla="*/ 0 w 87"/>
                <a:gd name="T19" fmla="*/ 1 h 154"/>
                <a:gd name="T20" fmla="*/ 0 w 87"/>
                <a:gd name="T21" fmla="*/ 1 h 154"/>
                <a:gd name="T22" fmla="*/ 0 w 87"/>
                <a:gd name="T23" fmla="*/ 1 h 154"/>
                <a:gd name="T24" fmla="*/ 0 w 87"/>
                <a:gd name="T25" fmla="*/ 1 h 154"/>
                <a:gd name="T26" fmla="*/ 0 w 87"/>
                <a:gd name="T27" fmla="*/ 1 h 154"/>
                <a:gd name="T28" fmla="*/ 0 w 87"/>
                <a:gd name="T29" fmla="*/ 1 h 154"/>
                <a:gd name="T30" fmla="*/ 0 w 87"/>
                <a:gd name="T31" fmla="*/ 1 h 154"/>
                <a:gd name="T32" fmla="*/ 0 w 87"/>
                <a:gd name="T33" fmla="*/ 1 h 154"/>
                <a:gd name="T34" fmla="*/ 0 w 87"/>
                <a:gd name="T35" fmla="*/ 1 h 154"/>
                <a:gd name="T36" fmla="*/ 0 w 87"/>
                <a:gd name="T37" fmla="*/ 1 h 154"/>
                <a:gd name="T38" fmla="*/ 0 w 87"/>
                <a:gd name="T39" fmla="*/ 1 h 154"/>
                <a:gd name="T40" fmla="*/ 0 w 87"/>
                <a:gd name="T41" fmla="*/ 1 h 154"/>
                <a:gd name="T42" fmla="*/ 0 w 87"/>
                <a:gd name="T43" fmla="*/ 1 h 154"/>
                <a:gd name="T44" fmla="*/ 0 w 87"/>
                <a:gd name="T45" fmla="*/ 1 h 154"/>
                <a:gd name="T46" fmla="*/ 0 w 87"/>
                <a:gd name="T47" fmla="*/ 1 h 154"/>
                <a:gd name="T48" fmla="*/ 0 w 87"/>
                <a:gd name="T49" fmla="*/ 0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154"/>
                <a:gd name="T77" fmla="*/ 87 w 87"/>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154">
                  <a:moveTo>
                    <a:pt x="0" y="0"/>
                  </a:moveTo>
                  <a:lnTo>
                    <a:pt x="20" y="10"/>
                  </a:lnTo>
                  <a:lnTo>
                    <a:pt x="38" y="24"/>
                  </a:lnTo>
                  <a:lnTo>
                    <a:pt x="56" y="40"/>
                  </a:lnTo>
                  <a:lnTo>
                    <a:pt x="69" y="59"/>
                  </a:lnTo>
                  <a:lnTo>
                    <a:pt x="81" y="78"/>
                  </a:lnTo>
                  <a:lnTo>
                    <a:pt x="87" y="98"/>
                  </a:lnTo>
                  <a:lnTo>
                    <a:pt x="87" y="119"/>
                  </a:lnTo>
                  <a:lnTo>
                    <a:pt x="81" y="137"/>
                  </a:lnTo>
                  <a:lnTo>
                    <a:pt x="71" y="150"/>
                  </a:lnTo>
                  <a:lnTo>
                    <a:pt x="59" y="154"/>
                  </a:lnTo>
                  <a:lnTo>
                    <a:pt x="49" y="152"/>
                  </a:lnTo>
                  <a:lnTo>
                    <a:pt x="38" y="144"/>
                  </a:lnTo>
                  <a:lnTo>
                    <a:pt x="30" y="133"/>
                  </a:lnTo>
                  <a:lnTo>
                    <a:pt x="26" y="119"/>
                  </a:lnTo>
                  <a:lnTo>
                    <a:pt x="26" y="103"/>
                  </a:lnTo>
                  <a:lnTo>
                    <a:pt x="30" y="88"/>
                  </a:lnTo>
                  <a:lnTo>
                    <a:pt x="34" y="74"/>
                  </a:lnTo>
                  <a:lnTo>
                    <a:pt x="31" y="60"/>
                  </a:lnTo>
                  <a:lnTo>
                    <a:pt x="27" y="45"/>
                  </a:lnTo>
                  <a:lnTo>
                    <a:pt x="21" y="31"/>
                  </a:lnTo>
                  <a:lnTo>
                    <a:pt x="14" y="19"/>
                  </a:lnTo>
                  <a:lnTo>
                    <a:pt x="7" y="9"/>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0" name="Freeform 50"/>
            <p:cNvSpPr>
              <a:spLocks/>
            </p:cNvSpPr>
            <p:nvPr/>
          </p:nvSpPr>
          <p:spPr bwMode="auto">
            <a:xfrm>
              <a:off x="2359" y="2373"/>
              <a:ext cx="81" cy="34"/>
            </a:xfrm>
            <a:custGeom>
              <a:avLst/>
              <a:gdLst>
                <a:gd name="T0" fmla="*/ 0 w 161"/>
                <a:gd name="T1" fmla="*/ 0 h 69"/>
                <a:gd name="T2" fmla="*/ 1 w 161"/>
                <a:gd name="T3" fmla="*/ 0 h 69"/>
                <a:gd name="T4" fmla="*/ 1 w 161"/>
                <a:gd name="T5" fmla="*/ 0 h 69"/>
                <a:gd name="T6" fmla="*/ 1 w 161"/>
                <a:gd name="T7" fmla="*/ 0 h 69"/>
                <a:gd name="T8" fmla="*/ 1 w 161"/>
                <a:gd name="T9" fmla="*/ 0 h 69"/>
                <a:gd name="T10" fmla="*/ 1 w 161"/>
                <a:gd name="T11" fmla="*/ 0 h 69"/>
                <a:gd name="T12" fmla="*/ 1 w 161"/>
                <a:gd name="T13" fmla="*/ 0 h 69"/>
                <a:gd name="T14" fmla="*/ 1 w 161"/>
                <a:gd name="T15" fmla="*/ 0 h 69"/>
                <a:gd name="T16" fmla="*/ 1 w 161"/>
                <a:gd name="T17" fmla="*/ 0 h 69"/>
                <a:gd name="T18" fmla="*/ 1 w 161"/>
                <a:gd name="T19" fmla="*/ 0 h 69"/>
                <a:gd name="T20" fmla="*/ 1 w 161"/>
                <a:gd name="T21" fmla="*/ 0 h 69"/>
                <a:gd name="T22" fmla="*/ 1 w 161"/>
                <a:gd name="T23" fmla="*/ 0 h 69"/>
                <a:gd name="T24" fmla="*/ 1 w 161"/>
                <a:gd name="T25" fmla="*/ 0 h 69"/>
                <a:gd name="T26" fmla="*/ 1 w 161"/>
                <a:gd name="T27" fmla="*/ 0 h 69"/>
                <a:gd name="T28" fmla="*/ 1 w 161"/>
                <a:gd name="T29" fmla="*/ 0 h 69"/>
                <a:gd name="T30" fmla="*/ 1 w 161"/>
                <a:gd name="T31" fmla="*/ 0 h 69"/>
                <a:gd name="T32" fmla="*/ 1 w 161"/>
                <a:gd name="T33" fmla="*/ 0 h 69"/>
                <a:gd name="T34" fmla="*/ 1 w 161"/>
                <a:gd name="T35" fmla="*/ 0 h 69"/>
                <a:gd name="T36" fmla="*/ 1 w 161"/>
                <a:gd name="T37" fmla="*/ 0 h 69"/>
                <a:gd name="T38" fmla="*/ 1 w 161"/>
                <a:gd name="T39" fmla="*/ 0 h 69"/>
                <a:gd name="T40" fmla="*/ 1 w 161"/>
                <a:gd name="T41" fmla="*/ 0 h 69"/>
                <a:gd name="T42" fmla="*/ 1 w 161"/>
                <a:gd name="T43" fmla="*/ 0 h 69"/>
                <a:gd name="T44" fmla="*/ 1 w 161"/>
                <a:gd name="T45" fmla="*/ 0 h 69"/>
                <a:gd name="T46" fmla="*/ 1 w 161"/>
                <a:gd name="T47" fmla="*/ 0 h 69"/>
                <a:gd name="T48" fmla="*/ 0 w 161"/>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69"/>
                <a:gd name="T77" fmla="*/ 161 w 161"/>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69">
                  <a:moveTo>
                    <a:pt x="0" y="69"/>
                  </a:moveTo>
                  <a:lnTo>
                    <a:pt x="14" y="52"/>
                  </a:lnTo>
                  <a:lnTo>
                    <a:pt x="30" y="36"/>
                  </a:lnTo>
                  <a:lnTo>
                    <a:pt x="49" y="22"/>
                  </a:lnTo>
                  <a:lnTo>
                    <a:pt x="69" y="11"/>
                  </a:lnTo>
                  <a:lnTo>
                    <a:pt x="90" y="4"/>
                  </a:lnTo>
                  <a:lnTo>
                    <a:pt x="110" y="0"/>
                  </a:lnTo>
                  <a:lnTo>
                    <a:pt x="130" y="4"/>
                  </a:lnTo>
                  <a:lnTo>
                    <a:pt x="147" y="13"/>
                  </a:lnTo>
                  <a:lnTo>
                    <a:pt x="158" y="25"/>
                  </a:lnTo>
                  <a:lnTo>
                    <a:pt x="161" y="37"/>
                  </a:lnTo>
                  <a:lnTo>
                    <a:pt x="156" y="47"/>
                  </a:lnTo>
                  <a:lnTo>
                    <a:pt x="148" y="55"/>
                  </a:lnTo>
                  <a:lnTo>
                    <a:pt x="136" y="61"/>
                  </a:lnTo>
                  <a:lnTo>
                    <a:pt x="121" y="64"/>
                  </a:lnTo>
                  <a:lnTo>
                    <a:pt x="105" y="61"/>
                  </a:lnTo>
                  <a:lnTo>
                    <a:pt x="90" y="54"/>
                  </a:lnTo>
                  <a:lnTo>
                    <a:pt x="77" y="49"/>
                  </a:lnTo>
                  <a:lnTo>
                    <a:pt x="63" y="47"/>
                  </a:lnTo>
                  <a:lnTo>
                    <a:pt x="48" y="50"/>
                  </a:lnTo>
                  <a:lnTo>
                    <a:pt x="34" y="54"/>
                  </a:lnTo>
                  <a:lnTo>
                    <a:pt x="21" y="59"/>
                  </a:lnTo>
                  <a:lnTo>
                    <a:pt x="10" y="64"/>
                  </a:lnTo>
                  <a:lnTo>
                    <a:pt x="2" y="68"/>
                  </a:lnTo>
                  <a:lnTo>
                    <a:pt x="0" y="6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1" name="Freeform 51"/>
            <p:cNvSpPr>
              <a:spLocks/>
            </p:cNvSpPr>
            <p:nvPr/>
          </p:nvSpPr>
          <p:spPr bwMode="auto">
            <a:xfrm>
              <a:off x="2356" y="2338"/>
              <a:ext cx="57" cy="66"/>
            </a:xfrm>
            <a:custGeom>
              <a:avLst/>
              <a:gdLst>
                <a:gd name="T0" fmla="*/ 0 w 114"/>
                <a:gd name="T1" fmla="*/ 0 h 133"/>
                <a:gd name="T2" fmla="*/ 1 w 114"/>
                <a:gd name="T3" fmla="*/ 0 h 133"/>
                <a:gd name="T4" fmla="*/ 1 w 114"/>
                <a:gd name="T5" fmla="*/ 0 h 133"/>
                <a:gd name="T6" fmla="*/ 1 w 114"/>
                <a:gd name="T7" fmla="*/ 0 h 133"/>
                <a:gd name="T8" fmla="*/ 1 w 114"/>
                <a:gd name="T9" fmla="*/ 0 h 133"/>
                <a:gd name="T10" fmla="*/ 1 w 114"/>
                <a:gd name="T11" fmla="*/ 0 h 133"/>
                <a:gd name="T12" fmla="*/ 1 w 114"/>
                <a:gd name="T13" fmla="*/ 0 h 133"/>
                <a:gd name="T14" fmla="*/ 1 w 114"/>
                <a:gd name="T15" fmla="*/ 0 h 133"/>
                <a:gd name="T16" fmla="*/ 1 w 114"/>
                <a:gd name="T17" fmla="*/ 0 h 133"/>
                <a:gd name="T18" fmla="*/ 1 w 114"/>
                <a:gd name="T19" fmla="*/ 0 h 133"/>
                <a:gd name="T20" fmla="*/ 1 w 114"/>
                <a:gd name="T21" fmla="*/ 0 h 133"/>
                <a:gd name="T22" fmla="*/ 1 w 114"/>
                <a:gd name="T23" fmla="*/ 0 h 133"/>
                <a:gd name="T24" fmla="*/ 1 w 114"/>
                <a:gd name="T25" fmla="*/ 0 h 133"/>
                <a:gd name="T26" fmla="*/ 1 w 114"/>
                <a:gd name="T27" fmla="*/ 0 h 133"/>
                <a:gd name="T28" fmla="*/ 1 w 114"/>
                <a:gd name="T29" fmla="*/ 0 h 133"/>
                <a:gd name="T30" fmla="*/ 1 w 114"/>
                <a:gd name="T31" fmla="*/ 0 h 133"/>
                <a:gd name="T32" fmla="*/ 1 w 114"/>
                <a:gd name="T33" fmla="*/ 0 h 133"/>
                <a:gd name="T34" fmla="*/ 1 w 114"/>
                <a:gd name="T35" fmla="*/ 0 h 133"/>
                <a:gd name="T36" fmla="*/ 1 w 114"/>
                <a:gd name="T37" fmla="*/ 0 h 133"/>
                <a:gd name="T38" fmla="*/ 1 w 114"/>
                <a:gd name="T39" fmla="*/ 0 h 133"/>
                <a:gd name="T40" fmla="*/ 1 w 114"/>
                <a:gd name="T41" fmla="*/ 0 h 133"/>
                <a:gd name="T42" fmla="*/ 1 w 114"/>
                <a:gd name="T43" fmla="*/ 0 h 133"/>
                <a:gd name="T44" fmla="*/ 1 w 114"/>
                <a:gd name="T45" fmla="*/ 0 h 133"/>
                <a:gd name="T46" fmla="*/ 1 w 114"/>
                <a:gd name="T47" fmla="*/ 0 h 133"/>
                <a:gd name="T48" fmla="*/ 0 w 114"/>
                <a:gd name="T49" fmla="*/ 0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133"/>
                <a:gd name="T77" fmla="*/ 114 w 114"/>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133">
                  <a:moveTo>
                    <a:pt x="0" y="133"/>
                  </a:moveTo>
                  <a:lnTo>
                    <a:pt x="1" y="111"/>
                  </a:lnTo>
                  <a:lnTo>
                    <a:pt x="5" y="88"/>
                  </a:lnTo>
                  <a:lnTo>
                    <a:pt x="11" y="65"/>
                  </a:lnTo>
                  <a:lnTo>
                    <a:pt x="22" y="44"/>
                  </a:lnTo>
                  <a:lnTo>
                    <a:pt x="35" y="25"/>
                  </a:lnTo>
                  <a:lnTo>
                    <a:pt x="49" y="12"/>
                  </a:lnTo>
                  <a:lnTo>
                    <a:pt x="67" y="2"/>
                  </a:lnTo>
                  <a:lnTo>
                    <a:pt x="86" y="0"/>
                  </a:lnTo>
                  <a:lnTo>
                    <a:pt x="102" y="4"/>
                  </a:lnTo>
                  <a:lnTo>
                    <a:pt x="112" y="12"/>
                  </a:lnTo>
                  <a:lnTo>
                    <a:pt x="114" y="22"/>
                  </a:lnTo>
                  <a:lnTo>
                    <a:pt x="112" y="35"/>
                  </a:lnTo>
                  <a:lnTo>
                    <a:pt x="105" y="46"/>
                  </a:lnTo>
                  <a:lnTo>
                    <a:pt x="94" y="56"/>
                  </a:lnTo>
                  <a:lnTo>
                    <a:pt x="81" y="65"/>
                  </a:lnTo>
                  <a:lnTo>
                    <a:pt x="64" y="67"/>
                  </a:lnTo>
                  <a:lnTo>
                    <a:pt x="52" y="69"/>
                  </a:lnTo>
                  <a:lnTo>
                    <a:pt x="39" y="77"/>
                  </a:lnTo>
                  <a:lnTo>
                    <a:pt x="29" y="88"/>
                  </a:lnTo>
                  <a:lnTo>
                    <a:pt x="18" y="99"/>
                  </a:lnTo>
                  <a:lnTo>
                    <a:pt x="11" y="112"/>
                  </a:lnTo>
                  <a:lnTo>
                    <a:pt x="5" y="122"/>
                  </a:lnTo>
                  <a:lnTo>
                    <a:pt x="1" y="130"/>
                  </a:lnTo>
                  <a:lnTo>
                    <a:pt x="0" y="13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2" name="Freeform 52"/>
            <p:cNvSpPr>
              <a:spLocks/>
            </p:cNvSpPr>
            <p:nvPr/>
          </p:nvSpPr>
          <p:spPr bwMode="auto">
            <a:xfrm>
              <a:off x="2332" y="2318"/>
              <a:ext cx="35" cy="82"/>
            </a:xfrm>
            <a:custGeom>
              <a:avLst/>
              <a:gdLst>
                <a:gd name="T0" fmla="*/ 1 w 70"/>
                <a:gd name="T1" fmla="*/ 1 h 163"/>
                <a:gd name="T2" fmla="*/ 1 w 70"/>
                <a:gd name="T3" fmla="*/ 1 h 163"/>
                <a:gd name="T4" fmla="*/ 1 w 70"/>
                <a:gd name="T5" fmla="*/ 1 h 163"/>
                <a:gd name="T6" fmla="*/ 1 w 70"/>
                <a:gd name="T7" fmla="*/ 1 h 163"/>
                <a:gd name="T8" fmla="*/ 0 w 70"/>
                <a:gd name="T9" fmla="*/ 1 h 163"/>
                <a:gd name="T10" fmla="*/ 0 w 70"/>
                <a:gd name="T11" fmla="*/ 1 h 163"/>
                <a:gd name="T12" fmla="*/ 1 w 70"/>
                <a:gd name="T13" fmla="*/ 1 h 163"/>
                <a:gd name="T14" fmla="*/ 1 w 70"/>
                <a:gd name="T15" fmla="*/ 1 h 163"/>
                <a:gd name="T16" fmla="*/ 1 w 70"/>
                <a:gd name="T17" fmla="*/ 1 h 163"/>
                <a:gd name="T18" fmla="*/ 1 w 70"/>
                <a:gd name="T19" fmla="*/ 0 h 163"/>
                <a:gd name="T20" fmla="*/ 1 w 70"/>
                <a:gd name="T21" fmla="*/ 1 h 163"/>
                <a:gd name="T22" fmla="*/ 1 w 70"/>
                <a:gd name="T23" fmla="*/ 1 h 163"/>
                <a:gd name="T24" fmla="*/ 1 w 70"/>
                <a:gd name="T25" fmla="*/ 1 h 163"/>
                <a:gd name="T26" fmla="*/ 1 w 70"/>
                <a:gd name="T27" fmla="*/ 1 h 163"/>
                <a:gd name="T28" fmla="*/ 1 w 70"/>
                <a:gd name="T29" fmla="*/ 1 h 163"/>
                <a:gd name="T30" fmla="*/ 1 w 70"/>
                <a:gd name="T31" fmla="*/ 1 h 163"/>
                <a:gd name="T32" fmla="*/ 1 w 70"/>
                <a:gd name="T33" fmla="*/ 1 h 163"/>
                <a:gd name="T34" fmla="*/ 1 w 70"/>
                <a:gd name="T35" fmla="*/ 1 h 163"/>
                <a:gd name="T36" fmla="*/ 1 w 70"/>
                <a:gd name="T37" fmla="*/ 1 h 163"/>
                <a:gd name="T38" fmla="*/ 1 w 70"/>
                <a:gd name="T39" fmla="*/ 1 h 163"/>
                <a:gd name="T40" fmla="*/ 1 w 70"/>
                <a:gd name="T41" fmla="*/ 1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63"/>
                <a:gd name="T65" fmla="*/ 70 w 70"/>
                <a:gd name="T66" fmla="*/ 163 h 1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63">
                  <a:moveTo>
                    <a:pt x="30" y="163"/>
                  </a:moveTo>
                  <a:lnTo>
                    <a:pt x="18" y="145"/>
                  </a:lnTo>
                  <a:lnTo>
                    <a:pt x="9" y="124"/>
                  </a:lnTo>
                  <a:lnTo>
                    <a:pt x="3" y="101"/>
                  </a:lnTo>
                  <a:lnTo>
                    <a:pt x="0" y="78"/>
                  </a:lnTo>
                  <a:lnTo>
                    <a:pt x="0" y="56"/>
                  </a:lnTo>
                  <a:lnTo>
                    <a:pt x="4" y="36"/>
                  </a:lnTo>
                  <a:lnTo>
                    <a:pt x="13" y="18"/>
                  </a:lnTo>
                  <a:lnTo>
                    <a:pt x="28" y="6"/>
                  </a:lnTo>
                  <a:lnTo>
                    <a:pt x="43" y="0"/>
                  </a:lnTo>
                  <a:lnTo>
                    <a:pt x="56" y="2"/>
                  </a:lnTo>
                  <a:lnTo>
                    <a:pt x="64" y="9"/>
                  </a:lnTo>
                  <a:lnTo>
                    <a:pt x="70" y="21"/>
                  </a:lnTo>
                  <a:lnTo>
                    <a:pt x="70" y="34"/>
                  </a:lnTo>
                  <a:lnTo>
                    <a:pt x="68" y="48"/>
                  </a:lnTo>
                  <a:lnTo>
                    <a:pt x="59" y="62"/>
                  </a:lnTo>
                  <a:lnTo>
                    <a:pt x="48" y="74"/>
                  </a:lnTo>
                  <a:lnTo>
                    <a:pt x="33" y="97"/>
                  </a:lnTo>
                  <a:lnTo>
                    <a:pt x="27" y="127"/>
                  </a:lnTo>
                  <a:lnTo>
                    <a:pt x="28" y="152"/>
                  </a:lnTo>
                  <a:lnTo>
                    <a:pt x="30" y="16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3" name="Freeform 53"/>
            <p:cNvSpPr>
              <a:spLocks/>
            </p:cNvSpPr>
            <p:nvPr/>
          </p:nvSpPr>
          <p:spPr bwMode="auto">
            <a:xfrm>
              <a:off x="2376" y="1599"/>
              <a:ext cx="180" cy="174"/>
            </a:xfrm>
            <a:custGeom>
              <a:avLst/>
              <a:gdLst>
                <a:gd name="T0" fmla="*/ 0 w 361"/>
                <a:gd name="T1" fmla="*/ 1 h 348"/>
                <a:gd name="T2" fmla="*/ 0 w 361"/>
                <a:gd name="T3" fmla="*/ 1 h 348"/>
                <a:gd name="T4" fmla="*/ 0 w 361"/>
                <a:gd name="T5" fmla="*/ 0 h 348"/>
                <a:gd name="T6" fmla="*/ 0 w 361"/>
                <a:gd name="T7" fmla="*/ 0 h 348"/>
                <a:gd name="T8" fmla="*/ 0 w 361"/>
                <a:gd name="T9" fmla="*/ 1 h 348"/>
                <a:gd name="T10" fmla="*/ 0 w 361"/>
                <a:gd name="T11" fmla="*/ 1 h 348"/>
                <a:gd name="T12" fmla="*/ 0 w 361"/>
                <a:gd name="T13" fmla="*/ 1 h 348"/>
                <a:gd name="T14" fmla="*/ 0 w 361"/>
                <a:gd name="T15" fmla="*/ 1 h 348"/>
                <a:gd name="T16" fmla="*/ 0 w 361"/>
                <a:gd name="T17" fmla="*/ 1 h 348"/>
                <a:gd name="T18" fmla="*/ 0 w 361"/>
                <a:gd name="T19" fmla="*/ 1 h 348"/>
                <a:gd name="T20" fmla="*/ 0 w 361"/>
                <a:gd name="T21" fmla="*/ 1 h 348"/>
                <a:gd name="T22" fmla="*/ 0 w 361"/>
                <a:gd name="T23" fmla="*/ 1 h 348"/>
                <a:gd name="T24" fmla="*/ 0 w 361"/>
                <a:gd name="T25" fmla="*/ 1 h 348"/>
                <a:gd name="T26" fmla="*/ 0 w 361"/>
                <a:gd name="T27" fmla="*/ 1 h 348"/>
                <a:gd name="T28" fmla="*/ 0 w 361"/>
                <a:gd name="T29" fmla="*/ 1 h 348"/>
                <a:gd name="T30" fmla="*/ 0 w 361"/>
                <a:gd name="T31" fmla="*/ 1 h 348"/>
                <a:gd name="T32" fmla="*/ 0 w 361"/>
                <a:gd name="T33" fmla="*/ 1 h 348"/>
                <a:gd name="T34" fmla="*/ 0 w 361"/>
                <a:gd name="T35" fmla="*/ 1 h 348"/>
                <a:gd name="T36" fmla="*/ 0 w 361"/>
                <a:gd name="T37" fmla="*/ 1 h 348"/>
                <a:gd name="T38" fmla="*/ 0 w 361"/>
                <a:gd name="T39" fmla="*/ 1 h 348"/>
                <a:gd name="T40" fmla="*/ 0 w 361"/>
                <a:gd name="T41" fmla="*/ 1 h 348"/>
                <a:gd name="T42" fmla="*/ 0 w 361"/>
                <a:gd name="T43" fmla="*/ 1 h 348"/>
                <a:gd name="T44" fmla="*/ 0 w 361"/>
                <a:gd name="T45" fmla="*/ 1 h 348"/>
                <a:gd name="T46" fmla="*/ 0 w 361"/>
                <a:gd name="T47" fmla="*/ 1 h 348"/>
                <a:gd name="T48" fmla="*/ 0 w 361"/>
                <a:gd name="T49" fmla="*/ 1 h 348"/>
                <a:gd name="T50" fmla="*/ 0 w 361"/>
                <a:gd name="T51" fmla="*/ 1 h 348"/>
                <a:gd name="T52" fmla="*/ 0 w 361"/>
                <a:gd name="T53" fmla="*/ 1 h 348"/>
                <a:gd name="T54" fmla="*/ 0 w 361"/>
                <a:gd name="T55" fmla="*/ 1 h 348"/>
                <a:gd name="T56" fmla="*/ 0 w 361"/>
                <a:gd name="T57" fmla="*/ 1 h 348"/>
                <a:gd name="T58" fmla="*/ 0 w 361"/>
                <a:gd name="T59" fmla="*/ 1 h 348"/>
                <a:gd name="T60" fmla="*/ 0 w 361"/>
                <a:gd name="T61" fmla="*/ 1 h 348"/>
                <a:gd name="T62" fmla="*/ 0 w 361"/>
                <a:gd name="T63" fmla="*/ 1 h 348"/>
                <a:gd name="T64" fmla="*/ 0 w 361"/>
                <a:gd name="T65" fmla="*/ 1 h 348"/>
                <a:gd name="T66" fmla="*/ 0 w 361"/>
                <a:gd name="T67" fmla="*/ 1 h 348"/>
                <a:gd name="T68" fmla="*/ 0 w 361"/>
                <a:gd name="T69" fmla="*/ 1 h 348"/>
                <a:gd name="T70" fmla="*/ 0 w 361"/>
                <a:gd name="T71" fmla="*/ 1 h 348"/>
                <a:gd name="T72" fmla="*/ 0 w 361"/>
                <a:gd name="T73" fmla="*/ 1 h 348"/>
                <a:gd name="T74" fmla="*/ 0 w 361"/>
                <a:gd name="T75" fmla="*/ 1 h 348"/>
                <a:gd name="T76" fmla="*/ 0 w 361"/>
                <a:gd name="T77" fmla="*/ 1 h 348"/>
                <a:gd name="T78" fmla="*/ 0 w 361"/>
                <a:gd name="T79" fmla="*/ 1 h 348"/>
                <a:gd name="T80" fmla="*/ 0 w 361"/>
                <a:gd name="T81" fmla="*/ 1 h 3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1"/>
                <a:gd name="T124" fmla="*/ 0 h 348"/>
                <a:gd name="T125" fmla="*/ 361 w 361"/>
                <a:gd name="T126" fmla="*/ 348 h 3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1" h="348">
                  <a:moveTo>
                    <a:pt x="8" y="6"/>
                  </a:moveTo>
                  <a:lnTo>
                    <a:pt x="0" y="1"/>
                  </a:lnTo>
                  <a:lnTo>
                    <a:pt x="0" y="0"/>
                  </a:lnTo>
                  <a:lnTo>
                    <a:pt x="8" y="0"/>
                  </a:lnTo>
                  <a:lnTo>
                    <a:pt x="23" y="4"/>
                  </a:lnTo>
                  <a:lnTo>
                    <a:pt x="44" y="8"/>
                  </a:lnTo>
                  <a:lnTo>
                    <a:pt x="69" y="16"/>
                  </a:lnTo>
                  <a:lnTo>
                    <a:pt x="98" y="27"/>
                  </a:lnTo>
                  <a:lnTo>
                    <a:pt x="129" y="39"/>
                  </a:lnTo>
                  <a:lnTo>
                    <a:pt x="162" y="55"/>
                  </a:lnTo>
                  <a:lnTo>
                    <a:pt x="196" y="74"/>
                  </a:lnTo>
                  <a:lnTo>
                    <a:pt x="229" y="96"/>
                  </a:lnTo>
                  <a:lnTo>
                    <a:pt x="262" y="120"/>
                  </a:lnTo>
                  <a:lnTo>
                    <a:pt x="291" y="146"/>
                  </a:lnTo>
                  <a:lnTo>
                    <a:pt x="317" y="178"/>
                  </a:lnTo>
                  <a:lnTo>
                    <a:pt x="340" y="210"/>
                  </a:lnTo>
                  <a:lnTo>
                    <a:pt x="356" y="247"/>
                  </a:lnTo>
                  <a:lnTo>
                    <a:pt x="361" y="267"/>
                  </a:lnTo>
                  <a:lnTo>
                    <a:pt x="358" y="287"/>
                  </a:lnTo>
                  <a:lnTo>
                    <a:pt x="354" y="304"/>
                  </a:lnTo>
                  <a:lnTo>
                    <a:pt x="346" y="319"/>
                  </a:lnTo>
                  <a:lnTo>
                    <a:pt x="336" y="331"/>
                  </a:lnTo>
                  <a:lnTo>
                    <a:pt x="328" y="340"/>
                  </a:lnTo>
                  <a:lnTo>
                    <a:pt x="323" y="346"/>
                  </a:lnTo>
                  <a:lnTo>
                    <a:pt x="320" y="348"/>
                  </a:lnTo>
                  <a:lnTo>
                    <a:pt x="321" y="346"/>
                  </a:lnTo>
                  <a:lnTo>
                    <a:pt x="326" y="341"/>
                  </a:lnTo>
                  <a:lnTo>
                    <a:pt x="331" y="332"/>
                  </a:lnTo>
                  <a:lnTo>
                    <a:pt x="336" y="320"/>
                  </a:lnTo>
                  <a:lnTo>
                    <a:pt x="340" y="305"/>
                  </a:lnTo>
                  <a:lnTo>
                    <a:pt x="342" y="287"/>
                  </a:lnTo>
                  <a:lnTo>
                    <a:pt x="341" y="267"/>
                  </a:lnTo>
                  <a:lnTo>
                    <a:pt x="336" y="244"/>
                  </a:lnTo>
                  <a:lnTo>
                    <a:pt x="326" y="220"/>
                  </a:lnTo>
                  <a:lnTo>
                    <a:pt x="309" y="194"/>
                  </a:lnTo>
                  <a:lnTo>
                    <a:pt x="283" y="165"/>
                  </a:lnTo>
                  <a:lnTo>
                    <a:pt x="250" y="136"/>
                  </a:lnTo>
                  <a:lnTo>
                    <a:pt x="207" y="105"/>
                  </a:lnTo>
                  <a:lnTo>
                    <a:pt x="153" y="73"/>
                  </a:lnTo>
                  <a:lnTo>
                    <a:pt x="88" y="39"/>
                  </a:lnTo>
                  <a:lnTo>
                    <a:pt x="8" y="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4" name="Freeform 54"/>
            <p:cNvSpPr>
              <a:spLocks/>
            </p:cNvSpPr>
            <p:nvPr/>
          </p:nvSpPr>
          <p:spPr bwMode="auto">
            <a:xfrm>
              <a:off x="2332" y="2439"/>
              <a:ext cx="63" cy="171"/>
            </a:xfrm>
            <a:custGeom>
              <a:avLst/>
              <a:gdLst>
                <a:gd name="T0" fmla="*/ 1 w 126"/>
                <a:gd name="T1" fmla="*/ 0 h 343"/>
                <a:gd name="T2" fmla="*/ 1 w 126"/>
                <a:gd name="T3" fmla="*/ 0 h 343"/>
                <a:gd name="T4" fmla="*/ 1 w 126"/>
                <a:gd name="T5" fmla="*/ 0 h 343"/>
                <a:gd name="T6" fmla="*/ 0 w 126"/>
                <a:gd name="T7" fmla="*/ 0 h 343"/>
                <a:gd name="T8" fmla="*/ 1 w 126"/>
                <a:gd name="T9" fmla="*/ 0 h 343"/>
                <a:gd name="T10" fmla="*/ 1 w 126"/>
                <a:gd name="T11" fmla="*/ 0 h 343"/>
                <a:gd name="T12" fmla="*/ 1 w 126"/>
                <a:gd name="T13" fmla="*/ 0 h 343"/>
                <a:gd name="T14" fmla="*/ 1 w 126"/>
                <a:gd name="T15" fmla="*/ 0 h 343"/>
                <a:gd name="T16" fmla="*/ 1 w 126"/>
                <a:gd name="T17" fmla="*/ 0 h 343"/>
                <a:gd name="T18" fmla="*/ 1 w 126"/>
                <a:gd name="T19" fmla="*/ 0 h 343"/>
                <a:gd name="T20" fmla="*/ 1 w 126"/>
                <a:gd name="T21" fmla="*/ 0 h 343"/>
                <a:gd name="T22" fmla="*/ 1 w 126"/>
                <a:gd name="T23" fmla="*/ 0 h 343"/>
                <a:gd name="T24" fmla="*/ 1 w 126"/>
                <a:gd name="T25" fmla="*/ 0 h 343"/>
                <a:gd name="T26" fmla="*/ 1 w 126"/>
                <a:gd name="T27" fmla="*/ 0 h 343"/>
                <a:gd name="T28" fmla="*/ 1 w 126"/>
                <a:gd name="T29" fmla="*/ 0 h 343"/>
                <a:gd name="T30" fmla="*/ 1 w 126"/>
                <a:gd name="T31" fmla="*/ 0 h 343"/>
                <a:gd name="T32" fmla="*/ 1 w 126"/>
                <a:gd name="T33" fmla="*/ 0 h 343"/>
                <a:gd name="T34" fmla="*/ 1 w 126"/>
                <a:gd name="T35" fmla="*/ 0 h 343"/>
                <a:gd name="T36" fmla="*/ 1 w 126"/>
                <a:gd name="T37" fmla="*/ 0 h 343"/>
                <a:gd name="T38" fmla="*/ 1 w 126"/>
                <a:gd name="T39" fmla="*/ 0 h 343"/>
                <a:gd name="T40" fmla="*/ 1 w 126"/>
                <a:gd name="T41" fmla="*/ 0 h 343"/>
                <a:gd name="T42" fmla="*/ 1 w 126"/>
                <a:gd name="T43" fmla="*/ 0 h 343"/>
                <a:gd name="T44" fmla="*/ 1 w 126"/>
                <a:gd name="T45" fmla="*/ 0 h 343"/>
                <a:gd name="T46" fmla="*/ 1 w 126"/>
                <a:gd name="T47" fmla="*/ 0 h 343"/>
                <a:gd name="T48" fmla="*/ 1 w 126"/>
                <a:gd name="T49" fmla="*/ 0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6"/>
                <a:gd name="T76" fmla="*/ 0 h 343"/>
                <a:gd name="T77" fmla="*/ 126 w 126"/>
                <a:gd name="T78" fmla="*/ 343 h 3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6" h="343">
                  <a:moveTo>
                    <a:pt x="25" y="0"/>
                  </a:moveTo>
                  <a:lnTo>
                    <a:pt x="10" y="30"/>
                  </a:lnTo>
                  <a:lnTo>
                    <a:pt x="2" y="71"/>
                  </a:lnTo>
                  <a:lnTo>
                    <a:pt x="0" y="121"/>
                  </a:lnTo>
                  <a:lnTo>
                    <a:pt x="5" y="175"/>
                  </a:lnTo>
                  <a:lnTo>
                    <a:pt x="19" y="228"/>
                  </a:lnTo>
                  <a:lnTo>
                    <a:pt x="43" y="276"/>
                  </a:lnTo>
                  <a:lnTo>
                    <a:pt x="79" y="316"/>
                  </a:lnTo>
                  <a:lnTo>
                    <a:pt x="126" y="343"/>
                  </a:lnTo>
                  <a:lnTo>
                    <a:pt x="123" y="341"/>
                  </a:lnTo>
                  <a:lnTo>
                    <a:pt x="115" y="332"/>
                  </a:lnTo>
                  <a:lnTo>
                    <a:pt x="102" y="321"/>
                  </a:lnTo>
                  <a:lnTo>
                    <a:pt x="87" y="306"/>
                  </a:lnTo>
                  <a:lnTo>
                    <a:pt x="71" y="288"/>
                  </a:lnTo>
                  <a:lnTo>
                    <a:pt x="55" y="267"/>
                  </a:lnTo>
                  <a:lnTo>
                    <a:pt x="41" y="245"/>
                  </a:lnTo>
                  <a:lnTo>
                    <a:pt x="30" y="221"/>
                  </a:lnTo>
                  <a:lnTo>
                    <a:pt x="19" y="183"/>
                  </a:lnTo>
                  <a:lnTo>
                    <a:pt x="13" y="145"/>
                  </a:lnTo>
                  <a:lnTo>
                    <a:pt x="12" y="108"/>
                  </a:lnTo>
                  <a:lnTo>
                    <a:pt x="13" y="73"/>
                  </a:lnTo>
                  <a:lnTo>
                    <a:pt x="17" y="43"/>
                  </a:lnTo>
                  <a:lnTo>
                    <a:pt x="20" y="20"/>
                  </a:lnTo>
                  <a:lnTo>
                    <a:pt x="24" y="5"/>
                  </a:lnTo>
                  <a:lnTo>
                    <a:pt x="2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5" name="Freeform 55"/>
            <p:cNvSpPr>
              <a:spLocks/>
            </p:cNvSpPr>
            <p:nvPr/>
          </p:nvSpPr>
          <p:spPr bwMode="auto">
            <a:xfrm>
              <a:off x="2684" y="2480"/>
              <a:ext cx="165" cy="80"/>
            </a:xfrm>
            <a:custGeom>
              <a:avLst/>
              <a:gdLst>
                <a:gd name="T0" fmla="*/ 0 w 332"/>
                <a:gd name="T1" fmla="*/ 1 h 160"/>
                <a:gd name="T2" fmla="*/ 0 w 332"/>
                <a:gd name="T3" fmla="*/ 1 h 160"/>
                <a:gd name="T4" fmla="*/ 0 w 332"/>
                <a:gd name="T5" fmla="*/ 1 h 160"/>
                <a:gd name="T6" fmla="*/ 0 w 332"/>
                <a:gd name="T7" fmla="*/ 1 h 160"/>
                <a:gd name="T8" fmla="*/ 0 w 332"/>
                <a:gd name="T9" fmla="*/ 1 h 160"/>
                <a:gd name="T10" fmla="*/ 0 w 332"/>
                <a:gd name="T11" fmla="*/ 1 h 160"/>
                <a:gd name="T12" fmla="*/ 0 w 332"/>
                <a:gd name="T13" fmla="*/ 1 h 160"/>
                <a:gd name="T14" fmla="*/ 0 w 332"/>
                <a:gd name="T15" fmla="*/ 1 h 160"/>
                <a:gd name="T16" fmla="*/ 0 w 332"/>
                <a:gd name="T17" fmla="*/ 1 h 160"/>
                <a:gd name="T18" fmla="*/ 0 w 332"/>
                <a:gd name="T19" fmla="*/ 1 h 160"/>
                <a:gd name="T20" fmla="*/ 0 w 332"/>
                <a:gd name="T21" fmla="*/ 1 h 160"/>
                <a:gd name="T22" fmla="*/ 0 w 332"/>
                <a:gd name="T23" fmla="*/ 1 h 160"/>
                <a:gd name="T24" fmla="*/ 0 w 332"/>
                <a:gd name="T25" fmla="*/ 0 h 160"/>
                <a:gd name="T26" fmla="*/ 0 w 332"/>
                <a:gd name="T27" fmla="*/ 0 h 160"/>
                <a:gd name="T28" fmla="*/ 0 w 332"/>
                <a:gd name="T29" fmla="*/ 1 h 160"/>
                <a:gd name="T30" fmla="*/ 0 w 332"/>
                <a:gd name="T31" fmla="*/ 1 h 160"/>
                <a:gd name="T32" fmla="*/ 0 w 332"/>
                <a:gd name="T33" fmla="*/ 1 h 160"/>
                <a:gd name="T34" fmla="*/ 0 w 332"/>
                <a:gd name="T35" fmla="*/ 1 h 160"/>
                <a:gd name="T36" fmla="*/ 0 w 332"/>
                <a:gd name="T37" fmla="*/ 1 h 160"/>
                <a:gd name="T38" fmla="*/ 0 w 332"/>
                <a:gd name="T39" fmla="*/ 1 h 160"/>
                <a:gd name="T40" fmla="*/ 0 w 332"/>
                <a:gd name="T41" fmla="*/ 1 h 160"/>
                <a:gd name="T42" fmla="*/ 0 w 332"/>
                <a:gd name="T43" fmla="*/ 1 h 160"/>
                <a:gd name="T44" fmla="*/ 0 w 332"/>
                <a:gd name="T45" fmla="*/ 1 h 160"/>
                <a:gd name="T46" fmla="*/ 0 w 332"/>
                <a:gd name="T47" fmla="*/ 1 h 160"/>
                <a:gd name="T48" fmla="*/ 0 w 332"/>
                <a:gd name="T49" fmla="*/ 1 h 160"/>
                <a:gd name="T50" fmla="*/ 0 w 332"/>
                <a:gd name="T51" fmla="*/ 1 h 160"/>
                <a:gd name="T52" fmla="*/ 0 w 332"/>
                <a:gd name="T53" fmla="*/ 1 h 160"/>
                <a:gd name="T54" fmla="*/ 0 w 332"/>
                <a:gd name="T55" fmla="*/ 1 h 160"/>
                <a:gd name="T56" fmla="*/ 0 w 332"/>
                <a:gd name="T57" fmla="*/ 1 h 160"/>
                <a:gd name="T58" fmla="*/ 0 w 332"/>
                <a:gd name="T59" fmla="*/ 1 h 160"/>
                <a:gd name="T60" fmla="*/ 0 w 332"/>
                <a:gd name="T61" fmla="*/ 1 h 160"/>
                <a:gd name="T62" fmla="*/ 0 w 332"/>
                <a:gd name="T63" fmla="*/ 1 h 160"/>
                <a:gd name="T64" fmla="*/ 0 w 332"/>
                <a:gd name="T65" fmla="*/ 1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160"/>
                <a:gd name="T101" fmla="*/ 332 w 332"/>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160">
                  <a:moveTo>
                    <a:pt x="332" y="160"/>
                  </a:moveTo>
                  <a:lnTo>
                    <a:pt x="326" y="146"/>
                  </a:lnTo>
                  <a:lnTo>
                    <a:pt x="318" y="130"/>
                  </a:lnTo>
                  <a:lnTo>
                    <a:pt x="305" y="114"/>
                  </a:lnTo>
                  <a:lnTo>
                    <a:pt x="290" y="96"/>
                  </a:lnTo>
                  <a:lnTo>
                    <a:pt x="273" y="79"/>
                  </a:lnTo>
                  <a:lnTo>
                    <a:pt x="254" y="63"/>
                  </a:lnTo>
                  <a:lnTo>
                    <a:pt x="232" y="48"/>
                  </a:lnTo>
                  <a:lnTo>
                    <a:pt x="208" y="34"/>
                  </a:lnTo>
                  <a:lnTo>
                    <a:pt x="183" y="21"/>
                  </a:lnTo>
                  <a:lnTo>
                    <a:pt x="158" y="11"/>
                  </a:lnTo>
                  <a:lnTo>
                    <a:pt x="132" y="4"/>
                  </a:lnTo>
                  <a:lnTo>
                    <a:pt x="104" y="0"/>
                  </a:lnTo>
                  <a:lnTo>
                    <a:pt x="77" y="0"/>
                  </a:lnTo>
                  <a:lnTo>
                    <a:pt x="51" y="2"/>
                  </a:lnTo>
                  <a:lnTo>
                    <a:pt x="26" y="10"/>
                  </a:lnTo>
                  <a:lnTo>
                    <a:pt x="0" y="23"/>
                  </a:lnTo>
                  <a:lnTo>
                    <a:pt x="5" y="21"/>
                  </a:lnTo>
                  <a:lnTo>
                    <a:pt x="15" y="19"/>
                  </a:lnTo>
                  <a:lnTo>
                    <a:pt x="33" y="17"/>
                  </a:lnTo>
                  <a:lnTo>
                    <a:pt x="54" y="15"/>
                  </a:lnTo>
                  <a:lnTo>
                    <a:pt x="79" y="13"/>
                  </a:lnTo>
                  <a:lnTo>
                    <a:pt x="105" y="15"/>
                  </a:lnTo>
                  <a:lnTo>
                    <a:pt x="132" y="18"/>
                  </a:lnTo>
                  <a:lnTo>
                    <a:pt x="157" y="24"/>
                  </a:lnTo>
                  <a:lnTo>
                    <a:pt x="194" y="39"/>
                  </a:lnTo>
                  <a:lnTo>
                    <a:pt x="226" y="59"/>
                  </a:lnTo>
                  <a:lnTo>
                    <a:pt x="256" y="81"/>
                  </a:lnTo>
                  <a:lnTo>
                    <a:pt x="282" y="104"/>
                  </a:lnTo>
                  <a:lnTo>
                    <a:pt x="303" y="125"/>
                  </a:lnTo>
                  <a:lnTo>
                    <a:pt x="318" y="144"/>
                  </a:lnTo>
                  <a:lnTo>
                    <a:pt x="329" y="155"/>
                  </a:lnTo>
                  <a:lnTo>
                    <a:pt x="332" y="16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6" name="Freeform 56"/>
            <p:cNvSpPr>
              <a:spLocks/>
            </p:cNvSpPr>
            <p:nvPr/>
          </p:nvSpPr>
          <p:spPr bwMode="auto">
            <a:xfrm>
              <a:off x="2464" y="1984"/>
              <a:ext cx="186" cy="670"/>
            </a:xfrm>
            <a:custGeom>
              <a:avLst/>
              <a:gdLst>
                <a:gd name="T0" fmla="*/ 0 w 373"/>
                <a:gd name="T1" fmla="*/ 1 h 1340"/>
                <a:gd name="T2" fmla="*/ 0 w 373"/>
                <a:gd name="T3" fmla="*/ 1 h 1340"/>
                <a:gd name="T4" fmla="*/ 0 w 373"/>
                <a:gd name="T5" fmla="*/ 1 h 1340"/>
                <a:gd name="T6" fmla="*/ 0 w 373"/>
                <a:gd name="T7" fmla="*/ 1 h 1340"/>
                <a:gd name="T8" fmla="*/ 0 w 373"/>
                <a:gd name="T9" fmla="*/ 1 h 1340"/>
                <a:gd name="T10" fmla="*/ 0 w 373"/>
                <a:gd name="T11" fmla="*/ 1 h 1340"/>
                <a:gd name="T12" fmla="*/ 0 w 373"/>
                <a:gd name="T13" fmla="*/ 1 h 1340"/>
                <a:gd name="T14" fmla="*/ 0 w 373"/>
                <a:gd name="T15" fmla="*/ 1 h 1340"/>
                <a:gd name="T16" fmla="*/ 0 w 373"/>
                <a:gd name="T17" fmla="*/ 1 h 1340"/>
                <a:gd name="T18" fmla="*/ 0 w 373"/>
                <a:gd name="T19" fmla="*/ 1 h 1340"/>
                <a:gd name="T20" fmla="*/ 0 w 373"/>
                <a:gd name="T21" fmla="*/ 1 h 1340"/>
                <a:gd name="T22" fmla="*/ 0 w 373"/>
                <a:gd name="T23" fmla="*/ 1 h 1340"/>
                <a:gd name="T24" fmla="*/ 0 w 373"/>
                <a:gd name="T25" fmla="*/ 1 h 1340"/>
                <a:gd name="T26" fmla="*/ 0 w 373"/>
                <a:gd name="T27" fmla="*/ 1 h 1340"/>
                <a:gd name="T28" fmla="*/ 0 w 373"/>
                <a:gd name="T29" fmla="*/ 1 h 1340"/>
                <a:gd name="T30" fmla="*/ 0 w 373"/>
                <a:gd name="T31" fmla="*/ 1 h 1340"/>
                <a:gd name="T32" fmla="*/ 0 w 373"/>
                <a:gd name="T33" fmla="*/ 1 h 1340"/>
                <a:gd name="T34" fmla="*/ 0 w 373"/>
                <a:gd name="T35" fmla="*/ 1 h 1340"/>
                <a:gd name="T36" fmla="*/ 0 w 373"/>
                <a:gd name="T37" fmla="*/ 1 h 1340"/>
                <a:gd name="T38" fmla="*/ 0 w 373"/>
                <a:gd name="T39" fmla="*/ 1 h 1340"/>
                <a:gd name="T40" fmla="*/ 0 w 373"/>
                <a:gd name="T41" fmla="*/ 1 h 1340"/>
                <a:gd name="T42" fmla="*/ 0 w 373"/>
                <a:gd name="T43" fmla="*/ 1 h 1340"/>
                <a:gd name="T44" fmla="*/ 0 w 373"/>
                <a:gd name="T45" fmla="*/ 1 h 1340"/>
                <a:gd name="T46" fmla="*/ 0 w 373"/>
                <a:gd name="T47" fmla="*/ 1 h 1340"/>
                <a:gd name="T48" fmla="*/ 0 w 373"/>
                <a:gd name="T49" fmla="*/ 1 h 1340"/>
                <a:gd name="T50" fmla="*/ 0 w 373"/>
                <a:gd name="T51" fmla="*/ 1 h 1340"/>
                <a:gd name="T52" fmla="*/ 0 w 373"/>
                <a:gd name="T53" fmla="*/ 1 h 1340"/>
                <a:gd name="T54" fmla="*/ 0 w 373"/>
                <a:gd name="T55" fmla="*/ 1 h 1340"/>
                <a:gd name="T56" fmla="*/ 0 w 373"/>
                <a:gd name="T57" fmla="*/ 1 h 1340"/>
                <a:gd name="T58" fmla="*/ 0 w 373"/>
                <a:gd name="T59" fmla="*/ 1 h 1340"/>
                <a:gd name="T60" fmla="*/ 0 w 373"/>
                <a:gd name="T61" fmla="*/ 1 h 1340"/>
                <a:gd name="T62" fmla="*/ 0 w 373"/>
                <a:gd name="T63" fmla="*/ 1 h 1340"/>
                <a:gd name="T64" fmla="*/ 0 w 373"/>
                <a:gd name="T65" fmla="*/ 1 h 1340"/>
                <a:gd name="T66" fmla="*/ 0 w 373"/>
                <a:gd name="T67" fmla="*/ 1 h 1340"/>
                <a:gd name="T68" fmla="*/ 0 w 373"/>
                <a:gd name="T69" fmla="*/ 1 h 1340"/>
                <a:gd name="T70" fmla="*/ 0 w 373"/>
                <a:gd name="T71" fmla="*/ 1 h 1340"/>
                <a:gd name="T72" fmla="*/ 0 w 373"/>
                <a:gd name="T73" fmla="*/ 1 h 1340"/>
                <a:gd name="T74" fmla="*/ 0 w 373"/>
                <a:gd name="T75" fmla="*/ 1 h 1340"/>
                <a:gd name="T76" fmla="*/ 0 w 373"/>
                <a:gd name="T77" fmla="*/ 1 h 1340"/>
                <a:gd name="T78" fmla="*/ 0 w 373"/>
                <a:gd name="T79" fmla="*/ 1 h 1340"/>
                <a:gd name="T80" fmla="*/ 0 w 373"/>
                <a:gd name="T81" fmla="*/ 1 h 1340"/>
                <a:gd name="T82" fmla="*/ 0 w 373"/>
                <a:gd name="T83" fmla="*/ 1 h 1340"/>
                <a:gd name="T84" fmla="*/ 0 w 373"/>
                <a:gd name="T85" fmla="*/ 1 h 1340"/>
                <a:gd name="T86" fmla="*/ 0 w 373"/>
                <a:gd name="T87" fmla="*/ 1 h 1340"/>
                <a:gd name="T88" fmla="*/ 0 w 373"/>
                <a:gd name="T89" fmla="*/ 1 h 1340"/>
                <a:gd name="T90" fmla="*/ 0 w 373"/>
                <a:gd name="T91" fmla="*/ 1 h 1340"/>
                <a:gd name="T92" fmla="*/ 0 w 373"/>
                <a:gd name="T93" fmla="*/ 1 h 1340"/>
                <a:gd name="T94" fmla="*/ 0 w 373"/>
                <a:gd name="T95" fmla="*/ 1 h 1340"/>
                <a:gd name="T96" fmla="*/ 0 w 373"/>
                <a:gd name="T97" fmla="*/ 1 h 1340"/>
                <a:gd name="T98" fmla="*/ 0 w 373"/>
                <a:gd name="T99" fmla="*/ 1 h 1340"/>
                <a:gd name="T100" fmla="*/ 0 w 373"/>
                <a:gd name="T101" fmla="*/ 1 h 1340"/>
                <a:gd name="T102" fmla="*/ 0 w 373"/>
                <a:gd name="T103" fmla="*/ 1 h 1340"/>
                <a:gd name="T104" fmla="*/ 0 w 373"/>
                <a:gd name="T105" fmla="*/ 1 h 1340"/>
                <a:gd name="T106" fmla="*/ 0 w 373"/>
                <a:gd name="T107" fmla="*/ 1 h 1340"/>
                <a:gd name="T108" fmla="*/ 0 w 373"/>
                <a:gd name="T109" fmla="*/ 1 h 1340"/>
                <a:gd name="T110" fmla="*/ 0 w 373"/>
                <a:gd name="T111" fmla="*/ 1 h 13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3"/>
                <a:gd name="T169" fmla="*/ 0 h 1340"/>
                <a:gd name="T170" fmla="*/ 373 w 373"/>
                <a:gd name="T171" fmla="*/ 1340 h 13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3" h="1340">
                  <a:moveTo>
                    <a:pt x="373" y="1336"/>
                  </a:moveTo>
                  <a:lnTo>
                    <a:pt x="330" y="1333"/>
                  </a:lnTo>
                  <a:lnTo>
                    <a:pt x="286" y="1329"/>
                  </a:lnTo>
                  <a:lnTo>
                    <a:pt x="242" y="1323"/>
                  </a:lnTo>
                  <a:lnTo>
                    <a:pt x="201" y="1315"/>
                  </a:lnTo>
                  <a:lnTo>
                    <a:pt x="162" y="1304"/>
                  </a:lnTo>
                  <a:lnTo>
                    <a:pt x="127" y="1287"/>
                  </a:lnTo>
                  <a:lnTo>
                    <a:pt x="96" y="1268"/>
                  </a:lnTo>
                  <a:lnTo>
                    <a:pt x="72" y="1242"/>
                  </a:lnTo>
                  <a:lnTo>
                    <a:pt x="53" y="1211"/>
                  </a:lnTo>
                  <a:lnTo>
                    <a:pt x="43" y="1175"/>
                  </a:lnTo>
                  <a:lnTo>
                    <a:pt x="42" y="1130"/>
                  </a:lnTo>
                  <a:lnTo>
                    <a:pt x="50" y="1077"/>
                  </a:lnTo>
                  <a:lnTo>
                    <a:pt x="68" y="1017"/>
                  </a:lnTo>
                  <a:lnTo>
                    <a:pt x="99" y="946"/>
                  </a:lnTo>
                  <a:lnTo>
                    <a:pt x="142" y="867"/>
                  </a:lnTo>
                  <a:lnTo>
                    <a:pt x="200" y="777"/>
                  </a:lnTo>
                  <a:lnTo>
                    <a:pt x="248" y="700"/>
                  </a:lnTo>
                  <a:lnTo>
                    <a:pt x="287" y="626"/>
                  </a:lnTo>
                  <a:lnTo>
                    <a:pt x="318" y="556"/>
                  </a:lnTo>
                  <a:lnTo>
                    <a:pt x="341" y="489"/>
                  </a:lnTo>
                  <a:lnTo>
                    <a:pt x="357" y="426"/>
                  </a:lnTo>
                  <a:lnTo>
                    <a:pt x="365" y="366"/>
                  </a:lnTo>
                  <a:lnTo>
                    <a:pt x="368" y="310"/>
                  </a:lnTo>
                  <a:lnTo>
                    <a:pt x="364" y="258"/>
                  </a:lnTo>
                  <a:lnTo>
                    <a:pt x="355" y="210"/>
                  </a:lnTo>
                  <a:lnTo>
                    <a:pt x="341" y="167"/>
                  </a:lnTo>
                  <a:lnTo>
                    <a:pt x="323" y="129"/>
                  </a:lnTo>
                  <a:lnTo>
                    <a:pt x="301" y="94"/>
                  </a:lnTo>
                  <a:lnTo>
                    <a:pt x="276" y="65"/>
                  </a:lnTo>
                  <a:lnTo>
                    <a:pt x="248" y="41"/>
                  </a:lnTo>
                  <a:lnTo>
                    <a:pt x="218" y="22"/>
                  </a:lnTo>
                  <a:lnTo>
                    <a:pt x="186" y="8"/>
                  </a:lnTo>
                  <a:lnTo>
                    <a:pt x="162" y="2"/>
                  </a:lnTo>
                  <a:lnTo>
                    <a:pt x="140" y="0"/>
                  </a:lnTo>
                  <a:lnTo>
                    <a:pt x="119" y="2"/>
                  </a:lnTo>
                  <a:lnTo>
                    <a:pt x="101" y="7"/>
                  </a:lnTo>
                  <a:lnTo>
                    <a:pt x="84" y="15"/>
                  </a:lnTo>
                  <a:lnTo>
                    <a:pt x="69" y="25"/>
                  </a:lnTo>
                  <a:lnTo>
                    <a:pt x="56" y="35"/>
                  </a:lnTo>
                  <a:lnTo>
                    <a:pt x="43" y="48"/>
                  </a:lnTo>
                  <a:lnTo>
                    <a:pt x="33" y="62"/>
                  </a:lnTo>
                  <a:lnTo>
                    <a:pt x="25" y="75"/>
                  </a:lnTo>
                  <a:lnTo>
                    <a:pt x="16" y="87"/>
                  </a:lnTo>
                  <a:lnTo>
                    <a:pt x="11" y="99"/>
                  </a:lnTo>
                  <a:lnTo>
                    <a:pt x="6" y="108"/>
                  </a:lnTo>
                  <a:lnTo>
                    <a:pt x="3" y="116"/>
                  </a:lnTo>
                  <a:lnTo>
                    <a:pt x="1" y="121"/>
                  </a:lnTo>
                  <a:lnTo>
                    <a:pt x="0" y="123"/>
                  </a:lnTo>
                  <a:lnTo>
                    <a:pt x="1" y="122"/>
                  </a:lnTo>
                  <a:lnTo>
                    <a:pt x="4" y="117"/>
                  </a:lnTo>
                  <a:lnTo>
                    <a:pt x="8" y="111"/>
                  </a:lnTo>
                  <a:lnTo>
                    <a:pt x="15" y="103"/>
                  </a:lnTo>
                  <a:lnTo>
                    <a:pt x="23" y="94"/>
                  </a:lnTo>
                  <a:lnTo>
                    <a:pt x="33" y="85"/>
                  </a:lnTo>
                  <a:lnTo>
                    <a:pt x="44" y="75"/>
                  </a:lnTo>
                  <a:lnTo>
                    <a:pt x="56" y="64"/>
                  </a:lnTo>
                  <a:lnTo>
                    <a:pt x="69" y="54"/>
                  </a:lnTo>
                  <a:lnTo>
                    <a:pt x="84" y="45"/>
                  </a:lnTo>
                  <a:lnTo>
                    <a:pt x="99" y="37"/>
                  </a:lnTo>
                  <a:lnTo>
                    <a:pt x="115" y="31"/>
                  </a:lnTo>
                  <a:lnTo>
                    <a:pt x="133" y="27"/>
                  </a:lnTo>
                  <a:lnTo>
                    <a:pt x="151" y="26"/>
                  </a:lnTo>
                  <a:lnTo>
                    <a:pt x="170" y="27"/>
                  </a:lnTo>
                  <a:lnTo>
                    <a:pt x="189" y="33"/>
                  </a:lnTo>
                  <a:lnTo>
                    <a:pt x="210" y="42"/>
                  </a:lnTo>
                  <a:lnTo>
                    <a:pt x="232" y="55"/>
                  </a:lnTo>
                  <a:lnTo>
                    <a:pt x="253" y="72"/>
                  </a:lnTo>
                  <a:lnTo>
                    <a:pt x="273" y="92"/>
                  </a:lnTo>
                  <a:lnTo>
                    <a:pt x="293" y="114"/>
                  </a:lnTo>
                  <a:lnTo>
                    <a:pt x="311" y="140"/>
                  </a:lnTo>
                  <a:lnTo>
                    <a:pt x="327" y="169"/>
                  </a:lnTo>
                  <a:lnTo>
                    <a:pt x="340" y="200"/>
                  </a:lnTo>
                  <a:lnTo>
                    <a:pt x="350" y="236"/>
                  </a:lnTo>
                  <a:lnTo>
                    <a:pt x="357" y="273"/>
                  </a:lnTo>
                  <a:lnTo>
                    <a:pt x="361" y="313"/>
                  </a:lnTo>
                  <a:lnTo>
                    <a:pt x="360" y="357"/>
                  </a:lnTo>
                  <a:lnTo>
                    <a:pt x="353" y="402"/>
                  </a:lnTo>
                  <a:lnTo>
                    <a:pt x="340" y="450"/>
                  </a:lnTo>
                  <a:lnTo>
                    <a:pt x="322" y="501"/>
                  </a:lnTo>
                  <a:lnTo>
                    <a:pt x="297" y="554"/>
                  </a:lnTo>
                  <a:lnTo>
                    <a:pt x="268" y="610"/>
                  </a:lnTo>
                  <a:lnTo>
                    <a:pt x="236" y="663"/>
                  </a:lnTo>
                  <a:lnTo>
                    <a:pt x="205" y="715"/>
                  </a:lnTo>
                  <a:lnTo>
                    <a:pt x="175" y="764"/>
                  </a:lnTo>
                  <a:lnTo>
                    <a:pt x="145" y="813"/>
                  </a:lnTo>
                  <a:lnTo>
                    <a:pt x="118" y="858"/>
                  </a:lnTo>
                  <a:lnTo>
                    <a:pt x="92" y="902"/>
                  </a:lnTo>
                  <a:lnTo>
                    <a:pt x="68" y="944"/>
                  </a:lnTo>
                  <a:lnTo>
                    <a:pt x="49" y="984"/>
                  </a:lnTo>
                  <a:lnTo>
                    <a:pt x="31" y="1022"/>
                  </a:lnTo>
                  <a:lnTo>
                    <a:pt x="19" y="1060"/>
                  </a:lnTo>
                  <a:lnTo>
                    <a:pt x="11" y="1095"/>
                  </a:lnTo>
                  <a:lnTo>
                    <a:pt x="7" y="1130"/>
                  </a:lnTo>
                  <a:lnTo>
                    <a:pt x="11" y="1162"/>
                  </a:lnTo>
                  <a:lnTo>
                    <a:pt x="19" y="1193"/>
                  </a:lnTo>
                  <a:lnTo>
                    <a:pt x="35" y="1223"/>
                  </a:lnTo>
                  <a:lnTo>
                    <a:pt x="56" y="1249"/>
                  </a:lnTo>
                  <a:lnTo>
                    <a:pt x="79" y="1271"/>
                  </a:lnTo>
                  <a:lnTo>
                    <a:pt x="104" y="1290"/>
                  </a:lnTo>
                  <a:lnTo>
                    <a:pt x="130" y="1305"/>
                  </a:lnTo>
                  <a:lnTo>
                    <a:pt x="158" y="1317"/>
                  </a:lnTo>
                  <a:lnTo>
                    <a:pt x="187" y="1325"/>
                  </a:lnTo>
                  <a:lnTo>
                    <a:pt x="215" y="1332"/>
                  </a:lnTo>
                  <a:lnTo>
                    <a:pt x="242" y="1337"/>
                  </a:lnTo>
                  <a:lnTo>
                    <a:pt x="269" y="1339"/>
                  </a:lnTo>
                  <a:lnTo>
                    <a:pt x="293" y="1340"/>
                  </a:lnTo>
                  <a:lnTo>
                    <a:pt x="316" y="1340"/>
                  </a:lnTo>
                  <a:lnTo>
                    <a:pt x="334" y="1339"/>
                  </a:lnTo>
                  <a:lnTo>
                    <a:pt x="350" y="1338"/>
                  </a:lnTo>
                  <a:lnTo>
                    <a:pt x="363" y="1337"/>
                  </a:lnTo>
                  <a:lnTo>
                    <a:pt x="371" y="1336"/>
                  </a:lnTo>
                  <a:lnTo>
                    <a:pt x="373" y="133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7" name="Freeform 57"/>
            <p:cNvSpPr>
              <a:spLocks/>
            </p:cNvSpPr>
            <p:nvPr/>
          </p:nvSpPr>
          <p:spPr bwMode="auto">
            <a:xfrm>
              <a:off x="2886" y="2685"/>
              <a:ext cx="55" cy="62"/>
            </a:xfrm>
            <a:custGeom>
              <a:avLst/>
              <a:gdLst>
                <a:gd name="T0" fmla="*/ 1 w 110"/>
                <a:gd name="T1" fmla="*/ 1 h 123"/>
                <a:gd name="T2" fmla="*/ 1 w 110"/>
                <a:gd name="T3" fmla="*/ 1 h 123"/>
                <a:gd name="T4" fmla="*/ 1 w 110"/>
                <a:gd name="T5" fmla="*/ 1 h 123"/>
                <a:gd name="T6" fmla="*/ 1 w 110"/>
                <a:gd name="T7" fmla="*/ 1 h 123"/>
                <a:gd name="T8" fmla="*/ 1 w 110"/>
                <a:gd name="T9" fmla="*/ 1 h 123"/>
                <a:gd name="T10" fmla="*/ 1 w 110"/>
                <a:gd name="T11" fmla="*/ 1 h 123"/>
                <a:gd name="T12" fmla="*/ 1 w 110"/>
                <a:gd name="T13" fmla="*/ 1 h 123"/>
                <a:gd name="T14" fmla="*/ 1 w 110"/>
                <a:gd name="T15" fmla="*/ 1 h 123"/>
                <a:gd name="T16" fmla="*/ 1 w 110"/>
                <a:gd name="T17" fmla="*/ 1 h 123"/>
                <a:gd name="T18" fmla="*/ 1 w 110"/>
                <a:gd name="T19" fmla="*/ 1 h 123"/>
                <a:gd name="T20" fmla="*/ 1 w 110"/>
                <a:gd name="T21" fmla="*/ 1 h 123"/>
                <a:gd name="T22" fmla="*/ 1 w 110"/>
                <a:gd name="T23" fmla="*/ 1 h 123"/>
                <a:gd name="T24" fmla="*/ 1 w 110"/>
                <a:gd name="T25" fmla="*/ 0 h 123"/>
                <a:gd name="T26" fmla="*/ 1 w 110"/>
                <a:gd name="T27" fmla="*/ 1 h 123"/>
                <a:gd name="T28" fmla="*/ 1 w 110"/>
                <a:gd name="T29" fmla="*/ 1 h 123"/>
                <a:gd name="T30" fmla="*/ 1 w 110"/>
                <a:gd name="T31" fmla="*/ 1 h 123"/>
                <a:gd name="T32" fmla="*/ 1 w 110"/>
                <a:gd name="T33" fmla="*/ 1 h 123"/>
                <a:gd name="T34" fmla="*/ 1 w 110"/>
                <a:gd name="T35" fmla="*/ 1 h 123"/>
                <a:gd name="T36" fmla="*/ 1 w 110"/>
                <a:gd name="T37" fmla="*/ 1 h 123"/>
                <a:gd name="T38" fmla="*/ 1 w 110"/>
                <a:gd name="T39" fmla="*/ 1 h 123"/>
                <a:gd name="T40" fmla="*/ 1 w 110"/>
                <a:gd name="T41" fmla="*/ 1 h 123"/>
                <a:gd name="T42" fmla="*/ 1 w 110"/>
                <a:gd name="T43" fmla="*/ 1 h 123"/>
                <a:gd name="T44" fmla="*/ 1 w 110"/>
                <a:gd name="T45" fmla="*/ 1 h 123"/>
                <a:gd name="T46" fmla="*/ 1 w 110"/>
                <a:gd name="T47" fmla="*/ 1 h 123"/>
                <a:gd name="T48" fmla="*/ 1 w 110"/>
                <a:gd name="T49" fmla="*/ 1 h 123"/>
                <a:gd name="T50" fmla="*/ 1 w 110"/>
                <a:gd name="T51" fmla="*/ 1 h 123"/>
                <a:gd name="T52" fmla="*/ 0 w 110"/>
                <a:gd name="T53" fmla="*/ 1 h 123"/>
                <a:gd name="T54" fmla="*/ 0 w 110"/>
                <a:gd name="T55" fmla="*/ 1 h 123"/>
                <a:gd name="T56" fmla="*/ 1 w 110"/>
                <a:gd name="T57" fmla="*/ 1 h 123"/>
                <a:gd name="T58" fmla="*/ 1 w 110"/>
                <a:gd name="T59" fmla="*/ 1 h 123"/>
                <a:gd name="T60" fmla="*/ 1 w 110"/>
                <a:gd name="T61" fmla="*/ 1 h 123"/>
                <a:gd name="T62" fmla="*/ 1 w 110"/>
                <a:gd name="T63" fmla="*/ 1 h 123"/>
                <a:gd name="T64" fmla="*/ 1 w 110"/>
                <a:gd name="T65" fmla="*/ 1 h 123"/>
                <a:gd name="T66" fmla="*/ 1 w 110"/>
                <a:gd name="T67" fmla="*/ 1 h 123"/>
                <a:gd name="T68" fmla="*/ 1 w 110"/>
                <a:gd name="T69" fmla="*/ 1 h 123"/>
                <a:gd name="T70" fmla="*/ 1 w 110"/>
                <a:gd name="T71" fmla="*/ 1 h 123"/>
                <a:gd name="T72" fmla="*/ 1 w 110"/>
                <a:gd name="T73" fmla="*/ 1 h 123"/>
                <a:gd name="T74" fmla="*/ 1 w 110"/>
                <a:gd name="T75" fmla="*/ 1 h 123"/>
                <a:gd name="T76" fmla="*/ 1 w 110"/>
                <a:gd name="T77" fmla="*/ 1 h 123"/>
                <a:gd name="T78" fmla="*/ 1 w 110"/>
                <a:gd name="T79" fmla="*/ 1 h 123"/>
                <a:gd name="T80" fmla="*/ 1 w 110"/>
                <a:gd name="T81" fmla="*/ 1 h 123"/>
                <a:gd name="T82" fmla="*/ 1 w 110"/>
                <a:gd name="T83" fmla="*/ 1 h 123"/>
                <a:gd name="T84" fmla="*/ 1 w 110"/>
                <a:gd name="T85" fmla="*/ 1 h 123"/>
                <a:gd name="T86" fmla="*/ 1 w 110"/>
                <a:gd name="T87" fmla="*/ 1 h 123"/>
                <a:gd name="T88" fmla="*/ 1 w 110"/>
                <a:gd name="T89" fmla="*/ 1 h 123"/>
                <a:gd name="T90" fmla="*/ 1 w 110"/>
                <a:gd name="T91" fmla="*/ 1 h 123"/>
                <a:gd name="T92" fmla="*/ 1 w 110"/>
                <a:gd name="T93" fmla="*/ 1 h 123"/>
                <a:gd name="T94" fmla="*/ 1 w 110"/>
                <a:gd name="T95" fmla="*/ 1 h 123"/>
                <a:gd name="T96" fmla="*/ 1 w 110"/>
                <a:gd name="T97" fmla="*/ 1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123"/>
                <a:gd name="T149" fmla="*/ 110 w 110"/>
                <a:gd name="T150" fmla="*/ 123 h 1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123">
                  <a:moveTo>
                    <a:pt x="99" y="62"/>
                  </a:moveTo>
                  <a:lnTo>
                    <a:pt x="105" y="56"/>
                  </a:lnTo>
                  <a:lnTo>
                    <a:pt x="110" y="48"/>
                  </a:lnTo>
                  <a:lnTo>
                    <a:pt x="110" y="39"/>
                  </a:lnTo>
                  <a:lnTo>
                    <a:pt x="108" y="31"/>
                  </a:lnTo>
                  <a:lnTo>
                    <a:pt x="102" y="25"/>
                  </a:lnTo>
                  <a:lnTo>
                    <a:pt x="94" y="21"/>
                  </a:lnTo>
                  <a:lnTo>
                    <a:pt x="86" y="20"/>
                  </a:lnTo>
                  <a:lnTo>
                    <a:pt x="77" y="23"/>
                  </a:lnTo>
                  <a:lnTo>
                    <a:pt x="74" y="13"/>
                  </a:lnTo>
                  <a:lnTo>
                    <a:pt x="70" y="6"/>
                  </a:lnTo>
                  <a:lnTo>
                    <a:pt x="63" y="2"/>
                  </a:lnTo>
                  <a:lnTo>
                    <a:pt x="55" y="0"/>
                  </a:lnTo>
                  <a:lnTo>
                    <a:pt x="48" y="2"/>
                  </a:lnTo>
                  <a:lnTo>
                    <a:pt x="41" y="6"/>
                  </a:lnTo>
                  <a:lnTo>
                    <a:pt x="36" y="13"/>
                  </a:lnTo>
                  <a:lnTo>
                    <a:pt x="34" y="23"/>
                  </a:lnTo>
                  <a:lnTo>
                    <a:pt x="25" y="20"/>
                  </a:lnTo>
                  <a:lnTo>
                    <a:pt x="17" y="20"/>
                  </a:lnTo>
                  <a:lnTo>
                    <a:pt x="9" y="24"/>
                  </a:lnTo>
                  <a:lnTo>
                    <a:pt x="3" y="31"/>
                  </a:lnTo>
                  <a:lnTo>
                    <a:pt x="1" y="39"/>
                  </a:lnTo>
                  <a:lnTo>
                    <a:pt x="1" y="47"/>
                  </a:lnTo>
                  <a:lnTo>
                    <a:pt x="4" y="55"/>
                  </a:lnTo>
                  <a:lnTo>
                    <a:pt x="11" y="61"/>
                  </a:lnTo>
                  <a:lnTo>
                    <a:pt x="4" y="66"/>
                  </a:lnTo>
                  <a:lnTo>
                    <a:pt x="0" y="74"/>
                  </a:lnTo>
                  <a:lnTo>
                    <a:pt x="0" y="84"/>
                  </a:lnTo>
                  <a:lnTo>
                    <a:pt x="2" y="92"/>
                  </a:lnTo>
                  <a:lnTo>
                    <a:pt x="8" y="97"/>
                  </a:lnTo>
                  <a:lnTo>
                    <a:pt x="16" y="101"/>
                  </a:lnTo>
                  <a:lnTo>
                    <a:pt x="24" y="102"/>
                  </a:lnTo>
                  <a:lnTo>
                    <a:pt x="33" y="100"/>
                  </a:lnTo>
                  <a:lnTo>
                    <a:pt x="35" y="109"/>
                  </a:lnTo>
                  <a:lnTo>
                    <a:pt x="40" y="116"/>
                  </a:lnTo>
                  <a:lnTo>
                    <a:pt x="46" y="121"/>
                  </a:lnTo>
                  <a:lnTo>
                    <a:pt x="54" y="123"/>
                  </a:lnTo>
                  <a:lnTo>
                    <a:pt x="62" y="121"/>
                  </a:lnTo>
                  <a:lnTo>
                    <a:pt x="69" y="116"/>
                  </a:lnTo>
                  <a:lnTo>
                    <a:pt x="73" y="109"/>
                  </a:lnTo>
                  <a:lnTo>
                    <a:pt x="76" y="101"/>
                  </a:lnTo>
                  <a:lnTo>
                    <a:pt x="85" y="103"/>
                  </a:lnTo>
                  <a:lnTo>
                    <a:pt x="93" y="102"/>
                  </a:lnTo>
                  <a:lnTo>
                    <a:pt x="101" y="99"/>
                  </a:lnTo>
                  <a:lnTo>
                    <a:pt x="107" y="93"/>
                  </a:lnTo>
                  <a:lnTo>
                    <a:pt x="109" y="85"/>
                  </a:lnTo>
                  <a:lnTo>
                    <a:pt x="109" y="77"/>
                  </a:lnTo>
                  <a:lnTo>
                    <a:pt x="105" y="69"/>
                  </a:lnTo>
                  <a:lnTo>
                    <a:pt x="99" y="6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8" name="Freeform 58"/>
            <p:cNvSpPr>
              <a:spLocks/>
            </p:cNvSpPr>
            <p:nvPr/>
          </p:nvSpPr>
          <p:spPr bwMode="auto">
            <a:xfrm>
              <a:off x="2905" y="2708"/>
              <a:ext cx="16" cy="16"/>
            </a:xfrm>
            <a:custGeom>
              <a:avLst/>
              <a:gdLst>
                <a:gd name="T0" fmla="*/ 1 w 31"/>
                <a:gd name="T1" fmla="*/ 0 h 33"/>
                <a:gd name="T2" fmla="*/ 1 w 31"/>
                <a:gd name="T3" fmla="*/ 0 h 33"/>
                <a:gd name="T4" fmla="*/ 1 w 31"/>
                <a:gd name="T5" fmla="*/ 0 h 33"/>
                <a:gd name="T6" fmla="*/ 1 w 31"/>
                <a:gd name="T7" fmla="*/ 0 h 33"/>
                <a:gd name="T8" fmla="*/ 0 w 31"/>
                <a:gd name="T9" fmla="*/ 0 h 33"/>
                <a:gd name="T10" fmla="*/ 1 w 31"/>
                <a:gd name="T11" fmla="*/ 0 h 33"/>
                <a:gd name="T12" fmla="*/ 1 w 31"/>
                <a:gd name="T13" fmla="*/ 0 h 33"/>
                <a:gd name="T14" fmla="*/ 1 w 31"/>
                <a:gd name="T15" fmla="*/ 0 h 33"/>
                <a:gd name="T16" fmla="*/ 1 w 31"/>
                <a:gd name="T17" fmla="*/ 0 h 33"/>
                <a:gd name="T18" fmla="*/ 1 w 31"/>
                <a:gd name="T19" fmla="*/ 0 h 33"/>
                <a:gd name="T20" fmla="*/ 1 w 31"/>
                <a:gd name="T21" fmla="*/ 0 h 33"/>
                <a:gd name="T22" fmla="*/ 1 w 31"/>
                <a:gd name="T23" fmla="*/ 0 h 33"/>
                <a:gd name="T24" fmla="*/ 1 w 31"/>
                <a:gd name="T25" fmla="*/ 0 h 33"/>
                <a:gd name="T26" fmla="*/ 1 w 31"/>
                <a:gd name="T27" fmla="*/ 0 h 33"/>
                <a:gd name="T28" fmla="*/ 1 w 31"/>
                <a:gd name="T29" fmla="*/ 0 h 33"/>
                <a:gd name="T30" fmla="*/ 1 w 31"/>
                <a:gd name="T31" fmla="*/ 0 h 33"/>
                <a:gd name="T32" fmla="*/ 1 w 31"/>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3"/>
                <a:gd name="T53" fmla="*/ 31 w 3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3">
                  <a:moveTo>
                    <a:pt x="15" y="33"/>
                  </a:moveTo>
                  <a:lnTo>
                    <a:pt x="9" y="32"/>
                  </a:lnTo>
                  <a:lnTo>
                    <a:pt x="4" y="28"/>
                  </a:lnTo>
                  <a:lnTo>
                    <a:pt x="1" y="24"/>
                  </a:lnTo>
                  <a:lnTo>
                    <a:pt x="0" y="17"/>
                  </a:lnTo>
                  <a:lnTo>
                    <a:pt x="1" y="10"/>
                  </a:lnTo>
                  <a:lnTo>
                    <a:pt x="4" y="5"/>
                  </a:lnTo>
                  <a:lnTo>
                    <a:pt x="9" y="2"/>
                  </a:lnTo>
                  <a:lnTo>
                    <a:pt x="15" y="0"/>
                  </a:lnTo>
                  <a:lnTo>
                    <a:pt x="22" y="2"/>
                  </a:lnTo>
                  <a:lnTo>
                    <a:pt x="26" y="5"/>
                  </a:lnTo>
                  <a:lnTo>
                    <a:pt x="30" y="10"/>
                  </a:lnTo>
                  <a:lnTo>
                    <a:pt x="31" y="17"/>
                  </a:lnTo>
                  <a:lnTo>
                    <a:pt x="30" y="24"/>
                  </a:lnTo>
                  <a:lnTo>
                    <a:pt x="26" y="28"/>
                  </a:lnTo>
                  <a:lnTo>
                    <a:pt x="22" y="32"/>
                  </a:lnTo>
                  <a:lnTo>
                    <a:pt x="15" y="33"/>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49" name="Freeform 59"/>
            <p:cNvSpPr>
              <a:spLocks/>
            </p:cNvSpPr>
            <p:nvPr/>
          </p:nvSpPr>
          <p:spPr bwMode="auto">
            <a:xfrm>
              <a:off x="2366" y="2699"/>
              <a:ext cx="56" cy="61"/>
            </a:xfrm>
            <a:custGeom>
              <a:avLst/>
              <a:gdLst>
                <a:gd name="T0" fmla="*/ 1 w 111"/>
                <a:gd name="T1" fmla="*/ 1 h 122"/>
                <a:gd name="T2" fmla="*/ 1 w 111"/>
                <a:gd name="T3" fmla="*/ 1 h 122"/>
                <a:gd name="T4" fmla="*/ 1 w 111"/>
                <a:gd name="T5" fmla="*/ 1 h 122"/>
                <a:gd name="T6" fmla="*/ 1 w 111"/>
                <a:gd name="T7" fmla="*/ 1 h 122"/>
                <a:gd name="T8" fmla="*/ 1 w 111"/>
                <a:gd name="T9" fmla="*/ 1 h 122"/>
                <a:gd name="T10" fmla="*/ 1 w 111"/>
                <a:gd name="T11" fmla="*/ 1 h 122"/>
                <a:gd name="T12" fmla="*/ 1 w 111"/>
                <a:gd name="T13" fmla="*/ 1 h 122"/>
                <a:gd name="T14" fmla="*/ 1 w 111"/>
                <a:gd name="T15" fmla="*/ 1 h 122"/>
                <a:gd name="T16" fmla="*/ 1 w 111"/>
                <a:gd name="T17" fmla="*/ 1 h 122"/>
                <a:gd name="T18" fmla="*/ 1 w 111"/>
                <a:gd name="T19" fmla="*/ 1 h 122"/>
                <a:gd name="T20" fmla="*/ 1 w 111"/>
                <a:gd name="T21" fmla="*/ 1 h 122"/>
                <a:gd name="T22" fmla="*/ 1 w 111"/>
                <a:gd name="T23" fmla="*/ 1 h 122"/>
                <a:gd name="T24" fmla="*/ 1 w 111"/>
                <a:gd name="T25" fmla="*/ 0 h 122"/>
                <a:gd name="T26" fmla="*/ 1 w 111"/>
                <a:gd name="T27" fmla="*/ 1 h 122"/>
                <a:gd name="T28" fmla="*/ 1 w 111"/>
                <a:gd name="T29" fmla="*/ 1 h 122"/>
                <a:gd name="T30" fmla="*/ 1 w 111"/>
                <a:gd name="T31" fmla="*/ 1 h 122"/>
                <a:gd name="T32" fmla="*/ 1 w 111"/>
                <a:gd name="T33" fmla="*/ 1 h 122"/>
                <a:gd name="T34" fmla="*/ 1 w 111"/>
                <a:gd name="T35" fmla="*/ 1 h 122"/>
                <a:gd name="T36" fmla="*/ 1 w 111"/>
                <a:gd name="T37" fmla="*/ 1 h 122"/>
                <a:gd name="T38" fmla="*/ 1 w 111"/>
                <a:gd name="T39" fmla="*/ 1 h 122"/>
                <a:gd name="T40" fmla="*/ 1 w 111"/>
                <a:gd name="T41" fmla="*/ 1 h 122"/>
                <a:gd name="T42" fmla="*/ 1 w 111"/>
                <a:gd name="T43" fmla="*/ 1 h 122"/>
                <a:gd name="T44" fmla="*/ 1 w 111"/>
                <a:gd name="T45" fmla="*/ 1 h 122"/>
                <a:gd name="T46" fmla="*/ 1 w 111"/>
                <a:gd name="T47" fmla="*/ 1 h 122"/>
                <a:gd name="T48" fmla="*/ 1 w 111"/>
                <a:gd name="T49" fmla="*/ 1 h 122"/>
                <a:gd name="T50" fmla="*/ 1 w 111"/>
                <a:gd name="T51" fmla="*/ 1 h 122"/>
                <a:gd name="T52" fmla="*/ 1 w 111"/>
                <a:gd name="T53" fmla="*/ 1 h 122"/>
                <a:gd name="T54" fmla="*/ 0 w 111"/>
                <a:gd name="T55" fmla="*/ 1 h 122"/>
                <a:gd name="T56" fmla="*/ 1 w 111"/>
                <a:gd name="T57" fmla="*/ 1 h 122"/>
                <a:gd name="T58" fmla="*/ 1 w 111"/>
                <a:gd name="T59" fmla="*/ 1 h 122"/>
                <a:gd name="T60" fmla="*/ 1 w 111"/>
                <a:gd name="T61" fmla="*/ 1 h 122"/>
                <a:gd name="T62" fmla="*/ 1 w 111"/>
                <a:gd name="T63" fmla="*/ 1 h 122"/>
                <a:gd name="T64" fmla="*/ 1 w 111"/>
                <a:gd name="T65" fmla="*/ 1 h 122"/>
                <a:gd name="T66" fmla="*/ 1 w 111"/>
                <a:gd name="T67" fmla="*/ 1 h 122"/>
                <a:gd name="T68" fmla="*/ 1 w 111"/>
                <a:gd name="T69" fmla="*/ 1 h 122"/>
                <a:gd name="T70" fmla="*/ 1 w 111"/>
                <a:gd name="T71" fmla="*/ 1 h 122"/>
                <a:gd name="T72" fmla="*/ 1 w 111"/>
                <a:gd name="T73" fmla="*/ 1 h 122"/>
                <a:gd name="T74" fmla="*/ 1 w 111"/>
                <a:gd name="T75" fmla="*/ 1 h 122"/>
                <a:gd name="T76" fmla="*/ 1 w 111"/>
                <a:gd name="T77" fmla="*/ 1 h 122"/>
                <a:gd name="T78" fmla="*/ 1 w 111"/>
                <a:gd name="T79" fmla="*/ 1 h 122"/>
                <a:gd name="T80" fmla="*/ 1 w 111"/>
                <a:gd name="T81" fmla="*/ 1 h 122"/>
                <a:gd name="T82" fmla="*/ 1 w 111"/>
                <a:gd name="T83" fmla="*/ 1 h 122"/>
                <a:gd name="T84" fmla="*/ 1 w 111"/>
                <a:gd name="T85" fmla="*/ 1 h 122"/>
                <a:gd name="T86" fmla="*/ 1 w 111"/>
                <a:gd name="T87" fmla="*/ 1 h 122"/>
                <a:gd name="T88" fmla="*/ 1 w 111"/>
                <a:gd name="T89" fmla="*/ 1 h 122"/>
                <a:gd name="T90" fmla="*/ 1 w 111"/>
                <a:gd name="T91" fmla="*/ 1 h 122"/>
                <a:gd name="T92" fmla="*/ 1 w 111"/>
                <a:gd name="T93" fmla="*/ 1 h 122"/>
                <a:gd name="T94" fmla="*/ 1 w 111"/>
                <a:gd name="T95" fmla="*/ 1 h 122"/>
                <a:gd name="T96" fmla="*/ 1 w 111"/>
                <a:gd name="T97" fmla="*/ 1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22"/>
                <a:gd name="T149" fmla="*/ 111 w 111"/>
                <a:gd name="T150" fmla="*/ 122 h 1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22">
                  <a:moveTo>
                    <a:pt x="101" y="61"/>
                  </a:moveTo>
                  <a:lnTo>
                    <a:pt x="108" y="55"/>
                  </a:lnTo>
                  <a:lnTo>
                    <a:pt x="111" y="47"/>
                  </a:lnTo>
                  <a:lnTo>
                    <a:pt x="111" y="39"/>
                  </a:lnTo>
                  <a:lnTo>
                    <a:pt x="109" y="31"/>
                  </a:lnTo>
                  <a:lnTo>
                    <a:pt x="103" y="24"/>
                  </a:lnTo>
                  <a:lnTo>
                    <a:pt x="96" y="21"/>
                  </a:lnTo>
                  <a:lnTo>
                    <a:pt x="88" y="20"/>
                  </a:lnTo>
                  <a:lnTo>
                    <a:pt x="79" y="22"/>
                  </a:lnTo>
                  <a:lnTo>
                    <a:pt x="77" y="13"/>
                  </a:lnTo>
                  <a:lnTo>
                    <a:pt x="71" y="6"/>
                  </a:lnTo>
                  <a:lnTo>
                    <a:pt x="64" y="1"/>
                  </a:lnTo>
                  <a:lnTo>
                    <a:pt x="56" y="0"/>
                  </a:lnTo>
                  <a:lnTo>
                    <a:pt x="48" y="1"/>
                  </a:lnTo>
                  <a:lnTo>
                    <a:pt x="41" y="6"/>
                  </a:lnTo>
                  <a:lnTo>
                    <a:pt x="36" y="13"/>
                  </a:lnTo>
                  <a:lnTo>
                    <a:pt x="34" y="22"/>
                  </a:lnTo>
                  <a:lnTo>
                    <a:pt x="25" y="20"/>
                  </a:lnTo>
                  <a:lnTo>
                    <a:pt x="17" y="20"/>
                  </a:lnTo>
                  <a:lnTo>
                    <a:pt x="9" y="23"/>
                  </a:lnTo>
                  <a:lnTo>
                    <a:pt x="3" y="30"/>
                  </a:lnTo>
                  <a:lnTo>
                    <a:pt x="1" y="38"/>
                  </a:lnTo>
                  <a:lnTo>
                    <a:pt x="1" y="46"/>
                  </a:lnTo>
                  <a:lnTo>
                    <a:pt x="4" y="54"/>
                  </a:lnTo>
                  <a:lnTo>
                    <a:pt x="11" y="60"/>
                  </a:lnTo>
                  <a:lnTo>
                    <a:pt x="4" y="66"/>
                  </a:lnTo>
                  <a:lnTo>
                    <a:pt x="1" y="74"/>
                  </a:lnTo>
                  <a:lnTo>
                    <a:pt x="0" y="83"/>
                  </a:lnTo>
                  <a:lnTo>
                    <a:pt x="2" y="91"/>
                  </a:lnTo>
                  <a:lnTo>
                    <a:pt x="8" y="98"/>
                  </a:lnTo>
                  <a:lnTo>
                    <a:pt x="16" y="102"/>
                  </a:lnTo>
                  <a:lnTo>
                    <a:pt x="24" y="102"/>
                  </a:lnTo>
                  <a:lnTo>
                    <a:pt x="33" y="99"/>
                  </a:lnTo>
                  <a:lnTo>
                    <a:pt x="35" y="108"/>
                  </a:lnTo>
                  <a:lnTo>
                    <a:pt x="40" y="115"/>
                  </a:lnTo>
                  <a:lnTo>
                    <a:pt x="47" y="120"/>
                  </a:lnTo>
                  <a:lnTo>
                    <a:pt x="55" y="122"/>
                  </a:lnTo>
                  <a:lnTo>
                    <a:pt x="63" y="120"/>
                  </a:lnTo>
                  <a:lnTo>
                    <a:pt x="70" y="115"/>
                  </a:lnTo>
                  <a:lnTo>
                    <a:pt x="76" y="108"/>
                  </a:lnTo>
                  <a:lnTo>
                    <a:pt x="78" y="100"/>
                  </a:lnTo>
                  <a:lnTo>
                    <a:pt x="87" y="103"/>
                  </a:lnTo>
                  <a:lnTo>
                    <a:pt x="95" y="102"/>
                  </a:lnTo>
                  <a:lnTo>
                    <a:pt x="103" y="98"/>
                  </a:lnTo>
                  <a:lnTo>
                    <a:pt x="109" y="92"/>
                  </a:lnTo>
                  <a:lnTo>
                    <a:pt x="111" y="84"/>
                  </a:lnTo>
                  <a:lnTo>
                    <a:pt x="110" y="76"/>
                  </a:lnTo>
                  <a:lnTo>
                    <a:pt x="107" y="68"/>
                  </a:lnTo>
                  <a:lnTo>
                    <a:pt x="101" y="6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0" name="Freeform 60"/>
            <p:cNvSpPr>
              <a:spLocks/>
            </p:cNvSpPr>
            <p:nvPr/>
          </p:nvSpPr>
          <p:spPr bwMode="auto">
            <a:xfrm>
              <a:off x="2385" y="2721"/>
              <a:ext cx="16" cy="16"/>
            </a:xfrm>
            <a:custGeom>
              <a:avLst/>
              <a:gdLst>
                <a:gd name="T0" fmla="*/ 1 w 32"/>
                <a:gd name="T1" fmla="*/ 1 h 32"/>
                <a:gd name="T2" fmla="*/ 1 w 32"/>
                <a:gd name="T3" fmla="*/ 1 h 32"/>
                <a:gd name="T4" fmla="*/ 1 w 32"/>
                <a:gd name="T5" fmla="*/ 1 h 32"/>
                <a:gd name="T6" fmla="*/ 1 w 32"/>
                <a:gd name="T7" fmla="*/ 1 h 32"/>
                <a:gd name="T8" fmla="*/ 0 w 32"/>
                <a:gd name="T9" fmla="*/ 1 h 32"/>
                <a:gd name="T10" fmla="*/ 1 w 32"/>
                <a:gd name="T11" fmla="*/ 1 h 32"/>
                <a:gd name="T12" fmla="*/ 1 w 32"/>
                <a:gd name="T13" fmla="*/ 1 h 32"/>
                <a:gd name="T14" fmla="*/ 1 w 32"/>
                <a:gd name="T15" fmla="*/ 1 h 32"/>
                <a:gd name="T16" fmla="*/ 1 w 32"/>
                <a:gd name="T17" fmla="*/ 0 h 32"/>
                <a:gd name="T18" fmla="*/ 1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2"/>
                <a:gd name="T53" fmla="*/ 32 w 3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2">
                  <a:moveTo>
                    <a:pt x="16" y="32"/>
                  </a:moveTo>
                  <a:lnTo>
                    <a:pt x="9" y="31"/>
                  </a:lnTo>
                  <a:lnTo>
                    <a:pt x="4" y="28"/>
                  </a:lnTo>
                  <a:lnTo>
                    <a:pt x="1" y="23"/>
                  </a:lnTo>
                  <a:lnTo>
                    <a:pt x="0" y="16"/>
                  </a:lnTo>
                  <a:lnTo>
                    <a:pt x="1" y="9"/>
                  </a:lnTo>
                  <a:lnTo>
                    <a:pt x="4" y="5"/>
                  </a:lnTo>
                  <a:lnTo>
                    <a:pt x="9" y="1"/>
                  </a:lnTo>
                  <a:lnTo>
                    <a:pt x="16" y="0"/>
                  </a:lnTo>
                  <a:lnTo>
                    <a:pt x="23" y="1"/>
                  </a:lnTo>
                  <a:lnTo>
                    <a:pt x="27" y="5"/>
                  </a:lnTo>
                  <a:lnTo>
                    <a:pt x="31" y="9"/>
                  </a:lnTo>
                  <a:lnTo>
                    <a:pt x="32" y="16"/>
                  </a:lnTo>
                  <a:lnTo>
                    <a:pt x="31" y="23"/>
                  </a:lnTo>
                  <a:lnTo>
                    <a:pt x="27" y="28"/>
                  </a:lnTo>
                  <a:lnTo>
                    <a:pt x="23" y="31"/>
                  </a:lnTo>
                  <a:lnTo>
                    <a:pt x="16" y="32"/>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1" name="Freeform 61"/>
            <p:cNvSpPr>
              <a:spLocks/>
            </p:cNvSpPr>
            <p:nvPr/>
          </p:nvSpPr>
          <p:spPr bwMode="auto">
            <a:xfrm>
              <a:off x="2400" y="1686"/>
              <a:ext cx="68" cy="74"/>
            </a:xfrm>
            <a:custGeom>
              <a:avLst/>
              <a:gdLst>
                <a:gd name="T0" fmla="*/ 1 w 136"/>
                <a:gd name="T1" fmla="*/ 0 h 149"/>
                <a:gd name="T2" fmla="*/ 1 w 136"/>
                <a:gd name="T3" fmla="*/ 0 h 149"/>
                <a:gd name="T4" fmla="*/ 1 w 136"/>
                <a:gd name="T5" fmla="*/ 0 h 149"/>
                <a:gd name="T6" fmla="*/ 1 w 136"/>
                <a:gd name="T7" fmla="*/ 0 h 149"/>
                <a:gd name="T8" fmla="*/ 1 w 136"/>
                <a:gd name="T9" fmla="*/ 0 h 149"/>
                <a:gd name="T10" fmla="*/ 1 w 136"/>
                <a:gd name="T11" fmla="*/ 0 h 149"/>
                <a:gd name="T12" fmla="*/ 1 w 136"/>
                <a:gd name="T13" fmla="*/ 0 h 149"/>
                <a:gd name="T14" fmla="*/ 1 w 136"/>
                <a:gd name="T15" fmla="*/ 0 h 149"/>
                <a:gd name="T16" fmla="*/ 1 w 136"/>
                <a:gd name="T17" fmla="*/ 0 h 149"/>
                <a:gd name="T18" fmla="*/ 1 w 136"/>
                <a:gd name="T19" fmla="*/ 0 h 149"/>
                <a:gd name="T20" fmla="*/ 1 w 136"/>
                <a:gd name="T21" fmla="*/ 0 h 149"/>
                <a:gd name="T22" fmla="*/ 1 w 136"/>
                <a:gd name="T23" fmla="*/ 0 h 149"/>
                <a:gd name="T24" fmla="*/ 1 w 136"/>
                <a:gd name="T25" fmla="*/ 0 h 149"/>
                <a:gd name="T26" fmla="*/ 1 w 136"/>
                <a:gd name="T27" fmla="*/ 0 h 149"/>
                <a:gd name="T28" fmla="*/ 0 w 136"/>
                <a:gd name="T29" fmla="*/ 0 h 149"/>
                <a:gd name="T30" fmla="*/ 1 w 136"/>
                <a:gd name="T31" fmla="*/ 0 h 149"/>
                <a:gd name="T32" fmla="*/ 1 w 136"/>
                <a:gd name="T33" fmla="*/ 0 h 149"/>
                <a:gd name="T34" fmla="*/ 0 w 136"/>
                <a:gd name="T35" fmla="*/ 0 h 149"/>
                <a:gd name="T36" fmla="*/ 1 w 136"/>
                <a:gd name="T37" fmla="*/ 0 h 149"/>
                <a:gd name="T38" fmla="*/ 1 w 136"/>
                <a:gd name="T39" fmla="*/ 0 h 149"/>
                <a:gd name="T40" fmla="*/ 1 w 136"/>
                <a:gd name="T41" fmla="*/ 0 h 149"/>
                <a:gd name="T42" fmla="*/ 1 w 136"/>
                <a:gd name="T43" fmla="*/ 0 h 149"/>
                <a:gd name="T44" fmla="*/ 1 w 136"/>
                <a:gd name="T45" fmla="*/ 0 h 149"/>
                <a:gd name="T46" fmla="*/ 1 w 136"/>
                <a:gd name="T47" fmla="*/ 0 h 149"/>
                <a:gd name="T48" fmla="*/ 1 w 136"/>
                <a:gd name="T49" fmla="*/ 0 h 149"/>
                <a:gd name="T50" fmla="*/ 1 w 136"/>
                <a:gd name="T51" fmla="*/ 0 h 149"/>
                <a:gd name="T52" fmla="*/ 1 w 136"/>
                <a:gd name="T53" fmla="*/ 0 h 149"/>
                <a:gd name="T54" fmla="*/ 1 w 136"/>
                <a:gd name="T55" fmla="*/ 0 h 149"/>
                <a:gd name="T56" fmla="*/ 1 w 136"/>
                <a:gd name="T57" fmla="*/ 0 h 149"/>
                <a:gd name="T58" fmla="*/ 1 w 136"/>
                <a:gd name="T59" fmla="*/ 0 h 149"/>
                <a:gd name="T60" fmla="*/ 1 w 136"/>
                <a:gd name="T61" fmla="*/ 0 h 149"/>
                <a:gd name="T62" fmla="*/ 1 w 136"/>
                <a:gd name="T63" fmla="*/ 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9"/>
                <a:gd name="T98" fmla="*/ 136 w 136"/>
                <a:gd name="T99" fmla="*/ 149 h 1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9">
                  <a:moveTo>
                    <a:pt x="123" y="75"/>
                  </a:moveTo>
                  <a:lnTo>
                    <a:pt x="131" y="67"/>
                  </a:lnTo>
                  <a:lnTo>
                    <a:pt x="135" y="58"/>
                  </a:lnTo>
                  <a:lnTo>
                    <a:pt x="136" y="47"/>
                  </a:lnTo>
                  <a:lnTo>
                    <a:pt x="133" y="38"/>
                  </a:lnTo>
                  <a:lnTo>
                    <a:pt x="129" y="34"/>
                  </a:lnTo>
                  <a:lnTo>
                    <a:pt x="126" y="30"/>
                  </a:lnTo>
                  <a:lnTo>
                    <a:pt x="121" y="28"/>
                  </a:lnTo>
                  <a:lnTo>
                    <a:pt x="117" y="26"/>
                  </a:lnTo>
                  <a:lnTo>
                    <a:pt x="112" y="26"/>
                  </a:lnTo>
                  <a:lnTo>
                    <a:pt x="106" y="26"/>
                  </a:lnTo>
                  <a:lnTo>
                    <a:pt x="102" y="26"/>
                  </a:lnTo>
                  <a:lnTo>
                    <a:pt x="96" y="28"/>
                  </a:lnTo>
                  <a:lnTo>
                    <a:pt x="94" y="18"/>
                  </a:lnTo>
                  <a:lnTo>
                    <a:pt x="88" y="8"/>
                  </a:lnTo>
                  <a:lnTo>
                    <a:pt x="79" y="3"/>
                  </a:lnTo>
                  <a:lnTo>
                    <a:pt x="68" y="0"/>
                  </a:lnTo>
                  <a:lnTo>
                    <a:pt x="58" y="3"/>
                  </a:lnTo>
                  <a:lnTo>
                    <a:pt x="50" y="8"/>
                  </a:lnTo>
                  <a:lnTo>
                    <a:pt x="44" y="16"/>
                  </a:lnTo>
                  <a:lnTo>
                    <a:pt x="42" y="27"/>
                  </a:lnTo>
                  <a:lnTo>
                    <a:pt x="36" y="24"/>
                  </a:lnTo>
                  <a:lnTo>
                    <a:pt x="30" y="24"/>
                  </a:lnTo>
                  <a:lnTo>
                    <a:pt x="25" y="24"/>
                  </a:lnTo>
                  <a:lnTo>
                    <a:pt x="20" y="24"/>
                  </a:lnTo>
                  <a:lnTo>
                    <a:pt x="15" y="27"/>
                  </a:lnTo>
                  <a:lnTo>
                    <a:pt x="11" y="29"/>
                  </a:lnTo>
                  <a:lnTo>
                    <a:pt x="7" y="32"/>
                  </a:lnTo>
                  <a:lnTo>
                    <a:pt x="4" y="37"/>
                  </a:lnTo>
                  <a:lnTo>
                    <a:pt x="0" y="46"/>
                  </a:lnTo>
                  <a:lnTo>
                    <a:pt x="2" y="57"/>
                  </a:lnTo>
                  <a:lnTo>
                    <a:pt x="6" y="66"/>
                  </a:lnTo>
                  <a:lnTo>
                    <a:pt x="13" y="74"/>
                  </a:lnTo>
                  <a:lnTo>
                    <a:pt x="5" y="81"/>
                  </a:lnTo>
                  <a:lnTo>
                    <a:pt x="0" y="90"/>
                  </a:lnTo>
                  <a:lnTo>
                    <a:pt x="0" y="100"/>
                  </a:lnTo>
                  <a:lnTo>
                    <a:pt x="4" y="111"/>
                  </a:lnTo>
                  <a:lnTo>
                    <a:pt x="7" y="115"/>
                  </a:lnTo>
                  <a:lnTo>
                    <a:pt x="11" y="119"/>
                  </a:lnTo>
                  <a:lnTo>
                    <a:pt x="14" y="121"/>
                  </a:lnTo>
                  <a:lnTo>
                    <a:pt x="19" y="122"/>
                  </a:lnTo>
                  <a:lnTo>
                    <a:pt x="25" y="123"/>
                  </a:lnTo>
                  <a:lnTo>
                    <a:pt x="29" y="123"/>
                  </a:lnTo>
                  <a:lnTo>
                    <a:pt x="34" y="122"/>
                  </a:lnTo>
                  <a:lnTo>
                    <a:pt x="40" y="121"/>
                  </a:lnTo>
                  <a:lnTo>
                    <a:pt x="42" y="132"/>
                  </a:lnTo>
                  <a:lnTo>
                    <a:pt x="49" y="141"/>
                  </a:lnTo>
                  <a:lnTo>
                    <a:pt x="57" y="147"/>
                  </a:lnTo>
                  <a:lnTo>
                    <a:pt x="67" y="149"/>
                  </a:lnTo>
                  <a:lnTo>
                    <a:pt x="78" y="147"/>
                  </a:lnTo>
                  <a:lnTo>
                    <a:pt x="86" y="141"/>
                  </a:lnTo>
                  <a:lnTo>
                    <a:pt x="91" y="133"/>
                  </a:lnTo>
                  <a:lnTo>
                    <a:pt x="94" y="122"/>
                  </a:lnTo>
                  <a:lnTo>
                    <a:pt x="100" y="123"/>
                  </a:lnTo>
                  <a:lnTo>
                    <a:pt x="105" y="125"/>
                  </a:lnTo>
                  <a:lnTo>
                    <a:pt x="111" y="125"/>
                  </a:lnTo>
                  <a:lnTo>
                    <a:pt x="116" y="123"/>
                  </a:lnTo>
                  <a:lnTo>
                    <a:pt x="120" y="122"/>
                  </a:lnTo>
                  <a:lnTo>
                    <a:pt x="125" y="120"/>
                  </a:lnTo>
                  <a:lnTo>
                    <a:pt x="128" y="117"/>
                  </a:lnTo>
                  <a:lnTo>
                    <a:pt x="132" y="112"/>
                  </a:lnTo>
                  <a:lnTo>
                    <a:pt x="135" y="103"/>
                  </a:lnTo>
                  <a:lnTo>
                    <a:pt x="134" y="92"/>
                  </a:lnTo>
                  <a:lnTo>
                    <a:pt x="129" y="83"/>
                  </a:lnTo>
                  <a:lnTo>
                    <a:pt x="123"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2" name="Freeform 62"/>
            <p:cNvSpPr>
              <a:spLocks/>
            </p:cNvSpPr>
            <p:nvPr/>
          </p:nvSpPr>
          <p:spPr bwMode="auto">
            <a:xfrm>
              <a:off x="2423" y="1713"/>
              <a:ext cx="20" cy="20"/>
            </a:xfrm>
            <a:custGeom>
              <a:avLst/>
              <a:gdLst>
                <a:gd name="T0" fmla="*/ 1 w 39"/>
                <a:gd name="T1" fmla="*/ 1 h 40"/>
                <a:gd name="T2" fmla="*/ 1 w 39"/>
                <a:gd name="T3" fmla="*/ 1 h 40"/>
                <a:gd name="T4" fmla="*/ 1 w 39"/>
                <a:gd name="T5" fmla="*/ 1 h 40"/>
                <a:gd name="T6" fmla="*/ 1 w 39"/>
                <a:gd name="T7" fmla="*/ 1 h 40"/>
                <a:gd name="T8" fmla="*/ 0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1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0"/>
                <a:gd name="T53" fmla="*/ 39 w 39"/>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0">
                  <a:moveTo>
                    <a:pt x="19" y="40"/>
                  </a:moveTo>
                  <a:lnTo>
                    <a:pt x="11" y="38"/>
                  </a:lnTo>
                  <a:lnTo>
                    <a:pt x="5" y="34"/>
                  </a:lnTo>
                  <a:lnTo>
                    <a:pt x="1" y="27"/>
                  </a:lnTo>
                  <a:lnTo>
                    <a:pt x="0" y="20"/>
                  </a:lnTo>
                  <a:lnTo>
                    <a:pt x="1" y="12"/>
                  </a:lnTo>
                  <a:lnTo>
                    <a:pt x="5" y="6"/>
                  </a:lnTo>
                  <a:lnTo>
                    <a:pt x="11" y="2"/>
                  </a:lnTo>
                  <a:lnTo>
                    <a:pt x="19" y="0"/>
                  </a:lnTo>
                  <a:lnTo>
                    <a:pt x="26" y="2"/>
                  </a:lnTo>
                  <a:lnTo>
                    <a:pt x="33" y="6"/>
                  </a:lnTo>
                  <a:lnTo>
                    <a:pt x="38" y="12"/>
                  </a:lnTo>
                  <a:lnTo>
                    <a:pt x="39" y="20"/>
                  </a:lnTo>
                  <a:lnTo>
                    <a:pt x="38" y="27"/>
                  </a:lnTo>
                  <a:lnTo>
                    <a:pt x="33" y="34"/>
                  </a:lnTo>
                  <a:lnTo>
                    <a:pt x="26" y="38"/>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3" name="Freeform 63"/>
            <p:cNvSpPr>
              <a:spLocks/>
            </p:cNvSpPr>
            <p:nvPr/>
          </p:nvSpPr>
          <p:spPr bwMode="auto">
            <a:xfrm>
              <a:off x="3282" y="2529"/>
              <a:ext cx="64" cy="90"/>
            </a:xfrm>
            <a:custGeom>
              <a:avLst/>
              <a:gdLst>
                <a:gd name="T0" fmla="*/ 0 w 129"/>
                <a:gd name="T1" fmla="*/ 0 h 181"/>
                <a:gd name="T2" fmla="*/ 0 w 129"/>
                <a:gd name="T3" fmla="*/ 0 h 181"/>
                <a:gd name="T4" fmla="*/ 0 w 129"/>
                <a:gd name="T5" fmla="*/ 0 h 181"/>
                <a:gd name="T6" fmla="*/ 0 w 129"/>
                <a:gd name="T7" fmla="*/ 0 h 181"/>
                <a:gd name="T8" fmla="*/ 0 w 129"/>
                <a:gd name="T9" fmla="*/ 0 h 181"/>
                <a:gd name="T10" fmla="*/ 0 w 129"/>
                <a:gd name="T11" fmla="*/ 0 h 181"/>
                <a:gd name="T12" fmla="*/ 0 w 129"/>
                <a:gd name="T13" fmla="*/ 0 h 181"/>
                <a:gd name="T14" fmla="*/ 0 w 129"/>
                <a:gd name="T15" fmla="*/ 0 h 181"/>
                <a:gd name="T16" fmla="*/ 0 w 129"/>
                <a:gd name="T17" fmla="*/ 0 h 181"/>
                <a:gd name="T18" fmla="*/ 0 w 129"/>
                <a:gd name="T19" fmla="*/ 0 h 181"/>
                <a:gd name="T20" fmla="*/ 0 w 129"/>
                <a:gd name="T21" fmla="*/ 0 h 181"/>
                <a:gd name="T22" fmla="*/ 0 w 129"/>
                <a:gd name="T23" fmla="*/ 0 h 181"/>
                <a:gd name="T24" fmla="*/ 0 w 129"/>
                <a:gd name="T25" fmla="*/ 0 h 181"/>
                <a:gd name="T26" fmla="*/ 0 w 129"/>
                <a:gd name="T27" fmla="*/ 0 h 181"/>
                <a:gd name="T28" fmla="*/ 0 w 129"/>
                <a:gd name="T29" fmla="*/ 0 h 181"/>
                <a:gd name="T30" fmla="*/ 0 w 129"/>
                <a:gd name="T31" fmla="*/ 0 h 181"/>
                <a:gd name="T32" fmla="*/ 0 w 129"/>
                <a:gd name="T33" fmla="*/ 0 h 181"/>
                <a:gd name="T34" fmla="*/ 0 w 129"/>
                <a:gd name="T35" fmla="*/ 0 h 181"/>
                <a:gd name="T36" fmla="*/ 0 w 129"/>
                <a:gd name="T37" fmla="*/ 0 h 181"/>
                <a:gd name="T38" fmla="*/ 0 w 129"/>
                <a:gd name="T39" fmla="*/ 0 h 181"/>
                <a:gd name="T40" fmla="*/ 0 w 129"/>
                <a:gd name="T41" fmla="*/ 0 h 181"/>
                <a:gd name="T42" fmla="*/ 0 w 129"/>
                <a:gd name="T43" fmla="*/ 0 h 181"/>
                <a:gd name="T44" fmla="*/ 0 w 129"/>
                <a:gd name="T45" fmla="*/ 0 h 181"/>
                <a:gd name="T46" fmla="*/ 0 w 129"/>
                <a:gd name="T47" fmla="*/ 0 h 181"/>
                <a:gd name="T48" fmla="*/ 0 w 129"/>
                <a:gd name="T49" fmla="*/ 0 h 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81"/>
                <a:gd name="T77" fmla="*/ 129 w 129"/>
                <a:gd name="T78" fmla="*/ 181 h 1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81">
                  <a:moveTo>
                    <a:pt x="0" y="181"/>
                  </a:moveTo>
                  <a:lnTo>
                    <a:pt x="25" y="172"/>
                  </a:lnTo>
                  <a:lnTo>
                    <a:pt x="52" y="158"/>
                  </a:lnTo>
                  <a:lnTo>
                    <a:pt x="76" y="141"/>
                  </a:lnTo>
                  <a:lnTo>
                    <a:pt x="97" y="120"/>
                  </a:lnTo>
                  <a:lnTo>
                    <a:pt x="114" y="98"/>
                  </a:lnTo>
                  <a:lnTo>
                    <a:pt x="124" y="74"/>
                  </a:lnTo>
                  <a:lnTo>
                    <a:pt x="129" y="50"/>
                  </a:lnTo>
                  <a:lnTo>
                    <a:pt x="124" y="26"/>
                  </a:lnTo>
                  <a:lnTo>
                    <a:pt x="114" y="8"/>
                  </a:lnTo>
                  <a:lnTo>
                    <a:pt x="100" y="0"/>
                  </a:lnTo>
                  <a:lnTo>
                    <a:pt x="86" y="1"/>
                  </a:lnTo>
                  <a:lnTo>
                    <a:pt x="72" y="8"/>
                  </a:lnTo>
                  <a:lnTo>
                    <a:pt x="61" y="21"/>
                  </a:lnTo>
                  <a:lnTo>
                    <a:pt x="53" y="38"/>
                  </a:lnTo>
                  <a:lnTo>
                    <a:pt x="49" y="58"/>
                  </a:lnTo>
                  <a:lnTo>
                    <a:pt x="52" y="79"/>
                  </a:lnTo>
                  <a:lnTo>
                    <a:pt x="54" y="95"/>
                  </a:lnTo>
                  <a:lnTo>
                    <a:pt x="49" y="113"/>
                  </a:lnTo>
                  <a:lnTo>
                    <a:pt x="41" y="129"/>
                  </a:lnTo>
                  <a:lnTo>
                    <a:pt x="31" y="145"/>
                  </a:lnTo>
                  <a:lnTo>
                    <a:pt x="19" y="160"/>
                  </a:lnTo>
                  <a:lnTo>
                    <a:pt x="10" y="171"/>
                  </a:lnTo>
                  <a:lnTo>
                    <a:pt x="2" y="179"/>
                  </a:lnTo>
                  <a:lnTo>
                    <a:pt x="0" y="18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4" name="Freeform 64"/>
            <p:cNvSpPr>
              <a:spLocks/>
            </p:cNvSpPr>
            <p:nvPr/>
          </p:nvSpPr>
          <p:spPr bwMode="auto">
            <a:xfrm>
              <a:off x="3251" y="2513"/>
              <a:ext cx="45" cy="103"/>
            </a:xfrm>
            <a:custGeom>
              <a:avLst/>
              <a:gdLst>
                <a:gd name="T0" fmla="*/ 1 w 90"/>
                <a:gd name="T1" fmla="*/ 1 h 206"/>
                <a:gd name="T2" fmla="*/ 1 w 90"/>
                <a:gd name="T3" fmla="*/ 1 h 206"/>
                <a:gd name="T4" fmla="*/ 1 w 90"/>
                <a:gd name="T5" fmla="*/ 1 h 206"/>
                <a:gd name="T6" fmla="*/ 1 w 90"/>
                <a:gd name="T7" fmla="*/ 1 h 206"/>
                <a:gd name="T8" fmla="*/ 1 w 90"/>
                <a:gd name="T9" fmla="*/ 1 h 206"/>
                <a:gd name="T10" fmla="*/ 1 w 90"/>
                <a:gd name="T11" fmla="*/ 1 h 206"/>
                <a:gd name="T12" fmla="*/ 1 w 90"/>
                <a:gd name="T13" fmla="*/ 1 h 206"/>
                <a:gd name="T14" fmla="*/ 1 w 90"/>
                <a:gd name="T15" fmla="*/ 1 h 206"/>
                <a:gd name="T16" fmla="*/ 1 w 90"/>
                <a:gd name="T17" fmla="*/ 1 h 206"/>
                <a:gd name="T18" fmla="*/ 1 w 90"/>
                <a:gd name="T19" fmla="*/ 0 h 206"/>
                <a:gd name="T20" fmla="*/ 1 w 90"/>
                <a:gd name="T21" fmla="*/ 1 h 206"/>
                <a:gd name="T22" fmla="*/ 1 w 90"/>
                <a:gd name="T23" fmla="*/ 1 h 206"/>
                <a:gd name="T24" fmla="*/ 1 w 90"/>
                <a:gd name="T25" fmla="*/ 1 h 206"/>
                <a:gd name="T26" fmla="*/ 0 w 90"/>
                <a:gd name="T27" fmla="*/ 1 h 206"/>
                <a:gd name="T28" fmla="*/ 1 w 90"/>
                <a:gd name="T29" fmla="*/ 1 h 206"/>
                <a:gd name="T30" fmla="*/ 1 w 90"/>
                <a:gd name="T31" fmla="*/ 1 h 206"/>
                <a:gd name="T32" fmla="*/ 1 w 90"/>
                <a:gd name="T33" fmla="*/ 1 h 206"/>
                <a:gd name="T34" fmla="*/ 1 w 90"/>
                <a:gd name="T35" fmla="*/ 1 h 206"/>
                <a:gd name="T36" fmla="*/ 1 w 90"/>
                <a:gd name="T37" fmla="*/ 1 h 206"/>
                <a:gd name="T38" fmla="*/ 1 w 90"/>
                <a:gd name="T39" fmla="*/ 1 h 206"/>
                <a:gd name="T40" fmla="*/ 1 w 90"/>
                <a:gd name="T41" fmla="*/ 1 h 206"/>
                <a:gd name="T42" fmla="*/ 1 w 90"/>
                <a:gd name="T43" fmla="*/ 1 h 206"/>
                <a:gd name="T44" fmla="*/ 1 w 90"/>
                <a:gd name="T45" fmla="*/ 1 h 206"/>
                <a:gd name="T46" fmla="*/ 1 w 90"/>
                <a:gd name="T47" fmla="*/ 1 h 206"/>
                <a:gd name="T48" fmla="*/ 1 w 90"/>
                <a:gd name="T49" fmla="*/ 1 h 2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206"/>
                <a:gd name="T77" fmla="*/ 90 w 90"/>
                <a:gd name="T78" fmla="*/ 206 h 2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206">
                  <a:moveTo>
                    <a:pt x="50" y="206"/>
                  </a:moveTo>
                  <a:lnTo>
                    <a:pt x="65" y="183"/>
                  </a:lnTo>
                  <a:lnTo>
                    <a:pt x="77" y="157"/>
                  </a:lnTo>
                  <a:lnTo>
                    <a:pt x="85" y="128"/>
                  </a:lnTo>
                  <a:lnTo>
                    <a:pt x="90" y="99"/>
                  </a:lnTo>
                  <a:lnTo>
                    <a:pt x="88" y="70"/>
                  </a:lnTo>
                  <a:lnTo>
                    <a:pt x="83" y="45"/>
                  </a:lnTo>
                  <a:lnTo>
                    <a:pt x="70" y="23"/>
                  </a:lnTo>
                  <a:lnTo>
                    <a:pt x="52" y="7"/>
                  </a:lnTo>
                  <a:lnTo>
                    <a:pt x="33" y="0"/>
                  </a:lnTo>
                  <a:lnTo>
                    <a:pt x="18" y="2"/>
                  </a:lnTo>
                  <a:lnTo>
                    <a:pt x="7" y="12"/>
                  </a:lnTo>
                  <a:lnTo>
                    <a:pt x="1" y="26"/>
                  </a:lnTo>
                  <a:lnTo>
                    <a:pt x="0" y="43"/>
                  </a:lnTo>
                  <a:lnTo>
                    <a:pt x="3" y="61"/>
                  </a:lnTo>
                  <a:lnTo>
                    <a:pt x="12" y="80"/>
                  </a:lnTo>
                  <a:lnTo>
                    <a:pt x="27" y="93"/>
                  </a:lnTo>
                  <a:lnTo>
                    <a:pt x="39" y="106"/>
                  </a:lnTo>
                  <a:lnTo>
                    <a:pt x="47" y="122"/>
                  </a:lnTo>
                  <a:lnTo>
                    <a:pt x="52" y="141"/>
                  </a:lnTo>
                  <a:lnTo>
                    <a:pt x="53" y="159"/>
                  </a:lnTo>
                  <a:lnTo>
                    <a:pt x="53" y="178"/>
                  </a:lnTo>
                  <a:lnTo>
                    <a:pt x="53" y="193"/>
                  </a:lnTo>
                  <a:lnTo>
                    <a:pt x="50" y="203"/>
                  </a:lnTo>
                  <a:lnTo>
                    <a:pt x="50" y="20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5" name="Freeform 65"/>
            <p:cNvSpPr>
              <a:spLocks/>
            </p:cNvSpPr>
            <p:nvPr/>
          </p:nvSpPr>
          <p:spPr bwMode="auto">
            <a:xfrm>
              <a:off x="3283" y="2583"/>
              <a:ext cx="100" cy="50"/>
            </a:xfrm>
            <a:custGeom>
              <a:avLst/>
              <a:gdLst>
                <a:gd name="T0" fmla="*/ 0 w 201"/>
                <a:gd name="T1" fmla="*/ 1 h 99"/>
                <a:gd name="T2" fmla="*/ 0 w 201"/>
                <a:gd name="T3" fmla="*/ 1 h 99"/>
                <a:gd name="T4" fmla="*/ 0 w 201"/>
                <a:gd name="T5" fmla="*/ 1 h 99"/>
                <a:gd name="T6" fmla="*/ 0 w 201"/>
                <a:gd name="T7" fmla="*/ 1 h 99"/>
                <a:gd name="T8" fmla="*/ 0 w 201"/>
                <a:gd name="T9" fmla="*/ 1 h 99"/>
                <a:gd name="T10" fmla="*/ 0 w 201"/>
                <a:gd name="T11" fmla="*/ 1 h 99"/>
                <a:gd name="T12" fmla="*/ 0 w 201"/>
                <a:gd name="T13" fmla="*/ 1 h 99"/>
                <a:gd name="T14" fmla="*/ 0 w 201"/>
                <a:gd name="T15" fmla="*/ 1 h 99"/>
                <a:gd name="T16" fmla="*/ 0 w 201"/>
                <a:gd name="T17" fmla="*/ 1 h 99"/>
                <a:gd name="T18" fmla="*/ 0 w 201"/>
                <a:gd name="T19" fmla="*/ 1 h 99"/>
                <a:gd name="T20" fmla="*/ 0 w 201"/>
                <a:gd name="T21" fmla="*/ 1 h 99"/>
                <a:gd name="T22" fmla="*/ 0 w 201"/>
                <a:gd name="T23" fmla="*/ 1 h 99"/>
                <a:gd name="T24" fmla="*/ 0 w 201"/>
                <a:gd name="T25" fmla="*/ 1 h 99"/>
                <a:gd name="T26" fmla="*/ 0 w 201"/>
                <a:gd name="T27" fmla="*/ 1 h 99"/>
                <a:gd name="T28" fmla="*/ 0 w 201"/>
                <a:gd name="T29" fmla="*/ 1 h 99"/>
                <a:gd name="T30" fmla="*/ 0 w 201"/>
                <a:gd name="T31" fmla="*/ 1 h 99"/>
                <a:gd name="T32" fmla="*/ 0 w 201"/>
                <a:gd name="T33" fmla="*/ 1 h 99"/>
                <a:gd name="T34" fmla="*/ 0 w 201"/>
                <a:gd name="T35" fmla="*/ 1 h 99"/>
                <a:gd name="T36" fmla="*/ 0 w 201"/>
                <a:gd name="T37" fmla="*/ 1 h 99"/>
                <a:gd name="T38" fmla="*/ 0 w 201"/>
                <a:gd name="T39" fmla="*/ 1 h 99"/>
                <a:gd name="T40" fmla="*/ 0 w 201"/>
                <a:gd name="T41" fmla="*/ 0 h 99"/>
                <a:gd name="T42" fmla="*/ 0 w 201"/>
                <a:gd name="T43" fmla="*/ 1 h 99"/>
                <a:gd name="T44" fmla="*/ 0 w 201"/>
                <a:gd name="T45" fmla="*/ 1 h 99"/>
                <a:gd name="T46" fmla="*/ 0 w 201"/>
                <a:gd name="T47" fmla="*/ 1 h 99"/>
                <a:gd name="T48" fmla="*/ 0 w 201"/>
                <a:gd name="T49" fmla="*/ 1 h 99"/>
                <a:gd name="T50" fmla="*/ 0 w 201"/>
                <a:gd name="T51" fmla="*/ 1 h 99"/>
                <a:gd name="T52" fmla="*/ 0 w 201"/>
                <a:gd name="T53" fmla="*/ 1 h 99"/>
                <a:gd name="T54" fmla="*/ 0 w 201"/>
                <a:gd name="T55" fmla="*/ 1 h 99"/>
                <a:gd name="T56" fmla="*/ 0 w 201"/>
                <a:gd name="T57" fmla="*/ 1 h 99"/>
                <a:gd name="T58" fmla="*/ 0 w 201"/>
                <a:gd name="T59" fmla="*/ 1 h 99"/>
                <a:gd name="T60" fmla="*/ 0 w 201"/>
                <a:gd name="T61" fmla="*/ 1 h 99"/>
                <a:gd name="T62" fmla="*/ 0 w 201"/>
                <a:gd name="T63" fmla="*/ 1 h 99"/>
                <a:gd name="T64" fmla="*/ 0 w 201"/>
                <a:gd name="T65" fmla="*/ 1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1"/>
                <a:gd name="T100" fmla="*/ 0 h 99"/>
                <a:gd name="T101" fmla="*/ 201 w 201"/>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1" h="99">
                  <a:moveTo>
                    <a:pt x="0" y="78"/>
                  </a:moveTo>
                  <a:lnTo>
                    <a:pt x="13" y="84"/>
                  </a:lnTo>
                  <a:lnTo>
                    <a:pt x="26" y="88"/>
                  </a:lnTo>
                  <a:lnTo>
                    <a:pt x="39" y="92"/>
                  </a:lnTo>
                  <a:lnTo>
                    <a:pt x="53" y="95"/>
                  </a:lnTo>
                  <a:lnTo>
                    <a:pt x="68" y="98"/>
                  </a:lnTo>
                  <a:lnTo>
                    <a:pt x="83" y="99"/>
                  </a:lnTo>
                  <a:lnTo>
                    <a:pt x="98" y="99"/>
                  </a:lnTo>
                  <a:lnTo>
                    <a:pt x="113" y="99"/>
                  </a:lnTo>
                  <a:lnTo>
                    <a:pt x="127" y="96"/>
                  </a:lnTo>
                  <a:lnTo>
                    <a:pt x="140" y="93"/>
                  </a:lnTo>
                  <a:lnTo>
                    <a:pt x="152" y="90"/>
                  </a:lnTo>
                  <a:lnTo>
                    <a:pt x="165" y="84"/>
                  </a:lnTo>
                  <a:lnTo>
                    <a:pt x="175" y="77"/>
                  </a:lnTo>
                  <a:lnTo>
                    <a:pt x="184" y="68"/>
                  </a:lnTo>
                  <a:lnTo>
                    <a:pt x="191" y="58"/>
                  </a:lnTo>
                  <a:lnTo>
                    <a:pt x="197" y="47"/>
                  </a:lnTo>
                  <a:lnTo>
                    <a:pt x="201" y="27"/>
                  </a:lnTo>
                  <a:lnTo>
                    <a:pt x="196" y="12"/>
                  </a:lnTo>
                  <a:lnTo>
                    <a:pt x="186" y="3"/>
                  </a:lnTo>
                  <a:lnTo>
                    <a:pt x="171" y="0"/>
                  </a:lnTo>
                  <a:lnTo>
                    <a:pt x="153" y="2"/>
                  </a:lnTo>
                  <a:lnTo>
                    <a:pt x="136" y="9"/>
                  </a:lnTo>
                  <a:lnTo>
                    <a:pt x="120" y="20"/>
                  </a:lnTo>
                  <a:lnTo>
                    <a:pt x="108" y="38"/>
                  </a:lnTo>
                  <a:lnTo>
                    <a:pt x="98" y="52"/>
                  </a:lnTo>
                  <a:lnTo>
                    <a:pt x="83" y="62"/>
                  </a:lnTo>
                  <a:lnTo>
                    <a:pt x="66" y="69"/>
                  </a:lnTo>
                  <a:lnTo>
                    <a:pt x="47" y="73"/>
                  </a:lnTo>
                  <a:lnTo>
                    <a:pt x="29" y="76"/>
                  </a:lnTo>
                  <a:lnTo>
                    <a:pt x="14" y="78"/>
                  </a:lnTo>
                  <a:lnTo>
                    <a:pt x="4" y="78"/>
                  </a:lnTo>
                  <a:lnTo>
                    <a:pt x="0" y="7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6" name="Freeform 66"/>
            <p:cNvSpPr>
              <a:spLocks/>
            </p:cNvSpPr>
            <p:nvPr/>
          </p:nvSpPr>
          <p:spPr bwMode="auto">
            <a:xfrm>
              <a:off x="3281" y="2628"/>
              <a:ext cx="99" cy="50"/>
            </a:xfrm>
            <a:custGeom>
              <a:avLst/>
              <a:gdLst>
                <a:gd name="T0" fmla="*/ 0 w 198"/>
                <a:gd name="T1" fmla="*/ 0 h 100"/>
                <a:gd name="T2" fmla="*/ 1 w 198"/>
                <a:gd name="T3" fmla="*/ 1 h 100"/>
                <a:gd name="T4" fmla="*/ 1 w 198"/>
                <a:gd name="T5" fmla="*/ 1 h 100"/>
                <a:gd name="T6" fmla="*/ 1 w 198"/>
                <a:gd name="T7" fmla="*/ 1 h 100"/>
                <a:gd name="T8" fmla="*/ 1 w 198"/>
                <a:gd name="T9" fmla="*/ 1 h 100"/>
                <a:gd name="T10" fmla="*/ 1 w 198"/>
                <a:gd name="T11" fmla="*/ 1 h 100"/>
                <a:gd name="T12" fmla="*/ 1 w 198"/>
                <a:gd name="T13" fmla="*/ 1 h 100"/>
                <a:gd name="T14" fmla="*/ 1 w 198"/>
                <a:gd name="T15" fmla="*/ 1 h 100"/>
                <a:gd name="T16" fmla="*/ 1 w 198"/>
                <a:gd name="T17" fmla="*/ 1 h 100"/>
                <a:gd name="T18" fmla="*/ 1 w 198"/>
                <a:gd name="T19" fmla="*/ 1 h 100"/>
                <a:gd name="T20" fmla="*/ 1 w 198"/>
                <a:gd name="T21" fmla="*/ 1 h 100"/>
                <a:gd name="T22" fmla="*/ 1 w 198"/>
                <a:gd name="T23" fmla="*/ 1 h 100"/>
                <a:gd name="T24" fmla="*/ 1 w 198"/>
                <a:gd name="T25" fmla="*/ 1 h 100"/>
                <a:gd name="T26" fmla="*/ 1 w 198"/>
                <a:gd name="T27" fmla="*/ 1 h 100"/>
                <a:gd name="T28" fmla="*/ 1 w 198"/>
                <a:gd name="T29" fmla="*/ 1 h 100"/>
                <a:gd name="T30" fmla="*/ 1 w 198"/>
                <a:gd name="T31" fmla="*/ 1 h 100"/>
                <a:gd name="T32" fmla="*/ 1 w 198"/>
                <a:gd name="T33" fmla="*/ 1 h 100"/>
                <a:gd name="T34" fmla="*/ 1 w 198"/>
                <a:gd name="T35" fmla="*/ 1 h 100"/>
                <a:gd name="T36" fmla="*/ 1 w 198"/>
                <a:gd name="T37" fmla="*/ 1 h 100"/>
                <a:gd name="T38" fmla="*/ 1 w 198"/>
                <a:gd name="T39" fmla="*/ 1 h 100"/>
                <a:gd name="T40" fmla="*/ 1 w 198"/>
                <a:gd name="T41" fmla="*/ 1 h 100"/>
                <a:gd name="T42" fmla="*/ 1 w 198"/>
                <a:gd name="T43" fmla="*/ 1 h 100"/>
                <a:gd name="T44" fmla="*/ 1 w 198"/>
                <a:gd name="T45" fmla="*/ 1 h 100"/>
                <a:gd name="T46" fmla="*/ 1 w 198"/>
                <a:gd name="T47" fmla="*/ 1 h 100"/>
                <a:gd name="T48" fmla="*/ 0 w 198"/>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100"/>
                <a:gd name="T77" fmla="*/ 198 w 198"/>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100">
                  <a:moveTo>
                    <a:pt x="0" y="0"/>
                  </a:moveTo>
                  <a:lnTo>
                    <a:pt x="15" y="23"/>
                  </a:lnTo>
                  <a:lnTo>
                    <a:pt x="33" y="44"/>
                  </a:lnTo>
                  <a:lnTo>
                    <a:pt x="55" y="65"/>
                  </a:lnTo>
                  <a:lnTo>
                    <a:pt x="79" y="81"/>
                  </a:lnTo>
                  <a:lnTo>
                    <a:pt x="105" y="94"/>
                  </a:lnTo>
                  <a:lnTo>
                    <a:pt x="130" y="100"/>
                  </a:lnTo>
                  <a:lnTo>
                    <a:pt x="154" y="99"/>
                  </a:lnTo>
                  <a:lnTo>
                    <a:pt x="177" y="89"/>
                  </a:lnTo>
                  <a:lnTo>
                    <a:pt x="192" y="76"/>
                  </a:lnTo>
                  <a:lnTo>
                    <a:pt x="198" y="61"/>
                  </a:lnTo>
                  <a:lnTo>
                    <a:pt x="194" y="47"/>
                  </a:lnTo>
                  <a:lnTo>
                    <a:pt x="184" y="35"/>
                  </a:lnTo>
                  <a:lnTo>
                    <a:pt x="169" y="26"/>
                  </a:lnTo>
                  <a:lnTo>
                    <a:pt x="151" y="21"/>
                  </a:lnTo>
                  <a:lnTo>
                    <a:pt x="131" y="23"/>
                  </a:lnTo>
                  <a:lnTo>
                    <a:pt x="111" y="29"/>
                  </a:lnTo>
                  <a:lnTo>
                    <a:pt x="95" y="34"/>
                  </a:lnTo>
                  <a:lnTo>
                    <a:pt x="78" y="34"/>
                  </a:lnTo>
                  <a:lnTo>
                    <a:pt x="58" y="29"/>
                  </a:lnTo>
                  <a:lnTo>
                    <a:pt x="41" y="23"/>
                  </a:lnTo>
                  <a:lnTo>
                    <a:pt x="25" y="15"/>
                  </a:lnTo>
                  <a:lnTo>
                    <a:pt x="11" y="8"/>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7" name="Freeform 67"/>
            <p:cNvSpPr>
              <a:spLocks/>
            </p:cNvSpPr>
            <p:nvPr/>
          </p:nvSpPr>
          <p:spPr bwMode="auto">
            <a:xfrm>
              <a:off x="3273" y="2637"/>
              <a:ext cx="68" cy="87"/>
            </a:xfrm>
            <a:custGeom>
              <a:avLst/>
              <a:gdLst>
                <a:gd name="T0" fmla="*/ 0 w 136"/>
                <a:gd name="T1" fmla="*/ 0 h 174"/>
                <a:gd name="T2" fmla="*/ 0 w 136"/>
                <a:gd name="T3" fmla="*/ 1 h 174"/>
                <a:gd name="T4" fmla="*/ 1 w 136"/>
                <a:gd name="T5" fmla="*/ 1 h 174"/>
                <a:gd name="T6" fmla="*/ 1 w 136"/>
                <a:gd name="T7" fmla="*/ 1 h 174"/>
                <a:gd name="T8" fmla="*/ 1 w 136"/>
                <a:gd name="T9" fmla="*/ 1 h 174"/>
                <a:gd name="T10" fmla="*/ 1 w 136"/>
                <a:gd name="T11" fmla="*/ 1 h 174"/>
                <a:gd name="T12" fmla="*/ 1 w 136"/>
                <a:gd name="T13" fmla="*/ 1 h 174"/>
                <a:gd name="T14" fmla="*/ 1 w 136"/>
                <a:gd name="T15" fmla="*/ 1 h 174"/>
                <a:gd name="T16" fmla="*/ 1 w 136"/>
                <a:gd name="T17" fmla="*/ 1 h 174"/>
                <a:gd name="T18" fmla="*/ 1 w 136"/>
                <a:gd name="T19" fmla="*/ 1 h 174"/>
                <a:gd name="T20" fmla="*/ 1 w 136"/>
                <a:gd name="T21" fmla="*/ 1 h 174"/>
                <a:gd name="T22" fmla="*/ 1 w 136"/>
                <a:gd name="T23" fmla="*/ 1 h 174"/>
                <a:gd name="T24" fmla="*/ 1 w 136"/>
                <a:gd name="T25" fmla="*/ 1 h 174"/>
                <a:gd name="T26" fmla="*/ 1 w 136"/>
                <a:gd name="T27" fmla="*/ 1 h 174"/>
                <a:gd name="T28" fmla="*/ 1 w 136"/>
                <a:gd name="T29" fmla="*/ 1 h 174"/>
                <a:gd name="T30" fmla="*/ 1 w 136"/>
                <a:gd name="T31" fmla="*/ 1 h 174"/>
                <a:gd name="T32" fmla="*/ 1 w 136"/>
                <a:gd name="T33" fmla="*/ 1 h 174"/>
                <a:gd name="T34" fmla="*/ 1 w 136"/>
                <a:gd name="T35" fmla="*/ 1 h 174"/>
                <a:gd name="T36" fmla="*/ 1 w 136"/>
                <a:gd name="T37" fmla="*/ 1 h 174"/>
                <a:gd name="T38" fmla="*/ 1 w 136"/>
                <a:gd name="T39" fmla="*/ 1 h 174"/>
                <a:gd name="T40" fmla="*/ 1 w 136"/>
                <a:gd name="T41" fmla="*/ 1 h 174"/>
                <a:gd name="T42" fmla="*/ 1 w 136"/>
                <a:gd name="T43" fmla="*/ 1 h 174"/>
                <a:gd name="T44" fmla="*/ 1 w 136"/>
                <a:gd name="T45" fmla="*/ 1 h 174"/>
                <a:gd name="T46" fmla="*/ 1 w 136"/>
                <a:gd name="T47" fmla="*/ 1 h 174"/>
                <a:gd name="T48" fmla="*/ 0 w 136"/>
                <a:gd name="T49" fmla="*/ 0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6"/>
                <a:gd name="T76" fmla="*/ 0 h 174"/>
                <a:gd name="T77" fmla="*/ 136 w 136"/>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6" h="174">
                  <a:moveTo>
                    <a:pt x="0" y="0"/>
                  </a:moveTo>
                  <a:lnTo>
                    <a:pt x="0" y="28"/>
                  </a:lnTo>
                  <a:lnTo>
                    <a:pt x="2" y="56"/>
                  </a:lnTo>
                  <a:lnTo>
                    <a:pt x="10" y="85"/>
                  </a:lnTo>
                  <a:lnTo>
                    <a:pt x="20" y="113"/>
                  </a:lnTo>
                  <a:lnTo>
                    <a:pt x="35" y="137"/>
                  </a:lnTo>
                  <a:lnTo>
                    <a:pt x="53" y="157"/>
                  </a:lnTo>
                  <a:lnTo>
                    <a:pt x="74" y="169"/>
                  </a:lnTo>
                  <a:lnTo>
                    <a:pt x="99" y="174"/>
                  </a:lnTo>
                  <a:lnTo>
                    <a:pt x="118" y="170"/>
                  </a:lnTo>
                  <a:lnTo>
                    <a:pt x="131" y="161"/>
                  </a:lnTo>
                  <a:lnTo>
                    <a:pt x="136" y="147"/>
                  </a:lnTo>
                  <a:lnTo>
                    <a:pt x="133" y="132"/>
                  </a:lnTo>
                  <a:lnTo>
                    <a:pt x="126" y="116"/>
                  </a:lnTo>
                  <a:lnTo>
                    <a:pt x="114" y="102"/>
                  </a:lnTo>
                  <a:lnTo>
                    <a:pt x="96" y="92"/>
                  </a:lnTo>
                  <a:lnTo>
                    <a:pt x="77" y="88"/>
                  </a:lnTo>
                  <a:lnTo>
                    <a:pt x="61" y="83"/>
                  </a:lnTo>
                  <a:lnTo>
                    <a:pt x="46" y="73"/>
                  </a:lnTo>
                  <a:lnTo>
                    <a:pt x="32" y="59"/>
                  </a:lnTo>
                  <a:lnTo>
                    <a:pt x="21" y="43"/>
                  </a:lnTo>
                  <a:lnTo>
                    <a:pt x="12" y="26"/>
                  </a:lnTo>
                  <a:lnTo>
                    <a:pt x="5" y="13"/>
                  </a:lnTo>
                  <a:lnTo>
                    <a:pt x="1"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8" name="Freeform 68"/>
            <p:cNvSpPr>
              <a:spLocks/>
            </p:cNvSpPr>
            <p:nvPr/>
          </p:nvSpPr>
          <p:spPr bwMode="auto">
            <a:xfrm>
              <a:off x="3028" y="2593"/>
              <a:ext cx="234" cy="81"/>
            </a:xfrm>
            <a:custGeom>
              <a:avLst/>
              <a:gdLst>
                <a:gd name="T0" fmla="*/ 0 w 469"/>
                <a:gd name="T1" fmla="*/ 0 h 163"/>
                <a:gd name="T2" fmla="*/ 0 w 469"/>
                <a:gd name="T3" fmla="*/ 0 h 163"/>
                <a:gd name="T4" fmla="*/ 0 w 469"/>
                <a:gd name="T5" fmla="*/ 0 h 163"/>
                <a:gd name="T6" fmla="*/ 0 w 469"/>
                <a:gd name="T7" fmla="*/ 0 h 163"/>
                <a:gd name="T8" fmla="*/ 0 w 469"/>
                <a:gd name="T9" fmla="*/ 0 h 163"/>
                <a:gd name="T10" fmla="*/ 0 w 469"/>
                <a:gd name="T11" fmla="*/ 0 h 163"/>
                <a:gd name="T12" fmla="*/ 0 w 469"/>
                <a:gd name="T13" fmla="*/ 0 h 163"/>
                <a:gd name="T14" fmla="*/ 0 w 469"/>
                <a:gd name="T15" fmla="*/ 0 h 163"/>
                <a:gd name="T16" fmla="*/ 0 w 469"/>
                <a:gd name="T17" fmla="*/ 0 h 163"/>
                <a:gd name="T18" fmla="*/ 0 w 469"/>
                <a:gd name="T19" fmla="*/ 0 h 163"/>
                <a:gd name="T20" fmla="*/ 0 w 469"/>
                <a:gd name="T21" fmla="*/ 0 h 163"/>
                <a:gd name="T22" fmla="*/ 0 w 469"/>
                <a:gd name="T23" fmla="*/ 0 h 163"/>
                <a:gd name="T24" fmla="*/ 0 w 469"/>
                <a:gd name="T25" fmla="*/ 0 h 163"/>
                <a:gd name="T26" fmla="*/ 0 w 469"/>
                <a:gd name="T27" fmla="*/ 0 h 163"/>
                <a:gd name="T28" fmla="*/ 0 w 469"/>
                <a:gd name="T29" fmla="*/ 0 h 163"/>
                <a:gd name="T30" fmla="*/ 0 w 469"/>
                <a:gd name="T31" fmla="*/ 0 h 163"/>
                <a:gd name="T32" fmla="*/ 0 w 469"/>
                <a:gd name="T33" fmla="*/ 0 h 163"/>
                <a:gd name="T34" fmla="*/ 0 w 469"/>
                <a:gd name="T35" fmla="*/ 0 h 163"/>
                <a:gd name="T36" fmla="*/ 0 w 469"/>
                <a:gd name="T37" fmla="*/ 0 h 163"/>
                <a:gd name="T38" fmla="*/ 0 w 469"/>
                <a:gd name="T39" fmla="*/ 0 h 163"/>
                <a:gd name="T40" fmla="*/ 0 w 469"/>
                <a:gd name="T41" fmla="*/ 0 h 163"/>
                <a:gd name="T42" fmla="*/ 0 w 469"/>
                <a:gd name="T43" fmla="*/ 0 h 163"/>
                <a:gd name="T44" fmla="*/ 0 w 469"/>
                <a:gd name="T45" fmla="*/ 0 h 163"/>
                <a:gd name="T46" fmla="*/ 0 w 469"/>
                <a:gd name="T47" fmla="*/ 0 h 163"/>
                <a:gd name="T48" fmla="*/ 0 w 469"/>
                <a:gd name="T49" fmla="*/ 0 h 163"/>
                <a:gd name="T50" fmla="*/ 0 w 469"/>
                <a:gd name="T51" fmla="*/ 0 h 163"/>
                <a:gd name="T52" fmla="*/ 0 w 469"/>
                <a:gd name="T53" fmla="*/ 0 h 163"/>
                <a:gd name="T54" fmla="*/ 0 w 469"/>
                <a:gd name="T55" fmla="*/ 0 h 163"/>
                <a:gd name="T56" fmla="*/ 0 w 469"/>
                <a:gd name="T57" fmla="*/ 0 h 163"/>
                <a:gd name="T58" fmla="*/ 0 w 469"/>
                <a:gd name="T59" fmla="*/ 0 h 163"/>
                <a:gd name="T60" fmla="*/ 0 w 469"/>
                <a:gd name="T61" fmla="*/ 0 h 163"/>
                <a:gd name="T62" fmla="*/ 0 w 469"/>
                <a:gd name="T63" fmla="*/ 0 h 163"/>
                <a:gd name="T64" fmla="*/ 0 w 469"/>
                <a:gd name="T65" fmla="*/ 0 h 163"/>
                <a:gd name="T66" fmla="*/ 0 w 469"/>
                <a:gd name="T67" fmla="*/ 0 h 163"/>
                <a:gd name="T68" fmla="*/ 0 w 469"/>
                <a:gd name="T69" fmla="*/ 0 h 163"/>
                <a:gd name="T70" fmla="*/ 0 w 469"/>
                <a:gd name="T71" fmla="*/ 0 h 163"/>
                <a:gd name="T72" fmla="*/ 0 w 469"/>
                <a:gd name="T73" fmla="*/ 0 h 163"/>
                <a:gd name="T74" fmla="*/ 0 w 469"/>
                <a:gd name="T75" fmla="*/ 0 h 163"/>
                <a:gd name="T76" fmla="*/ 0 w 469"/>
                <a:gd name="T77" fmla="*/ 0 h 163"/>
                <a:gd name="T78" fmla="*/ 0 w 469"/>
                <a:gd name="T79" fmla="*/ 0 h 163"/>
                <a:gd name="T80" fmla="*/ 0 w 469"/>
                <a:gd name="T81" fmla="*/ 0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9"/>
                <a:gd name="T124" fmla="*/ 0 h 163"/>
                <a:gd name="T125" fmla="*/ 469 w 469"/>
                <a:gd name="T126" fmla="*/ 163 h 1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9" h="163">
                  <a:moveTo>
                    <a:pt x="9" y="5"/>
                  </a:moveTo>
                  <a:lnTo>
                    <a:pt x="1" y="0"/>
                  </a:lnTo>
                  <a:lnTo>
                    <a:pt x="0" y="2"/>
                  </a:lnTo>
                  <a:lnTo>
                    <a:pt x="6" y="8"/>
                  </a:lnTo>
                  <a:lnTo>
                    <a:pt x="16" y="19"/>
                  </a:lnTo>
                  <a:lnTo>
                    <a:pt x="32" y="34"/>
                  </a:lnTo>
                  <a:lnTo>
                    <a:pt x="53" y="50"/>
                  </a:lnTo>
                  <a:lnTo>
                    <a:pt x="78" y="67"/>
                  </a:lnTo>
                  <a:lnTo>
                    <a:pt x="107" y="85"/>
                  </a:lnTo>
                  <a:lnTo>
                    <a:pt x="138" y="104"/>
                  </a:lnTo>
                  <a:lnTo>
                    <a:pt x="173" y="121"/>
                  </a:lnTo>
                  <a:lnTo>
                    <a:pt x="210" y="137"/>
                  </a:lnTo>
                  <a:lnTo>
                    <a:pt x="248" y="149"/>
                  </a:lnTo>
                  <a:lnTo>
                    <a:pt x="287" y="158"/>
                  </a:lnTo>
                  <a:lnTo>
                    <a:pt x="326" y="163"/>
                  </a:lnTo>
                  <a:lnTo>
                    <a:pt x="366" y="161"/>
                  </a:lnTo>
                  <a:lnTo>
                    <a:pt x="405" y="154"/>
                  </a:lnTo>
                  <a:lnTo>
                    <a:pt x="425" y="146"/>
                  </a:lnTo>
                  <a:lnTo>
                    <a:pt x="440" y="135"/>
                  </a:lnTo>
                  <a:lnTo>
                    <a:pt x="451" y="121"/>
                  </a:lnTo>
                  <a:lnTo>
                    <a:pt x="460" y="106"/>
                  </a:lnTo>
                  <a:lnTo>
                    <a:pt x="464" y="91"/>
                  </a:lnTo>
                  <a:lnTo>
                    <a:pt x="468" y="80"/>
                  </a:lnTo>
                  <a:lnTo>
                    <a:pt x="469" y="72"/>
                  </a:lnTo>
                  <a:lnTo>
                    <a:pt x="469" y="68"/>
                  </a:lnTo>
                  <a:lnTo>
                    <a:pt x="468" y="70"/>
                  </a:lnTo>
                  <a:lnTo>
                    <a:pt x="465" y="76"/>
                  </a:lnTo>
                  <a:lnTo>
                    <a:pt x="462" y="85"/>
                  </a:lnTo>
                  <a:lnTo>
                    <a:pt x="455" y="97"/>
                  </a:lnTo>
                  <a:lnTo>
                    <a:pt x="445" y="108"/>
                  </a:lnTo>
                  <a:lnTo>
                    <a:pt x="432" y="121"/>
                  </a:lnTo>
                  <a:lnTo>
                    <a:pt x="415" y="131"/>
                  </a:lnTo>
                  <a:lnTo>
                    <a:pt x="393" y="139"/>
                  </a:lnTo>
                  <a:lnTo>
                    <a:pt x="366" y="145"/>
                  </a:lnTo>
                  <a:lnTo>
                    <a:pt x="335" y="145"/>
                  </a:lnTo>
                  <a:lnTo>
                    <a:pt x="297" y="142"/>
                  </a:lnTo>
                  <a:lnTo>
                    <a:pt x="255" y="130"/>
                  </a:lnTo>
                  <a:lnTo>
                    <a:pt x="204" y="113"/>
                  </a:lnTo>
                  <a:lnTo>
                    <a:pt x="146" y="87"/>
                  </a:lnTo>
                  <a:lnTo>
                    <a:pt x="82" y="51"/>
                  </a:lnTo>
                  <a:lnTo>
                    <a:pt x="9"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59" name="Freeform 69"/>
            <p:cNvSpPr>
              <a:spLocks/>
            </p:cNvSpPr>
            <p:nvPr/>
          </p:nvSpPr>
          <p:spPr bwMode="auto">
            <a:xfrm>
              <a:off x="3125" y="2508"/>
              <a:ext cx="71" cy="73"/>
            </a:xfrm>
            <a:custGeom>
              <a:avLst/>
              <a:gdLst>
                <a:gd name="T0" fmla="*/ 1 w 142"/>
                <a:gd name="T1" fmla="*/ 1 h 145"/>
                <a:gd name="T2" fmla="*/ 1 w 142"/>
                <a:gd name="T3" fmla="*/ 1 h 145"/>
                <a:gd name="T4" fmla="*/ 1 w 142"/>
                <a:gd name="T5" fmla="*/ 1 h 145"/>
                <a:gd name="T6" fmla="*/ 1 w 142"/>
                <a:gd name="T7" fmla="*/ 1 h 145"/>
                <a:gd name="T8" fmla="*/ 1 w 142"/>
                <a:gd name="T9" fmla="*/ 1 h 145"/>
                <a:gd name="T10" fmla="*/ 1 w 142"/>
                <a:gd name="T11" fmla="*/ 1 h 145"/>
                <a:gd name="T12" fmla="*/ 1 w 142"/>
                <a:gd name="T13" fmla="*/ 1 h 145"/>
                <a:gd name="T14" fmla="*/ 1 w 142"/>
                <a:gd name="T15" fmla="*/ 1 h 145"/>
                <a:gd name="T16" fmla="*/ 0 w 142"/>
                <a:gd name="T17" fmla="*/ 1 h 145"/>
                <a:gd name="T18" fmla="*/ 1 w 142"/>
                <a:gd name="T19" fmla="*/ 1 h 145"/>
                <a:gd name="T20" fmla="*/ 1 w 142"/>
                <a:gd name="T21" fmla="*/ 1 h 145"/>
                <a:gd name="T22" fmla="*/ 1 w 142"/>
                <a:gd name="T23" fmla="*/ 1 h 145"/>
                <a:gd name="T24" fmla="*/ 1 w 142"/>
                <a:gd name="T25" fmla="*/ 1 h 145"/>
                <a:gd name="T26" fmla="*/ 1 w 142"/>
                <a:gd name="T27" fmla="*/ 1 h 145"/>
                <a:gd name="T28" fmla="*/ 1 w 142"/>
                <a:gd name="T29" fmla="*/ 1 h 145"/>
                <a:gd name="T30" fmla="*/ 1 w 142"/>
                <a:gd name="T31" fmla="*/ 1 h 145"/>
                <a:gd name="T32" fmla="*/ 1 w 142"/>
                <a:gd name="T33" fmla="*/ 1 h 145"/>
                <a:gd name="T34" fmla="*/ 1 w 142"/>
                <a:gd name="T35" fmla="*/ 0 h 145"/>
                <a:gd name="T36" fmla="*/ 1 w 142"/>
                <a:gd name="T37" fmla="*/ 1 h 145"/>
                <a:gd name="T38" fmla="*/ 1 w 142"/>
                <a:gd name="T39" fmla="*/ 1 h 145"/>
                <a:gd name="T40" fmla="*/ 1 w 142"/>
                <a:gd name="T41" fmla="*/ 1 h 145"/>
                <a:gd name="T42" fmla="*/ 1 w 142"/>
                <a:gd name="T43" fmla="*/ 1 h 145"/>
                <a:gd name="T44" fmla="*/ 1 w 142"/>
                <a:gd name="T45" fmla="*/ 1 h 145"/>
                <a:gd name="T46" fmla="*/ 1 w 142"/>
                <a:gd name="T47" fmla="*/ 1 h 145"/>
                <a:gd name="T48" fmla="*/ 1 w 142"/>
                <a:gd name="T49" fmla="*/ 1 h 145"/>
                <a:gd name="T50" fmla="*/ 1 w 142"/>
                <a:gd name="T51" fmla="*/ 1 h 145"/>
                <a:gd name="T52" fmla="*/ 1 w 142"/>
                <a:gd name="T53" fmla="*/ 1 h 145"/>
                <a:gd name="T54" fmla="*/ 1 w 142"/>
                <a:gd name="T55" fmla="*/ 1 h 145"/>
                <a:gd name="T56" fmla="*/ 1 w 142"/>
                <a:gd name="T57" fmla="*/ 1 h 145"/>
                <a:gd name="T58" fmla="*/ 1 w 142"/>
                <a:gd name="T59" fmla="*/ 1 h 145"/>
                <a:gd name="T60" fmla="*/ 1 w 142"/>
                <a:gd name="T61" fmla="*/ 1 h 145"/>
                <a:gd name="T62" fmla="*/ 1 w 142"/>
                <a:gd name="T63" fmla="*/ 1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5"/>
                <a:gd name="T98" fmla="*/ 142 w 142"/>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5">
                  <a:moveTo>
                    <a:pt x="89" y="123"/>
                  </a:moveTo>
                  <a:lnTo>
                    <a:pt x="85" y="134"/>
                  </a:lnTo>
                  <a:lnTo>
                    <a:pt x="76" y="140"/>
                  </a:lnTo>
                  <a:lnTo>
                    <a:pt x="67" y="145"/>
                  </a:lnTo>
                  <a:lnTo>
                    <a:pt x="57" y="145"/>
                  </a:lnTo>
                  <a:lnTo>
                    <a:pt x="48" y="140"/>
                  </a:lnTo>
                  <a:lnTo>
                    <a:pt x="41" y="134"/>
                  </a:lnTo>
                  <a:lnTo>
                    <a:pt x="37" y="124"/>
                  </a:lnTo>
                  <a:lnTo>
                    <a:pt x="36" y="113"/>
                  </a:lnTo>
                  <a:lnTo>
                    <a:pt x="30" y="114"/>
                  </a:lnTo>
                  <a:lnTo>
                    <a:pt x="25" y="114"/>
                  </a:lnTo>
                  <a:lnTo>
                    <a:pt x="20" y="113"/>
                  </a:lnTo>
                  <a:lnTo>
                    <a:pt x="15" y="112"/>
                  </a:lnTo>
                  <a:lnTo>
                    <a:pt x="11" y="108"/>
                  </a:lnTo>
                  <a:lnTo>
                    <a:pt x="7" y="105"/>
                  </a:lnTo>
                  <a:lnTo>
                    <a:pt x="4" y="101"/>
                  </a:lnTo>
                  <a:lnTo>
                    <a:pt x="2" y="97"/>
                  </a:lnTo>
                  <a:lnTo>
                    <a:pt x="0" y="86"/>
                  </a:lnTo>
                  <a:lnTo>
                    <a:pt x="3" y="76"/>
                  </a:lnTo>
                  <a:lnTo>
                    <a:pt x="9" y="68"/>
                  </a:lnTo>
                  <a:lnTo>
                    <a:pt x="18" y="62"/>
                  </a:lnTo>
                  <a:lnTo>
                    <a:pt x="12" y="53"/>
                  </a:lnTo>
                  <a:lnTo>
                    <a:pt x="10" y="43"/>
                  </a:lnTo>
                  <a:lnTo>
                    <a:pt x="11" y="32"/>
                  </a:lnTo>
                  <a:lnTo>
                    <a:pt x="15" y="23"/>
                  </a:lnTo>
                  <a:lnTo>
                    <a:pt x="19" y="20"/>
                  </a:lnTo>
                  <a:lnTo>
                    <a:pt x="24" y="17"/>
                  </a:lnTo>
                  <a:lnTo>
                    <a:pt x="28" y="16"/>
                  </a:lnTo>
                  <a:lnTo>
                    <a:pt x="33" y="15"/>
                  </a:lnTo>
                  <a:lnTo>
                    <a:pt x="38" y="15"/>
                  </a:lnTo>
                  <a:lnTo>
                    <a:pt x="43" y="16"/>
                  </a:lnTo>
                  <a:lnTo>
                    <a:pt x="49" y="18"/>
                  </a:lnTo>
                  <a:lnTo>
                    <a:pt x="53" y="21"/>
                  </a:lnTo>
                  <a:lnTo>
                    <a:pt x="58" y="10"/>
                  </a:lnTo>
                  <a:lnTo>
                    <a:pt x="66" y="3"/>
                  </a:lnTo>
                  <a:lnTo>
                    <a:pt x="75" y="0"/>
                  </a:lnTo>
                  <a:lnTo>
                    <a:pt x="86" y="0"/>
                  </a:lnTo>
                  <a:lnTo>
                    <a:pt x="95" y="3"/>
                  </a:lnTo>
                  <a:lnTo>
                    <a:pt x="102" y="10"/>
                  </a:lnTo>
                  <a:lnTo>
                    <a:pt x="106" y="21"/>
                  </a:lnTo>
                  <a:lnTo>
                    <a:pt x="106" y="31"/>
                  </a:lnTo>
                  <a:lnTo>
                    <a:pt x="112" y="30"/>
                  </a:lnTo>
                  <a:lnTo>
                    <a:pt x="118" y="30"/>
                  </a:lnTo>
                  <a:lnTo>
                    <a:pt x="123" y="31"/>
                  </a:lnTo>
                  <a:lnTo>
                    <a:pt x="128" y="33"/>
                  </a:lnTo>
                  <a:lnTo>
                    <a:pt x="133" y="36"/>
                  </a:lnTo>
                  <a:lnTo>
                    <a:pt x="136" y="39"/>
                  </a:lnTo>
                  <a:lnTo>
                    <a:pt x="139" y="44"/>
                  </a:lnTo>
                  <a:lnTo>
                    <a:pt x="141" y="48"/>
                  </a:lnTo>
                  <a:lnTo>
                    <a:pt x="142" y="58"/>
                  </a:lnTo>
                  <a:lnTo>
                    <a:pt x="140" y="68"/>
                  </a:lnTo>
                  <a:lnTo>
                    <a:pt x="134" y="76"/>
                  </a:lnTo>
                  <a:lnTo>
                    <a:pt x="125" y="83"/>
                  </a:lnTo>
                  <a:lnTo>
                    <a:pt x="131" y="92"/>
                  </a:lnTo>
                  <a:lnTo>
                    <a:pt x="133" y="101"/>
                  </a:lnTo>
                  <a:lnTo>
                    <a:pt x="132" y="112"/>
                  </a:lnTo>
                  <a:lnTo>
                    <a:pt x="127" y="121"/>
                  </a:lnTo>
                  <a:lnTo>
                    <a:pt x="124" y="124"/>
                  </a:lnTo>
                  <a:lnTo>
                    <a:pt x="119" y="127"/>
                  </a:lnTo>
                  <a:lnTo>
                    <a:pt x="114" y="129"/>
                  </a:lnTo>
                  <a:lnTo>
                    <a:pt x="110" y="129"/>
                  </a:lnTo>
                  <a:lnTo>
                    <a:pt x="104" y="129"/>
                  </a:lnTo>
                  <a:lnTo>
                    <a:pt x="100" y="128"/>
                  </a:lnTo>
                  <a:lnTo>
                    <a:pt x="94" y="127"/>
                  </a:lnTo>
                  <a:lnTo>
                    <a:pt x="89" y="1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0" name="Freeform 70"/>
            <p:cNvSpPr>
              <a:spLocks/>
            </p:cNvSpPr>
            <p:nvPr/>
          </p:nvSpPr>
          <p:spPr bwMode="auto">
            <a:xfrm>
              <a:off x="3149" y="2534"/>
              <a:ext cx="21" cy="20"/>
            </a:xfrm>
            <a:custGeom>
              <a:avLst/>
              <a:gdLst>
                <a:gd name="T0" fmla="*/ 1 w 40"/>
                <a:gd name="T1" fmla="*/ 1 h 39"/>
                <a:gd name="T2" fmla="*/ 1 w 40"/>
                <a:gd name="T3" fmla="*/ 1 h 39"/>
                <a:gd name="T4" fmla="*/ 1 w 40"/>
                <a:gd name="T5" fmla="*/ 1 h 39"/>
                <a:gd name="T6" fmla="*/ 1 w 40"/>
                <a:gd name="T7" fmla="*/ 0 h 39"/>
                <a:gd name="T8" fmla="*/ 1 w 40"/>
                <a:gd name="T9" fmla="*/ 1 h 39"/>
                <a:gd name="T10" fmla="*/ 1 w 40"/>
                <a:gd name="T11" fmla="*/ 1 h 39"/>
                <a:gd name="T12" fmla="*/ 1 w 40"/>
                <a:gd name="T13" fmla="*/ 1 h 39"/>
                <a:gd name="T14" fmla="*/ 0 w 40"/>
                <a:gd name="T15" fmla="*/ 1 h 39"/>
                <a:gd name="T16" fmla="*/ 1 w 40"/>
                <a:gd name="T17" fmla="*/ 1 h 39"/>
                <a:gd name="T18" fmla="*/ 1 w 40"/>
                <a:gd name="T19" fmla="*/ 1 h 39"/>
                <a:gd name="T20" fmla="*/ 1 w 40"/>
                <a:gd name="T21" fmla="*/ 1 h 39"/>
                <a:gd name="T22" fmla="*/ 1 w 40"/>
                <a:gd name="T23" fmla="*/ 1 h 39"/>
                <a:gd name="T24" fmla="*/ 1 w 40"/>
                <a:gd name="T25" fmla="*/ 1 h 39"/>
                <a:gd name="T26" fmla="*/ 1 w 40"/>
                <a:gd name="T27" fmla="*/ 1 h 39"/>
                <a:gd name="T28" fmla="*/ 1 w 40"/>
                <a:gd name="T29" fmla="*/ 1 h 39"/>
                <a:gd name="T30" fmla="*/ 1 w 40"/>
                <a:gd name="T31" fmla="*/ 1 h 39"/>
                <a:gd name="T32" fmla="*/ 1 w 40"/>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9"/>
                <a:gd name="T53" fmla="*/ 40 w 4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9">
                  <a:moveTo>
                    <a:pt x="39" y="14"/>
                  </a:moveTo>
                  <a:lnTo>
                    <a:pt x="36" y="7"/>
                  </a:lnTo>
                  <a:lnTo>
                    <a:pt x="29" y="2"/>
                  </a:lnTo>
                  <a:lnTo>
                    <a:pt x="22" y="0"/>
                  </a:lnTo>
                  <a:lnTo>
                    <a:pt x="14" y="1"/>
                  </a:lnTo>
                  <a:lnTo>
                    <a:pt x="7" y="4"/>
                  </a:lnTo>
                  <a:lnTo>
                    <a:pt x="2" y="11"/>
                  </a:lnTo>
                  <a:lnTo>
                    <a:pt x="0" y="18"/>
                  </a:lnTo>
                  <a:lnTo>
                    <a:pt x="1" y="26"/>
                  </a:lnTo>
                  <a:lnTo>
                    <a:pt x="5" y="32"/>
                  </a:lnTo>
                  <a:lnTo>
                    <a:pt x="12" y="37"/>
                  </a:lnTo>
                  <a:lnTo>
                    <a:pt x="18" y="39"/>
                  </a:lnTo>
                  <a:lnTo>
                    <a:pt x="26" y="38"/>
                  </a:lnTo>
                  <a:lnTo>
                    <a:pt x="33" y="34"/>
                  </a:lnTo>
                  <a:lnTo>
                    <a:pt x="38" y="29"/>
                  </a:lnTo>
                  <a:lnTo>
                    <a:pt x="40" y="22"/>
                  </a:lnTo>
                  <a:lnTo>
                    <a:pt x="39" y="1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1" name="Freeform 71"/>
            <p:cNvSpPr>
              <a:spLocks/>
            </p:cNvSpPr>
            <p:nvPr/>
          </p:nvSpPr>
          <p:spPr bwMode="auto">
            <a:xfrm>
              <a:off x="2944" y="2499"/>
              <a:ext cx="26" cy="26"/>
            </a:xfrm>
            <a:custGeom>
              <a:avLst/>
              <a:gdLst>
                <a:gd name="T0" fmla="*/ 1 w 52"/>
                <a:gd name="T1" fmla="*/ 1 h 50"/>
                <a:gd name="T2" fmla="*/ 1 w 52"/>
                <a:gd name="T3" fmla="*/ 1 h 50"/>
                <a:gd name="T4" fmla="*/ 1 w 52"/>
                <a:gd name="T5" fmla="*/ 1 h 50"/>
                <a:gd name="T6" fmla="*/ 1 w 52"/>
                <a:gd name="T7" fmla="*/ 1 h 50"/>
                <a:gd name="T8" fmla="*/ 1 w 52"/>
                <a:gd name="T9" fmla="*/ 1 h 50"/>
                <a:gd name="T10" fmla="*/ 1 w 52"/>
                <a:gd name="T11" fmla="*/ 1 h 50"/>
                <a:gd name="T12" fmla="*/ 1 w 52"/>
                <a:gd name="T13" fmla="*/ 1 h 50"/>
                <a:gd name="T14" fmla="*/ 1 w 52"/>
                <a:gd name="T15" fmla="*/ 1 h 50"/>
                <a:gd name="T16" fmla="*/ 1 w 52"/>
                <a:gd name="T17" fmla="*/ 0 h 50"/>
                <a:gd name="T18" fmla="*/ 1 w 52"/>
                <a:gd name="T19" fmla="*/ 1 h 50"/>
                <a:gd name="T20" fmla="*/ 1 w 52"/>
                <a:gd name="T21" fmla="*/ 1 h 50"/>
                <a:gd name="T22" fmla="*/ 1 w 52"/>
                <a:gd name="T23" fmla="*/ 1 h 50"/>
                <a:gd name="T24" fmla="*/ 0 w 52"/>
                <a:gd name="T25" fmla="*/ 1 h 50"/>
                <a:gd name="T26" fmla="*/ 1 w 52"/>
                <a:gd name="T27" fmla="*/ 1 h 50"/>
                <a:gd name="T28" fmla="*/ 1 w 52"/>
                <a:gd name="T29" fmla="*/ 1 h 50"/>
                <a:gd name="T30" fmla="*/ 1 w 52"/>
                <a:gd name="T31" fmla="*/ 1 h 50"/>
                <a:gd name="T32" fmla="*/ 1 w 52"/>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50"/>
                <a:gd name="T53" fmla="*/ 52 w 52"/>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50">
                  <a:moveTo>
                    <a:pt x="26" y="50"/>
                  </a:moveTo>
                  <a:lnTo>
                    <a:pt x="37" y="48"/>
                  </a:lnTo>
                  <a:lnTo>
                    <a:pt x="45" y="42"/>
                  </a:lnTo>
                  <a:lnTo>
                    <a:pt x="49" y="34"/>
                  </a:lnTo>
                  <a:lnTo>
                    <a:pt x="52" y="25"/>
                  </a:lnTo>
                  <a:lnTo>
                    <a:pt x="49" y="15"/>
                  </a:lnTo>
                  <a:lnTo>
                    <a:pt x="45" y="6"/>
                  </a:lnTo>
                  <a:lnTo>
                    <a:pt x="37" y="2"/>
                  </a:lnTo>
                  <a:lnTo>
                    <a:pt x="26" y="0"/>
                  </a:lnTo>
                  <a:lnTo>
                    <a:pt x="16" y="2"/>
                  </a:lnTo>
                  <a:lnTo>
                    <a:pt x="8" y="6"/>
                  </a:lnTo>
                  <a:lnTo>
                    <a:pt x="2" y="15"/>
                  </a:lnTo>
                  <a:lnTo>
                    <a:pt x="0" y="25"/>
                  </a:lnTo>
                  <a:lnTo>
                    <a:pt x="2" y="34"/>
                  </a:lnTo>
                  <a:lnTo>
                    <a:pt x="8" y="42"/>
                  </a:lnTo>
                  <a:lnTo>
                    <a:pt x="16" y="48"/>
                  </a:lnTo>
                  <a:lnTo>
                    <a:pt x="26" y="5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2" name="Freeform 72"/>
            <p:cNvSpPr>
              <a:spLocks/>
            </p:cNvSpPr>
            <p:nvPr/>
          </p:nvSpPr>
          <p:spPr bwMode="auto">
            <a:xfrm>
              <a:off x="2930" y="2414"/>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56"/>
                <a:gd name="T56" fmla="*/ 113 w 113"/>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3" name="Freeform 73"/>
            <p:cNvSpPr>
              <a:spLocks/>
            </p:cNvSpPr>
            <p:nvPr/>
          </p:nvSpPr>
          <p:spPr bwMode="auto">
            <a:xfrm>
              <a:off x="2930" y="2414"/>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56"/>
                <a:gd name="T56" fmla="*/ 113 w 113"/>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4" name="Freeform 74"/>
            <p:cNvSpPr>
              <a:spLocks/>
            </p:cNvSpPr>
            <p:nvPr/>
          </p:nvSpPr>
          <p:spPr bwMode="auto">
            <a:xfrm>
              <a:off x="2972" y="2447"/>
              <a:ext cx="76" cy="61"/>
            </a:xfrm>
            <a:custGeom>
              <a:avLst/>
              <a:gdLst>
                <a:gd name="T0" fmla="*/ 1 w 152"/>
                <a:gd name="T1" fmla="*/ 0 h 123"/>
                <a:gd name="T2" fmla="*/ 0 w 152"/>
                <a:gd name="T3" fmla="*/ 0 h 123"/>
                <a:gd name="T4" fmla="*/ 1 w 152"/>
                <a:gd name="T5" fmla="*/ 0 h 123"/>
                <a:gd name="T6" fmla="*/ 1 w 152"/>
                <a:gd name="T7" fmla="*/ 0 h 123"/>
                <a:gd name="T8" fmla="*/ 1 w 152"/>
                <a:gd name="T9" fmla="*/ 0 h 123"/>
                <a:gd name="T10" fmla="*/ 1 w 152"/>
                <a:gd name="T11" fmla="*/ 0 h 123"/>
                <a:gd name="T12" fmla="*/ 1 w 152"/>
                <a:gd name="T13" fmla="*/ 0 h 123"/>
                <a:gd name="T14" fmla="*/ 1 w 152"/>
                <a:gd name="T15" fmla="*/ 0 h 123"/>
                <a:gd name="T16" fmla="*/ 1 w 152"/>
                <a:gd name="T17" fmla="*/ 0 h 123"/>
                <a:gd name="T18" fmla="*/ 1 w 152"/>
                <a:gd name="T19" fmla="*/ 0 h 123"/>
                <a:gd name="T20" fmla="*/ 1 w 152"/>
                <a:gd name="T21" fmla="*/ 0 h 123"/>
                <a:gd name="T22" fmla="*/ 1 w 152"/>
                <a:gd name="T23" fmla="*/ 0 h 123"/>
                <a:gd name="T24" fmla="*/ 1 w 152"/>
                <a:gd name="T25" fmla="*/ 0 h 123"/>
                <a:gd name="T26" fmla="*/ 1 w 152"/>
                <a:gd name="T27" fmla="*/ 0 h 123"/>
                <a:gd name="T28" fmla="*/ 1 w 152"/>
                <a:gd name="T29" fmla="*/ 0 h 123"/>
                <a:gd name="T30" fmla="*/ 1 w 152"/>
                <a:gd name="T31" fmla="*/ 0 h 123"/>
                <a:gd name="T32" fmla="*/ 1 w 152"/>
                <a:gd name="T33" fmla="*/ 0 h 123"/>
                <a:gd name="T34" fmla="*/ 1 w 152"/>
                <a:gd name="T35" fmla="*/ 0 h 123"/>
                <a:gd name="T36" fmla="*/ 1 w 152"/>
                <a:gd name="T37" fmla="*/ 0 h 123"/>
                <a:gd name="T38" fmla="*/ 1 w 152"/>
                <a:gd name="T39" fmla="*/ 0 h 123"/>
                <a:gd name="T40" fmla="*/ 1 w 152"/>
                <a:gd name="T41" fmla="*/ 0 h 123"/>
                <a:gd name="T42" fmla="*/ 1 w 152"/>
                <a:gd name="T43" fmla="*/ 0 h 123"/>
                <a:gd name="T44" fmla="*/ 1 w 152"/>
                <a:gd name="T45" fmla="*/ 0 h 123"/>
                <a:gd name="T46" fmla="*/ 1 w 152"/>
                <a:gd name="T47" fmla="*/ 0 h 123"/>
                <a:gd name="T48" fmla="*/ 1 w 152"/>
                <a:gd name="T49" fmla="*/ 0 h 123"/>
                <a:gd name="T50" fmla="*/ 1 w 152"/>
                <a:gd name="T51" fmla="*/ 0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23"/>
                <a:gd name="T80" fmla="*/ 152 w 152"/>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23">
                  <a:moveTo>
                    <a:pt x="13" y="122"/>
                  </a:moveTo>
                  <a:lnTo>
                    <a:pt x="0" y="100"/>
                  </a:lnTo>
                  <a:lnTo>
                    <a:pt x="4" y="93"/>
                  </a:lnTo>
                  <a:lnTo>
                    <a:pt x="14" y="75"/>
                  </a:lnTo>
                  <a:lnTo>
                    <a:pt x="29" y="52"/>
                  </a:lnTo>
                  <a:lnTo>
                    <a:pt x="48" y="27"/>
                  </a:lnTo>
                  <a:lnTo>
                    <a:pt x="70" y="9"/>
                  </a:lnTo>
                  <a:lnTo>
                    <a:pt x="93" y="0"/>
                  </a:lnTo>
                  <a:lnTo>
                    <a:pt x="118" y="5"/>
                  </a:lnTo>
                  <a:lnTo>
                    <a:pt x="141" y="32"/>
                  </a:lnTo>
                  <a:lnTo>
                    <a:pt x="149" y="50"/>
                  </a:lnTo>
                  <a:lnTo>
                    <a:pt x="152" y="65"/>
                  </a:lnTo>
                  <a:lnTo>
                    <a:pt x="151" y="79"/>
                  </a:lnTo>
                  <a:lnTo>
                    <a:pt x="146" y="91"/>
                  </a:lnTo>
                  <a:lnTo>
                    <a:pt x="138" y="99"/>
                  </a:lnTo>
                  <a:lnTo>
                    <a:pt x="127" y="107"/>
                  </a:lnTo>
                  <a:lnTo>
                    <a:pt x="114" y="113"/>
                  </a:lnTo>
                  <a:lnTo>
                    <a:pt x="99" y="116"/>
                  </a:lnTo>
                  <a:lnTo>
                    <a:pt x="84" y="120"/>
                  </a:lnTo>
                  <a:lnTo>
                    <a:pt x="69" y="121"/>
                  </a:lnTo>
                  <a:lnTo>
                    <a:pt x="54" y="122"/>
                  </a:lnTo>
                  <a:lnTo>
                    <a:pt x="42" y="123"/>
                  </a:lnTo>
                  <a:lnTo>
                    <a:pt x="30" y="123"/>
                  </a:lnTo>
                  <a:lnTo>
                    <a:pt x="21" y="122"/>
                  </a:lnTo>
                  <a:lnTo>
                    <a:pt x="15" y="122"/>
                  </a:lnTo>
                  <a:lnTo>
                    <a:pt x="13" y="12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5" name="Freeform 75"/>
            <p:cNvSpPr>
              <a:spLocks/>
            </p:cNvSpPr>
            <p:nvPr/>
          </p:nvSpPr>
          <p:spPr bwMode="auto">
            <a:xfrm>
              <a:off x="2972" y="2517"/>
              <a:ext cx="76" cy="61"/>
            </a:xfrm>
            <a:custGeom>
              <a:avLst/>
              <a:gdLst>
                <a:gd name="T0" fmla="*/ 0 w 153"/>
                <a:gd name="T1" fmla="*/ 1 h 122"/>
                <a:gd name="T2" fmla="*/ 0 w 153"/>
                <a:gd name="T3" fmla="*/ 1 h 122"/>
                <a:gd name="T4" fmla="*/ 0 w 153"/>
                <a:gd name="T5" fmla="*/ 1 h 122"/>
                <a:gd name="T6" fmla="*/ 0 w 153"/>
                <a:gd name="T7" fmla="*/ 1 h 122"/>
                <a:gd name="T8" fmla="*/ 0 w 153"/>
                <a:gd name="T9" fmla="*/ 0 h 122"/>
                <a:gd name="T10" fmla="*/ 0 w 153"/>
                <a:gd name="T11" fmla="*/ 0 h 122"/>
                <a:gd name="T12" fmla="*/ 0 w 153"/>
                <a:gd name="T13" fmla="*/ 1 h 122"/>
                <a:gd name="T14" fmla="*/ 0 w 153"/>
                <a:gd name="T15" fmla="*/ 1 h 122"/>
                <a:gd name="T16" fmla="*/ 0 w 153"/>
                <a:gd name="T17" fmla="*/ 1 h 122"/>
                <a:gd name="T18" fmla="*/ 0 w 153"/>
                <a:gd name="T19" fmla="*/ 1 h 122"/>
                <a:gd name="T20" fmla="*/ 0 w 153"/>
                <a:gd name="T21" fmla="*/ 1 h 122"/>
                <a:gd name="T22" fmla="*/ 0 w 153"/>
                <a:gd name="T23" fmla="*/ 1 h 122"/>
                <a:gd name="T24" fmla="*/ 0 w 153"/>
                <a:gd name="T25" fmla="*/ 1 h 122"/>
                <a:gd name="T26" fmla="*/ 0 w 153"/>
                <a:gd name="T27" fmla="*/ 1 h 122"/>
                <a:gd name="T28" fmla="*/ 0 w 153"/>
                <a:gd name="T29" fmla="*/ 1 h 122"/>
                <a:gd name="T30" fmla="*/ 0 w 153"/>
                <a:gd name="T31" fmla="*/ 1 h 122"/>
                <a:gd name="T32" fmla="*/ 0 w 153"/>
                <a:gd name="T33" fmla="*/ 1 h 122"/>
                <a:gd name="T34" fmla="*/ 0 w 153"/>
                <a:gd name="T35" fmla="*/ 1 h 122"/>
                <a:gd name="T36" fmla="*/ 0 w 153"/>
                <a:gd name="T37" fmla="*/ 1 h 122"/>
                <a:gd name="T38" fmla="*/ 0 w 153"/>
                <a:gd name="T39" fmla="*/ 1 h 122"/>
                <a:gd name="T40" fmla="*/ 0 w 153"/>
                <a:gd name="T41" fmla="*/ 1 h 122"/>
                <a:gd name="T42" fmla="*/ 0 w 153"/>
                <a:gd name="T43" fmla="*/ 1 h 122"/>
                <a:gd name="T44" fmla="*/ 0 w 153"/>
                <a:gd name="T45" fmla="*/ 1 h 122"/>
                <a:gd name="T46" fmla="*/ 0 w 153"/>
                <a:gd name="T47" fmla="*/ 1 h 122"/>
                <a:gd name="T48" fmla="*/ 0 w 153"/>
                <a:gd name="T49" fmla="*/ 1 h 122"/>
                <a:gd name="T50" fmla="*/ 0 w 153"/>
                <a:gd name="T51" fmla="*/ 1 h 1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22"/>
                <a:gd name="T80" fmla="*/ 153 w 153"/>
                <a:gd name="T81" fmla="*/ 122 h 1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22">
                  <a:moveTo>
                    <a:pt x="0" y="23"/>
                  </a:moveTo>
                  <a:lnTo>
                    <a:pt x="13" y="1"/>
                  </a:lnTo>
                  <a:lnTo>
                    <a:pt x="15" y="1"/>
                  </a:lnTo>
                  <a:lnTo>
                    <a:pt x="21" y="1"/>
                  </a:lnTo>
                  <a:lnTo>
                    <a:pt x="30" y="0"/>
                  </a:lnTo>
                  <a:lnTo>
                    <a:pt x="42" y="0"/>
                  </a:lnTo>
                  <a:lnTo>
                    <a:pt x="54" y="1"/>
                  </a:lnTo>
                  <a:lnTo>
                    <a:pt x="69" y="2"/>
                  </a:lnTo>
                  <a:lnTo>
                    <a:pt x="84" y="4"/>
                  </a:lnTo>
                  <a:lnTo>
                    <a:pt x="99" y="7"/>
                  </a:lnTo>
                  <a:lnTo>
                    <a:pt x="114" y="10"/>
                  </a:lnTo>
                  <a:lnTo>
                    <a:pt x="127" y="16"/>
                  </a:lnTo>
                  <a:lnTo>
                    <a:pt x="138" y="23"/>
                  </a:lnTo>
                  <a:lnTo>
                    <a:pt x="146" y="32"/>
                  </a:lnTo>
                  <a:lnTo>
                    <a:pt x="152" y="43"/>
                  </a:lnTo>
                  <a:lnTo>
                    <a:pt x="153" y="55"/>
                  </a:lnTo>
                  <a:lnTo>
                    <a:pt x="150" y="70"/>
                  </a:lnTo>
                  <a:lnTo>
                    <a:pt x="142" y="89"/>
                  </a:lnTo>
                  <a:lnTo>
                    <a:pt x="118" y="115"/>
                  </a:lnTo>
                  <a:lnTo>
                    <a:pt x="93" y="122"/>
                  </a:lnTo>
                  <a:lnTo>
                    <a:pt x="70" y="114"/>
                  </a:lnTo>
                  <a:lnTo>
                    <a:pt x="48" y="95"/>
                  </a:lnTo>
                  <a:lnTo>
                    <a:pt x="29" y="72"/>
                  </a:lnTo>
                  <a:lnTo>
                    <a:pt x="14" y="48"/>
                  </a:lnTo>
                  <a:lnTo>
                    <a:pt x="4" y="30"/>
                  </a:lnTo>
                  <a:lnTo>
                    <a:pt x="0" y="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6" name="Freeform 76"/>
            <p:cNvSpPr>
              <a:spLocks/>
            </p:cNvSpPr>
            <p:nvPr/>
          </p:nvSpPr>
          <p:spPr bwMode="auto">
            <a:xfrm>
              <a:off x="2930" y="2532"/>
              <a:ext cx="55" cy="78"/>
            </a:xfrm>
            <a:custGeom>
              <a:avLst/>
              <a:gdLst>
                <a:gd name="T0" fmla="*/ 0 w 112"/>
                <a:gd name="T1" fmla="*/ 0 h 156"/>
                <a:gd name="T2" fmla="*/ 0 w 112"/>
                <a:gd name="T3" fmla="*/ 0 h 156"/>
                <a:gd name="T4" fmla="*/ 0 w 112"/>
                <a:gd name="T5" fmla="*/ 1 h 156"/>
                <a:gd name="T6" fmla="*/ 0 w 112"/>
                <a:gd name="T7" fmla="*/ 1 h 156"/>
                <a:gd name="T8" fmla="*/ 0 w 112"/>
                <a:gd name="T9" fmla="*/ 1 h 156"/>
                <a:gd name="T10" fmla="*/ 0 w 112"/>
                <a:gd name="T11" fmla="*/ 1 h 156"/>
                <a:gd name="T12" fmla="*/ 0 w 112"/>
                <a:gd name="T13" fmla="*/ 1 h 156"/>
                <a:gd name="T14" fmla="*/ 0 w 112"/>
                <a:gd name="T15" fmla="*/ 1 h 156"/>
                <a:gd name="T16" fmla="*/ 0 w 112"/>
                <a:gd name="T17" fmla="*/ 1 h 156"/>
                <a:gd name="T18" fmla="*/ 0 w 112"/>
                <a:gd name="T19" fmla="*/ 1 h 156"/>
                <a:gd name="T20" fmla="*/ 0 w 112"/>
                <a:gd name="T21" fmla="*/ 1 h 156"/>
                <a:gd name="T22" fmla="*/ 0 w 112"/>
                <a:gd name="T23" fmla="*/ 1 h 156"/>
                <a:gd name="T24" fmla="*/ 0 w 112"/>
                <a:gd name="T25" fmla="*/ 1 h 156"/>
                <a:gd name="T26" fmla="*/ 0 w 112"/>
                <a:gd name="T27" fmla="*/ 1 h 156"/>
                <a:gd name="T28" fmla="*/ 0 w 112"/>
                <a:gd name="T29" fmla="*/ 1 h 156"/>
                <a:gd name="T30" fmla="*/ 0 w 112"/>
                <a:gd name="T31" fmla="*/ 1 h 156"/>
                <a:gd name="T32" fmla="*/ 0 w 112"/>
                <a:gd name="T33" fmla="*/ 1 h 156"/>
                <a:gd name="T34" fmla="*/ 0 w 112"/>
                <a:gd name="T35" fmla="*/ 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2"/>
                <a:gd name="T55" fmla="*/ 0 h 156"/>
                <a:gd name="T56" fmla="*/ 112 w 112"/>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2" h="156">
                  <a:moveTo>
                    <a:pt x="43" y="0"/>
                  </a:moveTo>
                  <a:lnTo>
                    <a:pt x="68" y="0"/>
                  </a:lnTo>
                  <a:lnTo>
                    <a:pt x="73" y="7"/>
                  </a:lnTo>
                  <a:lnTo>
                    <a:pt x="83" y="24"/>
                  </a:lnTo>
                  <a:lnTo>
                    <a:pt x="96" y="50"/>
                  </a:lnTo>
                  <a:lnTo>
                    <a:pt x="106" y="77"/>
                  </a:lnTo>
                  <a:lnTo>
                    <a:pt x="112" y="106"/>
                  </a:lnTo>
                  <a:lnTo>
                    <a:pt x="108" y="131"/>
                  </a:lnTo>
                  <a:lnTo>
                    <a:pt x="91" y="149"/>
                  </a:lnTo>
                  <a:lnTo>
                    <a:pt x="56" y="156"/>
                  </a:lnTo>
                  <a:lnTo>
                    <a:pt x="22" y="149"/>
                  </a:lnTo>
                  <a:lnTo>
                    <a:pt x="4" y="131"/>
                  </a:lnTo>
                  <a:lnTo>
                    <a:pt x="0" y="106"/>
                  </a:lnTo>
                  <a:lnTo>
                    <a:pt x="5" y="77"/>
                  </a:lnTo>
                  <a:lnTo>
                    <a:pt x="15" y="50"/>
                  </a:lnTo>
                  <a:lnTo>
                    <a:pt x="28" y="24"/>
                  </a:lnTo>
                  <a:lnTo>
                    <a:pt x="38" y="7"/>
                  </a:lnTo>
                  <a:lnTo>
                    <a:pt x="4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7" name="Freeform 77"/>
            <p:cNvSpPr>
              <a:spLocks/>
            </p:cNvSpPr>
            <p:nvPr/>
          </p:nvSpPr>
          <p:spPr bwMode="auto">
            <a:xfrm>
              <a:off x="2868" y="2515"/>
              <a:ext cx="75" cy="62"/>
            </a:xfrm>
            <a:custGeom>
              <a:avLst/>
              <a:gdLst>
                <a:gd name="T0" fmla="*/ 0 w 151"/>
                <a:gd name="T1" fmla="*/ 1 h 123"/>
                <a:gd name="T2" fmla="*/ 0 w 151"/>
                <a:gd name="T3" fmla="*/ 1 h 123"/>
                <a:gd name="T4" fmla="*/ 0 w 151"/>
                <a:gd name="T5" fmla="*/ 1 h 123"/>
                <a:gd name="T6" fmla="*/ 0 w 151"/>
                <a:gd name="T7" fmla="*/ 1 h 123"/>
                <a:gd name="T8" fmla="*/ 0 w 151"/>
                <a:gd name="T9" fmla="*/ 1 h 123"/>
                <a:gd name="T10" fmla="*/ 0 w 151"/>
                <a:gd name="T11" fmla="*/ 1 h 123"/>
                <a:gd name="T12" fmla="*/ 0 w 151"/>
                <a:gd name="T13" fmla="*/ 1 h 123"/>
                <a:gd name="T14" fmla="*/ 0 w 151"/>
                <a:gd name="T15" fmla="*/ 1 h 123"/>
                <a:gd name="T16" fmla="*/ 0 w 151"/>
                <a:gd name="T17" fmla="*/ 1 h 123"/>
                <a:gd name="T18" fmla="*/ 0 w 151"/>
                <a:gd name="T19" fmla="*/ 1 h 123"/>
                <a:gd name="T20" fmla="*/ 0 w 151"/>
                <a:gd name="T21" fmla="*/ 1 h 123"/>
                <a:gd name="T22" fmla="*/ 0 w 151"/>
                <a:gd name="T23" fmla="*/ 1 h 123"/>
                <a:gd name="T24" fmla="*/ 0 w 151"/>
                <a:gd name="T25" fmla="*/ 1 h 123"/>
                <a:gd name="T26" fmla="*/ 0 w 151"/>
                <a:gd name="T27" fmla="*/ 1 h 123"/>
                <a:gd name="T28" fmla="*/ 0 w 151"/>
                <a:gd name="T29" fmla="*/ 1 h 123"/>
                <a:gd name="T30" fmla="*/ 0 w 151"/>
                <a:gd name="T31" fmla="*/ 1 h 123"/>
                <a:gd name="T32" fmla="*/ 0 w 151"/>
                <a:gd name="T33" fmla="*/ 1 h 123"/>
                <a:gd name="T34" fmla="*/ 0 w 151"/>
                <a:gd name="T35" fmla="*/ 1 h 123"/>
                <a:gd name="T36" fmla="*/ 0 w 151"/>
                <a:gd name="T37" fmla="*/ 1 h 123"/>
                <a:gd name="T38" fmla="*/ 0 w 151"/>
                <a:gd name="T39" fmla="*/ 1 h 123"/>
                <a:gd name="T40" fmla="*/ 0 w 151"/>
                <a:gd name="T41" fmla="*/ 1 h 123"/>
                <a:gd name="T42" fmla="*/ 0 w 151"/>
                <a:gd name="T43" fmla="*/ 0 h 123"/>
                <a:gd name="T44" fmla="*/ 0 w 151"/>
                <a:gd name="T45" fmla="*/ 0 h 123"/>
                <a:gd name="T46" fmla="*/ 0 w 151"/>
                <a:gd name="T47" fmla="*/ 1 h 123"/>
                <a:gd name="T48" fmla="*/ 0 w 151"/>
                <a:gd name="T49" fmla="*/ 1 h 123"/>
                <a:gd name="T50" fmla="*/ 0 w 151"/>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123"/>
                <a:gd name="T80" fmla="*/ 151 w 151"/>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123">
                  <a:moveTo>
                    <a:pt x="138" y="1"/>
                  </a:moveTo>
                  <a:lnTo>
                    <a:pt x="151" y="23"/>
                  </a:lnTo>
                  <a:lnTo>
                    <a:pt x="147" y="30"/>
                  </a:lnTo>
                  <a:lnTo>
                    <a:pt x="137" y="48"/>
                  </a:lnTo>
                  <a:lnTo>
                    <a:pt x="122" y="71"/>
                  </a:lnTo>
                  <a:lnTo>
                    <a:pt x="103" y="95"/>
                  </a:lnTo>
                  <a:lnTo>
                    <a:pt x="82" y="114"/>
                  </a:lnTo>
                  <a:lnTo>
                    <a:pt x="57" y="123"/>
                  </a:lnTo>
                  <a:lnTo>
                    <a:pt x="34" y="117"/>
                  </a:lnTo>
                  <a:lnTo>
                    <a:pt x="11" y="91"/>
                  </a:lnTo>
                  <a:lnTo>
                    <a:pt x="3" y="72"/>
                  </a:lnTo>
                  <a:lnTo>
                    <a:pt x="0" y="57"/>
                  </a:lnTo>
                  <a:lnTo>
                    <a:pt x="0" y="44"/>
                  </a:lnTo>
                  <a:lnTo>
                    <a:pt x="6" y="32"/>
                  </a:lnTo>
                  <a:lnTo>
                    <a:pt x="14" y="24"/>
                  </a:lnTo>
                  <a:lnTo>
                    <a:pt x="25" y="16"/>
                  </a:lnTo>
                  <a:lnTo>
                    <a:pt x="38" y="10"/>
                  </a:lnTo>
                  <a:lnTo>
                    <a:pt x="52" y="7"/>
                  </a:lnTo>
                  <a:lnTo>
                    <a:pt x="67" y="3"/>
                  </a:lnTo>
                  <a:lnTo>
                    <a:pt x="82" y="2"/>
                  </a:lnTo>
                  <a:lnTo>
                    <a:pt x="97" y="1"/>
                  </a:lnTo>
                  <a:lnTo>
                    <a:pt x="109" y="0"/>
                  </a:lnTo>
                  <a:lnTo>
                    <a:pt x="121" y="0"/>
                  </a:lnTo>
                  <a:lnTo>
                    <a:pt x="130" y="1"/>
                  </a:lnTo>
                  <a:lnTo>
                    <a:pt x="136" y="1"/>
                  </a:lnTo>
                  <a:lnTo>
                    <a:pt x="138"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8" name="Freeform 78"/>
            <p:cNvSpPr>
              <a:spLocks/>
            </p:cNvSpPr>
            <p:nvPr/>
          </p:nvSpPr>
          <p:spPr bwMode="auto">
            <a:xfrm>
              <a:off x="2867" y="2446"/>
              <a:ext cx="76" cy="62"/>
            </a:xfrm>
            <a:custGeom>
              <a:avLst/>
              <a:gdLst>
                <a:gd name="T0" fmla="*/ 1 w 152"/>
                <a:gd name="T1" fmla="*/ 1 h 123"/>
                <a:gd name="T2" fmla="*/ 1 w 152"/>
                <a:gd name="T3" fmla="*/ 1 h 123"/>
                <a:gd name="T4" fmla="*/ 1 w 152"/>
                <a:gd name="T5" fmla="*/ 1 h 123"/>
                <a:gd name="T6" fmla="*/ 1 w 152"/>
                <a:gd name="T7" fmla="*/ 1 h 123"/>
                <a:gd name="T8" fmla="*/ 1 w 152"/>
                <a:gd name="T9" fmla="*/ 1 h 123"/>
                <a:gd name="T10" fmla="*/ 1 w 152"/>
                <a:gd name="T11" fmla="*/ 1 h 123"/>
                <a:gd name="T12" fmla="*/ 1 w 152"/>
                <a:gd name="T13" fmla="*/ 1 h 123"/>
                <a:gd name="T14" fmla="*/ 1 w 152"/>
                <a:gd name="T15" fmla="*/ 1 h 123"/>
                <a:gd name="T16" fmla="*/ 1 w 152"/>
                <a:gd name="T17" fmla="*/ 1 h 123"/>
                <a:gd name="T18" fmla="*/ 1 w 152"/>
                <a:gd name="T19" fmla="*/ 1 h 123"/>
                <a:gd name="T20" fmla="*/ 1 w 152"/>
                <a:gd name="T21" fmla="*/ 1 h 123"/>
                <a:gd name="T22" fmla="*/ 1 w 152"/>
                <a:gd name="T23" fmla="*/ 1 h 123"/>
                <a:gd name="T24" fmla="*/ 1 w 152"/>
                <a:gd name="T25" fmla="*/ 1 h 123"/>
                <a:gd name="T26" fmla="*/ 1 w 152"/>
                <a:gd name="T27" fmla="*/ 1 h 123"/>
                <a:gd name="T28" fmla="*/ 1 w 152"/>
                <a:gd name="T29" fmla="*/ 1 h 123"/>
                <a:gd name="T30" fmla="*/ 0 w 152"/>
                <a:gd name="T31" fmla="*/ 1 h 123"/>
                <a:gd name="T32" fmla="*/ 1 w 152"/>
                <a:gd name="T33" fmla="*/ 1 h 123"/>
                <a:gd name="T34" fmla="*/ 1 w 152"/>
                <a:gd name="T35" fmla="*/ 1 h 123"/>
                <a:gd name="T36" fmla="*/ 1 w 152"/>
                <a:gd name="T37" fmla="*/ 1 h 123"/>
                <a:gd name="T38" fmla="*/ 1 w 152"/>
                <a:gd name="T39" fmla="*/ 0 h 123"/>
                <a:gd name="T40" fmla="*/ 1 w 152"/>
                <a:gd name="T41" fmla="*/ 1 h 123"/>
                <a:gd name="T42" fmla="*/ 1 w 152"/>
                <a:gd name="T43" fmla="*/ 1 h 123"/>
                <a:gd name="T44" fmla="*/ 1 w 152"/>
                <a:gd name="T45" fmla="*/ 1 h 123"/>
                <a:gd name="T46" fmla="*/ 1 w 152"/>
                <a:gd name="T47" fmla="*/ 1 h 123"/>
                <a:gd name="T48" fmla="*/ 1 w 152"/>
                <a:gd name="T49" fmla="*/ 1 h 123"/>
                <a:gd name="T50" fmla="*/ 1 w 152"/>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123"/>
                <a:gd name="T80" fmla="*/ 152 w 152"/>
                <a:gd name="T81" fmla="*/ 123 h 1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123">
                  <a:moveTo>
                    <a:pt x="152" y="99"/>
                  </a:moveTo>
                  <a:lnTo>
                    <a:pt x="139" y="122"/>
                  </a:lnTo>
                  <a:lnTo>
                    <a:pt x="137" y="122"/>
                  </a:lnTo>
                  <a:lnTo>
                    <a:pt x="131" y="122"/>
                  </a:lnTo>
                  <a:lnTo>
                    <a:pt x="122" y="123"/>
                  </a:lnTo>
                  <a:lnTo>
                    <a:pt x="110" y="122"/>
                  </a:lnTo>
                  <a:lnTo>
                    <a:pt x="98" y="122"/>
                  </a:lnTo>
                  <a:lnTo>
                    <a:pt x="83" y="121"/>
                  </a:lnTo>
                  <a:lnTo>
                    <a:pt x="68" y="118"/>
                  </a:lnTo>
                  <a:lnTo>
                    <a:pt x="53" y="116"/>
                  </a:lnTo>
                  <a:lnTo>
                    <a:pt x="39" y="111"/>
                  </a:lnTo>
                  <a:lnTo>
                    <a:pt x="26" y="106"/>
                  </a:lnTo>
                  <a:lnTo>
                    <a:pt x="15" y="99"/>
                  </a:lnTo>
                  <a:lnTo>
                    <a:pt x="7" y="91"/>
                  </a:lnTo>
                  <a:lnTo>
                    <a:pt x="1" y="79"/>
                  </a:lnTo>
                  <a:lnTo>
                    <a:pt x="0" y="66"/>
                  </a:lnTo>
                  <a:lnTo>
                    <a:pt x="3" y="51"/>
                  </a:lnTo>
                  <a:lnTo>
                    <a:pt x="11" y="33"/>
                  </a:lnTo>
                  <a:lnTo>
                    <a:pt x="34" y="6"/>
                  </a:lnTo>
                  <a:lnTo>
                    <a:pt x="58" y="0"/>
                  </a:lnTo>
                  <a:lnTo>
                    <a:pt x="83" y="8"/>
                  </a:lnTo>
                  <a:lnTo>
                    <a:pt x="104" y="27"/>
                  </a:lnTo>
                  <a:lnTo>
                    <a:pt x="123" y="50"/>
                  </a:lnTo>
                  <a:lnTo>
                    <a:pt x="138" y="73"/>
                  </a:lnTo>
                  <a:lnTo>
                    <a:pt x="148" y="92"/>
                  </a:lnTo>
                  <a:lnTo>
                    <a:pt x="152" y="9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69" name="Freeform 79"/>
            <p:cNvSpPr>
              <a:spLocks/>
            </p:cNvSpPr>
            <p:nvPr/>
          </p:nvSpPr>
          <p:spPr bwMode="auto">
            <a:xfrm>
              <a:off x="2555" y="2447"/>
              <a:ext cx="68" cy="74"/>
            </a:xfrm>
            <a:custGeom>
              <a:avLst/>
              <a:gdLst>
                <a:gd name="T0" fmla="*/ 1 w 136"/>
                <a:gd name="T1" fmla="*/ 1 h 148"/>
                <a:gd name="T2" fmla="*/ 0 w 136"/>
                <a:gd name="T3" fmla="*/ 1 h 148"/>
                <a:gd name="T4" fmla="*/ 1 w 136"/>
                <a:gd name="T5" fmla="*/ 1 h 148"/>
                <a:gd name="T6" fmla="*/ 1 w 136"/>
                <a:gd name="T7" fmla="*/ 1 h 148"/>
                <a:gd name="T8" fmla="*/ 1 w 136"/>
                <a:gd name="T9" fmla="*/ 1 h 148"/>
                <a:gd name="T10" fmla="*/ 1 w 136"/>
                <a:gd name="T11" fmla="*/ 1 h 148"/>
                <a:gd name="T12" fmla="*/ 1 w 136"/>
                <a:gd name="T13" fmla="*/ 1 h 148"/>
                <a:gd name="T14" fmla="*/ 1 w 136"/>
                <a:gd name="T15" fmla="*/ 1 h 148"/>
                <a:gd name="T16" fmla="*/ 1 w 136"/>
                <a:gd name="T17" fmla="*/ 1 h 148"/>
                <a:gd name="T18" fmla="*/ 1 w 136"/>
                <a:gd name="T19" fmla="*/ 1 h 148"/>
                <a:gd name="T20" fmla="*/ 1 w 136"/>
                <a:gd name="T21" fmla="*/ 1 h 148"/>
                <a:gd name="T22" fmla="*/ 1 w 136"/>
                <a:gd name="T23" fmla="*/ 1 h 148"/>
                <a:gd name="T24" fmla="*/ 1 w 136"/>
                <a:gd name="T25" fmla="*/ 1 h 148"/>
                <a:gd name="T26" fmla="*/ 1 w 136"/>
                <a:gd name="T27" fmla="*/ 1 h 148"/>
                <a:gd name="T28" fmla="*/ 1 w 136"/>
                <a:gd name="T29" fmla="*/ 1 h 148"/>
                <a:gd name="T30" fmla="*/ 1 w 136"/>
                <a:gd name="T31" fmla="*/ 1 h 148"/>
                <a:gd name="T32" fmla="*/ 1 w 136"/>
                <a:gd name="T33" fmla="*/ 1 h 148"/>
                <a:gd name="T34" fmla="*/ 1 w 136"/>
                <a:gd name="T35" fmla="*/ 1 h 148"/>
                <a:gd name="T36" fmla="*/ 1 w 136"/>
                <a:gd name="T37" fmla="*/ 1 h 148"/>
                <a:gd name="T38" fmla="*/ 1 w 136"/>
                <a:gd name="T39" fmla="*/ 1 h 148"/>
                <a:gd name="T40" fmla="*/ 1 w 136"/>
                <a:gd name="T41" fmla="*/ 1 h 148"/>
                <a:gd name="T42" fmla="*/ 1 w 136"/>
                <a:gd name="T43" fmla="*/ 1 h 148"/>
                <a:gd name="T44" fmla="*/ 1 w 136"/>
                <a:gd name="T45" fmla="*/ 1 h 148"/>
                <a:gd name="T46" fmla="*/ 1 w 136"/>
                <a:gd name="T47" fmla="*/ 1 h 148"/>
                <a:gd name="T48" fmla="*/ 1 w 136"/>
                <a:gd name="T49" fmla="*/ 1 h 148"/>
                <a:gd name="T50" fmla="*/ 1 w 136"/>
                <a:gd name="T51" fmla="*/ 1 h 148"/>
                <a:gd name="T52" fmla="*/ 1 w 136"/>
                <a:gd name="T53" fmla="*/ 1 h 148"/>
                <a:gd name="T54" fmla="*/ 1 w 136"/>
                <a:gd name="T55" fmla="*/ 1 h 148"/>
                <a:gd name="T56" fmla="*/ 1 w 136"/>
                <a:gd name="T57" fmla="*/ 1 h 148"/>
                <a:gd name="T58" fmla="*/ 1 w 136"/>
                <a:gd name="T59" fmla="*/ 1 h 148"/>
                <a:gd name="T60" fmla="*/ 1 w 136"/>
                <a:gd name="T61" fmla="*/ 1 h 148"/>
                <a:gd name="T62" fmla="*/ 1 w 136"/>
                <a:gd name="T63" fmla="*/ 1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8"/>
                <a:gd name="T98" fmla="*/ 136 w 136"/>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8">
                  <a:moveTo>
                    <a:pt x="14" y="75"/>
                  </a:moveTo>
                  <a:lnTo>
                    <a:pt x="6" y="67"/>
                  </a:lnTo>
                  <a:lnTo>
                    <a:pt x="1" y="57"/>
                  </a:lnTo>
                  <a:lnTo>
                    <a:pt x="0" y="47"/>
                  </a:lnTo>
                  <a:lnTo>
                    <a:pt x="4" y="38"/>
                  </a:lnTo>
                  <a:lnTo>
                    <a:pt x="7" y="33"/>
                  </a:lnTo>
                  <a:lnTo>
                    <a:pt x="11" y="30"/>
                  </a:lnTo>
                  <a:lnTo>
                    <a:pt x="15" y="27"/>
                  </a:lnTo>
                  <a:lnTo>
                    <a:pt x="20" y="25"/>
                  </a:lnTo>
                  <a:lnTo>
                    <a:pt x="24" y="25"/>
                  </a:lnTo>
                  <a:lnTo>
                    <a:pt x="30" y="25"/>
                  </a:lnTo>
                  <a:lnTo>
                    <a:pt x="35" y="25"/>
                  </a:lnTo>
                  <a:lnTo>
                    <a:pt x="41" y="27"/>
                  </a:lnTo>
                  <a:lnTo>
                    <a:pt x="43" y="16"/>
                  </a:lnTo>
                  <a:lnTo>
                    <a:pt x="50" y="8"/>
                  </a:lnTo>
                  <a:lnTo>
                    <a:pt x="58" y="2"/>
                  </a:lnTo>
                  <a:lnTo>
                    <a:pt x="68" y="0"/>
                  </a:lnTo>
                  <a:lnTo>
                    <a:pt x="79" y="2"/>
                  </a:lnTo>
                  <a:lnTo>
                    <a:pt x="87" y="8"/>
                  </a:lnTo>
                  <a:lnTo>
                    <a:pt x="92" y="16"/>
                  </a:lnTo>
                  <a:lnTo>
                    <a:pt x="95" y="26"/>
                  </a:lnTo>
                  <a:lnTo>
                    <a:pt x="100" y="24"/>
                  </a:lnTo>
                  <a:lnTo>
                    <a:pt x="105" y="23"/>
                  </a:lnTo>
                  <a:lnTo>
                    <a:pt x="111" y="23"/>
                  </a:lnTo>
                  <a:lnTo>
                    <a:pt x="117" y="24"/>
                  </a:lnTo>
                  <a:lnTo>
                    <a:pt x="121" y="26"/>
                  </a:lnTo>
                  <a:lnTo>
                    <a:pt x="126" y="29"/>
                  </a:lnTo>
                  <a:lnTo>
                    <a:pt x="129" y="32"/>
                  </a:lnTo>
                  <a:lnTo>
                    <a:pt x="133" y="37"/>
                  </a:lnTo>
                  <a:lnTo>
                    <a:pt x="136" y="46"/>
                  </a:lnTo>
                  <a:lnTo>
                    <a:pt x="135" y="56"/>
                  </a:lnTo>
                  <a:lnTo>
                    <a:pt x="130" y="65"/>
                  </a:lnTo>
                  <a:lnTo>
                    <a:pt x="122" y="73"/>
                  </a:lnTo>
                  <a:lnTo>
                    <a:pt x="130" y="80"/>
                  </a:lnTo>
                  <a:lnTo>
                    <a:pt x="135" y="90"/>
                  </a:lnTo>
                  <a:lnTo>
                    <a:pt x="136" y="100"/>
                  </a:lnTo>
                  <a:lnTo>
                    <a:pt x="133" y="110"/>
                  </a:lnTo>
                  <a:lnTo>
                    <a:pt x="129" y="115"/>
                  </a:lnTo>
                  <a:lnTo>
                    <a:pt x="126" y="118"/>
                  </a:lnTo>
                  <a:lnTo>
                    <a:pt x="121" y="121"/>
                  </a:lnTo>
                  <a:lnTo>
                    <a:pt x="117" y="122"/>
                  </a:lnTo>
                  <a:lnTo>
                    <a:pt x="112" y="123"/>
                  </a:lnTo>
                  <a:lnTo>
                    <a:pt x="106" y="123"/>
                  </a:lnTo>
                  <a:lnTo>
                    <a:pt x="102" y="122"/>
                  </a:lnTo>
                  <a:lnTo>
                    <a:pt x="96" y="121"/>
                  </a:lnTo>
                  <a:lnTo>
                    <a:pt x="94" y="131"/>
                  </a:lnTo>
                  <a:lnTo>
                    <a:pt x="88" y="140"/>
                  </a:lnTo>
                  <a:lnTo>
                    <a:pt x="80" y="146"/>
                  </a:lnTo>
                  <a:lnTo>
                    <a:pt x="69" y="148"/>
                  </a:lnTo>
                  <a:lnTo>
                    <a:pt x="59" y="146"/>
                  </a:lnTo>
                  <a:lnTo>
                    <a:pt x="51" y="140"/>
                  </a:lnTo>
                  <a:lnTo>
                    <a:pt x="45" y="131"/>
                  </a:lnTo>
                  <a:lnTo>
                    <a:pt x="42" y="121"/>
                  </a:lnTo>
                  <a:lnTo>
                    <a:pt x="36" y="123"/>
                  </a:lnTo>
                  <a:lnTo>
                    <a:pt x="31" y="124"/>
                  </a:lnTo>
                  <a:lnTo>
                    <a:pt x="26" y="124"/>
                  </a:lnTo>
                  <a:lnTo>
                    <a:pt x="21" y="123"/>
                  </a:lnTo>
                  <a:lnTo>
                    <a:pt x="16" y="122"/>
                  </a:lnTo>
                  <a:lnTo>
                    <a:pt x="12" y="120"/>
                  </a:lnTo>
                  <a:lnTo>
                    <a:pt x="8" y="116"/>
                  </a:lnTo>
                  <a:lnTo>
                    <a:pt x="5" y="111"/>
                  </a:lnTo>
                  <a:lnTo>
                    <a:pt x="1" y="101"/>
                  </a:lnTo>
                  <a:lnTo>
                    <a:pt x="3" y="92"/>
                  </a:lnTo>
                  <a:lnTo>
                    <a:pt x="7" y="83"/>
                  </a:lnTo>
                  <a:lnTo>
                    <a:pt x="14"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0" name="Freeform 80"/>
            <p:cNvSpPr>
              <a:spLocks/>
            </p:cNvSpPr>
            <p:nvPr/>
          </p:nvSpPr>
          <p:spPr bwMode="auto">
            <a:xfrm>
              <a:off x="2579" y="2473"/>
              <a:ext cx="20" cy="21"/>
            </a:xfrm>
            <a:custGeom>
              <a:avLst/>
              <a:gdLst>
                <a:gd name="T0" fmla="*/ 1 w 39"/>
                <a:gd name="T1" fmla="*/ 1 h 40"/>
                <a:gd name="T2" fmla="*/ 1 w 39"/>
                <a:gd name="T3" fmla="*/ 1 h 40"/>
                <a:gd name="T4" fmla="*/ 1 w 39"/>
                <a:gd name="T5" fmla="*/ 1 h 40"/>
                <a:gd name="T6" fmla="*/ 1 w 39"/>
                <a:gd name="T7" fmla="*/ 1 h 40"/>
                <a:gd name="T8" fmla="*/ 1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0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40"/>
                <a:gd name="T53" fmla="*/ 39 w 39"/>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40">
                  <a:moveTo>
                    <a:pt x="19" y="40"/>
                  </a:moveTo>
                  <a:lnTo>
                    <a:pt x="27" y="39"/>
                  </a:lnTo>
                  <a:lnTo>
                    <a:pt x="33" y="34"/>
                  </a:lnTo>
                  <a:lnTo>
                    <a:pt x="38" y="27"/>
                  </a:lnTo>
                  <a:lnTo>
                    <a:pt x="39" y="20"/>
                  </a:lnTo>
                  <a:lnTo>
                    <a:pt x="38" y="12"/>
                  </a:lnTo>
                  <a:lnTo>
                    <a:pt x="33" y="5"/>
                  </a:lnTo>
                  <a:lnTo>
                    <a:pt x="27" y="1"/>
                  </a:lnTo>
                  <a:lnTo>
                    <a:pt x="19" y="0"/>
                  </a:lnTo>
                  <a:lnTo>
                    <a:pt x="12" y="1"/>
                  </a:lnTo>
                  <a:lnTo>
                    <a:pt x="6" y="5"/>
                  </a:lnTo>
                  <a:lnTo>
                    <a:pt x="1" y="12"/>
                  </a:lnTo>
                  <a:lnTo>
                    <a:pt x="0" y="20"/>
                  </a:lnTo>
                  <a:lnTo>
                    <a:pt x="1" y="27"/>
                  </a:lnTo>
                  <a:lnTo>
                    <a:pt x="6" y="34"/>
                  </a:lnTo>
                  <a:lnTo>
                    <a:pt x="12" y="39"/>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1" name="Freeform 81"/>
            <p:cNvSpPr>
              <a:spLocks/>
            </p:cNvSpPr>
            <p:nvPr/>
          </p:nvSpPr>
          <p:spPr bwMode="auto">
            <a:xfrm>
              <a:off x="2642" y="1923"/>
              <a:ext cx="68" cy="74"/>
            </a:xfrm>
            <a:custGeom>
              <a:avLst/>
              <a:gdLst>
                <a:gd name="T0" fmla="*/ 1 w 136"/>
                <a:gd name="T1" fmla="*/ 1 h 147"/>
                <a:gd name="T2" fmla="*/ 0 w 136"/>
                <a:gd name="T3" fmla="*/ 1 h 147"/>
                <a:gd name="T4" fmla="*/ 1 w 136"/>
                <a:gd name="T5" fmla="*/ 1 h 147"/>
                <a:gd name="T6" fmla="*/ 1 w 136"/>
                <a:gd name="T7" fmla="*/ 1 h 147"/>
                <a:gd name="T8" fmla="*/ 1 w 136"/>
                <a:gd name="T9" fmla="*/ 1 h 147"/>
                <a:gd name="T10" fmla="*/ 1 w 136"/>
                <a:gd name="T11" fmla="*/ 1 h 147"/>
                <a:gd name="T12" fmla="*/ 1 w 136"/>
                <a:gd name="T13" fmla="*/ 1 h 147"/>
                <a:gd name="T14" fmla="*/ 1 w 136"/>
                <a:gd name="T15" fmla="*/ 1 h 147"/>
                <a:gd name="T16" fmla="*/ 1 w 136"/>
                <a:gd name="T17" fmla="*/ 1 h 147"/>
                <a:gd name="T18" fmla="*/ 1 w 136"/>
                <a:gd name="T19" fmla="*/ 1 h 147"/>
                <a:gd name="T20" fmla="*/ 1 w 136"/>
                <a:gd name="T21" fmla="*/ 1 h 147"/>
                <a:gd name="T22" fmla="*/ 1 w 136"/>
                <a:gd name="T23" fmla="*/ 1 h 147"/>
                <a:gd name="T24" fmla="*/ 1 w 136"/>
                <a:gd name="T25" fmla="*/ 1 h 147"/>
                <a:gd name="T26" fmla="*/ 1 w 136"/>
                <a:gd name="T27" fmla="*/ 1 h 147"/>
                <a:gd name="T28" fmla="*/ 1 w 136"/>
                <a:gd name="T29" fmla="*/ 1 h 147"/>
                <a:gd name="T30" fmla="*/ 1 w 136"/>
                <a:gd name="T31" fmla="*/ 1 h 147"/>
                <a:gd name="T32" fmla="*/ 1 w 136"/>
                <a:gd name="T33" fmla="*/ 1 h 147"/>
                <a:gd name="T34" fmla="*/ 1 w 136"/>
                <a:gd name="T35" fmla="*/ 1 h 147"/>
                <a:gd name="T36" fmla="*/ 1 w 136"/>
                <a:gd name="T37" fmla="*/ 1 h 147"/>
                <a:gd name="T38" fmla="*/ 1 w 136"/>
                <a:gd name="T39" fmla="*/ 1 h 147"/>
                <a:gd name="T40" fmla="*/ 1 w 136"/>
                <a:gd name="T41" fmla="*/ 1 h 147"/>
                <a:gd name="T42" fmla="*/ 1 w 136"/>
                <a:gd name="T43" fmla="*/ 1 h 147"/>
                <a:gd name="T44" fmla="*/ 1 w 136"/>
                <a:gd name="T45" fmla="*/ 1 h 147"/>
                <a:gd name="T46" fmla="*/ 1 w 136"/>
                <a:gd name="T47" fmla="*/ 1 h 147"/>
                <a:gd name="T48" fmla="*/ 1 w 136"/>
                <a:gd name="T49" fmla="*/ 1 h 147"/>
                <a:gd name="T50" fmla="*/ 1 w 136"/>
                <a:gd name="T51" fmla="*/ 1 h 147"/>
                <a:gd name="T52" fmla="*/ 1 w 136"/>
                <a:gd name="T53" fmla="*/ 1 h 147"/>
                <a:gd name="T54" fmla="*/ 1 w 136"/>
                <a:gd name="T55" fmla="*/ 1 h 147"/>
                <a:gd name="T56" fmla="*/ 1 w 136"/>
                <a:gd name="T57" fmla="*/ 1 h 147"/>
                <a:gd name="T58" fmla="*/ 1 w 136"/>
                <a:gd name="T59" fmla="*/ 1 h 147"/>
                <a:gd name="T60" fmla="*/ 1 w 136"/>
                <a:gd name="T61" fmla="*/ 1 h 147"/>
                <a:gd name="T62" fmla="*/ 1 w 136"/>
                <a:gd name="T63" fmla="*/ 1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147"/>
                <a:gd name="T98" fmla="*/ 136 w 136"/>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147">
                  <a:moveTo>
                    <a:pt x="14" y="74"/>
                  </a:moveTo>
                  <a:lnTo>
                    <a:pt x="6" y="66"/>
                  </a:lnTo>
                  <a:lnTo>
                    <a:pt x="1" y="57"/>
                  </a:lnTo>
                  <a:lnTo>
                    <a:pt x="0" y="47"/>
                  </a:lnTo>
                  <a:lnTo>
                    <a:pt x="4" y="36"/>
                  </a:lnTo>
                  <a:lnTo>
                    <a:pt x="7" y="33"/>
                  </a:lnTo>
                  <a:lnTo>
                    <a:pt x="11" y="30"/>
                  </a:lnTo>
                  <a:lnTo>
                    <a:pt x="15" y="26"/>
                  </a:lnTo>
                  <a:lnTo>
                    <a:pt x="20" y="25"/>
                  </a:lnTo>
                  <a:lnTo>
                    <a:pt x="25" y="24"/>
                  </a:lnTo>
                  <a:lnTo>
                    <a:pt x="30" y="24"/>
                  </a:lnTo>
                  <a:lnTo>
                    <a:pt x="35" y="25"/>
                  </a:lnTo>
                  <a:lnTo>
                    <a:pt x="41" y="27"/>
                  </a:lnTo>
                  <a:lnTo>
                    <a:pt x="43" y="16"/>
                  </a:lnTo>
                  <a:lnTo>
                    <a:pt x="50" y="8"/>
                  </a:lnTo>
                  <a:lnTo>
                    <a:pt x="58" y="2"/>
                  </a:lnTo>
                  <a:lnTo>
                    <a:pt x="68" y="0"/>
                  </a:lnTo>
                  <a:lnTo>
                    <a:pt x="79" y="2"/>
                  </a:lnTo>
                  <a:lnTo>
                    <a:pt x="87" y="8"/>
                  </a:lnTo>
                  <a:lnTo>
                    <a:pt x="92" y="16"/>
                  </a:lnTo>
                  <a:lnTo>
                    <a:pt x="95" y="26"/>
                  </a:lnTo>
                  <a:lnTo>
                    <a:pt x="101" y="24"/>
                  </a:lnTo>
                  <a:lnTo>
                    <a:pt x="105" y="23"/>
                  </a:lnTo>
                  <a:lnTo>
                    <a:pt x="111" y="23"/>
                  </a:lnTo>
                  <a:lnTo>
                    <a:pt x="116" y="24"/>
                  </a:lnTo>
                  <a:lnTo>
                    <a:pt x="121" y="25"/>
                  </a:lnTo>
                  <a:lnTo>
                    <a:pt x="126" y="28"/>
                  </a:lnTo>
                  <a:lnTo>
                    <a:pt x="129" y="32"/>
                  </a:lnTo>
                  <a:lnTo>
                    <a:pt x="133" y="35"/>
                  </a:lnTo>
                  <a:lnTo>
                    <a:pt x="136" y="46"/>
                  </a:lnTo>
                  <a:lnTo>
                    <a:pt x="135" y="55"/>
                  </a:lnTo>
                  <a:lnTo>
                    <a:pt x="130" y="65"/>
                  </a:lnTo>
                  <a:lnTo>
                    <a:pt x="122" y="72"/>
                  </a:lnTo>
                  <a:lnTo>
                    <a:pt x="130" y="80"/>
                  </a:lnTo>
                  <a:lnTo>
                    <a:pt x="135" y="89"/>
                  </a:lnTo>
                  <a:lnTo>
                    <a:pt x="136" y="100"/>
                  </a:lnTo>
                  <a:lnTo>
                    <a:pt x="133" y="110"/>
                  </a:lnTo>
                  <a:lnTo>
                    <a:pt x="129" y="114"/>
                  </a:lnTo>
                  <a:lnTo>
                    <a:pt x="126" y="117"/>
                  </a:lnTo>
                  <a:lnTo>
                    <a:pt x="121" y="121"/>
                  </a:lnTo>
                  <a:lnTo>
                    <a:pt x="117" y="122"/>
                  </a:lnTo>
                  <a:lnTo>
                    <a:pt x="112" y="123"/>
                  </a:lnTo>
                  <a:lnTo>
                    <a:pt x="106" y="123"/>
                  </a:lnTo>
                  <a:lnTo>
                    <a:pt x="102" y="122"/>
                  </a:lnTo>
                  <a:lnTo>
                    <a:pt x="96" y="121"/>
                  </a:lnTo>
                  <a:lnTo>
                    <a:pt x="94" y="131"/>
                  </a:lnTo>
                  <a:lnTo>
                    <a:pt x="88" y="139"/>
                  </a:lnTo>
                  <a:lnTo>
                    <a:pt x="80" y="145"/>
                  </a:lnTo>
                  <a:lnTo>
                    <a:pt x="69" y="147"/>
                  </a:lnTo>
                  <a:lnTo>
                    <a:pt x="59" y="145"/>
                  </a:lnTo>
                  <a:lnTo>
                    <a:pt x="51" y="139"/>
                  </a:lnTo>
                  <a:lnTo>
                    <a:pt x="45" y="131"/>
                  </a:lnTo>
                  <a:lnTo>
                    <a:pt x="42" y="121"/>
                  </a:lnTo>
                  <a:lnTo>
                    <a:pt x="36" y="123"/>
                  </a:lnTo>
                  <a:lnTo>
                    <a:pt x="31" y="124"/>
                  </a:lnTo>
                  <a:lnTo>
                    <a:pt x="26" y="124"/>
                  </a:lnTo>
                  <a:lnTo>
                    <a:pt x="21" y="123"/>
                  </a:lnTo>
                  <a:lnTo>
                    <a:pt x="16" y="122"/>
                  </a:lnTo>
                  <a:lnTo>
                    <a:pt x="12" y="119"/>
                  </a:lnTo>
                  <a:lnTo>
                    <a:pt x="8" y="116"/>
                  </a:lnTo>
                  <a:lnTo>
                    <a:pt x="5" y="111"/>
                  </a:lnTo>
                  <a:lnTo>
                    <a:pt x="1" y="101"/>
                  </a:lnTo>
                  <a:lnTo>
                    <a:pt x="3" y="92"/>
                  </a:lnTo>
                  <a:lnTo>
                    <a:pt x="7" y="83"/>
                  </a:lnTo>
                  <a:lnTo>
                    <a:pt x="14" y="7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2" name="Freeform 82"/>
            <p:cNvSpPr>
              <a:spLocks/>
            </p:cNvSpPr>
            <p:nvPr/>
          </p:nvSpPr>
          <p:spPr bwMode="auto">
            <a:xfrm>
              <a:off x="2667" y="1949"/>
              <a:ext cx="20" cy="20"/>
            </a:xfrm>
            <a:custGeom>
              <a:avLst/>
              <a:gdLst>
                <a:gd name="T0" fmla="*/ 1 w 39"/>
                <a:gd name="T1" fmla="*/ 1 h 39"/>
                <a:gd name="T2" fmla="*/ 1 w 39"/>
                <a:gd name="T3" fmla="*/ 1 h 39"/>
                <a:gd name="T4" fmla="*/ 1 w 39"/>
                <a:gd name="T5" fmla="*/ 1 h 39"/>
                <a:gd name="T6" fmla="*/ 1 w 39"/>
                <a:gd name="T7" fmla="*/ 1 h 39"/>
                <a:gd name="T8" fmla="*/ 1 w 39"/>
                <a:gd name="T9" fmla="*/ 1 h 39"/>
                <a:gd name="T10" fmla="*/ 1 w 39"/>
                <a:gd name="T11" fmla="*/ 1 h 39"/>
                <a:gd name="T12" fmla="*/ 1 w 39"/>
                <a:gd name="T13" fmla="*/ 1 h 39"/>
                <a:gd name="T14" fmla="*/ 1 w 39"/>
                <a:gd name="T15" fmla="*/ 1 h 39"/>
                <a:gd name="T16" fmla="*/ 1 w 39"/>
                <a:gd name="T17" fmla="*/ 0 h 39"/>
                <a:gd name="T18" fmla="*/ 1 w 39"/>
                <a:gd name="T19" fmla="*/ 1 h 39"/>
                <a:gd name="T20" fmla="*/ 1 w 39"/>
                <a:gd name="T21" fmla="*/ 1 h 39"/>
                <a:gd name="T22" fmla="*/ 1 w 39"/>
                <a:gd name="T23" fmla="*/ 1 h 39"/>
                <a:gd name="T24" fmla="*/ 0 w 39"/>
                <a:gd name="T25" fmla="*/ 1 h 39"/>
                <a:gd name="T26" fmla="*/ 1 w 39"/>
                <a:gd name="T27" fmla="*/ 1 h 39"/>
                <a:gd name="T28" fmla="*/ 1 w 39"/>
                <a:gd name="T29" fmla="*/ 1 h 39"/>
                <a:gd name="T30" fmla="*/ 1 w 39"/>
                <a:gd name="T31" fmla="*/ 1 h 39"/>
                <a:gd name="T32" fmla="*/ 1 w 39"/>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9"/>
                <a:gd name="T53" fmla="*/ 39 w 39"/>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9">
                  <a:moveTo>
                    <a:pt x="19" y="39"/>
                  </a:moveTo>
                  <a:lnTo>
                    <a:pt x="28" y="38"/>
                  </a:lnTo>
                  <a:lnTo>
                    <a:pt x="33" y="33"/>
                  </a:lnTo>
                  <a:lnTo>
                    <a:pt x="38" y="27"/>
                  </a:lnTo>
                  <a:lnTo>
                    <a:pt x="39" y="19"/>
                  </a:lnTo>
                  <a:lnTo>
                    <a:pt x="38" y="12"/>
                  </a:lnTo>
                  <a:lnTo>
                    <a:pt x="33" y="5"/>
                  </a:lnTo>
                  <a:lnTo>
                    <a:pt x="28" y="1"/>
                  </a:lnTo>
                  <a:lnTo>
                    <a:pt x="19" y="0"/>
                  </a:lnTo>
                  <a:lnTo>
                    <a:pt x="13" y="1"/>
                  </a:lnTo>
                  <a:lnTo>
                    <a:pt x="6" y="5"/>
                  </a:lnTo>
                  <a:lnTo>
                    <a:pt x="1" y="12"/>
                  </a:lnTo>
                  <a:lnTo>
                    <a:pt x="0" y="19"/>
                  </a:lnTo>
                  <a:lnTo>
                    <a:pt x="1" y="27"/>
                  </a:lnTo>
                  <a:lnTo>
                    <a:pt x="6" y="33"/>
                  </a:lnTo>
                  <a:lnTo>
                    <a:pt x="13" y="38"/>
                  </a:lnTo>
                  <a:lnTo>
                    <a:pt x="19" y="3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3" name="Freeform 83"/>
            <p:cNvSpPr>
              <a:spLocks/>
            </p:cNvSpPr>
            <p:nvPr/>
          </p:nvSpPr>
          <p:spPr bwMode="auto">
            <a:xfrm>
              <a:off x="2593" y="1695"/>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8" y="18"/>
                  </a:lnTo>
                  <a:lnTo>
                    <a:pt x="55" y="13"/>
                  </a:lnTo>
                  <a:lnTo>
                    <a:pt x="51" y="9"/>
                  </a:lnTo>
                  <a:lnTo>
                    <a:pt x="47" y="5"/>
                  </a:lnTo>
                  <a:lnTo>
                    <a:pt x="42" y="2"/>
                  </a:lnTo>
                  <a:lnTo>
                    <a:pt x="36" y="1"/>
                  </a:lnTo>
                  <a:lnTo>
                    <a:pt x="30" y="0"/>
                  </a:lnTo>
                  <a:lnTo>
                    <a:pt x="19" y="2"/>
                  </a:lnTo>
                  <a:lnTo>
                    <a:pt x="10" y="9"/>
                  </a:lnTo>
                  <a:lnTo>
                    <a:pt x="3" y="18"/>
                  </a:lnTo>
                  <a:lnTo>
                    <a:pt x="0" y="29"/>
                  </a:lnTo>
                  <a:lnTo>
                    <a:pt x="2" y="35"/>
                  </a:lnTo>
                  <a:lnTo>
                    <a:pt x="3" y="41"/>
                  </a:lnTo>
                  <a:lnTo>
                    <a:pt x="6" y="46"/>
                  </a:lnTo>
                  <a:lnTo>
                    <a:pt x="10" y="50"/>
                  </a:lnTo>
                  <a:lnTo>
                    <a:pt x="14" y="54"/>
                  </a:lnTo>
                  <a:lnTo>
                    <a:pt x="19" y="57"/>
                  </a:lnTo>
                  <a:lnTo>
                    <a:pt x="25" y="58"/>
                  </a:lnTo>
                  <a:lnTo>
                    <a:pt x="30" y="59"/>
                  </a:lnTo>
                  <a:lnTo>
                    <a:pt x="36" y="58"/>
                  </a:lnTo>
                  <a:lnTo>
                    <a:pt x="42" y="57"/>
                  </a:lnTo>
                  <a:lnTo>
                    <a:pt x="47" y="54"/>
                  </a:lnTo>
                  <a:lnTo>
                    <a:pt x="51" y="50"/>
                  </a:lnTo>
                  <a:lnTo>
                    <a:pt x="55"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4" name="Freeform 84"/>
            <p:cNvSpPr>
              <a:spLocks/>
            </p:cNvSpPr>
            <p:nvPr/>
          </p:nvSpPr>
          <p:spPr bwMode="auto">
            <a:xfrm>
              <a:off x="2601" y="170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1" y="29"/>
                  </a:lnTo>
                  <a:lnTo>
                    <a:pt x="7" y="27"/>
                  </a:lnTo>
                  <a:lnTo>
                    <a:pt x="5" y="26"/>
                  </a:lnTo>
                  <a:lnTo>
                    <a:pt x="4" y="24"/>
                  </a:lnTo>
                  <a:lnTo>
                    <a:pt x="2" y="20"/>
                  </a:lnTo>
                  <a:lnTo>
                    <a:pt x="0" y="18"/>
                  </a:lnTo>
                  <a:lnTo>
                    <a:pt x="0" y="15"/>
                  </a:lnTo>
                  <a:lnTo>
                    <a:pt x="0" y="12"/>
                  </a:lnTo>
                  <a:lnTo>
                    <a:pt x="2" y="10"/>
                  </a:lnTo>
                  <a:lnTo>
                    <a:pt x="4" y="7"/>
                  </a:lnTo>
                  <a:lnTo>
                    <a:pt x="5" y="5"/>
                  </a:lnTo>
                  <a:lnTo>
                    <a:pt x="7" y="3"/>
                  </a:lnTo>
                  <a:lnTo>
                    <a:pt x="11" y="2"/>
                  </a:lnTo>
                  <a:lnTo>
                    <a:pt x="13" y="0"/>
                  </a:lnTo>
                  <a:lnTo>
                    <a:pt x="15" y="0"/>
                  </a:lnTo>
                  <a:lnTo>
                    <a:pt x="19" y="0"/>
                  </a:lnTo>
                  <a:lnTo>
                    <a:pt x="21" y="2"/>
                  </a:lnTo>
                  <a:lnTo>
                    <a:pt x="23" y="3"/>
                  </a:lnTo>
                  <a:lnTo>
                    <a:pt x="26" y="5"/>
                  </a:lnTo>
                  <a:lnTo>
                    <a:pt x="28" y="7"/>
                  </a:lnTo>
                  <a:lnTo>
                    <a:pt x="29" y="10"/>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5" name="Freeform 85"/>
            <p:cNvSpPr>
              <a:spLocks/>
            </p:cNvSpPr>
            <p:nvPr/>
          </p:nvSpPr>
          <p:spPr bwMode="auto">
            <a:xfrm>
              <a:off x="2352" y="181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7" y="19"/>
                  </a:lnTo>
                  <a:lnTo>
                    <a:pt x="54" y="14"/>
                  </a:lnTo>
                  <a:lnTo>
                    <a:pt x="51" y="10"/>
                  </a:lnTo>
                  <a:lnTo>
                    <a:pt x="46" y="6"/>
                  </a:lnTo>
                  <a:lnTo>
                    <a:pt x="41" y="3"/>
                  </a:lnTo>
                  <a:lnTo>
                    <a:pt x="36" y="1"/>
                  </a:lnTo>
                  <a:lnTo>
                    <a:pt x="30" y="0"/>
                  </a:lnTo>
                  <a:lnTo>
                    <a:pt x="18" y="3"/>
                  </a:lnTo>
                  <a:lnTo>
                    <a:pt x="8" y="10"/>
                  </a:lnTo>
                  <a:lnTo>
                    <a:pt x="2" y="19"/>
                  </a:lnTo>
                  <a:lnTo>
                    <a:pt x="0" y="30"/>
                  </a:lnTo>
                  <a:lnTo>
                    <a:pt x="0" y="36"/>
                  </a:lnTo>
                  <a:lnTo>
                    <a:pt x="2" y="42"/>
                  </a:lnTo>
                  <a:lnTo>
                    <a:pt x="4" y="46"/>
                  </a:lnTo>
                  <a:lnTo>
                    <a:pt x="8" y="51"/>
                  </a:lnTo>
                  <a:lnTo>
                    <a:pt x="13" y="54"/>
                  </a:lnTo>
                  <a:lnTo>
                    <a:pt x="18" y="58"/>
                  </a:lnTo>
                  <a:lnTo>
                    <a:pt x="24" y="59"/>
                  </a:lnTo>
                  <a:lnTo>
                    <a:pt x="30" y="60"/>
                  </a:lnTo>
                  <a:lnTo>
                    <a:pt x="36" y="59"/>
                  </a:lnTo>
                  <a:lnTo>
                    <a:pt x="41" y="58"/>
                  </a:lnTo>
                  <a:lnTo>
                    <a:pt x="46" y="54"/>
                  </a:lnTo>
                  <a:lnTo>
                    <a:pt x="51" y="51"/>
                  </a:lnTo>
                  <a:lnTo>
                    <a:pt x="54" y="46"/>
                  </a:lnTo>
                  <a:lnTo>
                    <a:pt x="57"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6" name="Freeform 86"/>
            <p:cNvSpPr>
              <a:spLocks/>
            </p:cNvSpPr>
            <p:nvPr/>
          </p:nvSpPr>
          <p:spPr bwMode="auto">
            <a:xfrm>
              <a:off x="2359" y="1819"/>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30"/>
                <a:gd name="T89" fmla="*/ 29 w 29"/>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30">
                  <a:moveTo>
                    <a:pt x="15" y="30"/>
                  </a:moveTo>
                  <a:lnTo>
                    <a:pt x="11" y="30"/>
                  </a:lnTo>
                  <a:lnTo>
                    <a:pt x="9" y="29"/>
                  </a:lnTo>
                  <a:lnTo>
                    <a:pt x="7" y="27"/>
                  </a:lnTo>
                  <a:lnTo>
                    <a:pt x="4" y="26"/>
                  </a:lnTo>
                  <a:lnTo>
                    <a:pt x="2" y="23"/>
                  </a:lnTo>
                  <a:lnTo>
                    <a:pt x="1" y="21"/>
                  </a:lnTo>
                  <a:lnTo>
                    <a:pt x="0" y="18"/>
                  </a:lnTo>
                  <a:lnTo>
                    <a:pt x="0" y="15"/>
                  </a:lnTo>
                  <a:lnTo>
                    <a:pt x="0" y="13"/>
                  </a:lnTo>
                  <a:lnTo>
                    <a:pt x="1" y="10"/>
                  </a:lnTo>
                  <a:lnTo>
                    <a:pt x="2" y="7"/>
                  </a:lnTo>
                  <a:lnTo>
                    <a:pt x="4" y="5"/>
                  </a:lnTo>
                  <a:lnTo>
                    <a:pt x="7" y="3"/>
                  </a:lnTo>
                  <a:lnTo>
                    <a:pt x="9" y="1"/>
                  </a:lnTo>
                  <a:lnTo>
                    <a:pt x="11" y="0"/>
                  </a:lnTo>
                  <a:lnTo>
                    <a:pt x="15" y="0"/>
                  </a:lnTo>
                  <a:lnTo>
                    <a:pt x="17" y="0"/>
                  </a:lnTo>
                  <a:lnTo>
                    <a:pt x="21" y="1"/>
                  </a:lnTo>
                  <a:lnTo>
                    <a:pt x="23" y="3"/>
                  </a:lnTo>
                  <a:lnTo>
                    <a:pt x="25" y="5"/>
                  </a:lnTo>
                  <a:lnTo>
                    <a:pt x="26" y="7"/>
                  </a:lnTo>
                  <a:lnTo>
                    <a:pt x="28" y="10"/>
                  </a:lnTo>
                  <a:lnTo>
                    <a:pt x="29" y="13"/>
                  </a:lnTo>
                  <a:lnTo>
                    <a:pt x="29" y="15"/>
                  </a:lnTo>
                  <a:lnTo>
                    <a:pt x="28"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7" name="Freeform 87"/>
            <p:cNvSpPr>
              <a:spLocks/>
            </p:cNvSpPr>
            <p:nvPr/>
          </p:nvSpPr>
          <p:spPr bwMode="auto">
            <a:xfrm>
              <a:off x="2336" y="1607"/>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8" y="24"/>
                  </a:lnTo>
                  <a:lnTo>
                    <a:pt x="57" y="19"/>
                  </a:lnTo>
                  <a:lnTo>
                    <a:pt x="54" y="13"/>
                  </a:lnTo>
                  <a:lnTo>
                    <a:pt x="50" y="8"/>
                  </a:lnTo>
                  <a:lnTo>
                    <a:pt x="46" y="5"/>
                  </a:lnTo>
                  <a:lnTo>
                    <a:pt x="41" y="3"/>
                  </a:lnTo>
                  <a:lnTo>
                    <a:pt x="35" y="0"/>
                  </a:lnTo>
                  <a:lnTo>
                    <a:pt x="30" y="0"/>
                  </a:lnTo>
                  <a:lnTo>
                    <a:pt x="18" y="3"/>
                  </a:lnTo>
                  <a:lnTo>
                    <a:pt x="9" y="8"/>
                  </a:lnTo>
                  <a:lnTo>
                    <a:pt x="2" y="19"/>
                  </a:lnTo>
                  <a:lnTo>
                    <a:pt x="0" y="30"/>
                  </a:lnTo>
                  <a:lnTo>
                    <a:pt x="1" y="36"/>
                  </a:lnTo>
                  <a:lnTo>
                    <a:pt x="2" y="41"/>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8" name="Freeform 88"/>
            <p:cNvSpPr>
              <a:spLocks/>
            </p:cNvSpPr>
            <p:nvPr/>
          </p:nvSpPr>
          <p:spPr bwMode="auto">
            <a:xfrm>
              <a:off x="2343" y="1614"/>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1" y="29"/>
                  </a:lnTo>
                  <a:lnTo>
                    <a:pt x="9" y="28"/>
                  </a:lnTo>
                  <a:lnTo>
                    <a:pt x="7" y="27"/>
                  </a:lnTo>
                  <a:lnTo>
                    <a:pt x="4" y="26"/>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1"/>
                  </a:lnTo>
                  <a:lnTo>
                    <a:pt x="25" y="26"/>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79" name="Freeform 89"/>
            <p:cNvSpPr>
              <a:spLocks/>
            </p:cNvSpPr>
            <p:nvPr/>
          </p:nvSpPr>
          <p:spPr bwMode="auto">
            <a:xfrm>
              <a:off x="2456" y="192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5" y="13"/>
                  </a:lnTo>
                  <a:lnTo>
                    <a:pt x="52" y="8"/>
                  </a:lnTo>
                  <a:lnTo>
                    <a:pt x="47" y="5"/>
                  </a:lnTo>
                  <a:lnTo>
                    <a:pt x="42" y="3"/>
                  </a:lnTo>
                  <a:lnTo>
                    <a:pt x="36" y="0"/>
                  </a:lnTo>
                  <a:lnTo>
                    <a:pt x="30" y="0"/>
                  </a:lnTo>
                  <a:lnTo>
                    <a:pt x="19" y="3"/>
                  </a:lnTo>
                  <a:lnTo>
                    <a:pt x="9" y="8"/>
                  </a:lnTo>
                  <a:lnTo>
                    <a:pt x="2" y="19"/>
                  </a:lnTo>
                  <a:lnTo>
                    <a:pt x="0" y="30"/>
                  </a:lnTo>
                  <a:lnTo>
                    <a:pt x="1" y="36"/>
                  </a:lnTo>
                  <a:lnTo>
                    <a:pt x="2" y="42"/>
                  </a:lnTo>
                  <a:lnTo>
                    <a:pt x="6" y="46"/>
                  </a:lnTo>
                  <a:lnTo>
                    <a:pt x="9" y="51"/>
                  </a:lnTo>
                  <a:lnTo>
                    <a:pt x="14" y="54"/>
                  </a:lnTo>
                  <a:lnTo>
                    <a:pt x="19" y="58"/>
                  </a:lnTo>
                  <a:lnTo>
                    <a:pt x="24" y="59"/>
                  </a:lnTo>
                  <a:lnTo>
                    <a:pt x="30" y="60"/>
                  </a:lnTo>
                  <a:lnTo>
                    <a:pt x="36" y="59"/>
                  </a:lnTo>
                  <a:lnTo>
                    <a:pt x="42" y="58"/>
                  </a:lnTo>
                  <a:lnTo>
                    <a:pt x="47" y="54"/>
                  </a:lnTo>
                  <a:lnTo>
                    <a:pt x="52" y="51"/>
                  </a:lnTo>
                  <a:lnTo>
                    <a:pt x="55"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0" name="Freeform 90"/>
            <p:cNvSpPr>
              <a:spLocks/>
            </p:cNvSpPr>
            <p:nvPr/>
          </p:nvSpPr>
          <p:spPr bwMode="auto">
            <a:xfrm>
              <a:off x="2463" y="193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1" y="29"/>
                  </a:lnTo>
                  <a:lnTo>
                    <a:pt x="7" y="27"/>
                  </a:lnTo>
                  <a:lnTo>
                    <a:pt x="5" y="26"/>
                  </a:lnTo>
                  <a:lnTo>
                    <a:pt x="4" y="23"/>
                  </a:lnTo>
                  <a:lnTo>
                    <a:pt x="1" y="20"/>
                  </a:lnTo>
                  <a:lnTo>
                    <a:pt x="0" y="18"/>
                  </a:lnTo>
                  <a:lnTo>
                    <a:pt x="0" y="15"/>
                  </a:lnTo>
                  <a:lnTo>
                    <a:pt x="0" y="12"/>
                  </a:lnTo>
                  <a:lnTo>
                    <a:pt x="1" y="9"/>
                  </a:lnTo>
                  <a:lnTo>
                    <a:pt x="4" y="7"/>
                  </a:lnTo>
                  <a:lnTo>
                    <a:pt x="5" y="5"/>
                  </a:lnTo>
                  <a:lnTo>
                    <a:pt x="7" y="3"/>
                  </a:lnTo>
                  <a:lnTo>
                    <a:pt x="11" y="1"/>
                  </a:lnTo>
                  <a:lnTo>
                    <a:pt x="13" y="0"/>
                  </a:lnTo>
                  <a:lnTo>
                    <a:pt x="15" y="0"/>
                  </a:lnTo>
                  <a:lnTo>
                    <a:pt x="19" y="0"/>
                  </a:lnTo>
                  <a:lnTo>
                    <a:pt x="21" y="1"/>
                  </a:lnTo>
                  <a:lnTo>
                    <a:pt x="23" y="3"/>
                  </a:lnTo>
                  <a:lnTo>
                    <a:pt x="26" y="5"/>
                  </a:lnTo>
                  <a:lnTo>
                    <a:pt x="28" y="7"/>
                  </a:lnTo>
                  <a:lnTo>
                    <a:pt x="29" y="9"/>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1" name="Freeform 91"/>
            <p:cNvSpPr>
              <a:spLocks/>
            </p:cNvSpPr>
            <p:nvPr/>
          </p:nvSpPr>
          <p:spPr bwMode="auto">
            <a:xfrm>
              <a:off x="2357" y="1988"/>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4" y="12"/>
                  </a:lnTo>
                  <a:lnTo>
                    <a:pt x="51" y="8"/>
                  </a:lnTo>
                  <a:lnTo>
                    <a:pt x="46" y="4"/>
                  </a:lnTo>
                  <a:lnTo>
                    <a:pt x="42" y="2"/>
                  </a:lnTo>
                  <a:lnTo>
                    <a:pt x="36" y="0"/>
                  </a:lnTo>
                  <a:lnTo>
                    <a:pt x="30" y="0"/>
                  </a:lnTo>
                  <a:lnTo>
                    <a:pt x="19" y="2"/>
                  </a:lnTo>
                  <a:lnTo>
                    <a:pt x="9" y="8"/>
                  </a:lnTo>
                  <a:lnTo>
                    <a:pt x="3" y="18"/>
                  </a:lnTo>
                  <a:lnTo>
                    <a:pt x="0" y="30"/>
                  </a:lnTo>
                  <a:lnTo>
                    <a:pt x="1" y="35"/>
                  </a:lnTo>
                  <a:lnTo>
                    <a:pt x="3" y="40"/>
                  </a:lnTo>
                  <a:lnTo>
                    <a:pt x="6" y="46"/>
                  </a:lnTo>
                  <a:lnTo>
                    <a:pt x="9" y="50"/>
                  </a:lnTo>
                  <a:lnTo>
                    <a:pt x="14" y="54"/>
                  </a:lnTo>
                  <a:lnTo>
                    <a:pt x="19" y="56"/>
                  </a:lnTo>
                  <a:lnTo>
                    <a:pt x="24" y="59"/>
                  </a:lnTo>
                  <a:lnTo>
                    <a:pt x="30" y="59"/>
                  </a:lnTo>
                  <a:lnTo>
                    <a:pt x="36" y="59"/>
                  </a:lnTo>
                  <a:lnTo>
                    <a:pt x="42" y="56"/>
                  </a:lnTo>
                  <a:lnTo>
                    <a:pt x="46" y="54"/>
                  </a:lnTo>
                  <a:lnTo>
                    <a:pt x="51" y="50"/>
                  </a:lnTo>
                  <a:lnTo>
                    <a:pt x="54" y="46"/>
                  </a:lnTo>
                  <a:lnTo>
                    <a:pt x="58" y="40"/>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2" name="Freeform 92"/>
            <p:cNvSpPr>
              <a:spLocks/>
            </p:cNvSpPr>
            <p:nvPr/>
          </p:nvSpPr>
          <p:spPr bwMode="auto">
            <a:xfrm>
              <a:off x="2365" y="1995"/>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3" y="29"/>
                  </a:lnTo>
                  <a:lnTo>
                    <a:pt x="9" y="27"/>
                  </a:lnTo>
                  <a:lnTo>
                    <a:pt x="7" y="26"/>
                  </a:lnTo>
                  <a:lnTo>
                    <a:pt x="5" y="25"/>
                  </a:lnTo>
                  <a:lnTo>
                    <a:pt x="3" y="23"/>
                  </a:lnTo>
                  <a:lnTo>
                    <a:pt x="1" y="19"/>
                  </a:lnTo>
                  <a:lnTo>
                    <a:pt x="0" y="17"/>
                  </a:lnTo>
                  <a:lnTo>
                    <a:pt x="0" y="15"/>
                  </a:lnTo>
                  <a:lnTo>
                    <a:pt x="0" y="11"/>
                  </a:lnTo>
                  <a:lnTo>
                    <a:pt x="1" y="9"/>
                  </a:lnTo>
                  <a:lnTo>
                    <a:pt x="3" y="6"/>
                  </a:lnTo>
                  <a:lnTo>
                    <a:pt x="5" y="3"/>
                  </a:lnTo>
                  <a:lnTo>
                    <a:pt x="7" y="2"/>
                  </a:lnTo>
                  <a:lnTo>
                    <a:pt x="9" y="1"/>
                  </a:lnTo>
                  <a:lnTo>
                    <a:pt x="13" y="0"/>
                  </a:lnTo>
                  <a:lnTo>
                    <a:pt x="15" y="0"/>
                  </a:lnTo>
                  <a:lnTo>
                    <a:pt x="18" y="0"/>
                  </a:lnTo>
                  <a:lnTo>
                    <a:pt x="21" y="1"/>
                  </a:lnTo>
                  <a:lnTo>
                    <a:pt x="23" y="2"/>
                  </a:lnTo>
                  <a:lnTo>
                    <a:pt x="26" y="3"/>
                  </a:lnTo>
                  <a:lnTo>
                    <a:pt x="27" y="6"/>
                  </a:lnTo>
                  <a:lnTo>
                    <a:pt x="29" y="9"/>
                  </a:lnTo>
                  <a:lnTo>
                    <a:pt x="30" y="11"/>
                  </a:lnTo>
                  <a:lnTo>
                    <a:pt x="30" y="15"/>
                  </a:lnTo>
                  <a:lnTo>
                    <a:pt x="29" y="20"/>
                  </a:lnTo>
                  <a:lnTo>
                    <a:pt x="26" y="25"/>
                  </a:lnTo>
                  <a:lnTo>
                    <a:pt x="21" y="27"/>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3" name="Freeform 93"/>
            <p:cNvSpPr>
              <a:spLocks/>
            </p:cNvSpPr>
            <p:nvPr/>
          </p:nvSpPr>
          <p:spPr bwMode="auto">
            <a:xfrm>
              <a:off x="2658" y="2044"/>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8" y="25"/>
                  </a:lnTo>
                  <a:lnTo>
                    <a:pt x="57" y="19"/>
                  </a:lnTo>
                  <a:lnTo>
                    <a:pt x="54" y="13"/>
                  </a:lnTo>
                  <a:lnTo>
                    <a:pt x="50" y="9"/>
                  </a:lnTo>
                  <a:lnTo>
                    <a:pt x="46" y="5"/>
                  </a:lnTo>
                  <a:lnTo>
                    <a:pt x="41" y="3"/>
                  </a:lnTo>
                  <a:lnTo>
                    <a:pt x="35" y="2"/>
                  </a:lnTo>
                  <a:lnTo>
                    <a:pt x="30" y="0"/>
                  </a:lnTo>
                  <a:lnTo>
                    <a:pt x="18" y="3"/>
                  </a:lnTo>
                  <a:lnTo>
                    <a:pt x="9" y="9"/>
                  </a:lnTo>
                  <a:lnTo>
                    <a:pt x="2" y="19"/>
                  </a:lnTo>
                  <a:lnTo>
                    <a:pt x="0" y="30"/>
                  </a:lnTo>
                  <a:lnTo>
                    <a:pt x="1" y="36"/>
                  </a:lnTo>
                  <a:lnTo>
                    <a:pt x="2" y="42"/>
                  </a:lnTo>
                  <a:lnTo>
                    <a:pt x="5" y="47"/>
                  </a:lnTo>
                  <a:lnTo>
                    <a:pt x="9" y="51"/>
                  </a:lnTo>
                  <a:lnTo>
                    <a:pt x="13" y="55"/>
                  </a:lnTo>
                  <a:lnTo>
                    <a:pt x="18" y="58"/>
                  </a:lnTo>
                  <a:lnTo>
                    <a:pt x="24" y="59"/>
                  </a:lnTo>
                  <a:lnTo>
                    <a:pt x="30" y="60"/>
                  </a:lnTo>
                  <a:lnTo>
                    <a:pt x="35" y="59"/>
                  </a:lnTo>
                  <a:lnTo>
                    <a:pt x="41" y="58"/>
                  </a:lnTo>
                  <a:lnTo>
                    <a:pt x="46" y="55"/>
                  </a:lnTo>
                  <a:lnTo>
                    <a:pt x="50" y="51"/>
                  </a:lnTo>
                  <a:lnTo>
                    <a:pt x="54" y="47"/>
                  </a:lnTo>
                  <a:lnTo>
                    <a:pt x="57" y="42"/>
                  </a:lnTo>
                  <a:lnTo>
                    <a:pt x="58" y="36"/>
                  </a:lnTo>
                  <a:lnTo>
                    <a:pt x="59"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4" name="Freeform 94"/>
            <p:cNvSpPr>
              <a:spLocks/>
            </p:cNvSpPr>
            <p:nvPr/>
          </p:nvSpPr>
          <p:spPr bwMode="auto">
            <a:xfrm>
              <a:off x="2666" y="2051"/>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6" y="27"/>
                  </a:lnTo>
                  <a:lnTo>
                    <a:pt x="4" y="26"/>
                  </a:lnTo>
                  <a:lnTo>
                    <a:pt x="3" y="24"/>
                  </a:lnTo>
                  <a:lnTo>
                    <a:pt x="1" y="20"/>
                  </a:lnTo>
                  <a:lnTo>
                    <a:pt x="0" y="18"/>
                  </a:lnTo>
                  <a:lnTo>
                    <a:pt x="0" y="15"/>
                  </a:lnTo>
                  <a:lnTo>
                    <a:pt x="0" y="12"/>
                  </a:lnTo>
                  <a:lnTo>
                    <a:pt x="1" y="10"/>
                  </a:lnTo>
                  <a:lnTo>
                    <a:pt x="3" y="7"/>
                  </a:lnTo>
                  <a:lnTo>
                    <a:pt x="4" y="5"/>
                  </a:lnTo>
                  <a:lnTo>
                    <a:pt x="6" y="3"/>
                  </a:lnTo>
                  <a:lnTo>
                    <a:pt x="9" y="2"/>
                  </a:lnTo>
                  <a:lnTo>
                    <a:pt x="12" y="0"/>
                  </a:lnTo>
                  <a:lnTo>
                    <a:pt x="15" y="0"/>
                  </a:lnTo>
                  <a:lnTo>
                    <a:pt x="18" y="0"/>
                  </a:lnTo>
                  <a:lnTo>
                    <a:pt x="20" y="2"/>
                  </a:lnTo>
                  <a:lnTo>
                    <a:pt x="23" y="3"/>
                  </a:lnTo>
                  <a:lnTo>
                    <a:pt x="25" y="5"/>
                  </a:lnTo>
                  <a:lnTo>
                    <a:pt x="27" y="7"/>
                  </a:lnTo>
                  <a:lnTo>
                    <a:pt x="28" y="10"/>
                  </a:lnTo>
                  <a:lnTo>
                    <a:pt x="30" y="12"/>
                  </a:lnTo>
                  <a:lnTo>
                    <a:pt x="30" y="15"/>
                  </a:lnTo>
                  <a:lnTo>
                    <a:pt x="28" y="21"/>
                  </a:lnTo>
                  <a:lnTo>
                    <a:pt x="25" y="26"/>
                  </a:lnTo>
                  <a:lnTo>
                    <a:pt x="20"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5" name="Freeform 95"/>
            <p:cNvSpPr>
              <a:spLocks/>
            </p:cNvSpPr>
            <p:nvPr/>
          </p:nvSpPr>
          <p:spPr bwMode="auto">
            <a:xfrm>
              <a:off x="2674" y="1787"/>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4"/>
                  </a:lnTo>
                  <a:lnTo>
                    <a:pt x="51" y="9"/>
                  </a:lnTo>
                  <a:lnTo>
                    <a:pt x="46" y="6"/>
                  </a:lnTo>
                  <a:lnTo>
                    <a:pt x="41" y="2"/>
                  </a:lnTo>
                  <a:lnTo>
                    <a:pt x="36" y="1"/>
                  </a:lnTo>
                  <a:lnTo>
                    <a:pt x="30" y="0"/>
                  </a:lnTo>
                  <a:lnTo>
                    <a:pt x="18" y="2"/>
                  </a:lnTo>
                  <a:lnTo>
                    <a:pt x="9" y="9"/>
                  </a:lnTo>
                  <a:lnTo>
                    <a:pt x="2" y="18"/>
                  </a:lnTo>
                  <a:lnTo>
                    <a:pt x="0" y="30"/>
                  </a:lnTo>
                  <a:lnTo>
                    <a:pt x="1" y="36"/>
                  </a:lnTo>
                  <a:lnTo>
                    <a:pt x="2" y="41"/>
                  </a:lnTo>
                  <a:lnTo>
                    <a:pt x="6" y="47"/>
                  </a:lnTo>
                  <a:lnTo>
                    <a:pt x="9" y="52"/>
                  </a:lnTo>
                  <a:lnTo>
                    <a:pt x="14" y="55"/>
                  </a:lnTo>
                  <a:lnTo>
                    <a:pt x="18" y="58"/>
                  </a:lnTo>
                  <a:lnTo>
                    <a:pt x="24" y="60"/>
                  </a:lnTo>
                  <a:lnTo>
                    <a:pt x="30" y="60"/>
                  </a:lnTo>
                  <a:lnTo>
                    <a:pt x="36" y="60"/>
                  </a:lnTo>
                  <a:lnTo>
                    <a:pt x="41" y="58"/>
                  </a:lnTo>
                  <a:lnTo>
                    <a:pt x="46" y="55"/>
                  </a:lnTo>
                  <a:lnTo>
                    <a:pt x="51" y="52"/>
                  </a:lnTo>
                  <a:lnTo>
                    <a:pt x="54" y="47"/>
                  </a:lnTo>
                  <a:lnTo>
                    <a:pt x="57"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6" name="Freeform 96"/>
            <p:cNvSpPr>
              <a:spLocks/>
            </p:cNvSpPr>
            <p:nvPr/>
          </p:nvSpPr>
          <p:spPr bwMode="auto">
            <a:xfrm>
              <a:off x="2682" y="1795"/>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9"/>
                  </a:lnTo>
                  <a:lnTo>
                    <a:pt x="7" y="28"/>
                  </a:lnTo>
                  <a:lnTo>
                    <a:pt x="4" y="25"/>
                  </a:lnTo>
                  <a:lnTo>
                    <a:pt x="2" y="23"/>
                  </a:lnTo>
                  <a:lnTo>
                    <a:pt x="1" y="21"/>
                  </a:lnTo>
                  <a:lnTo>
                    <a:pt x="0" y="18"/>
                  </a:lnTo>
                  <a:lnTo>
                    <a:pt x="0" y="15"/>
                  </a:lnTo>
                  <a:lnTo>
                    <a:pt x="0" y="13"/>
                  </a:lnTo>
                  <a:lnTo>
                    <a:pt x="1" y="9"/>
                  </a:lnTo>
                  <a:lnTo>
                    <a:pt x="2" y="7"/>
                  </a:lnTo>
                  <a:lnTo>
                    <a:pt x="4" y="5"/>
                  </a:lnTo>
                  <a:lnTo>
                    <a:pt x="7" y="3"/>
                  </a:lnTo>
                  <a:lnTo>
                    <a:pt x="9" y="1"/>
                  </a:lnTo>
                  <a:lnTo>
                    <a:pt x="11" y="0"/>
                  </a:lnTo>
                  <a:lnTo>
                    <a:pt x="15" y="0"/>
                  </a:lnTo>
                  <a:lnTo>
                    <a:pt x="17" y="0"/>
                  </a:lnTo>
                  <a:lnTo>
                    <a:pt x="21" y="1"/>
                  </a:lnTo>
                  <a:lnTo>
                    <a:pt x="23" y="3"/>
                  </a:lnTo>
                  <a:lnTo>
                    <a:pt x="25" y="5"/>
                  </a:lnTo>
                  <a:lnTo>
                    <a:pt x="26" y="7"/>
                  </a:lnTo>
                  <a:lnTo>
                    <a:pt x="29" y="9"/>
                  </a:lnTo>
                  <a:lnTo>
                    <a:pt x="30" y="13"/>
                  </a:lnTo>
                  <a:lnTo>
                    <a:pt x="30" y="15"/>
                  </a:lnTo>
                  <a:lnTo>
                    <a:pt x="29" y="21"/>
                  </a:lnTo>
                  <a:lnTo>
                    <a:pt x="25"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7" name="Freeform 97"/>
            <p:cNvSpPr>
              <a:spLocks/>
            </p:cNvSpPr>
            <p:nvPr/>
          </p:nvSpPr>
          <p:spPr bwMode="auto">
            <a:xfrm>
              <a:off x="2677" y="2164"/>
              <a:ext cx="30" cy="29"/>
            </a:xfrm>
            <a:custGeom>
              <a:avLst/>
              <a:gdLst>
                <a:gd name="T0" fmla="*/ 1 w 58"/>
                <a:gd name="T1" fmla="*/ 0 h 60"/>
                <a:gd name="T2" fmla="*/ 1 w 58"/>
                <a:gd name="T3" fmla="*/ 0 h 60"/>
                <a:gd name="T4" fmla="*/ 1 w 58"/>
                <a:gd name="T5" fmla="*/ 0 h 60"/>
                <a:gd name="T6" fmla="*/ 1 w 58"/>
                <a:gd name="T7" fmla="*/ 0 h 60"/>
                <a:gd name="T8" fmla="*/ 1 w 58"/>
                <a:gd name="T9" fmla="*/ 0 h 60"/>
                <a:gd name="T10" fmla="*/ 1 w 58"/>
                <a:gd name="T11" fmla="*/ 0 h 60"/>
                <a:gd name="T12" fmla="*/ 1 w 58"/>
                <a:gd name="T13" fmla="*/ 0 h 60"/>
                <a:gd name="T14" fmla="*/ 1 w 58"/>
                <a:gd name="T15" fmla="*/ 0 h 60"/>
                <a:gd name="T16" fmla="*/ 1 w 58"/>
                <a:gd name="T17" fmla="*/ 0 h 60"/>
                <a:gd name="T18" fmla="*/ 1 w 58"/>
                <a:gd name="T19" fmla="*/ 0 h 60"/>
                <a:gd name="T20" fmla="*/ 1 w 58"/>
                <a:gd name="T21" fmla="*/ 0 h 60"/>
                <a:gd name="T22" fmla="*/ 1 w 58"/>
                <a:gd name="T23" fmla="*/ 0 h 60"/>
                <a:gd name="T24" fmla="*/ 0 w 58"/>
                <a:gd name="T25" fmla="*/ 0 h 60"/>
                <a:gd name="T26" fmla="*/ 0 w 58"/>
                <a:gd name="T27" fmla="*/ 0 h 60"/>
                <a:gd name="T28" fmla="*/ 1 w 58"/>
                <a:gd name="T29" fmla="*/ 0 h 60"/>
                <a:gd name="T30" fmla="*/ 1 w 58"/>
                <a:gd name="T31" fmla="*/ 0 h 60"/>
                <a:gd name="T32" fmla="*/ 1 w 58"/>
                <a:gd name="T33" fmla="*/ 0 h 60"/>
                <a:gd name="T34" fmla="*/ 1 w 58"/>
                <a:gd name="T35" fmla="*/ 0 h 60"/>
                <a:gd name="T36" fmla="*/ 1 w 58"/>
                <a:gd name="T37" fmla="*/ 0 h 60"/>
                <a:gd name="T38" fmla="*/ 1 w 58"/>
                <a:gd name="T39" fmla="*/ 0 h 60"/>
                <a:gd name="T40" fmla="*/ 1 w 58"/>
                <a:gd name="T41" fmla="*/ 0 h 60"/>
                <a:gd name="T42" fmla="*/ 1 w 58"/>
                <a:gd name="T43" fmla="*/ 0 h 60"/>
                <a:gd name="T44" fmla="*/ 1 w 58"/>
                <a:gd name="T45" fmla="*/ 0 h 60"/>
                <a:gd name="T46" fmla="*/ 1 w 58"/>
                <a:gd name="T47" fmla="*/ 0 h 60"/>
                <a:gd name="T48" fmla="*/ 1 w 58"/>
                <a:gd name="T49" fmla="*/ 0 h 60"/>
                <a:gd name="T50" fmla="*/ 1 w 58"/>
                <a:gd name="T51" fmla="*/ 0 h 60"/>
                <a:gd name="T52" fmla="*/ 1 w 58"/>
                <a:gd name="T53" fmla="*/ 0 h 60"/>
                <a:gd name="T54" fmla="*/ 1 w 58"/>
                <a:gd name="T55" fmla="*/ 0 h 60"/>
                <a:gd name="T56" fmla="*/ 1 w 58"/>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60"/>
                <a:gd name="T89" fmla="*/ 58 w 58"/>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60">
                  <a:moveTo>
                    <a:pt x="58" y="30"/>
                  </a:moveTo>
                  <a:lnTo>
                    <a:pt x="58" y="24"/>
                  </a:lnTo>
                  <a:lnTo>
                    <a:pt x="56" y="18"/>
                  </a:lnTo>
                  <a:lnTo>
                    <a:pt x="54" y="14"/>
                  </a:lnTo>
                  <a:lnTo>
                    <a:pt x="50" y="9"/>
                  </a:lnTo>
                  <a:lnTo>
                    <a:pt x="46" y="6"/>
                  </a:lnTo>
                  <a:lnTo>
                    <a:pt x="40" y="2"/>
                  </a:lnTo>
                  <a:lnTo>
                    <a:pt x="34" y="1"/>
                  </a:lnTo>
                  <a:lnTo>
                    <a:pt x="28" y="0"/>
                  </a:lnTo>
                  <a:lnTo>
                    <a:pt x="17" y="2"/>
                  </a:lnTo>
                  <a:lnTo>
                    <a:pt x="8" y="9"/>
                  </a:lnTo>
                  <a:lnTo>
                    <a:pt x="2" y="18"/>
                  </a:lnTo>
                  <a:lnTo>
                    <a:pt x="0" y="30"/>
                  </a:lnTo>
                  <a:lnTo>
                    <a:pt x="0" y="36"/>
                  </a:lnTo>
                  <a:lnTo>
                    <a:pt x="2" y="42"/>
                  </a:lnTo>
                  <a:lnTo>
                    <a:pt x="4" y="46"/>
                  </a:lnTo>
                  <a:lnTo>
                    <a:pt x="8" y="51"/>
                  </a:lnTo>
                  <a:lnTo>
                    <a:pt x="12" y="54"/>
                  </a:lnTo>
                  <a:lnTo>
                    <a:pt x="18" y="58"/>
                  </a:lnTo>
                  <a:lnTo>
                    <a:pt x="23" y="59"/>
                  </a:lnTo>
                  <a:lnTo>
                    <a:pt x="28" y="60"/>
                  </a:lnTo>
                  <a:lnTo>
                    <a:pt x="34" y="59"/>
                  </a:lnTo>
                  <a:lnTo>
                    <a:pt x="40" y="58"/>
                  </a:lnTo>
                  <a:lnTo>
                    <a:pt x="46" y="54"/>
                  </a:lnTo>
                  <a:lnTo>
                    <a:pt x="50" y="51"/>
                  </a:lnTo>
                  <a:lnTo>
                    <a:pt x="54" y="46"/>
                  </a:lnTo>
                  <a:lnTo>
                    <a:pt x="56" y="42"/>
                  </a:lnTo>
                  <a:lnTo>
                    <a:pt x="58" y="36"/>
                  </a:lnTo>
                  <a:lnTo>
                    <a:pt x="58"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8" name="Freeform 98"/>
            <p:cNvSpPr>
              <a:spLocks/>
            </p:cNvSpPr>
            <p:nvPr/>
          </p:nvSpPr>
          <p:spPr bwMode="auto">
            <a:xfrm>
              <a:off x="2685" y="2171"/>
              <a:ext cx="14" cy="15"/>
            </a:xfrm>
            <a:custGeom>
              <a:avLst/>
              <a:gdLst>
                <a:gd name="T0" fmla="*/ 1 w 28"/>
                <a:gd name="T1" fmla="*/ 1 h 30"/>
                <a:gd name="T2" fmla="*/ 1 w 28"/>
                <a:gd name="T3" fmla="*/ 1 h 30"/>
                <a:gd name="T4" fmla="*/ 1 w 28"/>
                <a:gd name="T5" fmla="*/ 1 h 30"/>
                <a:gd name="T6" fmla="*/ 1 w 28"/>
                <a:gd name="T7" fmla="*/ 1 h 30"/>
                <a:gd name="T8" fmla="*/ 1 w 28"/>
                <a:gd name="T9" fmla="*/ 1 h 30"/>
                <a:gd name="T10" fmla="*/ 1 w 28"/>
                <a:gd name="T11" fmla="*/ 1 h 30"/>
                <a:gd name="T12" fmla="*/ 1 w 28"/>
                <a:gd name="T13" fmla="*/ 1 h 30"/>
                <a:gd name="T14" fmla="*/ 0 w 28"/>
                <a:gd name="T15" fmla="*/ 1 h 30"/>
                <a:gd name="T16" fmla="*/ 0 w 28"/>
                <a:gd name="T17" fmla="*/ 1 h 30"/>
                <a:gd name="T18" fmla="*/ 0 w 28"/>
                <a:gd name="T19" fmla="*/ 1 h 30"/>
                <a:gd name="T20" fmla="*/ 1 w 28"/>
                <a:gd name="T21" fmla="*/ 1 h 30"/>
                <a:gd name="T22" fmla="*/ 1 w 28"/>
                <a:gd name="T23" fmla="*/ 1 h 30"/>
                <a:gd name="T24" fmla="*/ 1 w 28"/>
                <a:gd name="T25" fmla="*/ 1 h 30"/>
                <a:gd name="T26" fmla="*/ 1 w 28"/>
                <a:gd name="T27" fmla="*/ 1 h 30"/>
                <a:gd name="T28" fmla="*/ 1 w 28"/>
                <a:gd name="T29" fmla="*/ 1 h 30"/>
                <a:gd name="T30" fmla="*/ 1 w 28"/>
                <a:gd name="T31" fmla="*/ 0 h 30"/>
                <a:gd name="T32" fmla="*/ 1 w 28"/>
                <a:gd name="T33" fmla="*/ 0 h 30"/>
                <a:gd name="T34" fmla="*/ 1 w 28"/>
                <a:gd name="T35" fmla="*/ 0 h 30"/>
                <a:gd name="T36" fmla="*/ 1 w 28"/>
                <a:gd name="T37" fmla="*/ 1 h 30"/>
                <a:gd name="T38" fmla="*/ 1 w 28"/>
                <a:gd name="T39" fmla="*/ 1 h 30"/>
                <a:gd name="T40" fmla="*/ 1 w 28"/>
                <a:gd name="T41" fmla="*/ 1 h 30"/>
                <a:gd name="T42" fmla="*/ 1 w 28"/>
                <a:gd name="T43" fmla="*/ 1 h 30"/>
                <a:gd name="T44" fmla="*/ 1 w 28"/>
                <a:gd name="T45" fmla="*/ 1 h 30"/>
                <a:gd name="T46" fmla="*/ 1 w 28"/>
                <a:gd name="T47" fmla="*/ 1 h 30"/>
                <a:gd name="T48" fmla="*/ 1 w 28"/>
                <a:gd name="T49" fmla="*/ 1 h 30"/>
                <a:gd name="T50" fmla="*/ 1 w 28"/>
                <a:gd name="T51" fmla="*/ 1 h 30"/>
                <a:gd name="T52" fmla="*/ 1 w 28"/>
                <a:gd name="T53" fmla="*/ 1 h 30"/>
                <a:gd name="T54" fmla="*/ 1 w 28"/>
                <a:gd name="T55" fmla="*/ 1 h 30"/>
                <a:gd name="T56" fmla="*/ 1 w 28"/>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30"/>
                <a:gd name="T89" fmla="*/ 28 w 28"/>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30">
                  <a:moveTo>
                    <a:pt x="13" y="30"/>
                  </a:moveTo>
                  <a:lnTo>
                    <a:pt x="11" y="30"/>
                  </a:lnTo>
                  <a:lnTo>
                    <a:pt x="9" y="29"/>
                  </a:lnTo>
                  <a:lnTo>
                    <a:pt x="5" y="28"/>
                  </a:lnTo>
                  <a:lnTo>
                    <a:pt x="3" y="25"/>
                  </a:lnTo>
                  <a:lnTo>
                    <a:pt x="2" y="23"/>
                  </a:lnTo>
                  <a:lnTo>
                    <a:pt x="1" y="21"/>
                  </a:lnTo>
                  <a:lnTo>
                    <a:pt x="0" y="18"/>
                  </a:lnTo>
                  <a:lnTo>
                    <a:pt x="0" y="15"/>
                  </a:lnTo>
                  <a:lnTo>
                    <a:pt x="0" y="13"/>
                  </a:lnTo>
                  <a:lnTo>
                    <a:pt x="1" y="9"/>
                  </a:lnTo>
                  <a:lnTo>
                    <a:pt x="2" y="7"/>
                  </a:lnTo>
                  <a:lnTo>
                    <a:pt x="3" y="5"/>
                  </a:lnTo>
                  <a:lnTo>
                    <a:pt x="5" y="3"/>
                  </a:lnTo>
                  <a:lnTo>
                    <a:pt x="9" y="1"/>
                  </a:lnTo>
                  <a:lnTo>
                    <a:pt x="11" y="0"/>
                  </a:lnTo>
                  <a:lnTo>
                    <a:pt x="13" y="0"/>
                  </a:lnTo>
                  <a:lnTo>
                    <a:pt x="17" y="0"/>
                  </a:lnTo>
                  <a:lnTo>
                    <a:pt x="19" y="1"/>
                  </a:lnTo>
                  <a:lnTo>
                    <a:pt x="23" y="3"/>
                  </a:lnTo>
                  <a:lnTo>
                    <a:pt x="25" y="5"/>
                  </a:lnTo>
                  <a:lnTo>
                    <a:pt x="26" y="7"/>
                  </a:lnTo>
                  <a:lnTo>
                    <a:pt x="27" y="9"/>
                  </a:lnTo>
                  <a:lnTo>
                    <a:pt x="28" y="13"/>
                  </a:lnTo>
                  <a:lnTo>
                    <a:pt x="28" y="15"/>
                  </a:lnTo>
                  <a:lnTo>
                    <a:pt x="27" y="21"/>
                  </a:lnTo>
                  <a:lnTo>
                    <a:pt x="25" y="25"/>
                  </a:lnTo>
                  <a:lnTo>
                    <a:pt x="19" y="29"/>
                  </a:lnTo>
                  <a:lnTo>
                    <a:pt x="13"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89" name="Freeform 99"/>
            <p:cNvSpPr>
              <a:spLocks/>
            </p:cNvSpPr>
            <p:nvPr/>
          </p:nvSpPr>
          <p:spPr bwMode="auto">
            <a:xfrm>
              <a:off x="2539" y="2259"/>
              <a:ext cx="29" cy="30"/>
            </a:xfrm>
            <a:custGeom>
              <a:avLst/>
              <a:gdLst>
                <a:gd name="T0" fmla="*/ 0 w 60"/>
                <a:gd name="T1" fmla="*/ 1 h 60"/>
                <a:gd name="T2" fmla="*/ 0 w 60"/>
                <a:gd name="T3" fmla="*/ 1 h 60"/>
                <a:gd name="T4" fmla="*/ 0 w 60"/>
                <a:gd name="T5" fmla="*/ 1 h 60"/>
                <a:gd name="T6" fmla="*/ 0 w 60"/>
                <a:gd name="T7" fmla="*/ 1 h 60"/>
                <a:gd name="T8" fmla="*/ 0 w 60"/>
                <a:gd name="T9" fmla="*/ 1 h 60"/>
                <a:gd name="T10" fmla="*/ 0 w 60"/>
                <a:gd name="T11" fmla="*/ 1 h 60"/>
                <a:gd name="T12" fmla="*/ 0 w 60"/>
                <a:gd name="T13" fmla="*/ 1 h 60"/>
                <a:gd name="T14" fmla="*/ 0 w 60"/>
                <a:gd name="T15" fmla="*/ 1 h 60"/>
                <a:gd name="T16" fmla="*/ 0 w 60"/>
                <a:gd name="T17" fmla="*/ 0 h 60"/>
                <a:gd name="T18" fmla="*/ 0 w 60"/>
                <a:gd name="T19" fmla="*/ 1 h 60"/>
                <a:gd name="T20" fmla="*/ 0 w 60"/>
                <a:gd name="T21" fmla="*/ 1 h 60"/>
                <a:gd name="T22" fmla="*/ 0 w 60"/>
                <a:gd name="T23" fmla="*/ 1 h 60"/>
                <a:gd name="T24" fmla="*/ 0 w 60"/>
                <a:gd name="T25" fmla="*/ 1 h 60"/>
                <a:gd name="T26" fmla="*/ 0 w 60"/>
                <a:gd name="T27" fmla="*/ 1 h 60"/>
                <a:gd name="T28" fmla="*/ 0 w 60"/>
                <a:gd name="T29" fmla="*/ 1 h 60"/>
                <a:gd name="T30" fmla="*/ 0 w 60"/>
                <a:gd name="T31" fmla="*/ 1 h 60"/>
                <a:gd name="T32" fmla="*/ 0 w 60"/>
                <a:gd name="T33" fmla="*/ 1 h 60"/>
                <a:gd name="T34" fmla="*/ 0 w 60"/>
                <a:gd name="T35" fmla="*/ 1 h 60"/>
                <a:gd name="T36" fmla="*/ 0 w 60"/>
                <a:gd name="T37" fmla="*/ 1 h 60"/>
                <a:gd name="T38" fmla="*/ 0 w 60"/>
                <a:gd name="T39" fmla="*/ 1 h 60"/>
                <a:gd name="T40" fmla="*/ 0 w 60"/>
                <a:gd name="T41" fmla="*/ 1 h 60"/>
                <a:gd name="T42" fmla="*/ 0 w 60"/>
                <a:gd name="T43" fmla="*/ 1 h 60"/>
                <a:gd name="T44" fmla="*/ 0 w 60"/>
                <a:gd name="T45" fmla="*/ 1 h 60"/>
                <a:gd name="T46" fmla="*/ 0 w 60"/>
                <a:gd name="T47" fmla="*/ 1 h 60"/>
                <a:gd name="T48" fmla="*/ 0 w 60"/>
                <a:gd name="T49" fmla="*/ 1 h 60"/>
                <a:gd name="T50" fmla="*/ 0 w 60"/>
                <a:gd name="T51" fmla="*/ 1 h 60"/>
                <a:gd name="T52" fmla="*/ 0 w 60"/>
                <a:gd name="T53" fmla="*/ 1 h 60"/>
                <a:gd name="T54" fmla="*/ 0 w 60"/>
                <a:gd name="T55" fmla="*/ 1 h 60"/>
                <a:gd name="T56" fmla="*/ 0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4" y="13"/>
                  </a:lnTo>
                  <a:lnTo>
                    <a:pt x="51" y="8"/>
                  </a:lnTo>
                  <a:lnTo>
                    <a:pt x="46" y="5"/>
                  </a:lnTo>
                  <a:lnTo>
                    <a:pt x="42" y="3"/>
                  </a:lnTo>
                  <a:lnTo>
                    <a:pt x="36" y="1"/>
                  </a:lnTo>
                  <a:lnTo>
                    <a:pt x="30" y="0"/>
                  </a:lnTo>
                  <a:lnTo>
                    <a:pt x="18" y="3"/>
                  </a:lnTo>
                  <a:lnTo>
                    <a:pt x="8" y="8"/>
                  </a:lnTo>
                  <a:lnTo>
                    <a:pt x="2" y="19"/>
                  </a:lnTo>
                  <a:lnTo>
                    <a:pt x="0" y="30"/>
                  </a:lnTo>
                  <a:lnTo>
                    <a:pt x="1" y="36"/>
                  </a:lnTo>
                  <a:lnTo>
                    <a:pt x="2" y="42"/>
                  </a:lnTo>
                  <a:lnTo>
                    <a:pt x="5" y="46"/>
                  </a:lnTo>
                  <a:lnTo>
                    <a:pt x="8" y="51"/>
                  </a:lnTo>
                  <a:lnTo>
                    <a:pt x="13" y="54"/>
                  </a:lnTo>
                  <a:lnTo>
                    <a:pt x="18" y="58"/>
                  </a:lnTo>
                  <a:lnTo>
                    <a:pt x="24" y="59"/>
                  </a:lnTo>
                  <a:lnTo>
                    <a:pt x="30" y="60"/>
                  </a:lnTo>
                  <a:lnTo>
                    <a:pt x="36" y="59"/>
                  </a:lnTo>
                  <a:lnTo>
                    <a:pt x="42"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0" name="Freeform 100"/>
            <p:cNvSpPr>
              <a:spLocks/>
            </p:cNvSpPr>
            <p:nvPr/>
          </p:nvSpPr>
          <p:spPr bwMode="auto">
            <a:xfrm>
              <a:off x="2546" y="226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7" y="27"/>
                  </a:lnTo>
                  <a:lnTo>
                    <a:pt x="5" y="26"/>
                  </a:lnTo>
                  <a:lnTo>
                    <a:pt x="2" y="23"/>
                  </a:lnTo>
                  <a:lnTo>
                    <a:pt x="1" y="20"/>
                  </a:lnTo>
                  <a:lnTo>
                    <a:pt x="0" y="18"/>
                  </a:lnTo>
                  <a:lnTo>
                    <a:pt x="0" y="15"/>
                  </a:lnTo>
                  <a:lnTo>
                    <a:pt x="0" y="12"/>
                  </a:lnTo>
                  <a:lnTo>
                    <a:pt x="1" y="9"/>
                  </a:lnTo>
                  <a:lnTo>
                    <a:pt x="2" y="7"/>
                  </a:lnTo>
                  <a:lnTo>
                    <a:pt x="5" y="5"/>
                  </a:lnTo>
                  <a:lnTo>
                    <a:pt x="7" y="3"/>
                  </a:lnTo>
                  <a:lnTo>
                    <a:pt x="9" y="1"/>
                  </a:lnTo>
                  <a:lnTo>
                    <a:pt x="12" y="0"/>
                  </a:lnTo>
                  <a:lnTo>
                    <a:pt x="15" y="0"/>
                  </a:lnTo>
                  <a:lnTo>
                    <a:pt x="17" y="0"/>
                  </a:lnTo>
                  <a:lnTo>
                    <a:pt x="21" y="1"/>
                  </a:lnTo>
                  <a:lnTo>
                    <a:pt x="23" y="3"/>
                  </a:lnTo>
                  <a:lnTo>
                    <a:pt x="25" y="5"/>
                  </a:lnTo>
                  <a:lnTo>
                    <a:pt x="27"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1" name="Freeform 101"/>
            <p:cNvSpPr>
              <a:spLocks/>
            </p:cNvSpPr>
            <p:nvPr/>
          </p:nvSpPr>
          <p:spPr bwMode="auto">
            <a:xfrm>
              <a:off x="2416" y="2291"/>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8" y="24"/>
                  </a:lnTo>
                  <a:lnTo>
                    <a:pt x="57" y="18"/>
                  </a:lnTo>
                  <a:lnTo>
                    <a:pt x="54" y="13"/>
                  </a:lnTo>
                  <a:lnTo>
                    <a:pt x="50" y="9"/>
                  </a:lnTo>
                  <a:lnTo>
                    <a:pt x="46" y="5"/>
                  </a:lnTo>
                  <a:lnTo>
                    <a:pt x="41" y="2"/>
                  </a:lnTo>
                  <a:lnTo>
                    <a:pt x="35" y="1"/>
                  </a:lnTo>
                  <a:lnTo>
                    <a:pt x="30" y="0"/>
                  </a:lnTo>
                  <a:lnTo>
                    <a:pt x="18" y="2"/>
                  </a:lnTo>
                  <a:lnTo>
                    <a:pt x="9" y="9"/>
                  </a:lnTo>
                  <a:lnTo>
                    <a:pt x="2" y="18"/>
                  </a:lnTo>
                  <a:lnTo>
                    <a:pt x="0" y="30"/>
                  </a:lnTo>
                  <a:lnTo>
                    <a:pt x="1" y="35"/>
                  </a:lnTo>
                  <a:lnTo>
                    <a:pt x="2" y="41"/>
                  </a:lnTo>
                  <a:lnTo>
                    <a:pt x="4" y="47"/>
                  </a:lnTo>
                  <a:lnTo>
                    <a:pt x="8" y="51"/>
                  </a:lnTo>
                  <a:lnTo>
                    <a:pt x="12" y="55"/>
                  </a:lnTo>
                  <a:lnTo>
                    <a:pt x="18" y="57"/>
                  </a:lnTo>
                  <a:lnTo>
                    <a:pt x="24" y="59"/>
                  </a:lnTo>
                  <a:lnTo>
                    <a:pt x="30" y="59"/>
                  </a:lnTo>
                  <a:lnTo>
                    <a:pt x="35" y="59"/>
                  </a:lnTo>
                  <a:lnTo>
                    <a:pt x="41" y="57"/>
                  </a:lnTo>
                  <a:lnTo>
                    <a:pt x="46" y="55"/>
                  </a:lnTo>
                  <a:lnTo>
                    <a:pt x="50" y="51"/>
                  </a:lnTo>
                  <a:lnTo>
                    <a:pt x="54" y="47"/>
                  </a:lnTo>
                  <a:lnTo>
                    <a:pt x="57" y="41"/>
                  </a:lnTo>
                  <a:lnTo>
                    <a:pt x="58"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2" name="Freeform 102"/>
            <p:cNvSpPr>
              <a:spLocks/>
            </p:cNvSpPr>
            <p:nvPr/>
          </p:nvSpPr>
          <p:spPr bwMode="auto">
            <a:xfrm>
              <a:off x="2423" y="2298"/>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8"/>
                  </a:lnTo>
                  <a:lnTo>
                    <a:pt x="7" y="27"/>
                  </a:lnTo>
                  <a:lnTo>
                    <a:pt x="4" y="25"/>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0"/>
                  </a:lnTo>
                  <a:lnTo>
                    <a:pt x="25" y="25"/>
                  </a:lnTo>
                  <a:lnTo>
                    <a:pt x="20"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3" name="Freeform 103"/>
            <p:cNvSpPr>
              <a:spLocks/>
            </p:cNvSpPr>
            <p:nvPr/>
          </p:nvSpPr>
          <p:spPr bwMode="auto">
            <a:xfrm>
              <a:off x="2344" y="2212"/>
              <a:ext cx="30" cy="29"/>
            </a:xfrm>
            <a:custGeom>
              <a:avLst/>
              <a:gdLst>
                <a:gd name="T0" fmla="*/ 1 w 60"/>
                <a:gd name="T1" fmla="*/ 1 h 57"/>
                <a:gd name="T2" fmla="*/ 1 w 60"/>
                <a:gd name="T3" fmla="*/ 1 h 57"/>
                <a:gd name="T4" fmla="*/ 1 w 60"/>
                <a:gd name="T5" fmla="*/ 1 h 57"/>
                <a:gd name="T6" fmla="*/ 1 w 60"/>
                <a:gd name="T7" fmla="*/ 1 h 57"/>
                <a:gd name="T8" fmla="*/ 1 w 60"/>
                <a:gd name="T9" fmla="*/ 1 h 57"/>
                <a:gd name="T10" fmla="*/ 1 w 60"/>
                <a:gd name="T11" fmla="*/ 1 h 57"/>
                <a:gd name="T12" fmla="*/ 1 w 60"/>
                <a:gd name="T13" fmla="*/ 1 h 57"/>
                <a:gd name="T14" fmla="*/ 1 w 60"/>
                <a:gd name="T15" fmla="*/ 0 h 57"/>
                <a:gd name="T16" fmla="*/ 1 w 60"/>
                <a:gd name="T17" fmla="*/ 0 h 57"/>
                <a:gd name="T18" fmla="*/ 1 w 60"/>
                <a:gd name="T19" fmla="*/ 1 h 57"/>
                <a:gd name="T20" fmla="*/ 1 w 60"/>
                <a:gd name="T21" fmla="*/ 1 h 57"/>
                <a:gd name="T22" fmla="*/ 1 w 60"/>
                <a:gd name="T23" fmla="*/ 1 h 57"/>
                <a:gd name="T24" fmla="*/ 0 w 60"/>
                <a:gd name="T25" fmla="*/ 1 h 57"/>
                <a:gd name="T26" fmla="*/ 1 w 60"/>
                <a:gd name="T27" fmla="*/ 1 h 57"/>
                <a:gd name="T28" fmla="*/ 1 w 60"/>
                <a:gd name="T29" fmla="*/ 1 h 57"/>
                <a:gd name="T30" fmla="*/ 1 w 60"/>
                <a:gd name="T31" fmla="*/ 1 h 57"/>
                <a:gd name="T32" fmla="*/ 1 w 60"/>
                <a:gd name="T33" fmla="*/ 1 h 57"/>
                <a:gd name="T34" fmla="*/ 1 w 60"/>
                <a:gd name="T35" fmla="*/ 1 h 57"/>
                <a:gd name="T36" fmla="*/ 1 w 60"/>
                <a:gd name="T37" fmla="*/ 1 h 57"/>
                <a:gd name="T38" fmla="*/ 1 w 60"/>
                <a:gd name="T39" fmla="*/ 1 h 57"/>
                <a:gd name="T40" fmla="*/ 1 w 60"/>
                <a:gd name="T41" fmla="*/ 1 h 57"/>
                <a:gd name="T42" fmla="*/ 1 w 60"/>
                <a:gd name="T43" fmla="*/ 1 h 57"/>
                <a:gd name="T44" fmla="*/ 1 w 60"/>
                <a:gd name="T45" fmla="*/ 1 h 57"/>
                <a:gd name="T46" fmla="*/ 1 w 60"/>
                <a:gd name="T47" fmla="*/ 1 h 57"/>
                <a:gd name="T48" fmla="*/ 1 w 60"/>
                <a:gd name="T49" fmla="*/ 1 h 57"/>
                <a:gd name="T50" fmla="*/ 1 w 60"/>
                <a:gd name="T51" fmla="*/ 1 h 57"/>
                <a:gd name="T52" fmla="*/ 1 w 60"/>
                <a:gd name="T53" fmla="*/ 1 h 57"/>
                <a:gd name="T54" fmla="*/ 1 w 60"/>
                <a:gd name="T55" fmla="*/ 1 h 57"/>
                <a:gd name="T56" fmla="*/ 1 w 60"/>
                <a:gd name="T57" fmla="*/ 1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7"/>
                <a:gd name="T89" fmla="*/ 60 w 60"/>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7">
                  <a:moveTo>
                    <a:pt x="60" y="27"/>
                  </a:moveTo>
                  <a:lnTo>
                    <a:pt x="59" y="23"/>
                  </a:lnTo>
                  <a:lnTo>
                    <a:pt x="57" y="17"/>
                  </a:lnTo>
                  <a:lnTo>
                    <a:pt x="54" y="12"/>
                  </a:lnTo>
                  <a:lnTo>
                    <a:pt x="50" y="8"/>
                  </a:lnTo>
                  <a:lnTo>
                    <a:pt x="46" y="4"/>
                  </a:lnTo>
                  <a:lnTo>
                    <a:pt x="41" y="2"/>
                  </a:lnTo>
                  <a:lnTo>
                    <a:pt x="35" y="0"/>
                  </a:lnTo>
                  <a:lnTo>
                    <a:pt x="30" y="0"/>
                  </a:lnTo>
                  <a:lnTo>
                    <a:pt x="18" y="2"/>
                  </a:lnTo>
                  <a:lnTo>
                    <a:pt x="9" y="8"/>
                  </a:lnTo>
                  <a:lnTo>
                    <a:pt x="2" y="17"/>
                  </a:lnTo>
                  <a:lnTo>
                    <a:pt x="0" y="27"/>
                  </a:lnTo>
                  <a:lnTo>
                    <a:pt x="1" y="33"/>
                  </a:lnTo>
                  <a:lnTo>
                    <a:pt x="2" y="39"/>
                  </a:lnTo>
                  <a:lnTo>
                    <a:pt x="4" y="45"/>
                  </a:lnTo>
                  <a:lnTo>
                    <a:pt x="8" y="49"/>
                  </a:lnTo>
                  <a:lnTo>
                    <a:pt x="12" y="53"/>
                  </a:lnTo>
                  <a:lnTo>
                    <a:pt x="18" y="55"/>
                  </a:lnTo>
                  <a:lnTo>
                    <a:pt x="24" y="57"/>
                  </a:lnTo>
                  <a:lnTo>
                    <a:pt x="30" y="57"/>
                  </a:lnTo>
                  <a:lnTo>
                    <a:pt x="35" y="57"/>
                  </a:lnTo>
                  <a:lnTo>
                    <a:pt x="41" y="55"/>
                  </a:lnTo>
                  <a:lnTo>
                    <a:pt x="46" y="53"/>
                  </a:lnTo>
                  <a:lnTo>
                    <a:pt x="50" y="49"/>
                  </a:lnTo>
                  <a:lnTo>
                    <a:pt x="54" y="45"/>
                  </a:lnTo>
                  <a:lnTo>
                    <a:pt x="57" y="39"/>
                  </a:lnTo>
                  <a:lnTo>
                    <a:pt x="59" y="33"/>
                  </a:lnTo>
                  <a:lnTo>
                    <a:pt x="60" y="27"/>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4" name="Freeform 104"/>
            <p:cNvSpPr>
              <a:spLocks/>
            </p:cNvSpPr>
            <p:nvPr/>
          </p:nvSpPr>
          <p:spPr bwMode="auto">
            <a:xfrm>
              <a:off x="2351" y="2219"/>
              <a:ext cx="15" cy="14"/>
            </a:xfrm>
            <a:custGeom>
              <a:avLst/>
              <a:gdLst>
                <a:gd name="T0" fmla="*/ 1 w 30"/>
                <a:gd name="T1" fmla="*/ 1 h 27"/>
                <a:gd name="T2" fmla="*/ 1 w 30"/>
                <a:gd name="T3" fmla="*/ 1 h 27"/>
                <a:gd name="T4" fmla="*/ 1 w 30"/>
                <a:gd name="T5" fmla="*/ 1 h 27"/>
                <a:gd name="T6" fmla="*/ 1 w 30"/>
                <a:gd name="T7" fmla="*/ 1 h 27"/>
                <a:gd name="T8" fmla="*/ 1 w 30"/>
                <a:gd name="T9" fmla="*/ 1 h 27"/>
                <a:gd name="T10" fmla="*/ 1 w 30"/>
                <a:gd name="T11" fmla="*/ 1 h 27"/>
                <a:gd name="T12" fmla="*/ 1 w 30"/>
                <a:gd name="T13" fmla="*/ 1 h 27"/>
                <a:gd name="T14" fmla="*/ 0 w 30"/>
                <a:gd name="T15" fmla="*/ 1 h 27"/>
                <a:gd name="T16" fmla="*/ 0 w 30"/>
                <a:gd name="T17" fmla="*/ 1 h 27"/>
                <a:gd name="T18" fmla="*/ 0 w 30"/>
                <a:gd name="T19" fmla="*/ 1 h 27"/>
                <a:gd name="T20" fmla="*/ 1 w 30"/>
                <a:gd name="T21" fmla="*/ 1 h 27"/>
                <a:gd name="T22" fmla="*/ 1 w 30"/>
                <a:gd name="T23" fmla="*/ 1 h 27"/>
                <a:gd name="T24" fmla="*/ 1 w 30"/>
                <a:gd name="T25" fmla="*/ 1 h 27"/>
                <a:gd name="T26" fmla="*/ 1 w 30"/>
                <a:gd name="T27" fmla="*/ 1 h 27"/>
                <a:gd name="T28" fmla="*/ 1 w 30"/>
                <a:gd name="T29" fmla="*/ 0 h 27"/>
                <a:gd name="T30" fmla="*/ 1 w 30"/>
                <a:gd name="T31" fmla="*/ 0 h 27"/>
                <a:gd name="T32" fmla="*/ 1 w 30"/>
                <a:gd name="T33" fmla="*/ 0 h 27"/>
                <a:gd name="T34" fmla="*/ 1 w 30"/>
                <a:gd name="T35" fmla="*/ 0 h 27"/>
                <a:gd name="T36" fmla="*/ 1 w 30"/>
                <a:gd name="T37" fmla="*/ 0 h 27"/>
                <a:gd name="T38" fmla="*/ 1 w 30"/>
                <a:gd name="T39" fmla="*/ 1 h 27"/>
                <a:gd name="T40" fmla="*/ 1 w 30"/>
                <a:gd name="T41" fmla="*/ 1 h 27"/>
                <a:gd name="T42" fmla="*/ 1 w 30"/>
                <a:gd name="T43" fmla="*/ 1 h 27"/>
                <a:gd name="T44" fmla="*/ 1 w 30"/>
                <a:gd name="T45" fmla="*/ 1 h 27"/>
                <a:gd name="T46" fmla="*/ 1 w 30"/>
                <a:gd name="T47" fmla="*/ 1 h 27"/>
                <a:gd name="T48" fmla="*/ 1 w 30"/>
                <a:gd name="T49" fmla="*/ 1 h 27"/>
                <a:gd name="T50" fmla="*/ 1 w 30"/>
                <a:gd name="T51" fmla="*/ 1 h 27"/>
                <a:gd name="T52" fmla="*/ 1 w 30"/>
                <a:gd name="T53" fmla="*/ 1 h 27"/>
                <a:gd name="T54" fmla="*/ 1 w 30"/>
                <a:gd name="T55" fmla="*/ 1 h 27"/>
                <a:gd name="T56" fmla="*/ 1 w 30"/>
                <a:gd name="T57" fmla="*/ 1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7"/>
                <a:gd name="T89" fmla="*/ 30 w 30"/>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7">
                  <a:moveTo>
                    <a:pt x="15" y="27"/>
                  </a:moveTo>
                  <a:lnTo>
                    <a:pt x="11" y="27"/>
                  </a:lnTo>
                  <a:lnTo>
                    <a:pt x="9" y="26"/>
                  </a:lnTo>
                  <a:lnTo>
                    <a:pt x="7" y="25"/>
                  </a:lnTo>
                  <a:lnTo>
                    <a:pt x="4" y="23"/>
                  </a:lnTo>
                  <a:lnTo>
                    <a:pt x="2" y="21"/>
                  </a:lnTo>
                  <a:lnTo>
                    <a:pt x="1" y="18"/>
                  </a:lnTo>
                  <a:lnTo>
                    <a:pt x="0" y="16"/>
                  </a:lnTo>
                  <a:lnTo>
                    <a:pt x="0" y="12"/>
                  </a:lnTo>
                  <a:lnTo>
                    <a:pt x="0" y="10"/>
                  </a:lnTo>
                  <a:lnTo>
                    <a:pt x="1" y="7"/>
                  </a:lnTo>
                  <a:lnTo>
                    <a:pt x="2" y="4"/>
                  </a:lnTo>
                  <a:lnTo>
                    <a:pt x="4" y="2"/>
                  </a:lnTo>
                  <a:lnTo>
                    <a:pt x="7" y="1"/>
                  </a:lnTo>
                  <a:lnTo>
                    <a:pt x="9" y="0"/>
                  </a:lnTo>
                  <a:lnTo>
                    <a:pt x="11" y="0"/>
                  </a:lnTo>
                  <a:lnTo>
                    <a:pt x="15" y="0"/>
                  </a:lnTo>
                  <a:lnTo>
                    <a:pt x="17" y="0"/>
                  </a:lnTo>
                  <a:lnTo>
                    <a:pt x="20" y="0"/>
                  </a:lnTo>
                  <a:lnTo>
                    <a:pt x="23" y="1"/>
                  </a:lnTo>
                  <a:lnTo>
                    <a:pt x="25" y="2"/>
                  </a:lnTo>
                  <a:lnTo>
                    <a:pt x="26" y="4"/>
                  </a:lnTo>
                  <a:lnTo>
                    <a:pt x="29" y="7"/>
                  </a:lnTo>
                  <a:lnTo>
                    <a:pt x="30" y="10"/>
                  </a:lnTo>
                  <a:lnTo>
                    <a:pt x="30" y="12"/>
                  </a:lnTo>
                  <a:lnTo>
                    <a:pt x="29" y="18"/>
                  </a:lnTo>
                  <a:lnTo>
                    <a:pt x="25" y="23"/>
                  </a:lnTo>
                  <a:lnTo>
                    <a:pt x="20" y="26"/>
                  </a:lnTo>
                  <a:lnTo>
                    <a:pt x="15" y="27"/>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5" name="Freeform 105"/>
            <p:cNvSpPr>
              <a:spLocks/>
            </p:cNvSpPr>
            <p:nvPr/>
          </p:nvSpPr>
          <p:spPr bwMode="auto">
            <a:xfrm>
              <a:off x="2458" y="240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9"/>
                  </a:lnTo>
                  <a:lnTo>
                    <a:pt x="54" y="13"/>
                  </a:lnTo>
                  <a:lnTo>
                    <a:pt x="51" y="8"/>
                  </a:lnTo>
                  <a:lnTo>
                    <a:pt x="46" y="5"/>
                  </a:lnTo>
                  <a:lnTo>
                    <a:pt x="41" y="3"/>
                  </a:lnTo>
                  <a:lnTo>
                    <a:pt x="36" y="1"/>
                  </a:lnTo>
                  <a:lnTo>
                    <a:pt x="30" y="0"/>
                  </a:lnTo>
                  <a:lnTo>
                    <a:pt x="18" y="3"/>
                  </a:lnTo>
                  <a:lnTo>
                    <a:pt x="9" y="8"/>
                  </a:lnTo>
                  <a:lnTo>
                    <a:pt x="2" y="19"/>
                  </a:lnTo>
                  <a:lnTo>
                    <a:pt x="0" y="30"/>
                  </a:lnTo>
                  <a:lnTo>
                    <a:pt x="1" y="36"/>
                  </a:lnTo>
                  <a:lnTo>
                    <a:pt x="2" y="42"/>
                  </a:lnTo>
                  <a:lnTo>
                    <a:pt x="6" y="46"/>
                  </a:lnTo>
                  <a:lnTo>
                    <a:pt x="9" y="51"/>
                  </a:lnTo>
                  <a:lnTo>
                    <a:pt x="14" y="54"/>
                  </a:lnTo>
                  <a:lnTo>
                    <a:pt x="18" y="58"/>
                  </a:lnTo>
                  <a:lnTo>
                    <a:pt x="24" y="59"/>
                  </a:lnTo>
                  <a:lnTo>
                    <a:pt x="30" y="60"/>
                  </a:lnTo>
                  <a:lnTo>
                    <a:pt x="36" y="59"/>
                  </a:lnTo>
                  <a:lnTo>
                    <a:pt x="41"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6" name="Freeform 106"/>
            <p:cNvSpPr>
              <a:spLocks/>
            </p:cNvSpPr>
            <p:nvPr/>
          </p:nvSpPr>
          <p:spPr bwMode="auto">
            <a:xfrm>
              <a:off x="2466" y="2411"/>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1" y="30"/>
                  </a:lnTo>
                  <a:lnTo>
                    <a:pt x="9" y="29"/>
                  </a:lnTo>
                  <a:lnTo>
                    <a:pt x="7" y="27"/>
                  </a:lnTo>
                  <a:lnTo>
                    <a:pt x="5" y="26"/>
                  </a:lnTo>
                  <a:lnTo>
                    <a:pt x="2" y="23"/>
                  </a:lnTo>
                  <a:lnTo>
                    <a:pt x="1" y="20"/>
                  </a:lnTo>
                  <a:lnTo>
                    <a:pt x="0" y="17"/>
                  </a:lnTo>
                  <a:lnTo>
                    <a:pt x="0" y="15"/>
                  </a:lnTo>
                  <a:lnTo>
                    <a:pt x="0" y="12"/>
                  </a:lnTo>
                  <a:lnTo>
                    <a:pt x="1" y="9"/>
                  </a:lnTo>
                  <a:lnTo>
                    <a:pt x="2" y="7"/>
                  </a:lnTo>
                  <a:lnTo>
                    <a:pt x="5" y="5"/>
                  </a:lnTo>
                  <a:lnTo>
                    <a:pt x="7" y="2"/>
                  </a:lnTo>
                  <a:lnTo>
                    <a:pt x="9" y="1"/>
                  </a:lnTo>
                  <a:lnTo>
                    <a:pt x="11" y="0"/>
                  </a:lnTo>
                  <a:lnTo>
                    <a:pt x="15" y="0"/>
                  </a:lnTo>
                  <a:lnTo>
                    <a:pt x="17" y="0"/>
                  </a:lnTo>
                  <a:lnTo>
                    <a:pt x="21" y="1"/>
                  </a:lnTo>
                  <a:lnTo>
                    <a:pt x="23" y="2"/>
                  </a:lnTo>
                  <a:lnTo>
                    <a:pt x="25" y="5"/>
                  </a:lnTo>
                  <a:lnTo>
                    <a:pt x="26"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7" name="Freeform 107"/>
            <p:cNvSpPr>
              <a:spLocks/>
            </p:cNvSpPr>
            <p:nvPr/>
          </p:nvSpPr>
          <p:spPr bwMode="auto">
            <a:xfrm>
              <a:off x="2403" y="253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4"/>
                  </a:lnTo>
                  <a:lnTo>
                    <a:pt x="51" y="9"/>
                  </a:lnTo>
                  <a:lnTo>
                    <a:pt x="46" y="6"/>
                  </a:lnTo>
                  <a:lnTo>
                    <a:pt x="42" y="2"/>
                  </a:lnTo>
                  <a:lnTo>
                    <a:pt x="36" y="1"/>
                  </a:lnTo>
                  <a:lnTo>
                    <a:pt x="30" y="0"/>
                  </a:lnTo>
                  <a:lnTo>
                    <a:pt x="19" y="2"/>
                  </a:lnTo>
                  <a:lnTo>
                    <a:pt x="8" y="9"/>
                  </a:lnTo>
                  <a:lnTo>
                    <a:pt x="3" y="18"/>
                  </a:lnTo>
                  <a:lnTo>
                    <a:pt x="0" y="30"/>
                  </a:lnTo>
                  <a:lnTo>
                    <a:pt x="0" y="36"/>
                  </a:lnTo>
                  <a:lnTo>
                    <a:pt x="3" y="41"/>
                  </a:lnTo>
                  <a:lnTo>
                    <a:pt x="5" y="46"/>
                  </a:lnTo>
                  <a:lnTo>
                    <a:pt x="8" y="51"/>
                  </a:lnTo>
                  <a:lnTo>
                    <a:pt x="13"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8" name="Freeform 108"/>
            <p:cNvSpPr>
              <a:spLocks/>
            </p:cNvSpPr>
            <p:nvPr/>
          </p:nvSpPr>
          <p:spPr bwMode="auto">
            <a:xfrm>
              <a:off x="2410" y="2546"/>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30"/>
                <a:gd name="T89" fmla="*/ 29 w 29"/>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30">
                  <a:moveTo>
                    <a:pt x="15" y="30"/>
                  </a:moveTo>
                  <a:lnTo>
                    <a:pt x="12" y="30"/>
                  </a:lnTo>
                  <a:lnTo>
                    <a:pt x="9" y="29"/>
                  </a:lnTo>
                  <a:lnTo>
                    <a:pt x="7" y="26"/>
                  </a:lnTo>
                  <a:lnTo>
                    <a:pt x="5" y="25"/>
                  </a:lnTo>
                  <a:lnTo>
                    <a:pt x="3" y="23"/>
                  </a:lnTo>
                  <a:lnTo>
                    <a:pt x="1" y="21"/>
                  </a:lnTo>
                  <a:lnTo>
                    <a:pt x="0" y="17"/>
                  </a:lnTo>
                  <a:lnTo>
                    <a:pt x="0" y="15"/>
                  </a:lnTo>
                  <a:lnTo>
                    <a:pt x="0" y="12"/>
                  </a:lnTo>
                  <a:lnTo>
                    <a:pt x="1" y="9"/>
                  </a:lnTo>
                  <a:lnTo>
                    <a:pt x="3" y="7"/>
                  </a:lnTo>
                  <a:lnTo>
                    <a:pt x="5" y="5"/>
                  </a:lnTo>
                  <a:lnTo>
                    <a:pt x="7" y="2"/>
                  </a:lnTo>
                  <a:lnTo>
                    <a:pt x="9" y="1"/>
                  </a:lnTo>
                  <a:lnTo>
                    <a:pt x="12" y="0"/>
                  </a:lnTo>
                  <a:lnTo>
                    <a:pt x="15" y="0"/>
                  </a:lnTo>
                  <a:lnTo>
                    <a:pt x="17" y="0"/>
                  </a:lnTo>
                  <a:lnTo>
                    <a:pt x="21" y="1"/>
                  </a:lnTo>
                  <a:lnTo>
                    <a:pt x="23" y="2"/>
                  </a:lnTo>
                  <a:lnTo>
                    <a:pt x="26" y="5"/>
                  </a:lnTo>
                  <a:lnTo>
                    <a:pt x="27" y="7"/>
                  </a:lnTo>
                  <a:lnTo>
                    <a:pt x="28" y="9"/>
                  </a:lnTo>
                  <a:lnTo>
                    <a:pt x="29" y="12"/>
                  </a:lnTo>
                  <a:lnTo>
                    <a:pt x="29" y="15"/>
                  </a:lnTo>
                  <a:lnTo>
                    <a:pt x="28"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499" name="Freeform 109"/>
            <p:cNvSpPr>
              <a:spLocks/>
            </p:cNvSpPr>
            <p:nvPr/>
          </p:nvSpPr>
          <p:spPr bwMode="auto">
            <a:xfrm>
              <a:off x="2480" y="2665"/>
              <a:ext cx="30" cy="29"/>
            </a:xfrm>
            <a:custGeom>
              <a:avLst/>
              <a:gdLst>
                <a:gd name="T0" fmla="*/ 1 w 59"/>
                <a:gd name="T1" fmla="*/ 0 h 59"/>
                <a:gd name="T2" fmla="*/ 1 w 59"/>
                <a:gd name="T3" fmla="*/ 0 h 59"/>
                <a:gd name="T4" fmla="*/ 1 w 59"/>
                <a:gd name="T5" fmla="*/ 0 h 59"/>
                <a:gd name="T6" fmla="*/ 1 w 59"/>
                <a:gd name="T7" fmla="*/ 0 h 59"/>
                <a:gd name="T8" fmla="*/ 1 w 59"/>
                <a:gd name="T9" fmla="*/ 0 h 59"/>
                <a:gd name="T10" fmla="*/ 1 w 59"/>
                <a:gd name="T11" fmla="*/ 0 h 59"/>
                <a:gd name="T12" fmla="*/ 1 w 59"/>
                <a:gd name="T13" fmla="*/ 0 h 59"/>
                <a:gd name="T14" fmla="*/ 1 w 59"/>
                <a:gd name="T15" fmla="*/ 0 h 59"/>
                <a:gd name="T16" fmla="*/ 1 w 59"/>
                <a:gd name="T17" fmla="*/ 0 h 59"/>
                <a:gd name="T18" fmla="*/ 1 w 59"/>
                <a:gd name="T19" fmla="*/ 0 h 59"/>
                <a:gd name="T20" fmla="*/ 1 w 59"/>
                <a:gd name="T21" fmla="*/ 0 h 59"/>
                <a:gd name="T22" fmla="*/ 1 w 59"/>
                <a:gd name="T23" fmla="*/ 0 h 59"/>
                <a:gd name="T24" fmla="*/ 0 w 59"/>
                <a:gd name="T25" fmla="*/ 0 h 59"/>
                <a:gd name="T26" fmla="*/ 1 w 59"/>
                <a:gd name="T27" fmla="*/ 0 h 59"/>
                <a:gd name="T28" fmla="*/ 1 w 59"/>
                <a:gd name="T29" fmla="*/ 0 h 59"/>
                <a:gd name="T30" fmla="*/ 1 w 59"/>
                <a:gd name="T31" fmla="*/ 0 h 59"/>
                <a:gd name="T32" fmla="*/ 1 w 59"/>
                <a:gd name="T33" fmla="*/ 0 h 59"/>
                <a:gd name="T34" fmla="*/ 1 w 59"/>
                <a:gd name="T35" fmla="*/ 0 h 59"/>
                <a:gd name="T36" fmla="*/ 1 w 59"/>
                <a:gd name="T37" fmla="*/ 0 h 59"/>
                <a:gd name="T38" fmla="*/ 1 w 59"/>
                <a:gd name="T39" fmla="*/ 0 h 59"/>
                <a:gd name="T40" fmla="*/ 1 w 59"/>
                <a:gd name="T41" fmla="*/ 0 h 59"/>
                <a:gd name="T42" fmla="*/ 1 w 59"/>
                <a:gd name="T43" fmla="*/ 0 h 59"/>
                <a:gd name="T44" fmla="*/ 1 w 59"/>
                <a:gd name="T45" fmla="*/ 0 h 59"/>
                <a:gd name="T46" fmla="*/ 1 w 59"/>
                <a:gd name="T47" fmla="*/ 0 h 59"/>
                <a:gd name="T48" fmla="*/ 1 w 59"/>
                <a:gd name="T49" fmla="*/ 0 h 59"/>
                <a:gd name="T50" fmla="*/ 1 w 59"/>
                <a:gd name="T51" fmla="*/ 0 h 59"/>
                <a:gd name="T52" fmla="*/ 1 w 59"/>
                <a:gd name="T53" fmla="*/ 0 h 59"/>
                <a:gd name="T54" fmla="*/ 1 w 59"/>
                <a:gd name="T55" fmla="*/ 0 h 59"/>
                <a:gd name="T56" fmla="*/ 1 w 59"/>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59"/>
                <a:gd name="T89" fmla="*/ 59 w 59"/>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59">
                  <a:moveTo>
                    <a:pt x="59" y="29"/>
                  </a:moveTo>
                  <a:lnTo>
                    <a:pt x="58" y="23"/>
                  </a:lnTo>
                  <a:lnTo>
                    <a:pt x="57" y="19"/>
                  </a:lnTo>
                  <a:lnTo>
                    <a:pt x="54" y="13"/>
                  </a:lnTo>
                  <a:lnTo>
                    <a:pt x="50" y="8"/>
                  </a:lnTo>
                  <a:lnTo>
                    <a:pt x="46" y="5"/>
                  </a:lnTo>
                  <a:lnTo>
                    <a:pt x="41" y="2"/>
                  </a:lnTo>
                  <a:lnTo>
                    <a:pt x="35" y="0"/>
                  </a:lnTo>
                  <a:lnTo>
                    <a:pt x="30" y="0"/>
                  </a:lnTo>
                  <a:lnTo>
                    <a:pt x="18" y="2"/>
                  </a:lnTo>
                  <a:lnTo>
                    <a:pt x="9" y="8"/>
                  </a:lnTo>
                  <a:lnTo>
                    <a:pt x="2" y="17"/>
                  </a:lnTo>
                  <a:lnTo>
                    <a:pt x="0" y="29"/>
                  </a:lnTo>
                  <a:lnTo>
                    <a:pt x="1" y="35"/>
                  </a:lnTo>
                  <a:lnTo>
                    <a:pt x="2" y="40"/>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0"/>
                  </a:lnTo>
                  <a:lnTo>
                    <a:pt x="58" y="35"/>
                  </a:lnTo>
                  <a:lnTo>
                    <a:pt x="59"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0" name="Freeform 110"/>
            <p:cNvSpPr>
              <a:spLocks/>
            </p:cNvSpPr>
            <p:nvPr/>
          </p:nvSpPr>
          <p:spPr bwMode="auto">
            <a:xfrm>
              <a:off x="2487" y="2672"/>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9"/>
                <a:gd name="T89" fmla="*/ 29 w 29"/>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9">
                  <a:moveTo>
                    <a:pt x="15" y="29"/>
                  </a:moveTo>
                  <a:lnTo>
                    <a:pt x="11" y="29"/>
                  </a:lnTo>
                  <a:lnTo>
                    <a:pt x="9" y="28"/>
                  </a:lnTo>
                  <a:lnTo>
                    <a:pt x="6" y="27"/>
                  </a:lnTo>
                  <a:lnTo>
                    <a:pt x="4" y="25"/>
                  </a:lnTo>
                  <a:lnTo>
                    <a:pt x="2" y="23"/>
                  </a:lnTo>
                  <a:lnTo>
                    <a:pt x="1" y="20"/>
                  </a:lnTo>
                  <a:lnTo>
                    <a:pt x="0" y="17"/>
                  </a:lnTo>
                  <a:lnTo>
                    <a:pt x="0" y="14"/>
                  </a:lnTo>
                  <a:lnTo>
                    <a:pt x="0" y="12"/>
                  </a:lnTo>
                  <a:lnTo>
                    <a:pt x="1" y="8"/>
                  </a:lnTo>
                  <a:lnTo>
                    <a:pt x="2" y="6"/>
                  </a:lnTo>
                  <a:lnTo>
                    <a:pt x="4" y="4"/>
                  </a:lnTo>
                  <a:lnTo>
                    <a:pt x="6" y="2"/>
                  </a:lnTo>
                  <a:lnTo>
                    <a:pt x="9" y="1"/>
                  </a:lnTo>
                  <a:lnTo>
                    <a:pt x="11" y="0"/>
                  </a:lnTo>
                  <a:lnTo>
                    <a:pt x="15" y="0"/>
                  </a:lnTo>
                  <a:lnTo>
                    <a:pt x="17" y="0"/>
                  </a:lnTo>
                  <a:lnTo>
                    <a:pt x="20" y="1"/>
                  </a:lnTo>
                  <a:lnTo>
                    <a:pt x="23" y="2"/>
                  </a:lnTo>
                  <a:lnTo>
                    <a:pt x="25" y="4"/>
                  </a:lnTo>
                  <a:lnTo>
                    <a:pt x="26" y="6"/>
                  </a:lnTo>
                  <a:lnTo>
                    <a:pt x="28" y="8"/>
                  </a:lnTo>
                  <a:lnTo>
                    <a:pt x="29" y="12"/>
                  </a:lnTo>
                  <a:lnTo>
                    <a:pt x="29"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1" name="Freeform 111"/>
            <p:cNvSpPr>
              <a:spLocks/>
            </p:cNvSpPr>
            <p:nvPr/>
          </p:nvSpPr>
          <p:spPr bwMode="auto">
            <a:xfrm>
              <a:off x="2624" y="2585"/>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5" y="13"/>
                  </a:lnTo>
                  <a:lnTo>
                    <a:pt x="51" y="8"/>
                  </a:lnTo>
                  <a:lnTo>
                    <a:pt x="47" y="5"/>
                  </a:lnTo>
                  <a:lnTo>
                    <a:pt x="42" y="2"/>
                  </a:lnTo>
                  <a:lnTo>
                    <a:pt x="36" y="0"/>
                  </a:lnTo>
                  <a:lnTo>
                    <a:pt x="30" y="0"/>
                  </a:lnTo>
                  <a:lnTo>
                    <a:pt x="19" y="2"/>
                  </a:lnTo>
                  <a:lnTo>
                    <a:pt x="10" y="8"/>
                  </a:lnTo>
                  <a:lnTo>
                    <a:pt x="3" y="18"/>
                  </a:lnTo>
                  <a:lnTo>
                    <a:pt x="0" y="30"/>
                  </a:lnTo>
                  <a:lnTo>
                    <a:pt x="2" y="36"/>
                  </a:lnTo>
                  <a:lnTo>
                    <a:pt x="3" y="40"/>
                  </a:lnTo>
                  <a:lnTo>
                    <a:pt x="6" y="46"/>
                  </a:lnTo>
                  <a:lnTo>
                    <a:pt x="10" y="51"/>
                  </a:lnTo>
                  <a:lnTo>
                    <a:pt x="14" y="54"/>
                  </a:lnTo>
                  <a:lnTo>
                    <a:pt x="19" y="56"/>
                  </a:lnTo>
                  <a:lnTo>
                    <a:pt x="25" y="59"/>
                  </a:lnTo>
                  <a:lnTo>
                    <a:pt x="30" y="59"/>
                  </a:lnTo>
                  <a:lnTo>
                    <a:pt x="36" y="59"/>
                  </a:lnTo>
                  <a:lnTo>
                    <a:pt x="42" y="56"/>
                  </a:lnTo>
                  <a:lnTo>
                    <a:pt x="47" y="54"/>
                  </a:lnTo>
                  <a:lnTo>
                    <a:pt x="51" y="51"/>
                  </a:lnTo>
                  <a:lnTo>
                    <a:pt x="55" y="46"/>
                  </a:lnTo>
                  <a:lnTo>
                    <a:pt x="58" y="40"/>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2" name="Freeform 112"/>
            <p:cNvSpPr>
              <a:spLocks/>
            </p:cNvSpPr>
            <p:nvPr/>
          </p:nvSpPr>
          <p:spPr bwMode="auto">
            <a:xfrm>
              <a:off x="2631" y="2592"/>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10" y="28"/>
                  </a:lnTo>
                  <a:lnTo>
                    <a:pt x="7" y="26"/>
                  </a:lnTo>
                  <a:lnTo>
                    <a:pt x="5" y="25"/>
                  </a:lnTo>
                  <a:lnTo>
                    <a:pt x="3" y="23"/>
                  </a:lnTo>
                  <a:lnTo>
                    <a:pt x="2" y="20"/>
                  </a:lnTo>
                  <a:lnTo>
                    <a:pt x="0" y="17"/>
                  </a:lnTo>
                  <a:lnTo>
                    <a:pt x="0" y="15"/>
                  </a:lnTo>
                  <a:lnTo>
                    <a:pt x="0" y="11"/>
                  </a:lnTo>
                  <a:lnTo>
                    <a:pt x="2" y="9"/>
                  </a:lnTo>
                  <a:lnTo>
                    <a:pt x="3" y="7"/>
                  </a:lnTo>
                  <a:lnTo>
                    <a:pt x="5" y="5"/>
                  </a:lnTo>
                  <a:lnTo>
                    <a:pt x="7" y="2"/>
                  </a:lnTo>
                  <a:lnTo>
                    <a:pt x="10" y="1"/>
                  </a:lnTo>
                  <a:lnTo>
                    <a:pt x="12" y="0"/>
                  </a:lnTo>
                  <a:lnTo>
                    <a:pt x="15" y="0"/>
                  </a:lnTo>
                  <a:lnTo>
                    <a:pt x="18" y="0"/>
                  </a:lnTo>
                  <a:lnTo>
                    <a:pt x="21" y="1"/>
                  </a:lnTo>
                  <a:lnTo>
                    <a:pt x="23" y="2"/>
                  </a:lnTo>
                  <a:lnTo>
                    <a:pt x="26" y="5"/>
                  </a:lnTo>
                  <a:lnTo>
                    <a:pt x="27" y="7"/>
                  </a:lnTo>
                  <a:lnTo>
                    <a:pt x="29" y="9"/>
                  </a:lnTo>
                  <a:lnTo>
                    <a:pt x="30" y="11"/>
                  </a:lnTo>
                  <a:lnTo>
                    <a:pt x="30" y="15"/>
                  </a:lnTo>
                  <a:lnTo>
                    <a:pt x="29" y="21"/>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3" name="Freeform 113"/>
            <p:cNvSpPr>
              <a:spLocks/>
            </p:cNvSpPr>
            <p:nvPr/>
          </p:nvSpPr>
          <p:spPr bwMode="auto">
            <a:xfrm>
              <a:off x="2621" y="233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8" y="24"/>
                  </a:lnTo>
                  <a:lnTo>
                    <a:pt x="57" y="18"/>
                  </a:lnTo>
                  <a:lnTo>
                    <a:pt x="55" y="14"/>
                  </a:lnTo>
                  <a:lnTo>
                    <a:pt x="52" y="9"/>
                  </a:lnTo>
                  <a:lnTo>
                    <a:pt x="47" y="6"/>
                  </a:lnTo>
                  <a:lnTo>
                    <a:pt x="41" y="2"/>
                  </a:lnTo>
                  <a:lnTo>
                    <a:pt x="35" y="1"/>
                  </a:lnTo>
                  <a:lnTo>
                    <a:pt x="30" y="0"/>
                  </a:lnTo>
                  <a:lnTo>
                    <a:pt x="18" y="2"/>
                  </a:lnTo>
                  <a:lnTo>
                    <a:pt x="9" y="9"/>
                  </a:lnTo>
                  <a:lnTo>
                    <a:pt x="2" y="18"/>
                  </a:lnTo>
                  <a:lnTo>
                    <a:pt x="0" y="30"/>
                  </a:lnTo>
                  <a:lnTo>
                    <a:pt x="1" y="36"/>
                  </a:lnTo>
                  <a:lnTo>
                    <a:pt x="2" y="41"/>
                  </a:lnTo>
                  <a:lnTo>
                    <a:pt x="5" y="47"/>
                  </a:lnTo>
                  <a:lnTo>
                    <a:pt x="9" y="52"/>
                  </a:lnTo>
                  <a:lnTo>
                    <a:pt x="14" y="55"/>
                  </a:lnTo>
                  <a:lnTo>
                    <a:pt x="18" y="57"/>
                  </a:lnTo>
                  <a:lnTo>
                    <a:pt x="24" y="60"/>
                  </a:lnTo>
                  <a:lnTo>
                    <a:pt x="30" y="60"/>
                  </a:lnTo>
                  <a:lnTo>
                    <a:pt x="35" y="60"/>
                  </a:lnTo>
                  <a:lnTo>
                    <a:pt x="41" y="57"/>
                  </a:lnTo>
                  <a:lnTo>
                    <a:pt x="47" y="55"/>
                  </a:lnTo>
                  <a:lnTo>
                    <a:pt x="52" y="52"/>
                  </a:lnTo>
                  <a:lnTo>
                    <a:pt x="55" y="47"/>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4" name="Freeform 114"/>
            <p:cNvSpPr>
              <a:spLocks/>
            </p:cNvSpPr>
            <p:nvPr/>
          </p:nvSpPr>
          <p:spPr bwMode="auto">
            <a:xfrm>
              <a:off x="2628" y="2341"/>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10" y="28"/>
                  </a:lnTo>
                  <a:lnTo>
                    <a:pt x="7" y="26"/>
                  </a:lnTo>
                  <a:lnTo>
                    <a:pt x="4" y="24"/>
                  </a:lnTo>
                  <a:lnTo>
                    <a:pt x="3" y="22"/>
                  </a:lnTo>
                  <a:lnTo>
                    <a:pt x="1" y="20"/>
                  </a:lnTo>
                  <a:lnTo>
                    <a:pt x="0" y="17"/>
                  </a:lnTo>
                  <a:lnTo>
                    <a:pt x="0" y="14"/>
                  </a:lnTo>
                  <a:lnTo>
                    <a:pt x="0" y="11"/>
                  </a:lnTo>
                  <a:lnTo>
                    <a:pt x="1" y="8"/>
                  </a:lnTo>
                  <a:lnTo>
                    <a:pt x="3" y="6"/>
                  </a:lnTo>
                  <a:lnTo>
                    <a:pt x="4" y="3"/>
                  </a:lnTo>
                  <a:lnTo>
                    <a:pt x="7" y="2"/>
                  </a:lnTo>
                  <a:lnTo>
                    <a:pt x="10" y="1"/>
                  </a:lnTo>
                  <a:lnTo>
                    <a:pt x="12" y="0"/>
                  </a:lnTo>
                  <a:lnTo>
                    <a:pt x="15" y="0"/>
                  </a:lnTo>
                  <a:lnTo>
                    <a:pt x="18" y="0"/>
                  </a:lnTo>
                  <a:lnTo>
                    <a:pt x="20" y="1"/>
                  </a:lnTo>
                  <a:lnTo>
                    <a:pt x="23" y="2"/>
                  </a:lnTo>
                  <a:lnTo>
                    <a:pt x="25" y="3"/>
                  </a:lnTo>
                  <a:lnTo>
                    <a:pt x="27" y="6"/>
                  </a:lnTo>
                  <a:lnTo>
                    <a:pt x="28" y="8"/>
                  </a:lnTo>
                  <a:lnTo>
                    <a:pt x="30" y="11"/>
                  </a:lnTo>
                  <a:lnTo>
                    <a:pt x="30"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5" name="Freeform 115"/>
            <p:cNvSpPr>
              <a:spLocks/>
            </p:cNvSpPr>
            <p:nvPr/>
          </p:nvSpPr>
          <p:spPr bwMode="auto">
            <a:xfrm>
              <a:off x="2709" y="2526"/>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8" y="18"/>
                  </a:lnTo>
                  <a:lnTo>
                    <a:pt x="54" y="12"/>
                  </a:lnTo>
                  <a:lnTo>
                    <a:pt x="51" y="8"/>
                  </a:lnTo>
                  <a:lnTo>
                    <a:pt x="46" y="4"/>
                  </a:lnTo>
                  <a:lnTo>
                    <a:pt x="41" y="2"/>
                  </a:lnTo>
                  <a:lnTo>
                    <a:pt x="36" y="1"/>
                  </a:lnTo>
                  <a:lnTo>
                    <a:pt x="30" y="0"/>
                  </a:lnTo>
                  <a:lnTo>
                    <a:pt x="18" y="2"/>
                  </a:lnTo>
                  <a:lnTo>
                    <a:pt x="9" y="8"/>
                  </a:lnTo>
                  <a:lnTo>
                    <a:pt x="2" y="18"/>
                  </a:lnTo>
                  <a:lnTo>
                    <a:pt x="0" y="29"/>
                  </a:lnTo>
                  <a:lnTo>
                    <a:pt x="1" y="35"/>
                  </a:lnTo>
                  <a:lnTo>
                    <a:pt x="2" y="41"/>
                  </a:lnTo>
                  <a:lnTo>
                    <a:pt x="6" y="46"/>
                  </a:lnTo>
                  <a:lnTo>
                    <a:pt x="9" y="50"/>
                  </a:lnTo>
                  <a:lnTo>
                    <a:pt x="14" y="54"/>
                  </a:lnTo>
                  <a:lnTo>
                    <a:pt x="18" y="57"/>
                  </a:lnTo>
                  <a:lnTo>
                    <a:pt x="24" y="58"/>
                  </a:lnTo>
                  <a:lnTo>
                    <a:pt x="30" y="59"/>
                  </a:lnTo>
                  <a:lnTo>
                    <a:pt x="36" y="58"/>
                  </a:lnTo>
                  <a:lnTo>
                    <a:pt x="41" y="57"/>
                  </a:lnTo>
                  <a:lnTo>
                    <a:pt x="46" y="54"/>
                  </a:lnTo>
                  <a:lnTo>
                    <a:pt x="51" y="50"/>
                  </a:lnTo>
                  <a:lnTo>
                    <a:pt x="54"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6" name="Freeform 116"/>
            <p:cNvSpPr>
              <a:spLocks/>
            </p:cNvSpPr>
            <p:nvPr/>
          </p:nvSpPr>
          <p:spPr bwMode="auto">
            <a:xfrm>
              <a:off x="2716" y="2533"/>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9"/>
                  </a:lnTo>
                  <a:lnTo>
                    <a:pt x="7" y="27"/>
                  </a:lnTo>
                  <a:lnTo>
                    <a:pt x="5" y="26"/>
                  </a:lnTo>
                  <a:lnTo>
                    <a:pt x="3" y="24"/>
                  </a:lnTo>
                  <a:lnTo>
                    <a:pt x="1" y="20"/>
                  </a:lnTo>
                  <a:lnTo>
                    <a:pt x="0" y="18"/>
                  </a:lnTo>
                  <a:lnTo>
                    <a:pt x="0" y="15"/>
                  </a:lnTo>
                  <a:lnTo>
                    <a:pt x="0" y="12"/>
                  </a:lnTo>
                  <a:lnTo>
                    <a:pt x="1" y="10"/>
                  </a:lnTo>
                  <a:lnTo>
                    <a:pt x="3" y="7"/>
                  </a:lnTo>
                  <a:lnTo>
                    <a:pt x="5" y="5"/>
                  </a:lnTo>
                  <a:lnTo>
                    <a:pt x="7" y="3"/>
                  </a:lnTo>
                  <a:lnTo>
                    <a:pt x="9" y="2"/>
                  </a:lnTo>
                  <a:lnTo>
                    <a:pt x="13" y="0"/>
                  </a:lnTo>
                  <a:lnTo>
                    <a:pt x="15" y="0"/>
                  </a:lnTo>
                  <a:lnTo>
                    <a:pt x="17"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7" name="Freeform 117"/>
            <p:cNvSpPr>
              <a:spLocks/>
            </p:cNvSpPr>
            <p:nvPr/>
          </p:nvSpPr>
          <p:spPr bwMode="auto">
            <a:xfrm>
              <a:off x="2821" y="2427"/>
              <a:ext cx="30" cy="30"/>
            </a:xfrm>
            <a:custGeom>
              <a:avLst/>
              <a:gdLst>
                <a:gd name="T0" fmla="*/ 1 w 58"/>
                <a:gd name="T1" fmla="*/ 1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0 h 58"/>
                <a:gd name="T16" fmla="*/ 1 w 58"/>
                <a:gd name="T17" fmla="*/ 0 h 58"/>
                <a:gd name="T18" fmla="*/ 1 w 58"/>
                <a:gd name="T19" fmla="*/ 1 h 58"/>
                <a:gd name="T20" fmla="*/ 1 w 58"/>
                <a:gd name="T21" fmla="*/ 1 h 58"/>
                <a:gd name="T22" fmla="*/ 1 w 58"/>
                <a:gd name="T23" fmla="*/ 1 h 58"/>
                <a:gd name="T24" fmla="*/ 0 w 58"/>
                <a:gd name="T25" fmla="*/ 1 h 58"/>
                <a:gd name="T26" fmla="*/ 0 w 58"/>
                <a:gd name="T27" fmla="*/ 1 h 58"/>
                <a:gd name="T28" fmla="*/ 1 w 58"/>
                <a:gd name="T29" fmla="*/ 1 h 58"/>
                <a:gd name="T30" fmla="*/ 1 w 58"/>
                <a:gd name="T31" fmla="*/ 1 h 58"/>
                <a:gd name="T32" fmla="*/ 1 w 58"/>
                <a:gd name="T33" fmla="*/ 1 h 58"/>
                <a:gd name="T34" fmla="*/ 1 w 58"/>
                <a:gd name="T35" fmla="*/ 1 h 58"/>
                <a:gd name="T36" fmla="*/ 1 w 58"/>
                <a:gd name="T37" fmla="*/ 1 h 58"/>
                <a:gd name="T38" fmla="*/ 1 w 58"/>
                <a:gd name="T39" fmla="*/ 1 h 58"/>
                <a:gd name="T40" fmla="*/ 1 w 58"/>
                <a:gd name="T41" fmla="*/ 1 h 58"/>
                <a:gd name="T42" fmla="*/ 1 w 58"/>
                <a:gd name="T43" fmla="*/ 1 h 58"/>
                <a:gd name="T44" fmla="*/ 1 w 58"/>
                <a:gd name="T45" fmla="*/ 1 h 58"/>
                <a:gd name="T46" fmla="*/ 1 w 58"/>
                <a:gd name="T47" fmla="*/ 1 h 58"/>
                <a:gd name="T48" fmla="*/ 1 w 58"/>
                <a:gd name="T49" fmla="*/ 1 h 58"/>
                <a:gd name="T50" fmla="*/ 1 w 58"/>
                <a:gd name="T51" fmla="*/ 1 h 58"/>
                <a:gd name="T52" fmla="*/ 1 w 58"/>
                <a:gd name="T53" fmla="*/ 1 h 58"/>
                <a:gd name="T54" fmla="*/ 1 w 58"/>
                <a:gd name="T55" fmla="*/ 1 h 58"/>
                <a:gd name="T56" fmla="*/ 1 w 58"/>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8"/>
                <a:gd name="T89" fmla="*/ 58 w 58"/>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8">
                  <a:moveTo>
                    <a:pt x="58" y="28"/>
                  </a:moveTo>
                  <a:lnTo>
                    <a:pt x="58" y="23"/>
                  </a:lnTo>
                  <a:lnTo>
                    <a:pt x="56" y="18"/>
                  </a:lnTo>
                  <a:lnTo>
                    <a:pt x="54" y="12"/>
                  </a:lnTo>
                  <a:lnTo>
                    <a:pt x="50" y="8"/>
                  </a:lnTo>
                  <a:lnTo>
                    <a:pt x="46" y="4"/>
                  </a:lnTo>
                  <a:lnTo>
                    <a:pt x="40" y="2"/>
                  </a:lnTo>
                  <a:lnTo>
                    <a:pt x="34" y="0"/>
                  </a:lnTo>
                  <a:lnTo>
                    <a:pt x="28" y="0"/>
                  </a:lnTo>
                  <a:lnTo>
                    <a:pt x="17" y="2"/>
                  </a:lnTo>
                  <a:lnTo>
                    <a:pt x="8" y="8"/>
                  </a:lnTo>
                  <a:lnTo>
                    <a:pt x="2" y="17"/>
                  </a:lnTo>
                  <a:lnTo>
                    <a:pt x="0" y="28"/>
                  </a:lnTo>
                  <a:lnTo>
                    <a:pt x="0" y="34"/>
                  </a:lnTo>
                  <a:lnTo>
                    <a:pt x="2" y="40"/>
                  </a:lnTo>
                  <a:lnTo>
                    <a:pt x="4" y="46"/>
                  </a:lnTo>
                  <a:lnTo>
                    <a:pt x="8" y="50"/>
                  </a:lnTo>
                  <a:lnTo>
                    <a:pt x="12" y="54"/>
                  </a:lnTo>
                  <a:lnTo>
                    <a:pt x="18" y="56"/>
                  </a:lnTo>
                  <a:lnTo>
                    <a:pt x="23" y="58"/>
                  </a:lnTo>
                  <a:lnTo>
                    <a:pt x="28" y="58"/>
                  </a:lnTo>
                  <a:lnTo>
                    <a:pt x="34" y="58"/>
                  </a:lnTo>
                  <a:lnTo>
                    <a:pt x="40" y="56"/>
                  </a:lnTo>
                  <a:lnTo>
                    <a:pt x="46" y="54"/>
                  </a:lnTo>
                  <a:lnTo>
                    <a:pt x="50" y="50"/>
                  </a:lnTo>
                  <a:lnTo>
                    <a:pt x="54" y="46"/>
                  </a:lnTo>
                  <a:lnTo>
                    <a:pt x="56" y="40"/>
                  </a:lnTo>
                  <a:lnTo>
                    <a:pt x="58" y="34"/>
                  </a:lnTo>
                  <a:lnTo>
                    <a:pt x="58" y="28"/>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8" name="Freeform 118"/>
            <p:cNvSpPr>
              <a:spLocks/>
            </p:cNvSpPr>
            <p:nvPr/>
          </p:nvSpPr>
          <p:spPr bwMode="auto">
            <a:xfrm>
              <a:off x="2829" y="2435"/>
              <a:ext cx="14" cy="14"/>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8"/>
                <a:gd name="T89" fmla="*/ 29 w 29"/>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8">
                  <a:moveTo>
                    <a:pt x="14" y="28"/>
                  </a:moveTo>
                  <a:lnTo>
                    <a:pt x="12" y="28"/>
                  </a:lnTo>
                  <a:lnTo>
                    <a:pt x="10" y="27"/>
                  </a:lnTo>
                  <a:lnTo>
                    <a:pt x="6" y="26"/>
                  </a:lnTo>
                  <a:lnTo>
                    <a:pt x="4" y="24"/>
                  </a:lnTo>
                  <a:lnTo>
                    <a:pt x="3" y="21"/>
                  </a:lnTo>
                  <a:lnTo>
                    <a:pt x="2" y="19"/>
                  </a:lnTo>
                  <a:lnTo>
                    <a:pt x="0" y="17"/>
                  </a:lnTo>
                  <a:lnTo>
                    <a:pt x="0" y="13"/>
                  </a:lnTo>
                  <a:lnTo>
                    <a:pt x="0" y="11"/>
                  </a:lnTo>
                  <a:lnTo>
                    <a:pt x="2" y="8"/>
                  </a:lnTo>
                  <a:lnTo>
                    <a:pt x="3" y="5"/>
                  </a:lnTo>
                  <a:lnTo>
                    <a:pt x="4" y="3"/>
                  </a:lnTo>
                  <a:lnTo>
                    <a:pt x="6" y="2"/>
                  </a:lnTo>
                  <a:lnTo>
                    <a:pt x="10" y="1"/>
                  </a:lnTo>
                  <a:lnTo>
                    <a:pt x="12" y="0"/>
                  </a:lnTo>
                  <a:lnTo>
                    <a:pt x="14" y="0"/>
                  </a:lnTo>
                  <a:lnTo>
                    <a:pt x="18" y="0"/>
                  </a:lnTo>
                  <a:lnTo>
                    <a:pt x="20" y="1"/>
                  </a:lnTo>
                  <a:lnTo>
                    <a:pt x="24" y="2"/>
                  </a:lnTo>
                  <a:lnTo>
                    <a:pt x="26" y="3"/>
                  </a:lnTo>
                  <a:lnTo>
                    <a:pt x="27" y="5"/>
                  </a:lnTo>
                  <a:lnTo>
                    <a:pt x="28" y="8"/>
                  </a:lnTo>
                  <a:lnTo>
                    <a:pt x="29" y="11"/>
                  </a:lnTo>
                  <a:lnTo>
                    <a:pt x="29" y="13"/>
                  </a:lnTo>
                  <a:lnTo>
                    <a:pt x="28" y="19"/>
                  </a:lnTo>
                  <a:lnTo>
                    <a:pt x="26" y="24"/>
                  </a:lnTo>
                  <a:lnTo>
                    <a:pt x="20" y="27"/>
                  </a:lnTo>
                  <a:lnTo>
                    <a:pt x="14"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09" name="Freeform 119"/>
            <p:cNvSpPr>
              <a:spLocks/>
            </p:cNvSpPr>
            <p:nvPr/>
          </p:nvSpPr>
          <p:spPr bwMode="auto">
            <a:xfrm>
              <a:off x="2818" y="260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2"/>
                  </a:lnTo>
                  <a:lnTo>
                    <a:pt x="50" y="8"/>
                  </a:lnTo>
                  <a:lnTo>
                    <a:pt x="46" y="4"/>
                  </a:lnTo>
                  <a:lnTo>
                    <a:pt x="41" y="2"/>
                  </a:lnTo>
                  <a:lnTo>
                    <a:pt x="35" y="0"/>
                  </a:lnTo>
                  <a:lnTo>
                    <a:pt x="30" y="0"/>
                  </a:lnTo>
                  <a:lnTo>
                    <a:pt x="18" y="2"/>
                  </a:lnTo>
                  <a:lnTo>
                    <a:pt x="9" y="8"/>
                  </a:lnTo>
                  <a:lnTo>
                    <a:pt x="2" y="18"/>
                  </a:lnTo>
                  <a:lnTo>
                    <a:pt x="0" y="30"/>
                  </a:lnTo>
                  <a:lnTo>
                    <a:pt x="1" y="35"/>
                  </a:lnTo>
                  <a:lnTo>
                    <a:pt x="2" y="41"/>
                  </a:lnTo>
                  <a:lnTo>
                    <a:pt x="6" y="46"/>
                  </a:lnTo>
                  <a:lnTo>
                    <a:pt x="9" y="50"/>
                  </a:lnTo>
                  <a:lnTo>
                    <a:pt x="14" y="54"/>
                  </a:lnTo>
                  <a:lnTo>
                    <a:pt x="18" y="57"/>
                  </a:lnTo>
                  <a:lnTo>
                    <a:pt x="24" y="58"/>
                  </a:lnTo>
                  <a:lnTo>
                    <a:pt x="30" y="60"/>
                  </a:lnTo>
                  <a:lnTo>
                    <a:pt x="35" y="58"/>
                  </a:lnTo>
                  <a:lnTo>
                    <a:pt x="41" y="57"/>
                  </a:lnTo>
                  <a:lnTo>
                    <a:pt x="46" y="54"/>
                  </a:lnTo>
                  <a:lnTo>
                    <a:pt x="50" y="50"/>
                  </a:lnTo>
                  <a:lnTo>
                    <a:pt x="54" y="46"/>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0" name="Freeform 120"/>
            <p:cNvSpPr>
              <a:spLocks/>
            </p:cNvSpPr>
            <p:nvPr/>
          </p:nvSpPr>
          <p:spPr bwMode="auto">
            <a:xfrm>
              <a:off x="2826" y="2613"/>
              <a:ext cx="15" cy="15"/>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8"/>
                <a:gd name="T89" fmla="*/ 30 w 30"/>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7"/>
                  </a:lnTo>
                  <a:lnTo>
                    <a:pt x="4" y="4"/>
                  </a:lnTo>
                  <a:lnTo>
                    <a:pt x="7" y="2"/>
                  </a:lnTo>
                  <a:lnTo>
                    <a:pt x="9" y="1"/>
                  </a:lnTo>
                  <a:lnTo>
                    <a:pt x="11" y="0"/>
                  </a:lnTo>
                  <a:lnTo>
                    <a:pt x="15" y="0"/>
                  </a:lnTo>
                  <a:lnTo>
                    <a:pt x="17" y="0"/>
                  </a:lnTo>
                  <a:lnTo>
                    <a:pt x="20" y="1"/>
                  </a:lnTo>
                  <a:lnTo>
                    <a:pt x="23" y="2"/>
                  </a:lnTo>
                  <a:lnTo>
                    <a:pt x="25" y="4"/>
                  </a:lnTo>
                  <a:lnTo>
                    <a:pt x="26" y="7"/>
                  </a:lnTo>
                  <a:lnTo>
                    <a:pt x="29" y="9"/>
                  </a:lnTo>
                  <a:lnTo>
                    <a:pt x="30" y="11"/>
                  </a:lnTo>
                  <a:lnTo>
                    <a:pt x="30" y="15"/>
                  </a:lnTo>
                  <a:lnTo>
                    <a:pt x="29" y="20"/>
                  </a:lnTo>
                  <a:lnTo>
                    <a:pt x="25" y="25"/>
                  </a:lnTo>
                  <a:lnTo>
                    <a:pt x="20"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1" name="Freeform 121"/>
            <p:cNvSpPr>
              <a:spLocks/>
            </p:cNvSpPr>
            <p:nvPr/>
          </p:nvSpPr>
          <p:spPr bwMode="auto">
            <a:xfrm>
              <a:off x="2802" y="2723"/>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8" y="25"/>
                  </a:lnTo>
                  <a:lnTo>
                    <a:pt x="57" y="19"/>
                  </a:lnTo>
                  <a:lnTo>
                    <a:pt x="54" y="14"/>
                  </a:lnTo>
                  <a:lnTo>
                    <a:pt x="50" y="10"/>
                  </a:lnTo>
                  <a:lnTo>
                    <a:pt x="46" y="6"/>
                  </a:lnTo>
                  <a:lnTo>
                    <a:pt x="41" y="3"/>
                  </a:lnTo>
                  <a:lnTo>
                    <a:pt x="35" y="2"/>
                  </a:lnTo>
                  <a:lnTo>
                    <a:pt x="29" y="0"/>
                  </a:lnTo>
                  <a:lnTo>
                    <a:pt x="18" y="3"/>
                  </a:lnTo>
                  <a:lnTo>
                    <a:pt x="9" y="10"/>
                  </a:lnTo>
                  <a:lnTo>
                    <a:pt x="2" y="19"/>
                  </a:lnTo>
                  <a:lnTo>
                    <a:pt x="0" y="30"/>
                  </a:lnTo>
                  <a:lnTo>
                    <a:pt x="1" y="36"/>
                  </a:lnTo>
                  <a:lnTo>
                    <a:pt x="2" y="42"/>
                  </a:lnTo>
                  <a:lnTo>
                    <a:pt x="5" y="48"/>
                  </a:lnTo>
                  <a:lnTo>
                    <a:pt x="9" y="52"/>
                  </a:lnTo>
                  <a:lnTo>
                    <a:pt x="13" y="56"/>
                  </a:lnTo>
                  <a:lnTo>
                    <a:pt x="18" y="58"/>
                  </a:lnTo>
                  <a:lnTo>
                    <a:pt x="24" y="60"/>
                  </a:lnTo>
                  <a:lnTo>
                    <a:pt x="29" y="60"/>
                  </a:lnTo>
                  <a:lnTo>
                    <a:pt x="35" y="60"/>
                  </a:lnTo>
                  <a:lnTo>
                    <a:pt x="41" y="58"/>
                  </a:lnTo>
                  <a:lnTo>
                    <a:pt x="46" y="56"/>
                  </a:lnTo>
                  <a:lnTo>
                    <a:pt x="50" y="52"/>
                  </a:lnTo>
                  <a:lnTo>
                    <a:pt x="54" y="48"/>
                  </a:lnTo>
                  <a:lnTo>
                    <a:pt x="57" y="42"/>
                  </a:lnTo>
                  <a:lnTo>
                    <a:pt x="58" y="36"/>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2" name="Freeform 122"/>
            <p:cNvSpPr>
              <a:spLocks/>
            </p:cNvSpPr>
            <p:nvPr/>
          </p:nvSpPr>
          <p:spPr bwMode="auto">
            <a:xfrm>
              <a:off x="2810" y="273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0" y="29"/>
                  </a:lnTo>
                  <a:lnTo>
                    <a:pt x="7" y="28"/>
                  </a:lnTo>
                  <a:lnTo>
                    <a:pt x="5" y="26"/>
                  </a:lnTo>
                  <a:lnTo>
                    <a:pt x="4" y="23"/>
                  </a:lnTo>
                  <a:lnTo>
                    <a:pt x="2" y="21"/>
                  </a:lnTo>
                  <a:lnTo>
                    <a:pt x="0" y="19"/>
                  </a:lnTo>
                  <a:lnTo>
                    <a:pt x="0" y="15"/>
                  </a:lnTo>
                  <a:lnTo>
                    <a:pt x="0" y="13"/>
                  </a:lnTo>
                  <a:lnTo>
                    <a:pt x="2" y="10"/>
                  </a:lnTo>
                  <a:lnTo>
                    <a:pt x="4" y="7"/>
                  </a:lnTo>
                  <a:lnTo>
                    <a:pt x="5" y="5"/>
                  </a:lnTo>
                  <a:lnTo>
                    <a:pt x="7" y="4"/>
                  </a:lnTo>
                  <a:lnTo>
                    <a:pt x="10" y="2"/>
                  </a:lnTo>
                  <a:lnTo>
                    <a:pt x="13" y="0"/>
                  </a:lnTo>
                  <a:lnTo>
                    <a:pt x="15" y="0"/>
                  </a:lnTo>
                  <a:lnTo>
                    <a:pt x="19" y="0"/>
                  </a:lnTo>
                  <a:lnTo>
                    <a:pt x="21" y="2"/>
                  </a:lnTo>
                  <a:lnTo>
                    <a:pt x="24" y="4"/>
                  </a:lnTo>
                  <a:lnTo>
                    <a:pt x="26" y="5"/>
                  </a:lnTo>
                  <a:lnTo>
                    <a:pt x="28" y="7"/>
                  </a:lnTo>
                  <a:lnTo>
                    <a:pt x="29" y="10"/>
                  </a:lnTo>
                  <a:lnTo>
                    <a:pt x="30" y="13"/>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3" name="Freeform 123"/>
            <p:cNvSpPr>
              <a:spLocks/>
            </p:cNvSpPr>
            <p:nvPr/>
          </p:nvSpPr>
          <p:spPr bwMode="auto">
            <a:xfrm>
              <a:off x="3018" y="265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4"/>
                  </a:lnTo>
                  <a:lnTo>
                    <a:pt x="51" y="9"/>
                  </a:lnTo>
                  <a:lnTo>
                    <a:pt x="46" y="6"/>
                  </a:lnTo>
                  <a:lnTo>
                    <a:pt x="42" y="2"/>
                  </a:lnTo>
                  <a:lnTo>
                    <a:pt x="36" y="1"/>
                  </a:lnTo>
                  <a:lnTo>
                    <a:pt x="30" y="0"/>
                  </a:lnTo>
                  <a:lnTo>
                    <a:pt x="19" y="2"/>
                  </a:lnTo>
                  <a:lnTo>
                    <a:pt x="9" y="9"/>
                  </a:lnTo>
                  <a:lnTo>
                    <a:pt x="3" y="18"/>
                  </a:lnTo>
                  <a:lnTo>
                    <a:pt x="0" y="30"/>
                  </a:lnTo>
                  <a:lnTo>
                    <a:pt x="1" y="36"/>
                  </a:lnTo>
                  <a:lnTo>
                    <a:pt x="3" y="41"/>
                  </a:lnTo>
                  <a:lnTo>
                    <a:pt x="6" y="46"/>
                  </a:lnTo>
                  <a:lnTo>
                    <a:pt x="9" y="51"/>
                  </a:lnTo>
                  <a:lnTo>
                    <a:pt x="14"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4" name="Freeform 124"/>
            <p:cNvSpPr>
              <a:spLocks/>
            </p:cNvSpPr>
            <p:nvPr/>
          </p:nvSpPr>
          <p:spPr bwMode="auto">
            <a:xfrm>
              <a:off x="3025" y="266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9"/>
                  </a:lnTo>
                  <a:lnTo>
                    <a:pt x="7" y="26"/>
                  </a:lnTo>
                  <a:lnTo>
                    <a:pt x="5" y="25"/>
                  </a:lnTo>
                  <a:lnTo>
                    <a:pt x="4" y="23"/>
                  </a:lnTo>
                  <a:lnTo>
                    <a:pt x="1" y="19"/>
                  </a:lnTo>
                  <a:lnTo>
                    <a:pt x="0" y="17"/>
                  </a:lnTo>
                  <a:lnTo>
                    <a:pt x="0" y="15"/>
                  </a:lnTo>
                  <a:lnTo>
                    <a:pt x="0" y="11"/>
                  </a:lnTo>
                  <a:lnTo>
                    <a:pt x="1" y="9"/>
                  </a:lnTo>
                  <a:lnTo>
                    <a:pt x="4" y="7"/>
                  </a:lnTo>
                  <a:lnTo>
                    <a:pt x="5" y="4"/>
                  </a:lnTo>
                  <a:lnTo>
                    <a:pt x="7" y="2"/>
                  </a:lnTo>
                  <a:lnTo>
                    <a:pt x="9" y="1"/>
                  </a:lnTo>
                  <a:lnTo>
                    <a:pt x="13" y="0"/>
                  </a:lnTo>
                  <a:lnTo>
                    <a:pt x="15" y="0"/>
                  </a:lnTo>
                  <a:lnTo>
                    <a:pt x="19" y="0"/>
                  </a:lnTo>
                  <a:lnTo>
                    <a:pt x="21" y="1"/>
                  </a:lnTo>
                  <a:lnTo>
                    <a:pt x="23" y="2"/>
                  </a:lnTo>
                  <a:lnTo>
                    <a:pt x="26" y="4"/>
                  </a:lnTo>
                  <a:lnTo>
                    <a:pt x="28" y="7"/>
                  </a:lnTo>
                  <a:lnTo>
                    <a:pt x="29" y="9"/>
                  </a:lnTo>
                  <a:lnTo>
                    <a:pt x="30" y="11"/>
                  </a:lnTo>
                  <a:lnTo>
                    <a:pt x="30" y="15"/>
                  </a:lnTo>
                  <a:lnTo>
                    <a:pt x="29"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5" name="Freeform 125"/>
            <p:cNvSpPr>
              <a:spLocks/>
            </p:cNvSpPr>
            <p:nvPr/>
          </p:nvSpPr>
          <p:spPr bwMode="auto">
            <a:xfrm>
              <a:off x="3124" y="2731"/>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30"/>
                  </a:moveTo>
                  <a:lnTo>
                    <a:pt x="59" y="24"/>
                  </a:lnTo>
                  <a:lnTo>
                    <a:pt x="58" y="18"/>
                  </a:lnTo>
                  <a:lnTo>
                    <a:pt x="56" y="13"/>
                  </a:lnTo>
                  <a:lnTo>
                    <a:pt x="52" y="9"/>
                  </a:lnTo>
                  <a:lnTo>
                    <a:pt x="48" y="5"/>
                  </a:lnTo>
                  <a:lnTo>
                    <a:pt x="42" y="2"/>
                  </a:lnTo>
                  <a:lnTo>
                    <a:pt x="36" y="1"/>
                  </a:lnTo>
                  <a:lnTo>
                    <a:pt x="30" y="0"/>
                  </a:lnTo>
                  <a:lnTo>
                    <a:pt x="19" y="2"/>
                  </a:lnTo>
                  <a:lnTo>
                    <a:pt x="10" y="9"/>
                  </a:lnTo>
                  <a:lnTo>
                    <a:pt x="3" y="18"/>
                  </a:lnTo>
                  <a:lnTo>
                    <a:pt x="0" y="30"/>
                  </a:lnTo>
                  <a:lnTo>
                    <a:pt x="1" y="35"/>
                  </a:lnTo>
                  <a:lnTo>
                    <a:pt x="3" y="41"/>
                  </a:lnTo>
                  <a:lnTo>
                    <a:pt x="6" y="47"/>
                  </a:lnTo>
                  <a:lnTo>
                    <a:pt x="10" y="51"/>
                  </a:lnTo>
                  <a:lnTo>
                    <a:pt x="14" y="55"/>
                  </a:lnTo>
                  <a:lnTo>
                    <a:pt x="19" y="57"/>
                  </a:lnTo>
                  <a:lnTo>
                    <a:pt x="25" y="58"/>
                  </a:lnTo>
                  <a:lnTo>
                    <a:pt x="30" y="59"/>
                  </a:lnTo>
                  <a:lnTo>
                    <a:pt x="36" y="58"/>
                  </a:lnTo>
                  <a:lnTo>
                    <a:pt x="42" y="57"/>
                  </a:lnTo>
                  <a:lnTo>
                    <a:pt x="48" y="55"/>
                  </a:lnTo>
                  <a:lnTo>
                    <a:pt x="52" y="51"/>
                  </a:lnTo>
                  <a:lnTo>
                    <a:pt x="56"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6" name="Freeform 126"/>
            <p:cNvSpPr>
              <a:spLocks/>
            </p:cNvSpPr>
            <p:nvPr/>
          </p:nvSpPr>
          <p:spPr bwMode="auto">
            <a:xfrm>
              <a:off x="3132" y="2738"/>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3" y="29"/>
                  </a:lnTo>
                  <a:lnTo>
                    <a:pt x="11" y="28"/>
                  </a:lnTo>
                  <a:lnTo>
                    <a:pt x="7" y="27"/>
                  </a:lnTo>
                  <a:lnTo>
                    <a:pt x="5" y="25"/>
                  </a:lnTo>
                  <a:lnTo>
                    <a:pt x="4" y="23"/>
                  </a:lnTo>
                  <a:lnTo>
                    <a:pt x="1" y="20"/>
                  </a:lnTo>
                  <a:lnTo>
                    <a:pt x="0" y="18"/>
                  </a:lnTo>
                  <a:lnTo>
                    <a:pt x="0" y="15"/>
                  </a:lnTo>
                  <a:lnTo>
                    <a:pt x="0" y="12"/>
                  </a:lnTo>
                  <a:lnTo>
                    <a:pt x="1" y="9"/>
                  </a:lnTo>
                  <a:lnTo>
                    <a:pt x="4" y="6"/>
                  </a:lnTo>
                  <a:lnTo>
                    <a:pt x="5" y="4"/>
                  </a:lnTo>
                  <a:lnTo>
                    <a:pt x="7" y="3"/>
                  </a:lnTo>
                  <a:lnTo>
                    <a:pt x="11" y="1"/>
                  </a:lnTo>
                  <a:lnTo>
                    <a:pt x="13" y="0"/>
                  </a:lnTo>
                  <a:lnTo>
                    <a:pt x="15" y="0"/>
                  </a:lnTo>
                  <a:lnTo>
                    <a:pt x="19" y="0"/>
                  </a:lnTo>
                  <a:lnTo>
                    <a:pt x="21" y="1"/>
                  </a:lnTo>
                  <a:lnTo>
                    <a:pt x="23" y="3"/>
                  </a:lnTo>
                  <a:lnTo>
                    <a:pt x="26" y="4"/>
                  </a:lnTo>
                  <a:lnTo>
                    <a:pt x="28" y="6"/>
                  </a:lnTo>
                  <a:lnTo>
                    <a:pt x="29" y="9"/>
                  </a:lnTo>
                  <a:lnTo>
                    <a:pt x="30" y="12"/>
                  </a:lnTo>
                  <a:lnTo>
                    <a:pt x="30" y="15"/>
                  </a:lnTo>
                  <a:lnTo>
                    <a:pt x="29" y="20"/>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7" name="Freeform 127"/>
            <p:cNvSpPr>
              <a:spLocks/>
            </p:cNvSpPr>
            <p:nvPr/>
          </p:nvSpPr>
          <p:spPr bwMode="auto">
            <a:xfrm>
              <a:off x="3079" y="2462"/>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0 h 60"/>
                <a:gd name="T16" fmla="*/ 1 w 59"/>
                <a:gd name="T17" fmla="*/ 0 h 60"/>
                <a:gd name="T18" fmla="*/ 1 w 59"/>
                <a:gd name="T19" fmla="*/ 1 h 60"/>
                <a:gd name="T20" fmla="*/ 1 w 59"/>
                <a:gd name="T21" fmla="*/ 1 h 60"/>
                <a:gd name="T22" fmla="*/ 1 w 59"/>
                <a:gd name="T23" fmla="*/ 1 h 60"/>
                <a:gd name="T24" fmla="*/ 0 w 59"/>
                <a:gd name="T25" fmla="*/ 1 h 60"/>
                <a:gd name="T26" fmla="*/ 0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60"/>
                <a:gd name="T89" fmla="*/ 59 w 5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60">
                  <a:moveTo>
                    <a:pt x="59" y="30"/>
                  </a:moveTo>
                  <a:lnTo>
                    <a:pt x="59" y="24"/>
                  </a:lnTo>
                  <a:lnTo>
                    <a:pt x="57" y="18"/>
                  </a:lnTo>
                  <a:lnTo>
                    <a:pt x="55" y="12"/>
                  </a:lnTo>
                  <a:lnTo>
                    <a:pt x="51" y="8"/>
                  </a:lnTo>
                  <a:lnTo>
                    <a:pt x="47" y="4"/>
                  </a:lnTo>
                  <a:lnTo>
                    <a:pt x="41" y="2"/>
                  </a:lnTo>
                  <a:lnTo>
                    <a:pt x="36" y="0"/>
                  </a:lnTo>
                  <a:lnTo>
                    <a:pt x="30" y="0"/>
                  </a:lnTo>
                  <a:lnTo>
                    <a:pt x="19" y="2"/>
                  </a:lnTo>
                  <a:lnTo>
                    <a:pt x="9" y="8"/>
                  </a:lnTo>
                  <a:lnTo>
                    <a:pt x="3" y="18"/>
                  </a:lnTo>
                  <a:lnTo>
                    <a:pt x="0" y="30"/>
                  </a:lnTo>
                  <a:lnTo>
                    <a:pt x="0" y="35"/>
                  </a:lnTo>
                  <a:lnTo>
                    <a:pt x="3" y="41"/>
                  </a:lnTo>
                  <a:lnTo>
                    <a:pt x="5" y="46"/>
                  </a:lnTo>
                  <a:lnTo>
                    <a:pt x="9" y="50"/>
                  </a:lnTo>
                  <a:lnTo>
                    <a:pt x="13" y="54"/>
                  </a:lnTo>
                  <a:lnTo>
                    <a:pt x="19" y="57"/>
                  </a:lnTo>
                  <a:lnTo>
                    <a:pt x="25" y="58"/>
                  </a:lnTo>
                  <a:lnTo>
                    <a:pt x="30" y="60"/>
                  </a:lnTo>
                  <a:lnTo>
                    <a:pt x="36" y="58"/>
                  </a:lnTo>
                  <a:lnTo>
                    <a:pt x="41" y="57"/>
                  </a:lnTo>
                  <a:lnTo>
                    <a:pt x="47" y="54"/>
                  </a:lnTo>
                  <a:lnTo>
                    <a:pt x="51" y="50"/>
                  </a:lnTo>
                  <a:lnTo>
                    <a:pt x="55" y="46"/>
                  </a:lnTo>
                  <a:lnTo>
                    <a:pt x="57" y="41"/>
                  </a:lnTo>
                  <a:lnTo>
                    <a:pt x="59" y="35"/>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8" name="Freeform 128"/>
            <p:cNvSpPr>
              <a:spLocks/>
            </p:cNvSpPr>
            <p:nvPr/>
          </p:nvSpPr>
          <p:spPr bwMode="auto">
            <a:xfrm>
              <a:off x="3087" y="2469"/>
              <a:ext cx="14" cy="15"/>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8"/>
                <a:gd name="T89" fmla="*/ 29 w 29"/>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8">
                  <a:moveTo>
                    <a:pt x="15" y="28"/>
                  </a:moveTo>
                  <a:lnTo>
                    <a:pt x="12" y="28"/>
                  </a:lnTo>
                  <a:lnTo>
                    <a:pt x="10" y="27"/>
                  </a:lnTo>
                  <a:lnTo>
                    <a:pt x="6" y="26"/>
                  </a:lnTo>
                  <a:lnTo>
                    <a:pt x="4" y="25"/>
                  </a:lnTo>
                  <a:lnTo>
                    <a:pt x="3" y="23"/>
                  </a:lnTo>
                  <a:lnTo>
                    <a:pt x="2" y="19"/>
                  </a:lnTo>
                  <a:lnTo>
                    <a:pt x="0" y="17"/>
                  </a:lnTo>
                  <a:lnTo>
                    <a:pt x="0" y="15"/>
                  </a:lnTo>
                  <a:lnTo>
                    <a:pt x="0" y="11"/>
                  </a:lnTo>
                  <a:lnTo>
                    <a:pt x="2" y="9"/>
                  </a:lnTo>
                  <a:lnTo>
                    <a:pt x="3" y="7"/>
                  </a:lnTo>
                  <a:lnTo>
                    <a:pt x="4" y="4"/>
                  </a:lnTo>
                  <a:lnTo>
                    <a:pt x="6" y="2"/>
                  </a:lnTo>
                  <a:lnTo>
                    <a:pt x="10" y="1"/>
                  </a:lnTo>
                  <a:lnTo>
                    <a:pt x="12" y="0"/>
                  </a:lnTo>
                  <a:lnTo>
                    <a:pt x="15" y="0"/>
                  </a:lnTo>
                  <a:lnTo>
                    <a:pt x="18" y="0"/>
                  </a:lnTo>
                  <a:lnTo>
                    <a:pt x="21" y="1"/>
                  </a:lnTo>
                  <a:lnTo>
                    <a:pt x="23" y="2"/>
                  </a:lnTo>
                  <a:lnTo>
                    <a:pt x="26" y="4"/>
                  </a:lnTo>
                  <a:lnTo>
                    <a:pt x="27" y="7"/>
                  </a:lnTo>
                  <a:lnTo>
                    <a:pt x="28" y="9"/>
                  </a:lnTo>
                  <a:lnTo>
                    <a:pt x="29" y="11"/>
                  </a:lnTo>
                  <a:lnTo>
                    <a:pt x="29" y="15"/>
                  </a:lnTo>
                  <a:lnTo>
                    <a:pt x="28" y="20"/>
                  </a:lnTo>
                  <a:lnTo>
                    <a:pt x="26"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19" name="Freeform 129"/>
            <p:cNvSpPr>
              <a:spLocks/>
            </p:cNvSpPr>
            <p:nvPr/>
          </p:nvSpPr>
          <p:spPr bwMode="auto">
            <a:xfrm>
              <a:off x="3234" y="244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8" y="18"/>
                  </a:lnTo>
                  <a:lnTo>
                    <a:pt x="54" y="13"/>
                  </a:lnTo>
                  <a:lnTo>
                    <a:pt x="51" y="9"/>
                  </a:lnTo>
                  <a:lnTo>
                    <a:pt x="46" y="5"/>
                  </a:lnTo>
                  <a:lnTo>
                    <a:pt x="42" y="2"/>
                  </a:lnTo>
                  <a:lnTo>
                    <a:pt x="36" y="1"/>
                  </a:lnTo>
                  <a:lnTo>
                    <a:pt x="30" y="0"/>
                  </a:lnTo>
                  <a:lnTo>
                    <a:pt x="19" y="2"/>
                  </a:lnTo>
                  <a:lnTo>
                    <a:pt x="9" y="9"/>
                  </a:lnTo>
                  <a:lnTo>
                    <a:pt x="2" y="18"/>
                  </a:lnTo>
                  <a:lnTo>
                    <a:pt x="0" y="30"/>
                  </a:lnTo>
                  <a:lnTo>
                    <a:pt x="1" y="35"/>
                  </a:lnTo>
                  <a:lnTo>
                    <a:pt x="2" y="41"/>
                  </a:lnTo>
                  <a:lnTo>
                    <a:pt x="6" y="47"/>
                  </a:lnTo>
                  <a:lnTo>
                    <a:pt x="9" y="52"/>
                  </a:lnTo>
                  <a:lnTo>
                    <a:pt x="14" y="55"/>
                  </a:lnTo>
                  <a:lnTo>
                    <a:pt x="19" y="57"/>
                  </a:lnTo>
                  <a:lnTo>
                    <a:pt x="24" y="58"/>
                  </a:lnTo>
                  <a:lnTo>
                    <a:pt x="30" y="60"/>
                  </a:lnTo>
                  <a:lnTo>
                    <a:pt x="36" y="58"/>
                  </a:lnTo>
                  <a:lnTo>
                    <a:pt x="42" y="57"/>
                  </a:lnTo>
                  <a:lnTo>
                    <a:pt x="46" y="55"/>
                  </a:lnTo>
                  <a:lnTo>
                    <a:pt x="51" y="52"/>
                  </a:lnTo>
                  <a:lnTo>
                    <a:pt x="54"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0" name="Freeform 130"/>
            <p:cNvSpPr>
              <a:spLocks/>
            </p:cNvSpPr>
            <p:nvPr/>
          </p:nvSpPr>
          <p:spPr bwMode="auto">
            <a:xfrm>
              <a:off x="3241" y="245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9" y="28"/>
                  </a:lnTo>
                  <a:lnTo>
                    <a:pt x="7" y="27"/>
                  </a:lnTo>
                  <a:lnTo>
                    <a:pt x="5" y="25"/>
                  </a:lnTo>
                  <a:lnTo>
                    <a:pt x="4" y="23"/>
                  </a:lnTo>
                  <a:lnTo>
                    <a:pt x="1" y="20"/>
                  </a:lnTo>
                  <a:lnTo>
                    <a:pt x="0" y="18"/>
                  </a:lnTo>
                  <a:lnTo>
                    <a:pt x="0" y="15"/>
                  </a:lnTo>
                  <a:lnTo>
                    <a:pt x="0" y="12"/>
                  </a:lnTo>
                  <a:lnTo>
                    <a:pt x="1" y="9"/>
                  </a:lnTo>
                  <a:lnTo>
                    <a:pt x="4" y="7"/>
                  </a:lnTo>
                  <a:lnTo>
                    <a:pt x="5" y="4"/>
                  </a:lnTo>
                  <a:lnTo>
                    <a:pt x="7" y="3"/>
                  </a:lnTo>
                  <a:lnTo>
                    <a:pt x="9" y="1"/>
                  </a:lnTo>
                  <a:lnTo>
                    <a:pt x="13" y="0"/>
                  </a:lnTo>
                  <a:lnTo>
                    <a:pt x="15" y="0"/>
                  </a:lnTo>
                  <a:lnTo>
                    <a:pt x="19" y="0"/>
                  </a:lnTo>
                  <a:lnTo>
                    <a:pt x="21" y="1"/>
                  </a:lnTo>
                  <a:lnTo>
                    <a:pt x="23" y="3"/>
                  </a:lnTo>
                  <a:lnTo>
                    <a:pt x="25" y="4"/>
                  </a:lnTo>
                  <a:lnTo>
                    <a:pt x="28"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1" name="Freeform 131"/>
            <p:cNvSpPr>
              <a:spLocks/>
            </p:cNvSpPr>
            <p:nvPr/>
          </p:nvSpPr>
          <p:spPr bwMode="auto">
            <a:xfrm>
              <a:off x="3207" y="259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8" y="19"/>
                  </a:lnTo>
                  <a:lnTo>
                    <a:pt x="54" y="14"/>
                  </a:lnTo>
                  <a:lnTo>
                    <a:pt x="51" y="10"/>
                  </a:lnTo>
                  <a:lnTo>
                    <a:pt x="46" y="6"/>
                  </a:lnTo>
                  <a:lnTo>
                    <a:pt x="42" y="3"/>
                  </a:lnTo>
                  <a:lnTo>
                    <a:pt x="36" y="2"/>
                  </a:lnTo>
                  <a:lnTo>
                    <a:pt x="30" y="0"/>
                  </a:lnTo>
                  <a:lnTo>
                    <a:pt x="19" y="3"/>
                  </a:lnTo>
                  <a:lnTo>
                    <a:pt x="9" y="10"/>
                  </a:lnTo>
                  <a:lnTo>
                    <a:pt x="2" y="19"/>
                  </a:lnTo>
                  <a:lnTo>
                    <a:pt x="0" y="30"/>
                  </a:lnTo>
                  <a:lnTo>
                    <a:pt x="1" y="36"/>
                  </a:lnTo>
                  <a:lnTo>
                    <a:pt x="2" y="42"/>
                  </a:lnTo>
                  <a:lnTo>
                    <a:pt x="5" y="46"/>
                  </a:lnTo>
                  <a:lnTo>
                    <a:pt x="8" y="51"/>
                  </a:lnTo>
                  <a:lnTo>
                    <a:pt x="13" y="55"/>
                  </a:lnTo>
                  <a:lnTo>
                    <a:pt x="19" y="58"/>
                  </a:lnTo>
                  <a:lnTo>
                    <a:pt x="24" y="59"/>
                  </a:lnTo>
                  <a:lnTo>
                    <a:pt x="30" y="60"/>
                  </a:lnTo>
                  <a:lnTo>
                    <a:pt x="36" y="59"/>
                  </a:lnTo>
                  <a:lnTo>
                    <a:pt x="42" y="58"/>
                  </a:lnTo>
                  <a:lnTo>
                    <a:pt x="46" y="55"/>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2" name="Freeform 132"/>
            <p:cNvSpPr>
              <a:spLocks/>
            </p:cNvSpPr>
            <p:nvPr/>
          </p:nvSpPr>
          <p:spPr bwMode="auto">
            <a:xfrm>
              <a:off x="3215" y="259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9"/>
                  </a:lnTo>
                  <a:lnTo>
                    <a:pt x="7" y="27"/>
                  </a:lnTo>
                  <a:lnTo>
                    <a:pt x="5" y="26"/>
                  </a:lnTo>
                  <a:lnTo>
                    <a:pt x="2" y="23"/>
                  </a:lnTo>
                  <a:lnTo>
                    <a:pt x="1" y="20"/>
                  </a:lnTo>
                  <a:lnTo>
                    <a:pt x="0" y="18"/>
                  </a:lnTo>
                  <a:lnTo>
                    <a:pt x="0" y="15"/>
                  </a:lnTo>
                  <a:lnTo>
                    <a:pt x="0" y="12"/>
                  </a:lnTo>
                  <a:lnTo>
                    <a:pt x="1" y="10"/>
                  </a:lnTo>
                  <a:lnTo>
                    <a:pt x="2" y="7"/>
                  </a:lnTo>
                  <a:lnTo>
                    <a:pt x="5" y="5"/>
                  </a:lnTo>
                  <a:lnTo>
                    <a:pt x="7" y="3"/>
                  </a:lnTo>
                  <a:lnTo>
                    <a:pt x="9" y="1"/>
                  </a:lnTo>
                  <a:lnTo>
                    <a:pt x="12" y="0"/>
                  </a:lnTo>
                  <a:lnTo>
                    <a:pt x="15" y="0"/>
                  </a:lnTo>
                  <a:lnTo>
                    <a:pt x="17" y="0"/>
                  </a:lnTo>
                  <a:lnTo>
                    <a:pt x="21" y="1"/>
                  </a:lnTo>
                  <a:lnTo>
                    <a:pt x="23" y="3"/>
                  </a:lnTo>
                  <a:lnTo>
                    <a:pt x="25" y="5"/>
                  </a:lnTo>
                  <a:lnTo>
                    <a:pt x="27"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3" name="Freeform 133"/>
            <p:cNvSpPr>
              <a:spLocks/>
            </p:cNvSpPr>
            <p:nvPr/>
          </p:nvSpPr>
          <p:spPr bwMode="auto">
            <a:xfrm>
              <a:off x="3231" y="2715"/>
              <a:ext cx="30"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9"/>
                <a:gd name="T89" fmla="*/ 58 w 58"/>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9">
                  <a:moveTo>
                    <a:pt x="58" y="29"/>
                  </a:moveTo>
                  <a:lnTo>
                    <a:pt x="58" y="23"/>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8"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4" name="Freeform 134"/>
            <p:cNvSpPr>
              <a:spLocks/>
            </p:cNvSpPr>
            <p:nvPr/>
          </p:nvSpPr>
          <p:spPr bwMode="auto">
            <a:xfrm>
              <a:off x="3239" y="2723"/>
              <a:ext cx="14" cy="14"/>
            </a:xfrm>
            <a:custGeom>
              <a:avLst/>
              <a:gdLst>
                <a:gd name="T0" fmla="*/ 1 w 28"/>
                <a:gd name="T1" fmla="*/ 0 h 29"/>
                <a:gd name="T2" fmla="*/ 1 w 28"/>
                <a:gd name="T3" fmla="*/ 0 h 29"/>
                <a:gd name="T4" fmla="*/ 1 w 28"/>
                <a:gd name="T5" fmla="*/ 0 h 29"/>
                <a:gd name="T6" fmla="*/ 1 w 28"/>
                <a:gd name="T7" fmla="*/ 0 h 29"/>
                <a:gd name="T8" fmla="*/ 1 w 28"/>
                <a:gd name="T9" fmla="*/ 0 h 29"/>
                <a:gd name="T10" fmla="*/ 1 w 28"/>
                <a:gd name="T11" fmla="*/ 0 h 29"/>
                <a:gd name="T12" fmla="*/ 1 w 28"/>
                <a:gd name="T13" fmla="*/ 0 h 29"/>
                <a:gd name="T14" fmla="*/ 0 w 28"/>
                <a:gd name="T15" fmla="*/ 0 h 29"/>
                <a:gd name="T16" fmla="*/ 0 w 28"/>
                <a:gd name="T17" fmla="*/ 0 h 29"/>
                <a:gd name="T18" fmla="*/ 0 w 28"/>
                <a:gd name="T19" fmla="*/ 0 h 29"/>
                <a:gd name="T20" fmla="*/ 1 w 28"/>
                <a:gd name="T21" fmla="*/ 0 h 29"/>
                <a:gd name="T22" fmla="*/ 1 w 28"/>
                <a:gd name="T23" fmla="*/ 0 h 29"/>
                <a:gd name="T24" fmla="*/ 1 w 28"/>
                <a:gd name="T25" fmla="*/ 0 h 29"/>
                <a:gd name="T26" fmla="*/ 1 w 28"/>
                <a:gd name="T27" fmla="*/ 0 h 29"/>
                <a:gd name="T28" fmla="*/ 1 w 28"/>
                <a:gd name="T29" fmla="*/ 0 h 29"/>
                <a:gd name="T30" fmla="*/ 1 w 28"/>
                <a:gd name="T31" fmla="*/ 0 h 29"/>
                <a:gd name="T32" fmla="*/ 1 w 28"/>
                <a:gd name="T33" fmla="*/ 0 h 29"/>
                <a:gd name="T34" fmla="*/ 1 w 28"/>
                <a:gd name="T35" fmla="*/ 0 h 29"/>
                <a:gd name="T36" fmla="*/ 1 w 28"/>
                <a:gd name="T37" fmla="*/ 0 h 29"/>
                <a:gd name="T38" fmla="*/ 1 w 28"/>
                <a:gd name="T39" fmla="*/ 0 h 29"/>
                <a:gd name="T40" fmla="*/ 1 w 28"/>
                <a:gd name="T41" fmla="*/ 0 h 29"/>
                <a:gd name="T42" fmla="*/ 1 w 28"/>
                <a:gd name="T43" fmla="*/ 0 h 29"/>
                <a:gd name="T44" fmla="*/ 1 w 28"/>
                <a:gd name="T45" fmla="*/ 0 h 29"/>
                <a:gd name="T46" fmla="*/ 1 w 28"/>
                <a:gd name="T47" fmla="*/ 0 h 29"/>
                <a:gd name="T48" fmla="*/ 1 w 28"/>
                <a:gd name="T49" fmla="*/ 0 h 29"/>
                <a:gd name="T50" fmla="*/ 1 w 28"/>
                <a:gd name="T51" fmla="*/ 0 h 29"/>
                <a:gd name="T52" fmla="*/ 1 w 28"/>
                <a:gd name="T53" fmla="*/ 0 h 29"/>
                <a:gd name="T54" fmla="*/ 1 w 28"/>
                <a:gd name="T55" fmla="*/ 0 h 29"/>
                <a:gd name="T56" fmla="*/ 1 w 28"/>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29"/>
                <a:gd name="T89" fmla="*/ 28 w 28"/>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29">
                  <a:moveTo>
                    <a:pt x="13" y="29"/>
                  </a:moveTo>
                  <a:lnTo>
                    <a:pt x="11" y="29"/>
                  </a:lnTo>
                  <a:lnTo>
                    <a:pt x="9" y="28"/>
                  </a:lnTo>
                  <a:lnTo>
                    <a:pt x="5" y="27"/>
                  </a:lnTo>
                  <a:lnTo>
                    <a:pt x="3" y="25"/>
                  </a:lnTo>
                  <a:lnTo>
                    <a:pt x="2" y="22"/>
                  </a:lnTo>
                  <a:lnTo>
                    <a:pt x="1" y="20"/>
                  </a:lnTo>
                  <a:lnTo>
                    <a:pt x="0" y="18"/>
                  </a:lnTo>
                  <a:lnTo>
                    <a:pt x="0" y="14"/>
                  </a:lnTo>
                  <a:lnTo>
                    <a:pt x="0" y="12"/>
                  </a:lnTo>
                  <a:lnTo>
                    <a:pt x="1" y="8"/>
                  </a:lnTo>
                  <a:lnTo>
                    <a:pt x="2" y="6"/>
                  </a:lnTo>
                  <a:lnTo>
                    <a:pt x="3" y="4"/>
                  </a:lnTo>
                  <a:lnTo>
                    <a:pt x="5" y="3"/>
                  </a:lnTo>
                  <a:lnTo>
                    <a:pt x="9" y="2"/>
                  </a:lnTo>
                  <a:lnTo>
                    <a:pt x="11" y="0"/>
                  </a:lnTo>
                  <a:lnTo>
                    <a:pt x="13" y="0"/>
                  </a:lnTo>
                  <a:lnTo>
                    <a:pt x="17" y="0"/>
                  </a:lnTo>
                  <a:lnTo>
                    <a:pt x="19" y="2"/>
                  </a:lnTo>
                  <a:lnTo>
                    <a:pt x="23" y="3"/>
                  </a:lnTo>
                  <a:lnTo>
                    <a:pt x="25" y="4"/>
                  </a:lnTo>
                  <a:lnTo>
                    <a:pt x="26" y="6"/>
                  </a:lnTo>
                  <a:lnTo>
                    <a:pt x="27" y="8"/>
                  </a:lnTo>
                  <a:lnTo>
                    <a:pt x="28" y="12"/>
                  </a:lnTo>
                  <a:lnTo>
                    <a:pt x="28" y="14"/>
                  </a:lnTo>
                  <a:lnTo>
                    <a:pt x="27" y="20"/>
                  </a:lnTo>
                  <a:lnTo>
                    <a:pt x="25" y="25"/>
                  </a:lnTo>
                  <a:lnTo>
                    <a:pt x="19" y="28"/>
                  </a:lnTo>
                  <a:lnTo>
                    <a:pt x="13"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5" name="Freeform 135"/>
            <p:cNvSpPr>
              <a:spLocks/>
            </p:cNvSpPr>
            <p:nvPr/>
          </p:nvSpPr>
          <p:spPr bwMode="auto">
            <a:xfrm>
              <a:off x="3380" y="2742"/>
              <a:ext cx="30" cy="30"/>
            </a:xfrm>
            <a:custGeom>
              <a:avLst/>
              <a:gdLst>
                <a:gd name="T0" fmla="*/ 1 w 60"/>
                <a:gd name="T1" fmla="*/ 1 h 58"/>
                <a:gd name="T2" fmla="*/ 1 w 60"/>
                <a:gd name="T3" fmla="*/ 1 h 58"/>
                <a:gd name="T4" fmla="*/ 1 w 60"/>
                <a:gd name="T5" fmla="*/ 1 h 58"/>
                <a:gd name="T6" fmla="*/ 1 w 60"/>
                <a:gd name="T7" fmla="*/ 1 h 58"/>
                <a:gd name="T8" fmla="*/ 1 w 60"/>
                <a:gd name="T9" fmla="*/ 1 h 58"/>
                <a:gd name="T10" fmla="*/ 1 w 60"/>
                <a:gd name="T11" fmla="*/ 1 h 58"/>
                <a:gd name="T12" fmla="*/ 1 w 60"/>
                <a:gd name="T13" fmla="*/ 1 h 58"/>
                <a:gd name="T14" fmla="*/ 1 w 60"/>
                <a:gd name="T15" fmla="*/ 0 h 58"/>
                <a:gd name="T16" fmla="*/ 1 w 60"/>
                <a:gd name="T17" fmla="*/ 0 h 58"/>
                <a:gd name="T18" fmla="*/ 1 w 60"/>
                <a:gd name="T19" fmla="*/ 1 h 58"/>
                <a:gd name="T20" fmla="*/ 1 w 60"/>
                <a:gd name="T21" fmla="*/ 1 h 58"/>
                <a:gd name="T22" fmla="*/ 1 w 60"/>
                <a:gd name="T23" fmla="*/ 1 h 58"/>
                <a:gd name="T24" fmla="*/ 0 w 60"/>
                <a:gd name="T25" fmla="*/ 1 h 58"/>
                <a:gd name="T26" fmla="*/ 1 w 60"/>
                <a:gd name="T27" fmla="*/ 1 h 58"/>
                <a:gd name="T28" fmla="*/ 1 w 60"/>
                <a:gd name="T29" fmla="*/ 1 h 58"/>
                <a:gd name="T30" fmla="*/ 1 w 60"/>
                <a:gd name="T31" fmla="*/ 1 h 58"/>
                <a:gd name="T32" fmla="*/ 1 w 60"/>
                <a:gd name="T33" fmla="*/ 1 h 58"/>
                <a:gd name="T34" fmla="*/ 1 w 60"/>
                <a:gd name="T35" fmla="*/ 1 h 58"/>
                <a:gd name="T36" fmla="*/ 1 w 60"/>
                <a:gd name="T37" fmla="*/ 1 h 58"/>
                <a:gd name="T38" fmla="*/ 1 w 60"/>
                <a:gd name="T39" fmla="*/ 1 h 58"/>
                <a:gd name="T40" fmla="*/ 1 w 60"/>
                <a:gd name="T41" fmla="*/ 1 h 58"/>
                <a:gd name="T42" fmla="*/ 1 w 60"/>
                <a:gd name="T43" fmla="*/ 1 h 58"/>
                <a:gd name="T44" fmla="*/ 1 w 60"/>
                <a:gd name="T45" fmla="*/ 1 h 58"/>
                <a:gd name="T46" fmla="*/ 1 w 60"/>
                <a:gd name="T47" fmla="*/ 1 h 58"/>
                <a:gd name="T48" fmla="*/ 1 w 60"/>
                <a:gd name="T49" fmla="*/ 1 h 58"/>
                <a:gd name="T50" fmla="*/ 1 w 60"/>
                <a:gd name="T51" fmla="*/ 1 h 58"/>
                <a:gd name="T52" fmla="*/ 1 w 60"/>
                <a:gd name="T53" fmla="*/ 1 h 58"/>
                <a:gd name="T54" fmla="*/ 1 w 60"/>
                <a:gd name="T55" fmla="*/ 1 h 58"/>
                <a:gd name="T56" fmla="*/ 1 w 60"/>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8"/>
                <a:gd name="T89" fmla="*/ 60 w 60"/>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8">
                  <a:moveTo>
                    <a:pt x="60" y="30"/>
                  </a:moveTo>
                  <a:lnTo>
                    <a:pt x="59" y="24"/>
                  </a:lnTo>
                  <a:lnTo>
                    <a:pt x="57" y="18"/>
                  </a:lnTo>
                  <a:lnTo>
                    <a:pt x="54" y="12"/>
                  </a:lnTo>
                  <a:lnTo>
                    <a:pt x="51" y="8"/>
                  </a:lnTo>
                  <a:lnTo>
                    <a:pt x="46" y="4"/>
                  </a:lnTo>
                  <a:lnTo>
                    <a:pt x="41" y="2"/>
                  </a:lnTo>
                  <a:lnTo>
                    <a:pt x="36" y="0"/>
                  </a:lnTo>
                  <a:lnTo>
                    <a:pt x="30" y="0"/>
                  </a:lnTo>
                  <a:lnTo>
                    <a:pt x="18" y="2"/>
                  </a:lnTo>
                  <a:lnTo>
                    <a:pt x="8" y="8"/>
                  </a:lnTo>
                  <a:lnTo>
                    <a:pt x="2" y="18"/>
                  </a:lnTo>
                  <a:lnTo>
                    <a:pt x="0" y="30"/>
                  </a:lnTo>
                  <a:lnTo>
                    <a:pt x="1" y="35"/>
                  </a:lnTo>
                  <a:lnTo>
                    <a:pt x="2" y="40"/>
                  </a:lnTo>
                  <a:lnTo>
                    <a:pt x="4" y="46"/>
                  </a:lnTo>
                  <a:lnTo>
                    <a:pt x="8" y="50"/>
                  </a:lnTo>
                  <a:lnTo>
                    <a:pt x="12" y="54"/>
                  </a:lnTo>
                  <a:lnTo>
                    <a:pt x="18" y="56"/>
                  </a:lnTo>
                  <a:lnTo>
                    <a:pt x="24" y="58"/>
                  </a:lnTo>
                  <a:lnTo>
                    <a:pt x="30" y="58"/>
                  </a:lnTo>
                  <a:lnTo>
                    <a:pt x="36" y="58"/>
                  </a:lnTo>
                  <a:lnTo>
                    <a:pt x="41" y="56"/>
                  </a:lnTo>
                  <a:lnTo>
                    <a:pt x="46" y="54"/>
                  </a:lnTo>
                  <a:lnTo>
                    <a:pt x="51" y="50"/>
                  </a:lnTo>
                  <a:lnTo>
                    <a:pt x="54" y="46"/>
                  </a:lnTo>
                  <a:lnTo>
                    <a:pt x="57" y="40"/>
                  </a:lnTo>
                  <a:lnTo>
                    <a:pt x="59" y="35"/>
                  </a:lnTo>
                  <a:lnTo>
                    <a:pt x="60"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6" name="Freeform 136"/>
            <p:cNvSpPr>
              <a:spLocks/>
            </p:cNvSpPr>
            <p:nvPr/>
          </p:nvSpPr>
          <p:spPr bwMode="auto">
            <a:xfrm>
              <a:off x="3388" y="2750"/>
              <a:ext cx="15" cy="14"/>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8"/>
                <a:gd name="T89" fmla="*/ 30 w 30"/>
                <a:gd name="T90" fmla="*/ 28 h 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5"/>
                  </a:lnTo>
                  <a:lnTo>
                    <a:pt x="4" y="3"/>
                  </a:lnTo>
                  <a:lnTo>
                    <a:pt x="7" y="2"/>
                  </a:lnTo>
                  <a:lnTo>
                    <a:pt x="9" y="1"/>
                  </a:lnTo>
                  <a:lnTo>
                    <a:pt x="11" y="0"/>
                  </a:lnTo>
                  <a:lnTo>
                    <a:pt x="15" y="0"/>
                  </a:lnTo>
                  <a:lnTo>
                    <a:pt x="17" y="0"/>
                  </a:lnTo>
                  <a:lnTo>
                    <a:pt x="21" y="1"/>
                  </a:lnTo>
                  <a:lnTo>
                    <a:pt x="23" y="2"/>
                  </a:lnTo>
                  <a:lnTo>
                    <a:pt x="25" y="3"/>
                  </a:lnTo>
                  <a:lnTo>
                    <a:pt x="26" y="5"/>
                  </a:lnTo>
                  <a:lnTo>
                    <a:pt x="29" y="9"/>
                  </a:lnTo>
                  <a:lnTo>
                    <a:pt x="30" y="11"/>
                  </a:lnTo>
                  <a:lnTo>
                    <a:pt x="30" y="15"/>
                  </a:lnTo>
                  <a:lnTo>
                    <a:pt x="29" y="20"/>
                  </a:lnTo>
                  <a:lnTo>
                    <a:pt x="25"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7" name="Freeform 137"/>
            <p:cNvSpPr>
              <a:spLocks/>
            </p:cNvSpPr>
            <p:nvPr/>
          </p:nvSpPr>
          <p:spPr bwMode="auto">
            <a:xfrm>
              <a:off x="3407" y="2643"/>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0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59"/>
                <a:gd name="T89" fmla="*/ 60 w 6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59">
                  <a:moveTo>
                    <a:pt x="60" y="29"/>
                  </a:moveTo>
                  <a:lnTo>
                    <a:pt x="59" y="24"/>
                  </a:lnTo>
                  <a:lnTo>
                    <a:pt x="57" y="19"/>
                  </a:lnTo>
                  <a:lnTo>
                    <a:pt x="54" y="13"/>
                  </a:lnTo>
                  <a:lnTo>
                    <a:pt x="50" y="9"/>
                  </a:lnTo>
                  <a:lnTo>
                    <a:pt x="46" y="5"/>
                  </a:lnTo>
                  <a:lnTo>
                    <a:pt x="41" y="3"/>
                  </a:lnTo>
                  <a:lnTo>
                    <a:pt x="36" y="0"/>
                  </a:lnTo>
                  <a:lnTo>
                    <a:pt x="30" y="0"/>
                  </a:lnTo>
                  <a:lnTo>
                    <a:pt x="18" y="3"/>
                  </a:lnTo>
                  <a:lnTo>
                    <a:pt x="9" y="9"/>
                  </a:lnTo>
                  <a:lnTo>
                    <a:pt x="2" y="18"/>
                  </a:lnTo>
                  <a:lnTo>
                    <a:pt x="0" y="29"/>
                  </a:lnTo>
                  <a:lnTo>
                    <a:pt x="1" y="35"/>
                  </a:lnTo>
                  <a:lnTo>
                    <a:pt x="2" y="41"/>
                  </a:lnTo>
                  <a:lnTo>
                    <a:pt x="6" y="47"/>
                  </a:lnTo>
                  <a:lnTo>
                    <a:pt x="9" y="51"/>
                  </a:lnTo>
                  <a:lnTo>
                    <a:pt x="14" y="55"/>
                  </a:lnTo>
                  <a:lnTo>
                    <a:pt x="18" y="57"/>
                  </a:lnTo>
                  <a:lnTo>
                    <a:pt x="24" y="59"/>
                  </a:lnTo>
                  <a:lnTo>
                    <a:pt x="30" y="59"/>
                  </a:lnTo>
                  <a:lnTo>
                    <a:pt x="36" y="59"/>
                  </a:lnTo>
                  <a:lnTo>
                    <a:pt x="41" y="57"/>
                  </a:lnTo>
                  <a:lnTo>
                    <a:pt x="46" y="55"/>
                  </a:lnTo>
                  <a:lnTo>
                    <a:pt x="50" y="51"/>
                  </a:lnTo>
                  <a:lnTo>
                    <a:pt x="54" y="47"/>
                  </a:lnTo>
                  <a:lnTo>
                    <a:pt x="57"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8" name="Freeform 138"/>
            <p:cNvSpPr>
              <a:spLocks/>
            </p:cNvSpPr>
            <p:nvPr/>
          </p:nvSpPr>
          <p:spPr bwMode="auto">
            <a:xfrm>
              <a:off x="3414" y="2651"/>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9"/>
                <a:gd name="T89" fmla="*/ 30 w 30"/>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9">
                  <a:moveTo>
                    <a:pt x="15" y="29"/>
                  </a:moveTo>
                  <a:lnTo>
                    <a:pt x="12" y="29"/>
                  </a:lnTo>
                  <a:lnTo>
                    <a:pt x="9" y="28"/>
                  </a:lnTo>
                  <a:lnTo>
                    <a:pt x="7" y="27"/>
                  </a:lnTo>
                  <a:lnTo>
                    <a:pt x="4" y="25"/>
                  </a:lnTo>
                  <a:lnTo>
                    <a:pt x="3" y="22"/>
                  </a:lnTo>
                  <a:lnTo>
                    <a:pt x="1" y="20"/>
                  </a:lnTo>
                  <a:lnTo>
                    <a:pt x="0" y="18"/>
                  </a:lnTo>
                  <a:lnTo>
                    <a:pt x="0" y="14"/>
                  </a:lnTo>
                  <a:lnTo>
                    <a:pt x="0" y="12"/>
                  </a:lnTo>
                  <a:lnTo>
                    <a:pt x="1" y="9"/>
                  </a:lnTo>
                  <a:lnTo>
                    <a:pt x="3" y="6"/>
                  </a:lnTo>
                  <a:lnTo>
                    <a:pt x="4" y="4"/>
                  </a:lnTo>
                  <a:lnTo>
                    <a:pt x="7" y="3"/>
                  </a:lnTo>
                  <a:lnTo>
                    <a:pt x="9" y="2"/>
                  </a:lnTo>
                  <a:lnTo>
                    <a:pt x="12" y="0"/>
                  </a:lnTo>
                  <a:lnTo>
                    <a:pt x="15" y="0"/>
                  </a:lnTo>
                  <a:lnTo>
                    <a:pt x="17" y="0"/>
                  </a:lnTo>
                  <a:lnTo>
                    <a:pt x="21" y="2"/>
                  </a:lnTo>
                  <a:lnTo>
                    <a:pt x="23" y="3"/>
                  </a:lnTo>
                  <a:lnTo>
                    <a:pt x="25" y="4"/>
                  </a:lnTo>
                  <a:lnTo>
                    <a:pt x="26" y="6"/>
                  </a:lnTo>
                  <a:lnTo>
                    <a:pt x="29" y="9"/>
                  </a:lnTo>
                  <a:lnTo>
                    <a:pt x="30" y="12"/>
                  </a:lnTo>
                  <a:lnTo>
                    <a:pt x="30" y="14"/>
                  </a:lnTo>
                  <a:lnTo>
                    <a:pt x="29" y="20"/>
                  </a:lnTo>
                  <a:lnTo>
                    <a:pt x="25"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29" name="Freeform 139"/>
            <p:cNvSpPr>
              <a:spLocks/>
            </p:cNvSpPr>
            <p:nvPr/>
          </p:nvSpPr>
          <p:spPr bwMode="auto">
            <a:xfrm>
              <a:off x="3407" y="2515"/>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4"/>
                  </a:lnTo>
                  <a:lnTo>
                    <a:pt x="57" y="18"/>
                  </a:lnTo>
                  <a:lnTo>
                    <a:pt x="54" y="13"/>
                  </a:lnTo>
                  <a:lnTo>
                    <a:pt x="50" y="9"/>
                  </a:lnTo>
                  <a:lnTo>
                    <a:pt x="46" y="5"/>
                  </a:lnTo>
                  <a:lnTo>
                    <a:pt x="41" y="2"/>
                  </a:lnTo>
                  <a:lnTo>
                    <a:pt x="36" y="1"/>
                  </a:lnTo>
                  <a:lnTo>
                    <a:pt x="30" y="0"/>
                  </a:lnTo>
                  <a:lnTo>
                    <a:pt x="18" y="2"/>
                  </a:lnTo>
                  <a:lnTo>
                    <a:pt x="9" y="9"/>
                  </a:lnTo>
                  <a:lnTo>
                    <a:pt x="2" y="18"/>
                  </a:lnTo>
                  <a:lnTo>
                    <a:pt x="0" y="30"/>
                  </a:lnTo>
                  <a:lnTo>
                    <a:pt x="1" y="35"/>
                  </a:lnTo>
                  <a:lnTo>
                    <a:pt x="2" y="41"/>
                  </a:lnTo>
                  <a:lnTo>
                    <a:pt x="6" y="47"/>
                  </a:lnTo>
                  <a:lnTo>
                    <a:pt x="9" y="51"/>
                  </a:lnTo>
                  <a:lnTo>
                    <a:pt x="14" y="55"/>
                  </a:lnTo>
                  <a:lnTo>
                    <a:pt x="18" y="57"/>
                  </a:lnTo>
                  <a:lnTo>
                    <a:pt x="24" y="58"/>
                  </a:lnTo>
                  <a:lnTo>
                    <a:pt x="30" y="60"/>
                  </a:lnTo>
                  <a:lnTo>
                    <a:pt x="36" y="58"/>
                  </a:lnTo>
                  <a:lnTo>
                    <a:pt x="41" y="57"/>
                  </a:lnTo>
                  <a:lnTo>
                    <a:pt x="46" y="55"/>
                  </a:lnTo>
                  <a:lnTo>
                    <a:pt x="50" y="51"/>
                  </a:lnTo>
                  <a:lnTo>
                    <a:pt x="54" y="47"/>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30" name="Freeform 140"/>
            <p:cNvSpPr>
              <a:spLocks/>
            </p:cNvSpPr>
            <p:nvPr/>
          </p:nvSpPr>
          <p:spPr bwMode="auto">
            <a:xfrm>
              <a:off x="3414" y="252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2" y="30"/>
                  </a:lnTo>
                  <a:lnTo>
                    <a:pt x="9" y="28"/>
                  </a:lnTo>
                  <a:lnTo>
                    <a:pt x="7" y="27"/>
                  </a:lnTo>
                  <a:lnTo>
                    <a:pt x="4" y="25"/>
                  </a:lnTo>
                  <a:lnTo>
                    <a:pt x="3" y="23"/>
                  </a:lnTo>
                  <a:lnTo>
                    <a:pt x="1" y="20"/>
                  </a:lnTo>
                  <a:lnTo>
                    <a:pt x="0" y="18"/>
                  </a:lnTo>
                  <a:lnTo>
                    <a:pt x="0" y="15"/>
                  </a:lnTo>
                  <a:lnTo>
                    <a:pt x="0" y="12"/>
                  </a:lnTo>
                  <a:lnTo>
                    <a:pt x="1" y="9"/>
                  </a:lnTo>
                  <a:lnTo>
                    <a:pt x="3" y="7"/>
                  </a:lnTo>
                  <a:lnTo>
                    <a:pt x="4" y="4"/>
                  </a:lnTo>
                  <a:lnTo>
                    <a:pt x="7" y="3"/>
                  </a:lnTo>
                  <a:lnTo>
                    <a:pt x="9" y="1"/>
                  </a:lnTo>
                  <a:lnTo>
                    <a:pt x="12" y="0"/>
                  </a:lnTo>
                  <a:lnTo>
                    <a:pt x="15" y="0"/>
                  </a:lnTo>
                  <a:lnTo>
                    <a:pt x="17" y="0"/>
                  </a:lnTo>
                  <a:lnTo>
                    <a:pt x="21" y="1"/>
                  </a:lnTo>
                  <a:lnTo>
                    <a:pt x="23" y="3"/>
                  </a:lnTo>
                  <a:lnTo>
                    <a:pt x="25" y="4"/>
                  </a:lnTo>
                  <a:lnTo>
                    <a:pt x="26"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31" name="Freeform 141"/>
            <p:cNvSpPr>
              <a:spLocks/>
            </p:cNvSpPr>
            <p:nvPr/>
          </p:nvSpPr>
          <p:spPr bwMode="auto">
            <a:xfrm>
              <a:off x="2347" y="2643"/>
              <a:ext cx="29"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8"/>
                <a:gd name="T88" fmla="*/ 0 h 59"/>
                <a:gd name="T89" fmla="*/ 58 w 58"/>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8" h="59">
                  <a:moveTo>
                    <a:pt x="58" y="29"/>
                  </a:moveTo>
                  <a:lnTo>
                    <a:pt x="58" y="24"/>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7"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32" name="Freeform 142"/>
            <p:cNvSpPr>
              <a:spLocks/>
            </p:cNvSpPr>
            <p:nvPr/>
          </p:nvSpPr>
          <p:spPr bwMode="auto">
            <a:xfrm>
              <a:off x="2354" y="2651"/>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29"/>
                <a:gd name="T89" fmla="*/ 29 w 29"/>
                <a:gd name="T90" fmla="*/ 29 h 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29">
                  <a:moveTo>
                    <a:pt x="14" y="29"/>
                  </a:moveTo>
                  <a:lnTo>
                    <a:pt x="12" y="29"/>
                  </a:lnTo>
                  <a:lnTo>
                    <a:pt x="10" y="28"/>
                  </a:lnTo>
                  <a:lnTo>
                    <a:pt x="6" y="27"/>
                  </a:lnTo>
                  <a:lnTo>
                    <a:pt x="4" y="25"/>
                  </a:lnTo>
                  <a:lnTo>
                    <a:pt x="3" y="22"/>
                  </a:lnTo>
                  <a:lnTo>
                    <a:pt x="2" y="20"/>
                  </a:lnTo>
                  <a:lnTo>
                    <a:pt x="0" y="18"/>
                  </a:lnTo>
                  <a:lnTo>
                    <a:pt x="0" y="14"/>
                  </a:lnTo>
                  <a:lnTo>
                    <a:pt x="0" y="12"/>
                  </a:lnTo>
                  <a:lnTo>
                    <a:pt x="2" y="9"/>
                  </a:lnTo>
                  <a:lnTo>
                    <a:pt x="3" y="6"/>
                  </a:lnTo>
                  <a:lnTo>
                    <a:pt x="4" y="4"/>
                  </a:lnTo>
                  <a:lnTo>
                    <a:pt x="6" y="3"/>
                  </a:lnTo>
                  <a:lnTo>
                    <a:pt x="10" y="2"/>
                  </a:lnTo>
                  <a:lnTo>
                    <a:pt x="12" y="0"/>
                  </a:lnTo>
                  <a:lnTo>
                    <a:pt x="14" y="0"/>
                  </a:lnTo>
                  <a:lnTo>
                    <a:pt x="18" y="0"/>
                  </a:lnTo>
                  <a:lnTo>
                    <a:pt x="20" y="2"/>
                  </a:lnTo>
                  <a:lnTo>
                    <a:pt x="22" y="3"/>
                  </a:lnTo>
                  <a:lnTo>
                    <a:pt x="25" y="4"/>
                  </a:lnTo>
                  <a:lnTo>
                    <a:pt x="27" y="6"/>
                  </a:lnTo>
                  <a:lnTo>
                    <a:pt x="28" y="9"/>
                  </a:lnTo>
                  <a:lnTo>
                    <a:pt x="29" y="12"/>
                  </a:lnTo>
                  <a:lnTo>
                    <a:pt x="29" y="14"/>
                  </a:lnTo>
                  <a:lnTo>
                    <a:pt x="28" y="20"/>
                  </a:lnTo>
                  <a:lnTo>
                    <a:pt x="25" y="25"/>
                  </a:lnTo>
                  <a:lnTo>
                    <a:pt x="20" y="28"/>
                  </a:lnTo>
                  <a:lnTo>
                    <a:pt x="14"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33" name="Freeform 143"/>
            <p:cNvSpPr>
              <a:spLocks/>
            </p:cNvSpPr>
            <p:nvPr/>
          </p:nvSpPr>
          <p:spPr bwMode="auto">
            <a:xfrm>
              <a:off x="2485" y="156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0"/>
                <a:gd name="T89" fmla="*/ 60 w 6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0">
                  <a:moveTo>
                    <a:pt x="60" y="30"/>
                  </a:moveTo>
                  <a:lnTo>
                    <a:pt x="59" y="25"/>
                  </a:lnTo>
                  <a:lnTo>
                    <a:pt x="58" y="19"/>
                  </a:lnTo>
                  <a:lnTo>
                    <a:pt x="54" y="13"/>
                  </a:lnTo>
                  <a:lnTo>
                    <a:pt x="51" y="8"/>
                  </a:lnTo>
                  <a:lnTo>
                    <a:pt x="46" y="5"/>
                  </a:lnTo>
                  <a:lnTo>
                    <a:pt x="41" y="3"/>
                  </a:lnTo>
                  <a:lnTo>
                    <a:pt x="36" y="0"/>
                  </a:lnTo>
                  <a:lnTo>
                    <a:pt x="30" y="0"/>
                  </a:lnTo>
                  <a:lnTo>
                    <a:pt x="18" y="3"/>
                  </a:lnTo>
                  <a:lnTo>
                    <a:pt x="9" y="8"/>
                  </a:lnTo>
                  <a:lnTo>
                    <a:pt x="2" y="19"/>
                  </a:lnTo>
                  <a:lnTo>
                    <a:pt x="0" y="30"/>
                  </a:lnTo>
                  <a:lnTo>
                    <a:pt x="1" y="36"/>
                  </a:lnTo>
                  <a:lnTo>
                    <a:pt x="2" y="42"/>
                  </a:lnTo>
                  <a:lnTo>
                    <a:pt x="6" y="47"/>
                  </a:lnTo>
                  <a:lnTo>
                    <a:pt x="9" y="51"/>
                  </a:lnTo>
                  <a:lnTo>
                    <a:pt x="14" y="55"/>
                  </a:lnTo>
                  <a:lnTo>
                    <a:pt x="18" y="58"/>
                  </a:lnTo>
                  <a:lnTo>
                    <a:pt x="24" y="59"/>
                  </a:lnTo>
                  <a:lnTo>
                    <a:pt x="30" y="60"/>
                  </a:lnTo>
                  <a:lnTo>
                    <a:pt x="36" y="59"/>
                  </a:lnTo>
                  <a:lnTo>
                    <a:pt x="41" y="58"/>
                  </a:lnTo>
                  <a:lnTo>
                    <a:pt x="46" y="55"/>
                  </a:lnTo>
                  <a:lnTo>
                    <a:pt x="51" y="51"/>
                  </a:lnTo>
                  <a:lnTo>
                    <a:pt x="54" y="47"/>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sp>
          <p:nvSpPr>
            <p:cNvPr id="16534" name="Freeform 144"/>
            <p:cNvSpPr>
              <a:spLocks/>
            </p:cNvSpPr>
            <p:nvPr/>
          </p:nvSpPr>
          <p:spPr bwMode="auto">
            <a:xfrm>
              <a:off x="2492" y="157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0"/>
                <a:gd name="T89" fmla="*/ 30 w 30"/>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0">
                  <a:moveTo>
                    <a:pt x="15" y="30"/>
                  </a:moveTo>
                  <a:lnTo>
                    <a:pt x="13" y="30"/>
                  </a:lnTo>
                  <a:lnTo>
                    <a:pt x="10" y="29"/>
                  </a:lnTo>
                  <a:lnTo>
                    <a:pt x="7" y="27"/>
                  </a:lnTo>
                  <a:lnTo>
                    <a:pt x="5" y="26"/>
                  </a:lnTo>
                  <a:lnTo>
                    <a:pt x="3" y="23"/>
                  </a:lnTo>
                  <a:lnTo>
                    <a:pt x="1" y="20"/>
                  </a:lnTo>
                  <a:lnTo>
                    <a:pt x="0" y="18"/>
                  </a:lnTo>
                  <a:lnTo>
                    <a:pt x="0" y="15"/>
                  </a:lnTo>
                  <a:lnTo>
                    <a:pt x="0" y="12"/>
                  </a:lnTo>
                  <a:lnTo>
                    <a:pt x="1" y="10"/>
                  </a:lnTo>
                  <a:lnTo>
                    <a:pt x="3" y="7"/>
                  </a:lnTo>
                  <a:lnTo>
                    <a:pt x="5" y="5"/>
                  </a:lnTo>
                  <a:lnTo>
                    <a:pt x="7" y="3"/>
                  </a:lnTo>
                  <a:lnTo>
                    <a:pt x="10" y="2"/>
                  </a:lnTo>
                  <a:lnTo>
                    <a:pt x="13" y="0"/>
                  </a:lnTo>
                  <a:lnTo>
                    <a:pt x="15" y="0"/>
                  </a:lnTo>
                  <a:lnTo>
                    <a:pt x="18"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76"/>
            </a:p>
          </p:txBody>
        </p:sp>
      </p:grpSp>
      <p:pic>
        <p:nvPicPr>
          <p:cNvPr id="16391" name="Picture 564" descr="faegirl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15" y="2104955"/>
            <a:ext cx="1437759" cy="185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65" descr="faegirlp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4858" y="2029778"/>
            <a:ext cx="1437759" cy="185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WordArt 568"/>
          <p:cNvSpPr>
            <a:spLocks noChangeArrowheads="1" noChangeShapeType="1" noTextEdit="1"/>
          </p:cNvSpPr>
          <p:nvPr/>
        </p:nvSpPr>
        <p:spPr bwMode="auto">
          <a:xfrm>
            <a:off x="1640099" y="601415"/>
            <a:ext cx="5938979" cy="1428362"/>
          </a:xfrm>
          <a:prstGeom prst="rect">
            <a:avLst/>
          </a:prstGeom>
        </p:spPr>
        <p:txBody>
          <a:bodyPr wrap="none" fromWordArt="1">
            <a:prstTxWarp prst="textChevron">
              <a:avLst>
                <a:gd name="adj" fmla="val 25000"/>
              </a:avLst>
            </a:prstTxWarp>
          </a:bodyPr>
          <a:lstStyle/>
          <a:p>
            <a:r>
              <a:rPr lang="en-US" sz="5920" b="1" kern="10">
                <a:ln w="12700">
                  <a:solidFill>
                    <a:srgbClr val="FFFF00"/>
                  </a:solidFill>
                  <a:round/>
                  <a:headEnd/>
                  <a:tailEnd/>
                </a:ln>
                <a:solidFill>
                  <a:srgbClr val="FF0000">
                    <a:alpha val="85881"/>
                  </a:srgbClr>
                </a:solidFill>
                <a:effectLst>
                  <a:outerShdw dist="45791" dir="2021404" algn="ctr" rotWithShape="0">
                    <a:srgbClr val="9999FF"/>
                  </a:outerShdw>
                </a:effectLst>
              </a:rPr>
              <a:t>KHỞI ĐỘNG GIỌNG</a:t>
            </a:r>
          </a:p>
        </p:txBody>
      </p:sp>
      <p:pic>
        <p:nvPicPr>
          <p:cNvPr id="16394" name="Picture 569" descr="blumen-pflanzen12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69169" y="4435439"/>
            <a:ext cx="2781547" cy="187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WordArt 570"/>
          <p:cNvSpPr>
            <a:spLocks noChangeArrowheads="1" noChangeShapeType="1" noTextEdit="1"/>
          </p:cNvSpPr>
          <p:nvPr/>
        </p:nvSpPr>
        <p:spPr bwMode="auto">
          <a:xfrm>
            <a:off x="1640099" y="2029777"/>
            <a:ext cx="6014156" cy="2330485"/>
          </a:xfrm>
          <a:prstGeom prst="rect">
            <a:avLst/>
          </a:prstGeom>
        </p:spPr>
        <p:txBody>
          <a:bodyPr wrap="none" fromWordArt="1">
            <a:prstTxWarp prst="textSlantUp">
              <a:avLst>
                <a:gd name="adj" fmla="val 32056"/>
              </a:avLst>
            </a:prstTxWarp>
          </a:bodyPr>
          <a:lstStyle/>
          <a:p>
            <a:r>
              <a:rPr lang="fr-FR" sz="3552"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Là la lá la là</a:t>
            </a:r>
            <a:endParaRPr lang="en-US" sz="3552"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endParaRPr>
          </a:p>
        </p:txBody>
      </p:sp>
    </p:spTree>
    <p:extLst>
      <p:ext uri="{BB962C8B-B14F-4D97-AF65-F5344CB8AC3E}">
        <p14:creationId xmlns:p14="http://schemas.microsoft.com/office/powerpoint/2010/main" val="293085027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50978" y="0"/>
            <a:ext cx="6648773"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solidFill>
                  <a:srgbClr val="FF0000"/>
                </a:solidFill>
                <a:latin typeface="Times New Roman" pitchFamily="18" charset="0"/>
                <a:cs typeface="Times New Roman" pitchFamily="18" charset="0"/>
              </a:rPr>
              <a:t>1. QUỐC CA VIỆT NAM</a:t>
            </a:r>
          </a:p>
          <a:p>
            <a:pPr algn="ctr"/>
            <a:r>
              <a:rPr lang="en-US" sz="2800" b="1" i="1" dirty="0" err="1" smtClean="0">
                <a:solidFill>
                  <a:schemeClr val="tx1"/>
                </a:solidFill>
                <a:latin typeface="Times New Roman" pitchFamily="18" charset="0"/>
                <a:cs typeface="Times New Roman" pitchFamily="18" charset="0"/>
              </a:rPr>
              <a:t>Nhạc</a:t>
            </a:r>
            <a:r>
              <a:rPr lang="en-US" sz="2800" b="1" i="1" dirty="0" smtClean="0">
                <a:solidFill>
                  <a:schemeClr val="tx1"/>
                </a:solidFill>
                <a:latin typeface="Times New Roman" pitchFamily="18" charset="0"/>
                <a:cs typeface="Times New Roman" pitchFamily="18" charset="0"/>
              </a:rPr>
              <a:t> </a:t>
            </a:r>
            <a:r>
              <a:rPr lang="en-US" sz="2800" b="1" i="1" dirty="0" err="1" smtClean="0">
                <a:solidFill>
                  <a:schemeClr val="tx1"/>
                </a:solidFill>
                <a:latin typeface="Times New Roman" pitchFamily="18" charset="0"/>
                <a:cs typeface="Times New Roman" pitchFamily="18" charset="0"/>
              </a:rPr>
              <a:t>và</a:t>
            </a:r>
            <a:r>
              <a:rPr lang="en-US" sz="2800" b="1" i="1" dirty="0" smtClean="0">
                <a:solidFill>
                  <a:schemeClr val="tx1"/>
                </a:solidFill>
                <a:latin typeface="Times New Roman" pitchFamily="18" charset="0"/>
                <a:cs typeface="Times New Roman" pitchFamily="18" charset="0"/>
              </a:rPr>
              <a:t> </a:t>
            </a:r>
            <a:r>
              <a:rPr lang="en-US" sz="2800" b="1" i="1" dirty="0" err="1" smtClean="0">
                <a:solidFill>
                  <a:schemeClr val="tx1"/>
                </a:solidFill>
                <a:latin typeface="Times New Roman" pitchFamily="18" charset="0"/>
                <a:cs typeface="Times New Roman" pitchFamily="18" charset="0"/>
              </a:rPr>
              <a:t>lời</a:t>
            </a:r>
            <a:r>
              <a:rPr lang="en-US" sz="2800" b="1" i="1" dirty="0" smtClean="0">
                <a:solidFill>
                  <a:schemeClr val="tx1"/>
                </a:solidFill>
                <a:latin typeface="Times New Roman" pitchFamily="18" charset="0"/>
                <a:cs typeface="Times New Roman" pitchFamily="18" charset="0"/>
              </a:rPr>
              <a:t>: </a:t>
            </a:r>
            <a:r>
              <a:rPr lang="en-US" sz="2800" b="1" i="1" dirty="0" err="1" smtClean="0">
                <a:solidFill>
                  <a:schemeClr val="tx1"/>
                </a:solidFill>
                <a:latin typeface="Times New Roman" pitchFamily="18" charset="0"/>
                <a:cs typeface="Times New Roman" pitchFamily="18" charset="0"/>
              </a:rPr>
              <a:t>Văn</a:t>
            </a:r>
            <a:r>
              <a:rPr lang="en-US" sz="2800" b="1" i="1" dirty="0" smtClean="0">
                <a:solidFill>
                  <a:schemeClr val="tx1"/>
                </a:solidFill>
                <a:latin typeface="Times New Roman" pitchFamily="18" charset="0"/>
                <a:cs typeface="Times New Roman" pitchFamily="18" charset="0"/>
              </a:rPr>
              <a:t> Cao</a:t>
            </a:r>
            <a:endParaRPr lang="en-US" sz="2800" b="1" i="1" dirty="0">
              <a:solidFill>
                <a:schemeClr val="tx1"/>
              </a:solidFill>
              <a:latin typeface="Times New Roman" pitchFamily="18" charset="0"/>
              <a:cs typeface="Times New Roman" pitchFamily="18" charset="0"/>
            </a:endParaRPr>
          </a:p>
        </p:txBody>
      </p:sp>
      <p:sp>
        <p:nvSpPr>
          <p:cNvPr id="7" name="TextBox 6"/>
          <p:cNvSpPr txBox="1"/>
          <p:nvPr/>
        </p:nvSpPr>
        <p:spPr>
          <a:xfrm>
            <a:off x="301338" y="1015663"/>
            <a:ext cx="8842662" cy="7017306"/>
          </a:xfrm>
          <a:prstGeom prst="rect">
            <a:avLst/>
          </a:prstGeom>
          <a:noFill/>
        </p:spPr>
        <p:txBody>
          <a:bodyPr wrap="square" rtlCol="0">
            <a:spAutoFit/>
          </a:bodyPr>
          <a:lstStyle/>
          <a:p>
            <a:pPr algn="ctr">
              <a:lnSpc>
                <a:spcPct val="150000"/>
              </a:lnSpc>
            </a:pPr>
            <a:r>
              <a:rPr lang="vi-VN" sz="2500" dirty="0">
                <a:solidFill>
                  <a:srgbClr val="002060"/>
                </a:solidFill>
                <a:latin typeface="Times New Roman" pitchFamily="18" charset="0"/>
                <a:cs typeface="Times New Roman" pitchFamily="18" charset="0"/>
              </a:rPr>
              <a:t>Đoàn quân Việt Nam </a:t>
            </a:r>
            <a:r>
              <a:rPr lang="vi-VN" sz="2500" dirty="0" smtClean="0">
                <a:solidFill>
                  <a:srgbClr val="002060"/>
                </a:solidFill>
                <a:latin typeface="Times New Roman" pitchFamily="18" charset="0"/>
                <a:cs typeface="Times New Roman" pitchFamily="18" charset="0"/>
              </a:rPr>
              <a:t>đi </a:t>
            </a:r>
            <a:r>
              <a:rPr lang="vi-VN" sz="2500" dirty="0">
                <a:solidFill>
                  <a:srgbClr val="002060"/>
                </a:solidFill>
                <a:latin typeface="Times New Roman" pitchFamily="18" charset="0"/>
                <a:cs typeface="Times New Roman" pitchFamily="18" charset="0"/>
              </a:rPr>
              <a:t>chung lòng </a:t>
            </a:r>
            <a:r>
              <a:rPr lang="vi-VN" sz="2500" dirty="0" smtClean="0">
                <a:solidFill>
                  <a:srgbClr val="002060"/>
                </a:solidFill>
                <a:latin typeface="Times New Roman" pitchFamily="18" charset="0"/>
                <a:cs typeface="Times New Roman" pitchFamily="18" charset="0"/>
              </a:rPr>
              <a:t>cứu</a:t>
            </a:r>
            <a:r>
              <a:rPr lang="en-US" sz="2500" dirty="0" smtClean="0">
                <a:solidFill>
                  <a:srgbClr val="002060"/>
                </a:solidFill>
                <a:latin typeface="Times New Roman" pitchFamily="18" charset="0"/>
                <a:cs typeface="Times New Roman" pitchFamily="18" charset="0"/>
              </a:rPr>
              <a:t> </a:t>
            </a:r>
            <a:r>
              <a:rPr lang="vi-VN" sz="2500" dirty="0" smtClean="0">
                <a:solidFill>
                  <a:srgbClr val="002060"/>
                </a:solidFill>
                <a:latin typeface="Times New Roman" pitchFamily="18" charset="0"/>
                <a:cs typeface="Times New Roman" pitchFamily="18" charset="0"/>
              </a:rPr>
              <a:t>quốc</a:t>
            </a:r>
            <a:r>
              <a:rPr lang="vi-VN" sz="2500" dirty="0">
                <a:solidFill>
                  <a:srgbClr val="002060"/>
                </a:solidFill>
                <a:latin typeface="Times New Roman" pitchFamily="18" charset="0"/>
                <a:cs typeface="Times New Roman" pitchFamily="18" charset="0"/>
              </a:rPr>
              <a:t>.</a:t>
            </a:r>
            <a:br>
              <a:rPr lang="vi-VN" sz="2500" dirty="0">
                <a:solidFill>
                  <a:srgbClr val="002060"/>
                </a:solidFill>
                <a:latin typeface="Times New Roman" pitchFamily="18" charset="0"/>
                <a:cs typeface="Times New Roman" pitchFamily="18" charset="0"/>
              </a:rPr>
            </a:br>
            <a:r>
              <a:rPr lang="vi-VN" sz="2500" dirty="0">
                <a:solidFill>
                  <a:srgbClr val="002060"/>
                </a:solidFill>
                <a:latin typeface="Times New Roman" pitchFamily="18" charset="0"/>
                <a:cs typeface="Times New Roman" pitchFamily="18" charset="0"/>
              </a:rPr>
              <a:t>Bước chân dồn </a:t>
            </a:r>
            <a:r>
              <a:rPr lang="vi-VN" sz="2500" dirty="0" smtClean="0">
                <a:solidFill>
                  <a:srgbClr val="002060"/>
                </a:solidFill>
                <a:latin typeface="Times New Roman" pitchFamily="18" charset="0"/>
                <a:cs typeface="Times New Roman" pitchFamily="18" charset="0"/>
              </a:rPr>
              <a:t>vang </a:t>
            </a:r>
            <a:r>
              <a:rPr lang="vi-VN" sz="2500" dirty="0">
                <a:solidFill>
                  <a:srgbClr val="002060"/>
                </a:solidFill>
                <a:latin typeface="Times New Roman" pitchFamily="18" charset="0"/>
                <a:cs typeface="Times New Roman" pitchFamily="18" charset="0"/>
              </a:rPr>
              <a:t>trên đường gập ghềnh xa.</a:t>
            </a:r>
            <a:br>
              <a:rPr lang="vi-VN" sz="2500" dirty="0">
                <a:solidFill>
                  <a:srgbClr val="002060"/>
                </a:solidFill>
                <a:latin typeface="Times New Roman" pitchFamily="18" charset="0"/>
                <a:cs typeface="Times New Roman" pitchFamily="18" charset="0"/>
              </a:rPr>
            </a:br>
            <a:r>
              <a:rPr lang="vi-VN" sz="2500" dirty="0">
                <a:solidFill>
                  <a:srgbClr val="002060"/>
                </a:solidFill>
                <a:latin typeface="Times New Roman" pitchFamily="18" charset="0"/>
                <a:cs typeface="Times New Roman" pitchFamily="18" charset="0"/>
              </a:rPr>
              <a:t>Cờ in máu chiến </a:t>
            </a:r>
            <a:r>
              <a:rPr lang="vi-VN" sz="2500" dirty="0" smtClean="0">
                <a:solidFill>
                  <a:srgbClr val="002060"/>
                </a:solidFill>
                <a:latin typeface="Times New Roman" pitchFamily="18" charset="0"/>
                <a:cs typeface="Times New Roman" pitchFamily="18" charset="0"/>
              </a:rPr>
              <a:t>thắng </a:t>
            </a:r>
            <a:r>
              <a:rPr lang="vi-VN" sz="2500" dirty="0">
                <a:solidFill>
                  <a:srgbClr val="002060"/>
                </a:solidFill>
                <a:latin typeface="Times New Roman" pitchFamily="18" charset="0"/>
                <a:cs typeface="Times New Roman" pitchFamily="18" charset="0"/>
              </a:rPr>
              <a:t>mang hồn nước.</a:t>
            </a:r>
            <a:br>
              <a:rPr lang="vi-VN" sz="2500" dirty="0">
                <a:solidFill>
                  <a:srgbClr val="002060"/>
                </a:solidFill>
                <a:latin typeface="Times New Roman" pitchFamily="18" charset="0"/>
                <a:cs typeface="Times New Roman" pitchFamily="18" charset="0"/>
              </a:rPr>
            </a:br>
            <a:r>
              <a:rPr lang="vi-VN" sz="2500" dirty="0">
                <a:solidFill>
                  <a:srgbClr val="002060"/>
                </a:solidFill>
                <a:latin typeface="Times New Roman" pitchFamily="18" charset="0"/>
                <a:cs typeface="Times New Roman" pitchFamily="18" charset="0"/>
              </a:rPr>
              <a:t>Súng ngoài </a:t>
            </a:r>
            <a:r>
              <a:rPr lang="vi-VN" sz="2500" dirty="0" smtClean="0">
                <a:solidFill>
                  <a:srgbClr val="002060"/>
                </a:solidFill>
                <a:latin typeface="Times New Roman" pitchFamily="18" charset="0"/>
                <a:cs typeface="Times New Roman" pitchFamily="18" charset="0"/>
              </a:rPr>
              <a:t>xa </a:t>
            </a:r>
            <a:r>
              <a:rPr lang="vi-VN" sz="2500" dirty="0">
                <a:solidFill>
                  <a:srgbClr val="002060"/>
                </a:solidFill>
                <a:latin typeface="Times New Roman" pitchFamily="18" charset="0"/>
                <a:cs typeface="Times New Roman" pitchFamily="18" charset="0"/>
              </a:rPr>
              <a:t>chen </a:t>
            </a:r>
            <a:r>
              <a:rPr lang="vi-VN" sz="2500" dirty="0" smtClean="0">
                <a:solidFill>
                  <a:srgbClr val="002060"/>
                </a:solidFill>
                <a:latin typeface="Times New Roman" pitchFamily="18" charset="0"/>
                <a:cs typeface="Times New Roman" pitchFamily="18" charset="0"/>
              </a:rPr>
              <a:t>khúc </a:t>
            </a:r>
            <a:r>
              <a:rPr lang="vi-VN" sz="2500" dirty="0">
                <a:solidFill>
                  <a:srgbClr val="002060"/>
                </a:solidFill>
                <a:latin typeface="Times New Roman" pitchFamily="18" charset="0"/>
                <a:cs typeface="Times New Roman" pitchFamily="18" charset="0"/>
              </a:rPr>
              <a:t>quân hành ca.</a:t>
            </a:r>
            <a:br>
              <a:rPr lang="vi-VN" sz="2500" dirty="0">
                <a:solidFill>
                  <a:srgbClr val="002060"/>
                </a:solidFill>
                <a:latin typeface="Times New Roman" pitchFamily="18" charset="0"/>
                <a:cs typeface="Times New Roman" pitchFamily="18" charset="0"/>
              </a:rPr>
            </a:br>
            <a:r>
              <a:rPr lang="vi-VN" sz="2500" dirty="0">
                <a:solidFill>
                  <a:srgbClr val="002060"/>
                </a:solidFill>
                <a:latin typeface="Times New Roman" pitchFamily="18" charset="0"/>
                <a:cs typeface="Times New Roman" pitchFamily="18" charset="0"/>
              </a:rPr>
              <a:t>Đường vinh </a:t>
            </a:r>
            <a:r>
              <a:rPr lang="vi-VN" sz="2500" dirty="0" smtClean="0">
                <a:solidFill>
                  <a:srgbClr val="002060"/>
                </a:solidFill>
                <a:latin typeface="Times New Roman" pitchFamily="18" charset="0"/>
                <a:cs typeface="Times New Roman" pitchFamily="18" charset="0"/>
              </a:rPr>
              <a:t>quang </a:t>
            </a:r>
            <a:r>
              <a:rPr lang="vi-VN" sz="2500" dirty="0">
                <a:solidFill>
                  <a:srgbClr val="002060"/>
                </a:solidFill>
                <a:latin typeface="Times New Roman" pitchFamily="18" charset="0"/>
                <a:cs typeface="Times New Roman" pitchFamily="18" charset="0"/>
              </a:rPr>
              <a:t>xây </a:t>
            </a:r>
            <a:r>
              <a:rPr lang="vi-VN" sz="2500" dirty="0" smtClean="0">
                <a:solidFill>
                  <a:srgbClr val="002060"/>
                </a:solidFill>
                <a:latin typeface="Times New Roman" pitchFamily="18" charset="0"/>
                <a:cs typeface="Times New Roman" pitchFamily="18" charset="0"/>
              </a:rPr>
              <a:t>xác </a:t>
            </a:r>
            <a:r>
              <a:rPr lang="vi-VN" sz="2500" dirty="0">
                <a:solidFill>
                  <a:srgbClr val="002060"/>
                </a:solidFill>
                <a:latin typeface="Times New Roman" pitchFamily="18" charset="0"/>
                <a:cs typeface="Times New Roman" pitchFamily="18" charset="0"/>
              </a:rPr>
              <a:t>quân thù</a:t>
            </a:r>
            <a:r>
              <a:rPr lang="vi-VN" sz="2500" dirty="0" smtClean="0">
                <a:solidFill>
                  <a:srgbClr val="002060"/>
                </a:solidFill>
                <a:latin typeface="Times New Roman" pitchFamily="18" charset="0"/>
                <a:cs typeface="Times New Roman" pitchFamily="18" charset="0"/>
              </a:rPr>
              <a:t>.</a:t>
            </a:r>
            <a:endParaRPr lang="en-US" sz="2500" dirty="0" smtClean="0">
              <a:solidFill>
                <a:srgbClr val="002060"/>
              </a:solidFill>
              <a:latin typeface="Times New Roman" pitchFamily="18" charset="0"/>
              <a:cs typeface="Times New Roman" pitchFamily="18" charset="0"/>
            </a:endParaRPr>
          </a:p>
          <a:p>
            <a:pPr algn="ctr">
              <a:lnSpc>
                <a:spcPct val="150000"/>
              </a:lnSpc>
            </a:pPr>
            <a:r>
              <a:rPr lang="vi-VN" sz="2500" dirty="0">
                <a:solidFill>
                  <a:srgbClr val="002060"/>
                </a:solidFill>
                <a:latin typeface="Times New Roman" pitchFamily="18" charset="0"/>
                <a:cs typeface="Times New Roman" pitchFamily="18" charset="0"/>
              </a:rPr>
              <a:t>Thắng gian lao cùng nhau lập chiến khu.</a:t>
            </a:r>
            <a:endParaRPr lang="en-US" sz="2500" dirty="0">
              <a:solidFill>
                <a:srgbClr val="002060"/>
              </a:solidFill>
              <a:latin typeface="Times New Roman" pitchFamily="18" charset="0"/>
              <a:cs typeface="Times New Roman" pitchFamily="18" charset="0"/>
            </a:endParaRPr>
          </a:p>
          <a:p>
            <a:pPr algn="ctr">
              <a:lnSpc>
                <a:spcPct val="150000"/>
              </a:lnSpc>
            </a:pPr>
            <a:r>
              <a:rPr lang="vi-VN" sz="2500" dirty="0">
                <a:solidFill>
                  <a:srgbClr val="002060"/>
                </a:solidFill>
                <a:latin typeface="Times New Roman" pitchFamily="18" charset="0"/>
                <a:cs typeface="Times New Roman" pitchFamily="18" charset="0"/>
              </a:rPr>
              <a:t>Vì nhân dân chiến đấu không ngừng.</a:t>
            </a:r>
            <a:br>
              <a:rPr lang="vi-VN" sz="2500" dirty="0">
                <a:solidFill>
                  <a:srgbClr val="002060"/>
                </a:solidFill>
                <a:latin typeface="Times New Roman" pitchFamily="18" charset="0"/>
                <a:cs typeface="Times New Roman" pitchFamily="18" charset="0"/>
              </a:rPr>
            </a:br>
            <a:r>
              <a:rPr lang="vi-VN" sz="2500" dirty="0">
                <a:solidFill>
                  <a:srgbClr val="002060"/>
                </a:solidFill>
                <a:latin typeface="Times New Roman" pitchFamily="18" charset="0"/>
                <a:cs typeface="Times New Roman" pitchFamily="18" charset="0"/>
              </a:rPr>
              <a:t>Tiến mau ra sa trường.</a:t>
            </a:r>
            <a:br>
              <a:rPr lang="vi-VN" sz="2500" dirty="0">
                <a:solidFill>
                  <a:srgbClr val="002060"/>
                </a:solidFill>
                <a:latin typeface="Times New Roman" pitchFamily="18" charset="0"/>
                <a:cs typeface="Times New Roman" pitchFamily="18" charset="0"/>
              </a:rPr>
            </a:br>
            <a:r>
              <a:rPr lang="vi-VN" sz="2500" dirty="0">
                <a:solidFill>
                  <a:srgbClr val="002060"/>
                </a:solidFill>
                <a:latin typeface="Times New Roman" pitchFamily="18" charset="0"/>
                <a:cs typeface="Times New Roman" pitchFamily="18" charset="0"/>
              </a:rPr>
              <a:t>Tiến lên! Cùng tiến lên!</a:t>
            </a:r>
            <a:br>
              <a:rPr lang="vi-VN" sz="2500" dirty="0">
                <a:solidFill>
                  <a:srgbClr val="002060"/>
                </a:solidFill>
                <a:latin typeface="Times New Roman" pitchFamily="18" charset="0"/>
                <a:cs typeface="Times New Roman" pitchFamily="18" charset="0"/>
              </a:rPr>
            </a:br>
            <a:r>
              <a:rPr lang="vi-VN" sz="2500" dirty="0">
                <a:solidFill>
                  <a:srgbClr val="002060"/>
                </a:solidFill>
                <a:latin typeface="Times New Roman" pitchFamily="18" charset="0"/>
                <a:cs typeface="Times New Roman" pitchFamily="18" charset="0"/>
              </a:rPr>
              <a:t>Nước non Việt Nam ta vững bền.</a:t>
            </a:r>
            <a:endParaRPr lang="en-US" sz="2500" dirty="0">
              <a:solidFill>
                <a:srgbClr val="002060"/>
              </a:solidFill>
              <a:latin typeface="Times New Roman" pitchFamily="18" charset="0"/>
              <a:cs typeface="Times New Roman" pitchFamily="18" charset="0"/>
            </a:endParaRPr>
          </a:p>
          <a:p>
            <a:pPr>
              <a:lnSpc>
                <a:spcPct val="150000"/>
              </a:lnSpc>
            </a:pPr>
            <a:r>
              <a:rPr lang="vi-VN" sz="2500" dirty="0">
                <a:solidFill>
                  <a:srgbClr val="002060"/>
                </a:solidFill>
                <a:latin typeface="Times New Roman" pitchFamily="18" charset="0"/>
                <a:cs typeface="Times New Roman" pitchFamily="18" charset="0"/>
              </a:rPr>
              <a:t/>
            </a:r>
            <a:br>
              <a:rPr lang="vi-VN" sz="2500" dirty="0">
                <a:solidFill>
                  <a:srgbClr val="002060"/>
                </a:solidFill>
                <a:latin typeface="Times New Roman" pitchFamily="18" charset="0"/>
                <a:cs typeface="Times New Roman" pitchFamily="18" charset="0"/>
              </a:rPr>
            </a:br>
            <a:endParaRPr lang="en-US" sz="2500" dirty="0">
              <a:solidFill>
                <a:srgbClr val="002060"/>
              </a:solidFill>
              <a:latin typeface="Times New Roman" pitchFamily="18" charset="0"/>
              <a:cs typeface="Times New Roman" pitchFamily="18" charset="0"/>
            </a:endParaRPr>
          </a:p>
        </p:txBody>
      </p:sp>
      <p:pic>
        <p:nvPicPr>
          <p:cNvPr id="4" name="Picture 7"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5097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72400" y="1524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6511" y="5328436"/>
            <a:ext cx="1524000" cy="135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924800" y="5125789"/>
            <a:ext cx="1219200" cy="1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9676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heel(1)">
                                      <p:cBhvr>
                                        <p:cTn id="15" dur="2000"/>
                                        <p:tgtEl>
                                          <p:spTgt spid="7">
                                            <p:txEl>
                                              <p:pRg st="1" end="1"/>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heel(1)">
                                      <p:cBhvr>
                                        <p:cTn id="18"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866" y="149732"/>
            <a:ext cx="3627437" cy="108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5636" y="2090302"/>
            <a:ext cx="8302337" cy="4031873"/>
          </a:xfrm>
          <a:prstGeom prst="rect">
            <a:avLst/>
          </a:prstGeom>
        </p:spPr>
        <p:txBody>
          <a:bodyPr wrap="square">
            <a:spAutoFit/>
          </a:bodyPr>
          <a:lstStyle/>
          <a:p>
            <a:r>
              <a:rPr lang="vi-VN" sz="3200" dirty="0">
                <a:solidFill>
                  <a:srgbClr val="C00000"/>
                </a:solidFill>
                <a:latin typeface="Times New Roman" pitchFamily="18" charset="0"/>
                <a:cs typeface="Times New Roman" pitchFamily="18" charset="0"/>
              </a:rPr>
              <a:t>Em yêu hoà bình yêu đất nước Việt Nam.</a:t>
            </a:r>
          </a:p>
          <a:p>
            <a:r>
              <a:rPr lang="vi-VN" sz="3200" dirty="0">
                <a:solidFill>
                  <a:srgbClr val="C00000"/>
                </a:solidFill>
                <a:latin typeface="Times New Roman" pitchFamily="18" charset="0"/>
                <a:cs typeface="Times New Roman" pitchFamily="18" charset="0"/>
              </a:rPr>
              <a:t>Yêu từng gốc đa bờ tre đường làng.</a:t>
            </a:r>
          </a:p>
          <a:p>
            <a:r>
              <a:rPr lang="vi-VN" sz="3200" dirty="0">
                <a:solidFill>
                  <a:srgbClr val="C00000"/>
                </a:solidFill>
                <a:latin typeface="Times New Roman" pitchFamily="18" charset="0"/>
                <a:cs typeface="Times New Roman" pitchFamily="18" charset="0"/>
              </a:rPr>
              <a:t>Em yêu xóm nhỏ nơi mà em khôn lớn.</a:t>
            </a:r>
          </a:p>
          <a:p>
            <a:r>
              <a:rPr lang="vi-VN" sz="3200" dirty="0">
                <a:solidFill>
                  <a:srgbClr val="C00000"/>
                </a:solidFill>
                <a:latin typeface="Times New Roman" pitchFamily="18" charset="0"/>
                <a:cs typeface="Times New Roman" pitchFamily="18" charset="0"/>
              </a:rPr>
              <a:t>Yêu những mái trường rộn rã lời ca.</a:t>
            </a:r>
          </a:p>
          <a:p>
            <a:r>
              <a:rPr lang="vi-VN" sz="3200" dirty="0">
                <a:solidFill>
                  <a:srgbClr val="C00000"/>
                </a:solidFill>
                <a:latin typeface="Times New Roman" pitchFamily="18" charset="0"/>
                <a:cs typeface="Times New Roman" pitchFamily="18" charset="0"/>
              </a:rPr>
              <a:t>Em yêu dòng sông hai bên bờ xanh thắm.</a:t>
            </a:r>
          </a:p>
          <a:p>
            <a:r>
              <a:rPr lang="vi-VN" sz="3200" dirty="0">
                <a:solidFill>
                  <a:srgbClr val="C00000"/>
                </a:solidFill>
                <a:latin typeface="Times New Roman" pitchFamily="18" charset="0"/>
                <a:cs typeface="Times New Roman" pitchFamily="18" charset="0"/>
              </a:rPr>
              <a:t>Dòng nước êm trôi lắng đọng phù sa</a:t>
            </a:r>
          </a:p>
          <a:p>
            <a:r>
              <a:rPr lang="vi-VN" sz="3200" dirty="0">
                <a:solidFill>
                  <a:srgbClr val="C00000"/>
                </a:solidFill>
                <a:latin typeface="Times New Roman" pitchFamily="18" charset="0"/>
                <a:cs typeface="Times New Roman" pitchFamily="18" charset="0"/>
              </a:rPr>
              <a:t>Em yêu cánh đồng thơm mùa lúa mới</a:t>
            </a:r>
          </a:p>
          <a:p>
            <a:r>
              <a:rPr lang="vi-VN" sz="3200" dirty="0">
                <a:solidFill>
                  <a:srgbClr val="C00000"/>
                </a:solidFill>
                <a:latin typeface="Times New Roman" pitchFamily="18" charset="0"/>
                <a:cs typeface="Times New Roman" pitchFamily="18" charset="0"/>
              </a:rPr>
              <a:t>Giữa đám mây vàng có đàn cò trắng bay </a:t>
            </a:r>
            <a:r>
              <a:rPr lang="vi-VN" sz="3200" dirty="0" smtClean="0">
                <a:solidFill>
                  <a:srgbClr val="C00000"/>
                </a:solidFill>
                <a:latin typeface="Times New Roman" pitchFamily="18" charset="0"/>
                <a:cs typeface="Times New Roman" pitchFamily="18" charset="0"/>
              </a:rPr>
              <a:t>xa</a:t>
            </a:r>
            <a:r>
              <a:rPr lang="en-US" sz="3200" dirty="0" smtClean="0">
                <a:solidFill>
                  <a:srgbClr val="C00000"/>
                </a:solidFill>
                <a:latin typeface="Times New Roman" pitchFamily="18" charset="0"/>
                <a:cs typeface="Times New Roman" pitchFamily="18" charset="0"/>
              </a:rPr>
              <a:t>.</a:t>
            </a:r>
            <a:endParaRPr lang="en-US" sz="3200" dirty="0">
              <a:solidFill>
                <a:srgbClr val="C0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141" y="441037"/>
            <a:ext cx="2061296"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111" y="149732"/>
            <a:ext cx="2677680" cy="183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 Karaoke HD - Em Yêu Hòa Bình - Âm Nhạc Lớp 4 -- CD Chuẩn Bộ Giáo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15408" y="1340572"/>
            <a:ext cx="1021555" cy="640990"/>
          </a:xfrm>
          <a:prstGeom prst="rect">
            <a:avLst/>
          </a:prstGeom>
        </p:spPr>
      </p:pic>
    </p:spTree>
    <p:extLst>
      <p:ext uri="{BB962C8B-B14F-4D97-AF65-F5344CB8AC3E}">
        <p14:creationId xmlns:p14="http://schemas.microsoft.com/office/powerpoint/2010/main" val="332007006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636" y="154132"/>
            <a:ext cx="3225800"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6031" y="926377"/>
            <a:ext cx="3822700" cy="166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8581" y="30810"/>
            <a:ext cx="3657600" cy="133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4688" y="2665358"/>
            <a:ext cx="8427029" cy="3970318"/>
          </a:xfrm>
          <a:prstGeom prst="rect">
            <a:avLst/>
          </a:prstGeom>
        </p:spPr>
        <p:txBody>
          <a:bodyPr wrap="square">
            <a:spAutoFit/>
          </a:bodyPr>
          <a:lstStyle/>
          <a:p>
            <a:pPr algn="just"/>
            <a:r>
              <a:rPr lang="en-US" sz="2800" dirty="0" smtClean="0">
                <a:solidFill>
                  <a:srgbClr val="000099"/>
                </a:solidFill>
                <a:latin typeface="Times New Roman" pitchFamily="18" charset="0"/>
                <a:cs typeface="Times New Roman" pitchFamily="18" charset="0"/>
              </a:rPr>
              <a:t>     </a:t>
            </a:r>
            <a:r>
              <a:rPr lang="vi-VN" sz="2800" dirty="0" smtClean="0">
                <a:solidFill>
                  <a:srgbClr val="000099"/>
                </a:solidFill>
                <a:latin typeface="Times New Roman" pitchFamily="18" charset="0"/>
                <a:cs typeface="Times New Roman" pitchFamily="18" charset="0"/>
              </a:rPr>
              <a:t>Cùng </a:t>
            </a:r>
            <a:r>
              <a:rPr lang="vi-VN" sz="2800" dirty="0">
                <a:solidFill>
                  <a:srgbClr val="000099"/>
                </a:solidFill>
                <a:latin typeface="Times New Roman" pitchFamily="18" charset="0"/>
                <a:cs typeface="Times New Roman" pitchFamily="18" charset="0"/>
              </a:rPr>
              <a:t>đàn cùng hát vang </a:t>
            </a:r>
            <a:r>
              <a:rPr lang="vi-VN" sz="2800" dirty="0" smtClean="0">
                <a:solidFill>
                  <a:srgbClr val="000099"/>
                </a:solidFill>
                <a:latin typeface="Times New Roman" pitchFamily="18" charset="0"/>
                <a:cs typeface="Times New Roman" pitchFamily="18" charset="0"/>
              </a:rPr>
              <a:t>lừng, </a:t>
            </a:r>
            <a:r>
              <a:rPr lang="vi-VN" sz="2800" dirty="0">
                <a:solidFill>
                  <a:srgbClr val="000099"/>
                </a:solidFill>
                <a:latin typeface="Times New Roman" pitchFamily="18" charset="0"/>
                <a:cs typeface="Times New Roman" pitchFamily="18" charset="0"/>
              </a:rPr>
              <a:t>họp vào ngày Tết tưng bừng, nhịp nhàng cùng hát vui bên người thân. Nhớ mãi phút giây êm đềm, sống bên nhau bao bạn hiền, hát lên tình thiết tha lâu bền.</a:t>
            </a:r>
          </a:p>
          <a:p>
            <a:pPr algn="just"/>
            <a:endParaRPr lang="vi-VN" sz="2800" dirty="0">
              <a:solidFill>
                <a:srgbClr val="000099"/>
              </a:solidFill>
              <a:latin typeface="Times New Roman" pitchFamily="18" charset="0"/>
              <a:cs typeface="Times New Roman" pitchFamily="18" charset="0"/>
            </a:endParaRPr>
          </a:p>
          <a:p>
            <a:pPr algn="just"/>
            <a:r>
              <a:rPr lang="en-US" sz="2800" dirty="0" smtClean="0">
                <a:solidFill>
                  <a:srgbClr val="000099"/>
                </a:solidFill>
                <a:latin typeface="Times New Roman" pitchFamily="18" charset="0"/>
                <a:cs typeface="Times New Roman" pitchFamily="18" charset="0"/>
              </a:rPr>
              <a:t>     </a:t>
            </a:r>
            <a:r>
              <a:rPr lang="vi-VN" sz="2800" dirty="0" smtClean="0">
                <a:solidFill>
                  <a:srgbClr val="000099"/>
                </a:solidFill>
                <a:latin typeface="Times New Roman" pitchFamily="18" charset="0"/>
                <a:cs typeface="Times New Roman" pitchFamily="18" charset="0"/>
              </a:rPr>
              <a:t>Cùng </a:t>
            </a:r>
            <a:r>
              <a:rPr lang="vi-VN" sz="2800" dirty="0">
                <a:solidFill>
                  <a:srgbClr val="000099"/>
                </a:solidFill>
                <a:latin typeface="Times New Roman" pitchFamily="18" charset="0"/>
                <a:cs typeface="Times New Roman" pitchFamily="18" charset="0"/>
              </a:rPr>
              <a:t>đàn cùng hát vang </a:t>
            </a:r>
            <a:r>
              <a:rPr lang="vi-VN" sz="2800" dirty="0" smtClean="0">
                <a:solidFill>
                  <a:srgbClr val="000099"/>
                </a:solidFill>
                <a:latin typeface="Times New Roman" pitchFamily="18" charset="0"/>
                <a:cs typeface="Times New Roman" pitchFamily="18" charset="0"/>
              </a:rPr>
              <a:t>lừng, </a:t>
            </a:r>
            <a:r>
              <a:rPr lang="vi-VN" sz="2800" dirty="0">
                <a:solidFill>
                  <a:srgbClr val="000099"/>
                </a:solidFill>
                <a:latin typeface="Times New Roman" pitchFamily="18" charset="0"/>
                <a:cs typeface="Times New Roman" pitchFamily="18" charset="0"/>
              </a:rPr>
              <a:t>họp vào ngày Tết tưng bừng, nhịp nhàng cùng hát vui bên người thân. Nhớ mãi phút giây êm đềm, sống bên nhau bao bạn hiền, hát lên tình thiết tha lâu bền.</a:t>
            </a:r>
            <a:endParaRPr lang="en-US" sz="2800" dirty="0">
              <a:solidFill>
                <a:srgbClr val="000099"/>
              </a:solidFill>
              <a:latin typeface="Times New Roman" pitchFamily="18" charset="0"/>
              <a:cs typeface="Times New Roman" pitchFamily="18" charset="0"/>
            </a:endParaRPr>
          </a:p>
        </p:txBody>
      </p:sp>
      <p:pic>
        <p:nvPicPr>
          <p:cNvPr id="4" name="[KARAOKE] CHÚC MỪNG - CD CHUẨN BGD - ÂM NHẠC LỚP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0973" y="1465118"/>
            <a:ext cx="805872" cy="672883"/>
          </a:xfrm>
          <a:prstGeom prst="rect">
            <a:avLst/>
          </a:prstGeom>
        </p:spPr>
      </p:pic>
    </p:spTree>
    <p:extLst>
      <p:ext uri="{BB962C8B-B14F-4D97-AF65-F5344CB8AC3E}">
        <p14:creationId xmlns:p14="http://schemas.microsoft.com/office/powerpoint/2010/main" val="3326450292"/>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56" y="174481"/>
            <a:ext cx="3999489" cy="93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529936" y="1226126"/>
            <a:ext cx="4003428" cy="3757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C00000"/>
                </a:solidFill>
                <a:latin typeface="Times New Roman" pitchFamily="18" charset="0"/>
                <a:cs typeface="Times New Roman" pitchFamily="18" charset="0"/>
              </a:rPr>
              <a:t>     N</a:t>
            </a:r>
            <a:r>
              <a:rPr lang="vi-VN" sz="2400" dirty="0" smtClean="0">
                <a:solidFill>
                  <a:srgbClr val="C00000"/>
                </a:solidFill>
                <a:latin typeface="Times New Roman" pitchFamily="18" charset="0"/>
                <a:cs typeface="Times New Roman" pitchFamily="18" charset="0"/>
              </a:rPr>
              <a:t>gàn </a:t>
            </a:r>
            <a:r>
              <a:rPr lang="vi-VN" sz="2400" dirty="0">
                <a:solidFill>
                  <a:srgbClr val="C00000"/>
                </a:solidFill>
                <a:latin typeface="Times New Roman" pitchFamily="18" charset="0"/>
                <a:cs typeface="Times New Roman" pitchFamily="18" charset="0"/>
              </a:rPr>
              <a:t>dặm xa không ngăn anh em kết </a:t>
            </a:r>
            <a:r>
              <a:rPr lang="vi-VN" sz="2400" dirty="0" smtClean="0">
                <a:solidFill>
                  <a:srgbClr val="C00000"/>
                </a:solidFill>
                <a:latin typeface="Times New Roman" pitchFamily="18" charset="0"/>
                <a:cs typeface="Times New Roman" pitchFamily="18" charset="0"/>
              </a:rPr>
              <a:t>đoàn</a:t>
            </a:r>
            <a:r>
              <a:rPr lang="en-US" sz="2400" dirty="0" smtClean="0">
                <a:solidFill>
                  <a:srgbClr val="C00000"/>
                </a:solidFill>
                <a:latin typeface="Times New Roman" pitchFamily="18" charset="0"/>
                <a:cs typeface="Times New Roman" pitchFamily="18" charset="0"/>
              </a:rPr>
              <a:t>. </a:t>
            </a:r>
            <a:r>
              <a:rPr lang="vi-VN" sz="2400" dirty="0" smtClean="0">
                <a:solidFill>
                  <a:srgbClr val="C00000"/>
                </a:solidFill>
                <a:latin typeface="Times New Roman" pitchFamily="18" charset="0"/>
                <a:cs typeface="Times New Roman" pitchFamily="18" charset="0"/>
              </a:rPr>
              <a:t>Biên </a:t>
            </a:r>
            <a:r>
              <a:rPr lang="vi-VN" sz="2400" dirty="0">
                <a:solidFill>
                  <a:srgbClr val="C00000"/>
                </a:solidFill>
                <a:latin typeface="Times New Roman" pitchFamily="18" charset="0"/>
                <a:cs typeface="Times New Roman" pitchFamily="18" charset="0"/>
              </a:rPr>
              <a:t>giới sâu không ngăn mối dây thâm </a:t>
            </a:r>
            <a:r>
              <a:rPr lang="vi-VN" sz="2400" dirty="0" smtClean="0">
                <a:solidFill>
                  <a:srgbClr val="C00000"/>
                </a:solidFill>
                <a:latin typeface="Times New Roman" pitchFamily="18" charset="0"/>
                <a:cs typeface="Times New Roman" pitchFamily="18" charset="0"/>
              </a:rPr>
              <a:t>tình</a:t>
            </a:r>
            <a:r>
              <a:rPr lang="en-US" sz="2400" dirty="0" smtClean="0">
                <a:solidFill>
                  <a:srgbClr val="C00000"/>
                </a:solidFill>
                <a:latin typeface="Times New Roman" pitchFamily="18" charset="0"/>
                <a:cs typeface="Times New Roman" pitchFamily="18" charset="0"/>
              </a:rPr>
              <a:t>. </a:t>
            </a:r>
            <a:r>
              <a:rPr lang="vi-VN" sz="2400" dirty="0" smtClean="0">
                <a:solidFill>
                  <a:srgbClr val="C00000"/>
                </a:solidFill>
                <a:latin typeface="Times New Roman" pitchFamily="18" charset="0"/>
                <a:cs typeface="Times New Roman" pitchFamily="18" charset="0"/>
              </a:rPr>
              <a:t>Loài </a:t>
            </a:r>
            <a:r>
              <a:rPr lang="vi-VN" sz="2400" dirty="0">
                <a:solidFill>
                  <a:srgbClr val="C00000"/>
                </a:solidFill>
                <a:latin typeface="Times New Roman" pitchFamily="18" charset="0"/>
                <a:cs typeface="Times New Roman" pitchFamily="18" charset="0"/>
              </a:rPr>
              <a:t>giặc kia không ngăn tình yêu chứa </a:t>
            </a:r>
            <a:r>
              <a:rPr lang="vi-VN" sz="2400" dirty="0" smtClean="0">
                <a:solidFill>
                  <a:srgbClr val="C00000"/>
                </a:solidFill>
                <a:latin typeface="Times New Roman" pitchFamily="18" charset="0"/>
                <a:cs typeface="Times New Roman" pitchFamily="18" charset="0"/>
              </a:rPr>
              <a:t>chan</a:t>
            </a:r>
            <a:r>
              <a:rPr lang="en-US" sz="2400" dirty="0">
                <a:solidFill>
                  <a:srgbClr val="C00000"/>
                </a:solidFill>
                <a:latin typeface="Times New Roman" pitchFamily="18" charset="0"/>
                <a:cs typeface="Times New Roman" pitchFamily="18" charset="0"/>
              </a:rPr>
              <a:t>.</a:t>
            </a:r>
            <a:r>
              <a:rPr lang="en-US" sz="2400" dirty="0" smtClean="0">
                <a:solidFill>
                  <a:srgbClr val="C00000"/>
                </a:solidFill>
                <a:latin typeface="Times New Roman" pitchFamily="18" charset="0"/>
                <a:cs typeface="Times New Roman" pitchFamily="18" charset="0"/>
              </a:rPr>
              <a:t> </a:t>
            </a:r>
            <a:r>
              <a:rPr lang="vi-VN" sz="2400" dirty="0" smtClean="0">
                <a:solidFill>
                  <a:srgbClr val="C00000"/>
                </a:solidFill>
                <a:latin typeface="Times New Roman" pitchFamily="18" charset="0"/>
                <a:cs typeface="Times New Roman" pitchFamily="18" charset="0"/>
              </a:rPr>
              <a:t>Của </a:t>
            </a:r>
            <a:r>
              <a:rPr lang="vi-VN" sz="2400" dirty="0">
                <a:solidFill>
                  <a:srgbClr val="C00000"/>
                </a:solidFill>
                <a:latin typeface="Times New Roman" pitchFamily="18" charset="0"/>
                <a:cs typeface="Times New Roman" pitchFamily="18" charset="0"/>
              </a:rPr>
              <a:t>đoàn thiếu nhi hằng mong yên vui thái bình.</a:t>
            </a:r>
          </a:p>
          <a:p>
            <a:endParaRPr lang="vi-VN" sz="2000" dirty="0">
              <a:solidFill>
                <a:srgbClr val="C00000"/>
              </a:solidFill>
              <a:latin typeface="Times New Roman" pitchFamily="18" charset="0"/>
              <a:cs typeface="Times New Roman" pitchFamily="18" charset="0"/>
            </a:endParaRPr>
          </a:p>
          <a:p>
            <a:pPr algn="ctr"/>
            <a:endParaRPr lang="en-US" dirty="0"/>
          </a:p>
        </p:txBody>
      </p:sp>
      <p:sp>
        <p:nvSpPr>
          <p:cNvPr id="4" name="Rounded Rectangle 3"/>
          <p:cNvSpPr/>
          <p:nvPr/>
        </p:nvSpPr>
        <p:spPr>
          <a:xfrm>
            <a:off x="4748644" y="374073"/>
            <a:ext cx="4229101" cy="617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solidFill>
                <a:srgbClr val="25408F"/>
              </a:solidFill>
              <a:latin typeface="Times New Roman" pitchFamily="18" charset="0"/>
              <a:cs typeface="Times New Roman" pitchFamily="18" charset="0"/>
            </a:endParaRPr>
          </a:p>
          <a:p>
            <a:r>
              <a:rPr lang="en-US" sz="2400" dirty="0" smtClean="0">
                <a:solidFill>
                  <a:srgbClr val="25408F"/>
                </a:solidFill>
                <a:latin typeface="Times New Roman" pitchFamily="18" charset="0"/>
                <a:cs typeface="Times New Roman" pitchFamily="18" charset="0"/>
              </a:rPr>
              <a:t>     </a:t>
            </a:r>
            <a:r>
              <a:rPr lang="vi-VN" sz="2400" dirty="0" smtClean="0">
                <a:solidFill>
                  <a:srgbClr val="25408F"/>
                </a:solidFill>
                <a:latin typeface="Times New Roman" pitchFamily="18" charset="0"/>
                <a:cs typeface="Times New Roman" pitchFamily="18" charset="0"/>
              </a:rPr>
              <a:t>Vui </a:t>
            </a:r>
            <a:r>
              <a:rPr lang="vi-VN" sz="2400" dirty="0">
                <a:solidFill>
                  <a:srgbClr val="25408F"/>
                </a:solidFill>
                <a:latin typeface="Times New Roman" pitchFamily="18" charset="0"/>
                <a:cs typeface="Times New Roman" pitchFamily="18" charset="0"/>
              </a:rPr>
              <a:t>liên hoan thiếu nhi thế </a:t>
            </a:r>
            <a:r>
              <a:rPr lang="vi-VN" sz="2400" dirty="0" smtClean="0">
                <a:solidFill>
                  <a:srgbClr val="25408F"/>
                </a:solidFill>
                <a:latin typeface="Times New Roman" pitchFamily="18" charset="0"/>
                <a:cs typeface="Times New Roman" pitchFamily="18" charset="0"/>
              </a:rPr>
              <a:t>giới</a:t>
            </a:r>
            <a:r>
              <a:rPr lang="en-US" sz="2400" dirty="0" smtClean="0">
                <a:solidFill>
                  <a:srgbClr val="25408F"/>
                </a:solidFill>
                <a:latin typeface="Times New Roman" pitchFamily="18" charset="0"/>
                <a:cs typeface="Times New Roman" pitchFamily="18" charset="0"/>
              </a:rPr>
              <a:t>. </a:t>
            </a:r>
            <a:r>
              <a:rPr lang="vi-VN" sz="2400" dirty="0" smtClean="0">
                <a:solidFill>
                  <a:srgbClr val="25408F"/>
                </a:solidFill>
                <a:latin typeface="Times New Roman" pitchFamily="18" charset="0"/>
                <a:cs typeface="Times New Roman" pitchFamily="18" charset="0"/>
              </a:rPr>
              <a:t>Ta </a:t>
            </a:r>
            <a:r>
              <a:rPr lang="vi-VN" sz="2400" dirty="0">
                <a:solidFill>
                  <a:srgbClr val="25408F"/>
                </a:solidFill>
                <a:latin typeface="Times New Roman" pitchFamily="18" charset="0"/>
                <a:cs typeface="Times New Roman" pitchFamily="18" charset="0"/>
              </a:rPr>
              <a:t>ca hát vang lên niềm </a:t>
            </a:r>
            <a:r>
              <a:rPr lang="vi-VN" sz="2400" dirty="0" smtClean="0">
                <a:solidFill>
                  <a:srgbClr val="25408F"/>
                </a:solidFill>
                <a:latin typeface="Times New Roman" pitchFamily="18" charset="0"/>
                <a:cs typeface="Times New Roman" pitchFamily="18" charset="0"/>
              </a:rPr>
              <a:t>vui</a:t>
            </a:r>
            <a:r>
              <a:rPr lang="en-US" sz="2400" dirty="0" smtClean="0">
                <a:solidFill>
                  <a:srgbClr val="25408F"/>
                </a:solidFill>
                <a:latin typeface="Times New Roman" pitchFamily="18" charset="0"/>
                <a:cs typeface="Times New Roman" pitchFamily="18" charset="0"/>
              </a:rPr>
              <a:t>. </a:t>
            </a:r>
            <a:r>
              <a:rPr lang="vi-VN" sz="2400" dirty="0" smtClean="0">
                <a:solidFill>
                  <a:srgbClr val="25408F"/>
                </a:solidFill>
                <a:latin typeface="Times New Roman" pitchFamily="18" charset="0"/>
                <a:cs typeface="Times New Roman" pitchFamily="18" charset="0"/>
              </a:rPr>
              <a:t>Ca </a:t>
            </a:r>
            <a:r>
              <a:rPr lang="vi-VN" sz="2400" dirty="0">
                <a:solidFill>
                  <a:srgbClr val="25408F"/>
                </a:solidFill>
                <a:latin typeface="Times New Roman" pitchFamily="18" charset="0"/>
                <a:cs typeface="Times New Roman" pitchFamily="18" charset="0"/>
              </a:rPr>
              <a:t>vang lên vang lên tay tay nắm qua biển </a:t>
            </a:r>
            <a:r>
              <a:rPr lang="vi-VN" sz="2400" dirty="0" smtClean="0">
                <a:solidFill>
                  <a:srgbClr val="25408F"/>
                </a:solidFill>
                <a:latin typeface="Times New Roman" pitchFamily="18" charset="0"/>
                <a:cs typeface="Times New Roman" pitchFamily="18" charset="0"/>
              </a:rPr>
              <a:t>núi</a:t>
            </a:r>
            <a:r>
              <a:rPr lang="en-US" sz="2400" dirty="0" smtClean="0">
                <a:solidFill>
                  <a:srgbClr val="25408F"/>
                </a:solidFill>
                <a:latin typeface="Times New Roman" pitchFamily="18" charset="0"/>
                <a:cs typeface="Times New Roman" pitchFamily="18" charset="0"/>
              </a:rPr>
              <a:t>. </a:t>
            </a:r>
            <a:r>
              <a:rPr lang="vi-VN" sz="2400" dirty="0" smtClean="0">
                <a:solidFill>
                  <a:srgbClr val="25408F"/>
                </a:solidFill>
                <a:latin typeface="Times New Roman" pitchFamily="18" charset="0"/>
                <a:cs typeface="Times New Roman" pitchFamily="18" charset="0"/>
              </a:rPr>
              <a:t>Trong </a:t>
            </a:r>
            <a:r>
              <a:rPr lang="vi-VN" sz="2400" dirty="0">
                <a:solidFill>
                  <a:srgbClr val="25408F"/>
                </a:solidFill>
                <a:latin typeface="Times New Roman" pitchFamily="18" charset="0"/>
                <a:cs typeface="Times New Roman" pitchFamily="18" charset="0"/>
              </a:rPr>
              <a:t>tương lai tươi sáng tiến lên theo nhịp </a:t>
            </a:r>
            <a:r>
              <a:rPr lang="vi-VN" sz="2400" dirty="0" smtClean="0">
                <a:solidFill>
                  <a:srgbClr val="25408F"/>
                </a:solidFill>
                <a:latin typeface="Times New Roman" pitchFamily="18" charset="0"/>
                <a:cs typeface="Times New Roman" pitchFamily="18" charset="0"/>
              </a:rPr>
              <a:t>đời</a:t>
            </a:r>
            <a:r>
              <a:rPr lang="en-US" sz="2400" dirty="0" smtClean="0">
                <a:solidFill>
                  <a:srgbClr val="25408F"/>
                </a:solidFill>
                <a:latin typeface="Times New Roman" pitchFamily="18" charset="0"/>
                <a:cs typeface="Times New Roman" pitchFamily="18" charset="0"/>
              </a:rPr>
              <a:t>. </a:t>
            </a:r>
            <a:r>
              <a:rPr lang="vi-VN" sz="2400" dirty="0" smtClean="0">
                <a:solidFill>
                  <a:srgbClr val="25408F"/>
                </a:solidFill>
                <a:latin typeface="Times New Roman" pitchFamily="18" charset="0"/>
                <a:cs typeface="Times New Roman" pitchFamily="18" charset="0"/>
              </a:rPr>
              <a:t>Vang </a:t>
            </a:r>
            <a:r>
              <a:rPr lang="vi-VN" sz="2400" dirty="0">
                <a:solidFill>
                  <a:srgbClr val="25408F"/>
                </a:solidFill>
                <a:latin typeface="Times New Roman" pitchFamily="18" charset="0"/>
                <a:cs typeface="Times New Roman" pitchFamily="18" charset="0"/>
              </a:rPr>
              <a:t>khúc ca yêu đời.</a:t>
            </a:r>
          </a:p>
          <a:p>
            <a:endParaRPr lang="vi-VN" sz="2400" dirty="0">
              <a:solidFill>
                <a:schemeClr val="accent5">
                  <a:lumMod val="10000"/>
                </a:schemeClr>
              </a:solidFill>
              <a:latin typeface="Times New Roman" pitchFamily="18" charset="0"/>
              <a:cs typeface="Times New Roman" pitchFamily="18" charset="0"/>
            </a:endParaRPr>
          </a:p>
          <a:p>
            <a:r>
              <a:rPr lang="en-US" sz="2400" dirty="0" smtClean="0">
                <a:solidFill>
                  <a:srgbClr val="C00000"/>
                </a:solidFill>
                <a:latin typeface="Times New Roman" pitchFamily="18" charset="0"/>
                <a:cs typeface="Times New Roman" pitchFamily="18" charset="0"/>
              </a:rPr>
              <a:t>     </a:t>
            </a:r>
            <a:r>
              <a:rPr lang="vi-VN" sz="2400" dirty="0" smtClean="0">
                <a:solidFill>
                  <a:srgbClr val="C00000"/>
                </a:solidFill>
                <a:latin typeface="Times New Roman" pitchFamily="18" charset="0"/>
                <a:cs typeface="Times New Roman" pitchFamily="18" charset="0"/>
              </a:rPr>
              <a:t>Vàng </a:t>
            </a:r>
            <a:r>
              <a:rPr lang="vi-VN" sz="2400" dirty="0">
                <a:solidFill>
                  <a:srgbClr val="C00000"/>
                </a:solidFill>
                <a:latin typeface="Times New Roman" pitchFamily="18" charset="0"/>
                <a:cs typeface="Times New Roman" pitchFamily="18" charset="0"/>
              </a:rPr>
              <a:t>đen trắng nước da không chia tấm </a:t>
            </a:r>
            <a:r>
              <a:rPr lang="vi-VN" sz="2400" dirty="0" smtClean="0">
                <a:solidFill>
                  <a:srgbClr val="C00000"/>
                </a:solidFill>
                <a:latin typeface="Times New Roman" pitchFamily="18" charset="0"/>
                <a:cs typeface="Times New Roman" pitchFamily="18" charset="0"/>
              </a:rPr>
              <a:t>lòng</a:t>
            </a:r>
            <a:r>
              <a:rPr lang="en-US" sz="2400" dirty="0" smtClean="0">
                <a:solidFill>
                  <a:srgbClr val="C00000"/>
                </a:solidFill>
                <a:latin typeface="Times New Roman" pitchFamily="18" charset="0"/>
                <a:cs typeface="Times New Roman" pitchFamily="18" charset="0"/>
              </a:rPr>
              <a:t>. </a:t>
            </a:r>
            <a:r>
              <a:rPr lang="vi-VN" sz="2400" dirty="0" smtClean="0">
                <a:solidFill>
                  <a:srgbClr val="C00000"/>
                </a:solidFill>
                <a:latin typeface="Times New Roman" pitchFamily="18" charset="0"/>
                <a:cs typeface="Times New Roman" pitchFamily="18" charset="0"/>
              </a:rPr>
              <a:t>Cơn </a:t>
            </a:r>
            <a:r>
              <a:rPr lang="vi-VN" sz="2400" dirty="0">
                <a:solidFill>
                  <a:srgbClr val="C00000"/>
                </a:solidFill>
                <a:latin typeface="Times New Roman" pitchFamily="18" charset="0"/>
                <a:cs typeface="Times New Roman" pitchFamily="18" charset="0"/>
              </a:rPr>
              <a:t>chiến chinh không ngăn chúng ta trao </a:t>
            </a:r>
            <a:r>
              <a:rPr lang="vi-VN" sz="2400" dirty="0" smtClean="0">
                <a:solidFill>
                  <a:srgbClr val="C00000"/>
                </a:solidFill>
                <a:latin typeface="Times New Roman" pitchFamily="18" charset="0"/>
                <a:cs typeface="Times New Roman" pitchFamily="18" charset="0"/>
              </a:rPr>
              <a:t>tình</a:t>
            </a:r>
            <a:r>
              <a:rPr lang="en-US" sz="2400" dirty="0" smtClean="0">
                <a:solidFill>
                  <a:srgbClr val="C00000"/>
                </a:solidFill>
                <a:latin typeface="Times New Roman" pitchFamily="18" charset="0"/>
                <a:cs typeface="Times New Roman" pitchFamily="18" charset="0"/>
              </a:rPr>
              <a:t>. </a:t>
            </a:r>
            <a:r>
              <a:rPr lang="vi-VN" sz="2400" dirty="0" smtClean="0">
                <a:solidFill>
                  <a:srgbClr val="C00000"/>
                </a:solidFill>
                <a:latin typeface="Times New Roman" pitchFamily="18" charset="0"/>
                <a:cs typeface="Times New Roman" pitchFamily="18" charset="0"/>
              </a:rPr>
              <a:t>Cùm </a:t>
            </a:r>
            <a:r>
              <a:rPr lang="vi-VN" sz="2400" dirty="0">
                <a:solidFill>
                  <a:srgbClr val="C00000"/>
                </a:solidFill>
                <a:latin typeface="Times New Roman" pitchFamily="18" charset="0"/>
                <a:cs typeface="Times New Roman" pitchFamily="18" charset="0"/>
              </a:rPr>
              <a:t>hoặc gông không ngăn lòng ta ước </a:t>
            </a:r>
            <a:r>
              <a:rPr lang="vi-VN" sz="2400" dirty="0" smtClean="0">
                <a:solidFill>
                  <a:srgbClr val="C00000"/>
                </a:solidFill>
                <a:latin typeface="Times New Roman" pitchFamily="18" charset="0"/>
                <a:cs typeface="Times New Roman" pitchFamily="18" charset="0"/>
              </a:rPr>
              <a:t>mong</a:t>
            </a:r>
            <a:r>
              <a:rPr lang="en-US" sz="2400" dirty="0" smtClean="0">
                <a:solidFill>
                  <a:srgbClr val="C00000"/>
                </a:solidFill>
                <a:latin typeface="Times New Roman" pitchFamily="18" charset="0"/>
                <a:cs typeface="Times New Roman" pitchFamily="18" charset="0"/>
              </a:rPr>
              <a:t>. </a:t>
            </a:r>
            <a:r>
              <a:rPr lang="vi-VN" sz="2400" dirty="0" smtClean="0">
                <a:solidFill>
                  <a:srgbClr val="C00000"/>
                </a:solidFill>
                <a:latin typeface="Times New Roman" pitchFamily="18" charset="0"/>
                <a:cs typeface="Times New Roman" pitchFamily="18" charset="0"/>
              </a:rPr>
              <a:t>Một </a:t>
            </a:r>
            <a:r>
              <a:rPr lang="vi-VN" sz="2400" dirty="0">
                <a:solidFill>
                  <a:srgbClr val="C00000"/>
                </a:solidFill>
                <a:latin typeface="Times New Roman" pitchFamily="18" charset="0"/>
                <a:cs typeface="Times New Roman" pitchFamily="18" charset="0"/>
              </a:rPr>
              <a:t>ngày sáng tươi cùng nhau liên hoan thái bình</a:t>
            </a:r>
            <a:r>
              <a:rPr lang="vi-VN" sz="2400" dirty="0" smtClean="0">
                <a:solidFill>
                  <a:srgbClr val="C00000"/>
                </a:solidFill>
                <a:latin typeface="Times New Roman" pitchFamily="18" charset="0"/>
                <a:cs typeface="Times New Roman" pitchFamily="18" charset="0"/>
              </a:rPr>
              <a:t>.</a:t>
            </a:r>
            <a:r>
              <a:rPr lang="en-US" sz="2400" dirty="0" smtClean="0">
                <a:solidFill>
                  <a:srgbClr val="C00000"/>
                </a:solidFill>
                <a:latin typeface="Times New Roman" pitchFamily="18" charset="0"/>
                <a:cs typeface="Times New Roman" pitchFamily="18" charset="0"/>
              </a:rPr>
              <a:t> (</a:t>
            </a:r>
            <a:r>
              <a:rPr lang="vi-VN" sz="2400" dirty="0" smtClean="0">
                <a:solidFill>
                  <a:srgbClr val="25408F"/>
                </a:solidFill>
                <a:latin typeface="Times New Roman" pitchFamily="18" charset="0"/>
                <a:cs typeface="Times New Roman" pitchFamily="18" charset="0"/>
              </a:rPr>
              <a:t>Vui </a:t>
            </a:r>
            <a:r>
              <a:rPr lang="vi-VN" sz="2400" dirty="0">
                <a:solidFill>
                  <a:srgbClr val="25408F"/>
                </a:solidFill>
                <a:latin typeface="Times New Roman" pitchFamily="18" charset="0"/>
                <a:cs typeface="Times New Roman" pitchFamily="18" charset="0"/>
              </a:rPr>
              <a:t>liên hoan </a:t>
            </a:r>
            <a:r>
              <a:rPr lang="en-US" sz="2400" dirty="0" smtClean="0">
                <a:solidFill>
                  <a:srgbClr val="C00000"/>
                </a:solidFill>
                <a:latin typeface="Times New Roman" pitchFamily="18" charset="0"/>
                <a:cs typeface="Times New Roman" pitchFamily="18" charset="0"/>
              </a:rPr>
              <a:t>...)</a:t>
            </a:r>
            <a:endParaRPr lang="en-US" sz="2400" dirty="0">
              <a:solidFill>
                <a:srgbClr val="C00000"/>
              </a:solidFill>
              <a:latin typeface="Times New Roman" pitchFamily="18" charset="0"/>
              <a:cs typeface="Times New Roman" pitchFamily="18" charset="0"/>
            </a:endParaRPr>
          </a:p>
          <a:p>
            <a:pPr algn="ctr"/>
            <a:endParaRPr lang="en-US" dirty="0"/>
          </a:p>
        </p:txBody>
      </p:sp>
      <p:pic>
        <p:nvPicPr>
          <p:cNvPr id="5" name="- Karaoke HD - Thiếu Nhi Thế Giới Liên Hoan - Âm Nhạc Lớp 4 -- CD Chuẩn Bộ Giáo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5599" y="5122718"/>
            <a:ext cx="1013689" cy="801399"/>
          </a:xfrm>
          <a:prstGeom prst="rect">
            <a:avLst/>
          </a:prstGeom>
        </p:spPr>
      </p:pic>
    </p:spTree>
    <p:extLst>
      <p:ext uri="{BB962C8B-B14F-4D97-AF65-F5344CB8AC3E}">
        <p14:creationId xmlns:p14="http://schemas.microsoft.com/office/powerpoint/2010/main" val="332007006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9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9" descr="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391" y="5337563"/>
            <a:ext cx="6916279" cy="142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386" name="Object 10"/>
          <p:cNvGraphicFramePr>
            <a:graphicFrameLocks noGrp="1" noChangeAspect="1"/>
          </p:cNvGraphicFramePr>
          <p:nvPr>
            <p:ph/>
          </p:nvPr>
        </p:nvGraphicFramePr>
        <p:xfrm>
          <a:off x="1564922" y="191075"/>
          <a:ext cx="6390040" cy="936579"/>
        </p:xfrm>
        <a:graphic>
          <a:graphicData uri="http://schemas.openxmlformats.org/presentationml/2006/ole">
            <mc:AlternateContent xmlns:mc="http://schemas.openxmlformats.org/markup-compatibility/2006">
              <mc:Choice xmlns:v="urn:schemas-microsoft-com:vml" Requires="v">
                <p:oleObj spid="_x0000_s1029" name="CorelDRAW" r:id="rId4" imgW="3177479" imgH="2387194" progId="CorelDRAW.Graphic.12">
                  <p:embed/>
                </p:oleObj>
              </mc:Choice>
              <mc:Fallback>
                <p:oleObj name="CorelDRAW" r:id="rId4" imgW="3177479" imgH="2387194" progId="CorelDRAW.Graphic.12">
                  <p:embed/>
                  <p:pic>
                    <p:nvPicPr>
                      <p:cNvPr id="101386" name="Object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4922" y="191075"/>
                        <a:ext cx="6390040" cy="93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89" name="WordArt 13"/>
          <p:cNvSpPr>
            <a:spLocks noChangeArrowheads="1" noChangeShapeType="1" noTextEdit="1"/>
          </p:cNvSpPr>
          <p:nvPr/>
        </p:nvSpPr>
        <p:spPr bwMode="auto">
          <a:xfrm>
            <a:off x="2353887" y="1045516"/>
            <a:ext cx="5638271" cy="1240419"/>
          </a:xfrm>
          <a:prstGeom prst="rect">
            <a:avLst/>
          </a:prstGeom>
        </p:spPr>
        <p:txBody>
          <a:bodyPr wrap="none" fromWordArt="1">
            <a:prstTxWarp prst="textPlain">
              <a:avLst>
                <a:gd name="adj" fmla="val 50000"/>
              </a:avLst>
            </a:prstTxWarp>
          </a:bodyPr>
          <a:lstStyle/>
          <a:p>
            <a:pPr algn="ctr"/>
            <a:r>
              <a:rPr lang="en-US" sz="3946"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Củng</a:t>
            </a:r>
            <a:r>
              <a:rPr lang="en-US" sz="3946" b="1"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946"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cố</a:t>
            </a:r>
            <a:r>
              <a:rPr lang="en-US" sz="3946" b="1"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946"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dặn</a:t>
            </a:r>
            <a:r>
              <a:rPr lang="en-US" sz="3946" b="1"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946"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dò</a:t>
            </a:r>
            <a:endParaRPr lang="en-US" sz="3946" b="1"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30725" name="Picture 7"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3" y="-1"/>
            <a:ext cx="1278008" cy="150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804609" y="75177"/>
            <a:ext cx="1353185" cy="120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3794" y="5412740"/>
            <a:ext cx="1428362" cy="127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0" descr="POINSE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7954963" y="5262386"/>
            <a:ext cx="1127654" cy="150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9" descr="Notes-02-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49921" y="1052670"/>
            <a:ext cx="1428362" cy="135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0" name="Group 8"/>
          <p:cNvGrpSpPr>
            <a:grpSpLocks/>
          </p:cNvGrpSpPr>
          <p:nvPr/>
        </p:nvGrpSpPr>
        <p:grpSpPr bwMode="auto">
          <a:xfrm>
            <a:off x="61384" y="-150354"/>
            <a:ext cx="9021233" cy="6916279"/>
            <a:chOff x="0" y="0"/>
            <a:chExt cx="5760" cy="4320"/>
          </a:xfrm>
        </p:grpSpPr>
        <p:pic>
          <p:nvPicPr>
            <p:cNvPr id="30731" name="Picture 9" descr="Picture1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32" y="48"/>
              <a:ext cx="494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0" descr="Picture1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336" y="4272"/>
              <a:ext cx="494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1" descr="Picture1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flipV="1">
              <a:off x="-1857" y="2097"/>
              <a:ext cx="384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12" descr="Picture1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flipV="1">
              <a:off x="3748" y="2125"/>
              <a:ext cx="3898"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13" descr="Picture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0" y="3696"/>
              <a:ext cx="624"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14" descr="Picture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5136" y="3698"/>
              <a:ext cx="624"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15" descr="Picture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185" y="0"/>
              <a:ext cx="57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16" descr="Picture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576"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36561" y="2656628"/>
            <a:ext cx="8823110" cy="830997"/>
          </a:xfrm>
          <a:prstGeom prst="rect">
            <a:avLst/>
          </a:prstGeom>
        </p:spPr>
        <p:txBody>
          <a:bodyPr wrap="square">
            <a:spAutoFit/>
          </a:bodyPr>
          <a:lstStyle/>
          <a:p>
            <a:pPr algn="ctr"/>
            <a:r>
              <a:rPr lang="en-US" altLang="en-US" sz="2400" b="1" i="1" dirty="0" err="1" smtClean="0">
                <a:solidFill>
                  <a:srgbClr val="0000FF"/>
                </a:solidFill>
              </a:rPr>
              <a:t>Các</a:t>
            </a:r>
            <a:r>
              <a:rPr lang="en-US" altLang="en-US" sz="2400" b="1" i="1" dirty="0" smtClean="0">
                <a:solidFill>
                  <a:srgbClr val="0000FF"/>
                </a:solidFill>
              </a:rPr>
              <a:t> </a:t>
            </a:r>
            <a:r>
              <a:rPr lang="en-US" altLang="en-US" sz="2400" b="1" i="1" dirty="0" err="1" smtClean="0">
                <a:solidFill>
                  <a:srgbClr val="0000FF"/>
                </a:solidFill>
              </a:rPr>
              <a:t>em</a:t>
            </a:r>
            <a:r>
              <a:rPr lang="en-US" altLang="en-US" sz="2400" b="1" i="1" dirty="0" smtClean="0">
                <a:solidFill>
                  <a:srgbClr val="0000FF"/>
                </a:solidFill>
              </a:rPr>
              <a:t> </a:t>
            </a:r>
            <a:r>
              <a:rPr lang="en-US" altLang="en-US" sz="2400" b="1" i="1" dirty="0" err="1" smtClean="0">
                <a:solidFill>
                  <a:srgbClr val="0000FF"/>
                </a:solidFill>
              </a:rPr>
              <a:t>mở</a:t>
            </a:r>
            <a:r>
              <a:rPr lang="en-US" altLang="en-US" sz="2400" b="1" i="1" dirty="0" smtClean="0">
                <a:solidFill>
                  <a:srgbClr val="0000FF"/>
                </a:solidFill>
              </a:rPr>
              <a:t> </a:t>
            </a:r>
            <a:r>
              <a:rPr lang="en-US" altLang="en-US" sz="2400" b="1" i="1" dirty="0" err="1" smtClean="0">
                <a:solidFill>
                  <a:srgbClr val="0000FF"/>
                </a:solidFill>
              </a:rPr>
              <a:t>sách</a:t>
            </a:r>
            <a:r>
              <a:rPr lang="en-US" altLang="en-US" sz="2400" b="1" i="1" dirty="0" smtClean="0">
                <a:solidFill>
                  <a:srgbClr val="0000FF"/>
                </a:solidFill>
              </a:rPr>
              <a:t> </a:t>
            </a:r>
            <a:r>
              <a:rPr lang="en-US" altLang="en-US" sz="2400" b="1" i="1" dirty="0" err="1" smtClean="0">
                <a:solidFill>
                  <a:srgbClr val="0000FF"/>
                </a:solidFill>
              </a:rPr>
              <a:t>giáo</a:t>
            </a:r>
            <a:r>
              <a:rPr lang="en-US" altLang="en-US" sz="2400" b="1" i="1" dirty="0" smtClean="0">
                <a:solidFill>
                  <a:srgbClr val="0000FF"/>
                </a:solidFill>
              </a:rPr>
              <a:t> </a:t>
            </a:r>
            <a:r>
              <a:rPr lang="en-US" altLang="en-US" sz="2400" b="1" i="1" dirty="0" err="1" smtClean="0">
                <a:solidFill>
                  <a:srgbClr val="0000FF"/>
                </a:solidFill>
              </a:rPr>
              <a:t>khoa</a:t>
            </a:r>
            <a:r>
              <a:rPr lang="en-US" altLang="en-US" sz="2400" b="1" i="1" dirty="0" smtClean="0">
                <a:solidFill>
                  <a:srgbClr val="0000FF"/>
                </a:solidFill>
              </a:rPr>
              <a:t> </a:t>
            </a:r>
            <a:r>
              <a:rPr lang="en-US" altLang="en-US" sz="2400" b="1" i="1" dirty="0" err="1" smtClean="0">
                <a:solidFill>
                  <a:srgbClr val="0000FF"/>
                </a:solidFill>
              </a:rPr>
              <a:t>Âm</a:t>
            </a:r>
            <a:r>
              <a:rPr lang="en-US" altLang="en-US" sz="2400" b="1" i="1" dirty="0" smtClean="0">
                <a:solidFill>
                  <a:srgbClr val="0000FF"/>
                </a:solidFill>
              </a:rPr>
              <a:t> </a:t>
            </a:r>
            <a:r>
              <a:rPr lang="en-US" altLang="en-US" sz="2400" b="1" i="1" dirty="0" err="1" smtClean="0">
                <a:solidFill>
                  <a:srgbClr val="0000FF"/>
                </a:solidFill>
              </a:rPr>
              <a:t>nhạc</a:t>
            </a:r>
            <a:r>
              <a:rPr lang="en-US" altLang="en-US" sz="2400" b="1" i="1" dirty="0" smtClean="0">
                <a:solidFill>
                  <a:srgbClr val="0000FF"/>
                </a:solidFill>
              </a:rPr>
              <a:t>  – </a:t>
            </a:r>
            <a:r>
              <a:rPr lang="en-US" altLang="en-US" sz="2400" b="1" i="1" dirty="0" err="1" smtClean="0">
                <a:solidFill>
                  <a:srgbClr val="0000FF"/>
                </a:solidFill>
              </a:rPr>
              <a:t>Trang</a:t>
            </a:r>
            <a:r>
              <a:rPr lang="en-US" altLang="en-US" sz="2400" b="1" i="1" dirty="0" smtClean="0">
                <a:solidFill>
                  <a:srgbClr val="0000FF"/>
                </a:solidFill>
              </a:rPr>
              <a:t> 4,</a:t>
            </a:r>
          </a:p>
          <a:p>
            <a:pPr algn="ctr"/>
            <a:r>
              <a:rPr lang="en-US" altLang="en-US" sz="2400" b="1" i="1" dirty="0" smtClean="0">
                <a:solidFill>
                  <a:srgbClr val="0000FF"/>
                </a:solidFill>
              </a:rPr>
              <a:t> </a:t>
            </a:r>
            <a:r>
              <a:rPr lang="en-US" altLang="en-US" sz="2400" b="1" i="1" dirty="0" err="1" smtClean="0">
                <a:solidFill>
                  <a:srgbClr val="0000FF"/>
                </a:solidFill>
              </a:rPr>
              <a:t>đọc</a:t>
            </a:r>
            <a:r>
              <a:rPr lang="en-US" altLang="en-US" sz="2400" b="1" i="1" dirty="0" smtClean="0">
                <a:solidFill>
                  <a:srgbClr val="0000FF"/>
                </a:solidFill>
              </a:rPr>
              <a:t> </a:t>
            </a:r>
            <a:r>
              <a:rPr lang="en-US" altLang="en-US" sz="2400" b="1" i="1" dirty="0" err="1" smtClean="0">
                <a:solidFill>
                  <a:srgbClr val="0000FF"/>
                </a:solidFill>
              </a:rPr>
              <a:t>bài</a:t>
            </a:r>
            <a:r>
              <a:rPr lang="en-US" altLang="en-US" sz="2400" b="1" i="1" dirty="0" smtClean="0">
                <a:solidFill>
                  <a:srgbClr val="0000FF"/>
                </a:solidFill>
              </a:rPr>
              <a:t> </a:t>
            </a:r>
            <a:r>
              <a:rPr lang="en-US" altLang="en-US" sz="2400" b="1" i="1" dirty="0" err="1" smtClean="0">
                <a:solidFill>
                  <a:srgbClr val="0000FF"/>
                </a:solidFill>
              </a:rPr>
              <a:t>đọc</a:t>
            </a:r>
            <a:r>
              <a:rPr lang="en-US" altLang="en-US" sz="2400" b="1" i="1" dirty="0" smtClean="0">
                <a:solidFill>
                  <a:srgbClr val="0000FF"/>
                </a:solidFill>
              </a:rPr>
              <a:t> </a:t>
            </a:r>
            <a:r>
              <a:rPr lang="en-US" altLang="en-US" sz="2400" b="1" i="1" dirty="0" err="1" smtClean="0">
                <a:solidFill>
                  <a:srgbClr val="0000FF"/>
                </a:solidFill>
              </a:rPr>
              <a:t>thêm</a:t>
            </a:r>
            <a:r>
              <a:rPr lang="en-US" altLang="en-US" sz="2400" b="1" i="1" dirty="0" smtClean="0">
                <a:solidFill>
                  <a:srgbClr val="0000FF"/>
                </a:solidFill>
              </a:rPr>
              <a:t> “BÁC HỒ VỚI BÀI HÁT KẾT ĐOÀN” </a:t>
            </a:r>
            <a:r>
              <a:rPr lang="en-US" altLang="en-US" sz="2400" b="1" i="1" dirty="0" err="1" smtClean="0">
                <a:solidFill>
                  <a:srgbClr val="0000FF"/>
                </a:solidFill>
              </a:rPr>
              <a:t>nhé</a:t>
            </a:r>
            <a:r>
              <a:rPr lang="en-US" altLang="en-US" sz="2400" b="1" i="1" dirty="0" smtClean="0">
                <a:solidFill>
                  <a:srgbClr val="0000FF"/>
                </a:solidFill>
              </a:rPr>
              <a:t>!</a:t>
            </a:r>
            <a:endParaRPr lang="en-US" sz="2400" dirty="0"/>
          </a:p>
        </p:txBody>
      </p:sp>
    </p:spTree>
    <p:extLst>
      <p:ext uri="{BB962C8B-B14F-4D97-AF65-F5344CB8AC3E}">
        <p14:creationId xmlns:p14="http://schemas.microsoft.com/office/powerpoint/2010/main" val="33733144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01386"/>
                                        </p:tgtEl>
                                      </p:cBhvr>
                                    </p:animEffect>
                                    <p:animScale>
                                      <p:cBhvr>
                                        <p:cTn id="7" dur="500" autoRev="1" fill="hold"/>
                                        <p:tgtEl>
                                          <p:spTgt spid="10138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1389"/>
                                        </p:tgtEl>
                                        <p:attrNameLst>
                                          <p:attrName>style.visibility</p:attrName>
                                        </p:attrNameLst>
                                      </p:cBhvr>
                                      <p:to>
                                        <p:strVal val="visible"/>
                                      </p:to>
                                    </p:set>
                                    <p:animEffect transition="in" filter="wheel(1)">
                                      <p:cBhvr>
                                        <p:cTn id="12" dur="2000"/>
                                        <p:tgtEl>
                                          <p:spTgt spid="1013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9" grpId="0"/>
      <p:bldP spid="2" grpId="0"/>
    </p:bldLst>
  </p:timing>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5653</TotalTime>
  <Words>445</Words>
  <Application>Microsoft Office PowerPoint</Application>
  <PresentationFormat>Custom</PresentationFormat>
  <Paragraphs>50</Paragraphs>
  <Slides>10</Slides>
  <Notes>7</Notes>
  <HiddenSlides>0</HiddenSlides>
  <MMClips>7</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10</vt:i4>
      </vt:variant>
    </vt:vector>
  </HeadingPairs>
  <TitlesOfParts>
    <vt:vector size="24" baseType="lpstr">
      <vt:lpstr>.VnTime</vt:lpstr>
      <vt:lpstr>.VnVogueH</vt:lpstr>
      <vt:lpstr>Arial</vt:lpstr>
      <vt:lpstr>Arial Unicode MS</vt:lpstr>
      <vt:lpstr>Calibri</vt:lpstr>
      <vt:lpstr>Calibri Light</vt:lpstr>
      <vt:lpstr>Impact</vt:lpstr>
      <vt:lpstr>Times New Roman</vt:lpstr>
      <vt:lpstr>Office Theme</vt:lpstr>
      <vt:lpstr>Default Design</vt:lpstr>
      <vt:lpstr>2_Default Design</vt:lpstr>
      <vt:lpstr>1_Office Theme</vt:lpstr>
      <vt:lpstr>5_Office Theme</vt:lpstr>
      <vt:lpstr>CorelDRAW 12.0 Graphic</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Admin</cp:lastModifiedBy>
  <cp:revision>356</cp:revision>
  <dcterms:created xsi:type="dcterms:W3CDTF">2018-10-04T02:59:51Z</dcterms:created>
  <dcterms:modified xsi:type="dcterms:W3CDTF">2021-09-21T02:29:38Z</dcterms:modified>
</cp:coreProperties>
</file>