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802" r:id="rId2"/>
    <p:sldMasterId id="2147483819" r:id="rId3"/>
  </p:sldMasterIdLst>
  <p:notesMasterIdLst>
    <p:notesMasterId r:id="rId27"/>
  </p:notesMasterIdLst>
  <p:sldIdLst>
    <p:sldId id="288" r:id="rId4"/>
    <p:sldId id="295" r:id="rId5"/>
    <p:sldId id="274" r:id="rId6"/>
    <p:sldId id="296" r:id="rId7"/>
    <p:sldId id="290" r:id="rId8"/>
    <p:sldId id="316" r:id="rId9"/>
    <p:sldId id="315" r:id="rId10"/>
    <p:sldId id="314" r:id="rId11"/>
    <p:sldId id="291" r:id="rId12"/>
    <p:sldId id="292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5" r:id="rId21"/>
    <p:sldId id="306" r:id="rId22"/>
    <p:sldId id="307" r:id="rId23"/>
    <p:sldId id="310" r:id="rId24"/>
    <p:sldId id="311" r:id="rId25"/>
    <p:sldId id="32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00080"/>
    <a:srgbClr val="8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32ED7-0561-4551-84C0-B2322B5382A4}" type="datetimeFigureOut">
              <a:rPr lang="en-US" smtClean="0"/>
              <a:t>20/9/2021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54DC8-42E4-4F53-8770-95F5BDF20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9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B0C42759-B174-4A90-99E9-1AF2D87EE64B}" type="slidenum">
              <a:rPr lang="en-US" altLang="en-US" sz="1200" smtClean="0">
                <a:latin typeface="Arial" panose="020B0604020202020204" pitchFamily="34" charset="0"/>
              </a:rPr>
              <a:pPr/>
              <a:t>6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1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B0C42759-B174-4A90-99E9-1AF2D87EE64B}" type="slidenum">
              <a:rPr lang="en-US" altLang="en-US" sz="1200" smtClean="0">
                <a:latin typeface="Arial" panose="020B0604020202020204" pitchFamily="34" charset="0"/>
              </a:rPr>
              <a:pPr/>
              <a:t>7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4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B0C42759-B174-4A90-99E9-1AF2D87EE64B}" type="slidenum">
              <a:rPr lang="en-US" altLang="en-US" sz="1200" smtClean="0">
                <a:latin typeface="Arial" panose="020B0604020202020204" pitchFamily="34" charset="0"/>
              </a:rPr>
              <a:pPr/>
              <a:t>8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43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54DC8-42E4-4F53-8770-95F5BDF206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0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54DC8-42E4-4F53-8770-95F5BDF206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0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54DC8-42E4-4F53-8770-95F5BDF206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0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9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1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A978-5CB6-4B07-A121-57644D6545A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97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55B4-ABDE-40EF-8B53-73A5039229E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41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71C1-A358-4DEB-8309-97AE5999928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8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8447-BE32-4AE0-9593-5BC6AC63049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7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CC77-1ADF-41E5-B14E-033FCF1CDF1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1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99BC0-FB05-40A4-9CA8-30D5920D77B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35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09C3-C4C0-44BF-8981-FBEB59A9428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79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E655-1EC3-443F-B9FD-73F99196C54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4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8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6CB54-F9B5-4C57-A7FD-F1FE3E10103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38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27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6572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90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799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40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AE93-7236-4892-AE1C-94007A6BC5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6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450C-8279-4245-9E11-F48ACA8DD18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D90E9A-E79D-4DE8-A2F9-64D0EE66E6B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7528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FC2F6C-07C9-4029-8C24-567D8200E32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37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81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27C13-1A21-4580-9373-05FA829509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4419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F42AB-84AD-4459-833A-E45E25AA65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6106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1FCD5-0D39-444E-A29B-D471177FDA9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7350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1B8BB-208E-4074-B282-2C6098CE87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0223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28F41-519B-4051-8426-C13AAD225AE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42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BA666F-6985-451B-9A3E-ADC910DB28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2838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FD090-770D-460F-8B33-C05B56DB8B7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133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508A7-F0A2-4BFD-BCA6-E16C94D09D6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65856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6AFB9C-476D-4EB2-B3D1-AA6F0BFE177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99719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A4BF4F-29FF-49E4-BACB-AFDA5C3F83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94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3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4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8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9ABCE5-A104-46F7-B6D2-20D6FFE452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8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file:///H:\thuy%20lop%201\bai%20ca%20di%20hoc.mp3" TargetMode="External"/><Relationship Id="rId7" Type="http://schemas.openxmlformats.org/officeDocument/2006/relationships/image" Target="../media/image30.gif"/><Relationship Id="rId2" Type="http://schemas.openxmlformats.org/officeDocument/2006/relationships/audio" Target="file:///F:\XUAN%20BACH\XUAN\CHUONG%20TRINH\CLB%20Mon%20Hoc%20(%20CHUAN)\Mo%20uoc%20ngay%20mai.mp3" TargetMode="External"/><Relationship Id="rId1" Type="http://schemas.openxmlformats.org/officeDocument/2006/relationships/audio" Target="file:///H:\chuyen%20de%20ung%20cong%20nghe%20thong%20tin%20vao%20day%20hoc\Bai%20hat%20Noi%20vong%20tay%20lon%20do%20Khanh%20Ly%20trinh%20bay.mp3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audio" Target="../media/audio2.wav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hinh-nen-dien-thoai-am-nh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84138"/>
            <a:ext cx="9153526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1" name="Text Box 105"/>
          <p:cNvSpPr txBox="1">
            <a:spLocks noChangeArrowheads="1"/>
          </p:cNvSpPr>
          <p:nvPr/>
        </p:nvSpPr>
        <p:spPr bwMode="auto">
          <a:xfrm>
            <a:off x="381000" y="124715"/>
            <a:ext cx="8458200" cy="4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66" tIns="32633" rIns="65266" bIns="3263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TIỂU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VĨNH HÒA 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63" name="Text Box 107"/>
          <p:cNvSpPr txBox="1">
            <a:spLocks noChangeArrowheads="1"/>
          </p:cNvSpPr>
          <p:nvPr/>
        </p:nvSpPr>
        <p:spPr bwMode="auto">
          <a:xfrm>
            <a:off x="405969" y="1887203"/>
            <a:ext cx="8316913" cy="237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66" tIns="32633" rIns="65266" bIns="326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ÂM NHẠC </a:t>
            </a:r>
            <a:endParaRPr lang="en-US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2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19724" y="4306450"/>
            <a:ext cx="822792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</a:t>
            </a:r>
            <a:r>
              <a:rPr lang="en-US" sz="40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TRẦN THỊ THÚY DIỄM</a:t>
            </a:r>
          </a:p>
          <a:p>
            <a:pPr algn="ctr"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NĂM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HỌC: 2021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2022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40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smtClean="0">
                <a:solidFill>
                  <a:srgbClr val="7030A0"/>
                </a:solidFill>
                <a:cs typeface="Times New Roman" pitchFamily="18" charset="0"/>
              </a:rPr>
              <a:t>  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6150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38412" y="5394080"/>
            <a:ext cx="18288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3525" y="2589213"/>
            <a:ext cx="1600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68350"/>
            <a:ext cx="1524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78713" y="3510540"/>
            <a:ext cx="243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97" y="5940974"/>
            <a:ext cx="136525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04800"/>
            <a:ext cx="14192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358900"/>
            <a:ext cx="1790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603915" y="4901406"/>
            <a:ext cx="200501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724025" y="2590800"/>
            <a:ext cx="162877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13303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805055" y="1555750"/>
            <a:ext cx="23622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41989" y="4767263"/>
            <a:ext cx="1447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255" y="-49249"/>
            <a:ext cx="20574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blumen-pflanzen05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" y="5301208"/>
            <a:ext cx="1733704" cy="153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blumen-pflanzen05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65" y="5331437"/>
            <a:ext cx="1733704" cy="153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 descr="blumen-pflanzen05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91" y="5323490"/>
            <a:ext cx="1733704" cy="153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6" descr="blumen-pflanzen05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46" y="5301208"/>
            <a:ext cx="1733704" cy="153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blumen-pflanzen05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06" y="5270643"/>
            <a:ext cx="1733704" cy="153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6" descr="blumen-pflanzen05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32" y="5301208"/>
            <a:ext cx="1733704" cy="153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786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" grpId="0"/>
      <p:bldP spid="19563" grpId="0"/>
      <p:bldP spid="1956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5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467" y="1873869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bõ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780" y="3174370"/>
            <a:ext cx="8532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608" y="116632"/>
            <a:ext cx="6984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Tập</a:t>
            </a:r>
            <a:r>
              <a:rPr lang="en-US" sz="40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40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đọc</a:t>
            </a:r>
            <a:r>
              <a:rPr lang="en-US" sz="40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40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lời</a:t>
            </a:r>
            <a:r>
              <a:rPr lang="en-US" sz="40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40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ca</a:t>
            </a:r>
            <a:endParaRPr lang="en-US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258746" y="4502433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C\Desktop\n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6" y="3429000"/>
            <a:ext cx="7994848" cy="16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9592" y="5006838"/>
            <a:ext cx="76710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5661248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4570" y="3336765"/>
            <a:ext cx="1261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602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C\Desktop\n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" y="-3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4570" y="3336765"/>
            <a:ext cx="1261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2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4" y="3921539"/>
            <a:ext cx="8070151" cy="109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5014917"/>
            <a:ext cx="8064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bõ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55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C\Desktop\n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"/>
            <a:ext cx="9270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4046" y="2959770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Nối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1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2 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9618"/>
            <a:ext cx="81478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4509120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860104"/>
            <a:ext cx="814785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5846712"/>
            <a:ext cx="8291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bõ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6032" y="3123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C\Desktop\n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69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4570" y="3336765"/>
            <a:ext cx="1261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1540"/>
            <a:ext cx="8208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4965286"/>
            <a:ext cx="8496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576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C\Desktop\n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69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4570" y="3336765"/>
            <a:ext cx="1261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21540"/>
            <a:ext cx="842493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941168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89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C\Desktop\n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69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75856" y="3191908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Nối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3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3776683"/>
            <a:ext cx="834941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584" y="4806361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no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5206471"/>
            <a:ext cx="834941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0946" y="6044671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1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2021-07-12_1506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55906" y="117760"/>
            <a:ext cx="294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Nối</a:t>
            </a:r>
            <a:r>
              <a:rPr lang="en-US" sz="4000" b="1" i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4000" b="1" i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cả</a:t>
            </a:r>
            <a:r>
              <a:rPr lang="en-US" sz="4000" b="1" i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4000" b="1" i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bài</a:t>
            </a:r>
            <a:endParaRPr lang="en-US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NGAY M VUI F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16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6" y="-125271"/>
            <a:ext cx="9144000" cy="698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124745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060849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bõ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418" y="298417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77014" y="3861048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12" y="89625"/>
            <a:ext cx="90319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000" b="1" cap="all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088" y="1271107"/>
            <a:ext cx="432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endParaRPr lang="en-US" b="1" cap="all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7864" y="15942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48064" y="1647965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0812" y="1460396"/>
            <a:ext cx="8975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X                               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014" y="2407763"/>
            <a:ext cx="8815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         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                                          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022" y="3307344"/>
            <a:ext cx="8959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                                        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7768" y="4261158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              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                                     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NGAY M VUI F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94928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0644" y="4963216"/>
            <a:ext cx="9015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   (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5297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4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Administrator\Desktop\am-nhac-155b0d26cfdebc8_22bc4681a2a4177a9cf6ff0c56d3e3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64" y="-889"/>
            <a:ext cx="9234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76200"/>
            <a:ext cx="8458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72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7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7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80528" y="1700808"/>
            <a:ext cx="93245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3C19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3C19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4800" b="1" dirty="0">
                <a:solidFill>
                  <a:srgbClr val="3C19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3C19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VẬN DỤNG SÁNG TẠO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244334"/>
            <a:ext cx="7910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11433" y="3428111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ea typeface="Arial"/>
              </a:rPr>
              <a:t>                     VỖ TAY THEO CẶP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/>
                <a:ea typeface="Arial"/>
              </a:rPr>
              <a:t>    ĐỆM CHO BÀI HÁT “NGÀY MÙA VUI”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WordArt 4"/>
          <p:cNvSpPr>
            <a:spLocks noChangeArrowheads="1" noChangeShapeType="1" noTextEdit="1"/>
          </p:cNvSpPr>
          <p:nvPr/>
        </p:nvSpPr>
        <p:spPr bwMode="auto">
          <a:xfrm>
            <a:off x="990600" y="3352800"/>
            <a:ext cx="6934200" cy="9906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3600" b="1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.VnTime"/>
            </a:endParaRPr>
          </a:p>
        </p:txBody>
      </p:sp>
      <p:sp>
        <p:nvSpPr>
          <p:cNvPr id="304133" name="WordArt 5"/>
          <p:cNvSpPr>
            <a:spLocks noChangeArrowheads="1" noChangeShapeType="1" noTextEdit="1"/>
          </p:cNvSpPr>
          <p:nvPr/>
        </p:nvSpPr>
        <p:spPr bwMode="auto">
          <a:xfrm>
            <a:off x="685800" y="188640"/>
            <a:ext cx="7772400" cy="1296144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pt-BR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/>
              </a:rPr>
              <a:t>Khởi động</a:t>
            </a:r>
            <a:endParaRPr lang="en-US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.VnTime"/>
            </a:endParaRPr>
          </a:p>
        </p:txBody>
      </p:sp>
      <p:sp>
        <p:nvSpPr>
          <p:cNvPr id="304134" name="WordArt 6"/>
          <p:cNvSpPr>
            <a:spLocks noChangeArrowheads="1" noChangeShapeType="1" noTextEdit="1"/>
          </p:cNvSpPr>
          <p:nvPr/>
        </p:nvSpPr>
        <p:spPr bwMode="auto">
          <a:xfrm>
            <a:off x="1066800" y="4953000"/>
            <a:ext cx="6934200" cy="838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3600" b="1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[Karaoke] Kìa Con Bướm Vàng Full Beat - Nhạc Thiếu Nhi Remix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195C79D-0B61-4883-8534-37137D80E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84784"/>
            <a:ext cx="9144000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71154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4132" grpId="0" animBg="1"/>
      <p:bldP spid="304133" grpId="0"/>
      <p:bldP spid="3041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2021-07-23_1428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33137"/>
            <a:ext cx="3851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1: </a:t>
            </a:r>
            <a:r>
              <a:rPr lang="en-US" sz="2400" b="1" dirty="0" err="1">
                <a:latin typeface="Times New Roman"/>
                <a:ea typeface="Times New Roman"/>
              </a:rPr>
              <a:t>thực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hiện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vỗ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hai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tay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của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mình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vào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với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nhau</a:t>
            </a:r>
            <a:r>
              <a:rPr lang="en-US" sz="2400" b="1" dirty="0">
                <a:latin typeface="Times New Roman"/>
                <a:ea typeface="Times New Roman"/>
              </a:rPr>
              <a:t>.</a:t>
            </a:r>
            <a:endParaRPr lang="en-US" sz="2400" b="1" dirty="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2: </a:t>
            </a:r>
            <a:r>
              <a:rPr lang="en-US" sz="2400" b="1" dirty="0" err="1">
                <a:latin typeface="Times New Roman"/>
                <a:ea typeface="Times New Roman"/>
              </a:rPr>
              <a:t>thực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hiện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úp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chéo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tay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lên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ngực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của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mình</a:t>
            </a:r>
            <a:r>
              <a:rPr lang="en-US" sz="2400" b="1" dirty="0">
                <a:latin typeface="Times New Roman"/>
                <a:ea typeface="Times New Roman"/>
              </a:rPr>
              <a:t>.</a:t>
            </a:r>
            <a:endParaRPr lang="en-US" sz="2400" b="1" dirty="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3: </a:t>
            </a:r>
            <a:r>
              <a:rPr lang="en-US" sz="2400" b="1" dirty="0" err="1">
                <a:latin typeface="Times New Roman"/>
                <a:ea typeface="Times New Roman"/>
              </a:rPr>
              <a:t>thực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hiện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vỗ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hai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tay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của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mình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vào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với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nhau</a:t>
            </a:r>
            <a:r>
              <a:rPr lang="en-US" sz="2400" b="1" dirty="0">
                <a:latin typeface="Times New Roman"/>
                <a:ea typeface="Times New Roman"/>
              </a:rPr>
              <a:t>.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4: </a:t>
            </a:r>
            <a:r>
              <a:rPr lang="en-US" sz="2400" b="1" dirty="0" err="1">
                <a:latin typeface="Times New Roman"/>
                <a:ea typeface="Times New Roman"/>
              </a:rPr>
              <a:t>thực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hiện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vỗ</a:t>
            </a:r>
            <a:r>
              <a:rPr lang="en-US" sz="2400" b="1" dirty="0">
                <a:latin typeface="Times New Roman"/>
                <a:ea typeface="Times New Roman"/>
              </a:rPr>
              <a:t> 2 </a:t>
            </a:r>
            <a:r>
              <a:rPr lang="en-US" sz="2400" b="1" dirty="0" err="1">
                <a:latin typeface="Times New Roman"/>
                <a:ea typeface="Times New Roman"/>
              </a:rPr>
              <a:t>bàn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tay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vào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bạn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đối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diện</a:t>
            </a:r>
            <a:r>
              <a:rPr lang="en-US" sz="2400" b="1" dirty="0">
                <a:latin typeface="Times New Roman"/>
                <a:ea typeface="Times New Roman"/>
              </a:rPr>
              <a:t>.</a:t>
            </a:r>
            <a:endParaRPr lang="en-US" sz="2400" b="1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6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6" y="0"/>
            <a:ext cx="9254790" cy="707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124745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21400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bõ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56" y="351005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-33776" y="4847671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12" y="89625"/>
            <a:ext cx="90319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i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cap="all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088" y="1271107"/>
            <a:ext cx="432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endParaRPr lang="en-US" b="1" cap="all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7864" y="15942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48064" y="1647965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16" name="Picture 15" descr="Description: Description: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4272"/>
            <a:ext cx="799759" cy="74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Description: Description: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94273"/>
            <a:ext cx="829178" cy="7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escription: Description: 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94272"/>
            <a:ext cx="1008112" cy="74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escription: Description: 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636104"/>
            <a:ext cx="792088" cy="70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Description: Description: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2" y="2762885"/>
            <a:ext cx="799759" cy="74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Description: Description: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51" y="2751268"/>
            <a:ext cx="790086" cy="7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Description: Description: 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70" y="2751267"/>
            <a:ext cx="821961" cy="74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Description: Description: 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29" y="2751267"/>
            <a:ext cx="792088" cy="70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Description: Description: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8" y="4033274"/>
            <a:ext cx="799759" cy="74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Description: Description: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31" y="4037505"/>
            <a:ext cx="790086" cy="7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Description: Description: 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35" y="4037505"/>
            <a:ext cx="600296" cy="74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Description: Description: 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29" y="4033274"/>
            <a:ext cx="792088" cy="70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Description: Description: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78" y="5247781"/>
            <a:ext cx="799759" cy="74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Description: Description: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38" y="5286356"/>
            <a:ext cx="593799" cy="7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Description: Description: 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47" y="5286356"/>
            <a:ext cx="600296" cy="74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Description: Description: 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12659"/>
            <a:ext cx="720080" cy="70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NGAY M VUI F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704" y="641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4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43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istrator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9" y="0"/>
            <a:ext cx="9144000" cy="11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06" y="0"/>
            <a:ext cx="458537" cy="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1103" y="836712"/>
            <a:ext cx="7369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solidFill>
                  <a:srgbClr val="0000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ứng</a:t>
            </a:r>
            <a:r>
              <a:rPr lang="en-US" sz="4800" b="1" dirty="0">
                <a:solidFill>
                  <a:srgbClr val="0000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dụng</a:t>
            </a:r>
            <a:endParaRPr lang="en-US" sz="4800" b="1" dirty="0">
              <a:solidFill>
                <a:srgbClr val="0000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9297" y="1697788"/>
            <a:ext cx="6954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NỘI DUNG BÀI HÁT NÓI LÊN ĐIỀU GÌ?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2182505"/>
            <a:ext cx="8069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3134" y="3933056"/>
            <a:ext cx="6881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NHỮNG NỘI DUNG TRONG TIẾT HỌC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1417" y="4566063"/>
            <a:ext cx="5165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HÁT : NGÀY MÙA VUI</a:t>
            </a:r>
          </a:p>
        </p:txBody>
      </p:sp>
      <p:sp>
        <p:nvSpPr>
          <p:cNvPr id="9" name="Rectangle 8"/>
          <p:cNvSpPr/>
          <p:nvPr/>
        </p:nvSpPr>
        <p:spPr>
          <a:xfrm>
            <a:off x="807212" y="5322181"/>
            <a:ext cx="7653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/>
                <a:ea typeface="Arial"/>
              </a:rPr>
              <a:t>VỖ TAY THEO CẶP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/>
                <a:ea typeface="Arial"/>
              </a:rPr>
              <a:t>    ĐỆM CHO BÀI HÁT “NGÀY MÙA VUI”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Bai hat Noi vong tay lon do Khanh Ly trinh b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7461" name="AutoShape 5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62" name="AutoShape 6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63" name="AutoShape 7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4" name="AutoShape 8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5" name="AutoShape 9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66" name="AutoShape 10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7" name="AutoShape 11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8" name="AutoShape 12"/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69" name="AutoShape 13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72" name="AutoShape 16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73" name="AutoShape 17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74" name="AutoShape 18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75" name="AutoShape 19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76" name="AutoShape 20"/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77" name="AutoShape 21"/>
          <p:cNvSpPr>
            <a:spLocks noChangeArrowheads="1"/>
          </p:cNvSpPr>
          <p:nvPr/>
        </p:nvSpPr>
        <p:spPr bwMode="auto">
          <a:xfrm>
            <a:off x="5562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78" name="AutoShape 2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79" name="AutoShape 23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80" name="AutoShape 24"/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81" name="AutoShape 25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9" name="Oval 26"/>
          <p:cNvSpPr>
            <a:spLocks noChangeArrowheads="1"/>
          </p:cNvSpPr>
          <p:nvPr/>
        </p:nvSpPr>
        <p:spPr bwMode="auto">
          <a:xfrm>
            <a:off x="228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7484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1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32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33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34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5" name="Text Box 35"/>
          <p:cNvSpPr txBox="1">
            <a:spLocks noChangeArrowheads="1"/>
          </p:cNvSpPr>
          <p:nvPr/>
        </p:nvSpPr>
        <p:spPr bwMode="auto">
          <a:xfrm>
            <a:off x="3121025" y="4817238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ăm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2021 - 2022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7492" name="Picture 36" descr="14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37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94" name="bai ca di hoc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3" name="Picture 47" descr="blumen-pflanzen12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0"/>
            <a:ext cx="17526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3" name="Picture 48" descr="gif_icon08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0491">
            <a:off x="7467600" y="762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4" name="Picture 49" descr="gif_icon08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0491">
            <a:off x="7239000" y="381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5" name="Picture 50" descr="gif_icon08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0491">
            <a:off x="8001000" y="838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usic"/>
          <p:cNvSpPr>
            <a:spLocks noEditPoints="1" noChangeArrowheads="1"/>
          </p:cNvSpPr>
          <p:nvPr/>
        </p:nvSpPr>
        <p:spPr bwMode="auto">
          <a:xfrm rot="-1217281">
            <a:off x="2895600" y="2971800"/>
            <a:ext cx="650875" cy="481013"/>
          </a:xfrm>
          <a:custGeom>
            <a:avLst/>
            <a:gdLst>
              <a:gd name="T0" fmla="*/ 201158252 w 21600"/>
              <a:gd name="T1" fmla="*/ 507825 h 21600"/>
              <a:gd name="T2" fmla="*/ 201732107 w 21600"/>
              <a:gd name="T3" fmla="*/ 109331115 h 21600"/>
              <a:gd name="T4" fmla="*/ 593267922 w 21600"/>
              <a:gd name="T5" fmla="*/ 111109460 h 21600"/>
              <a:gd name="T6" fmla="*/ 201158252 w 21600"/>
              <a:gd name="T7" fmla="*/ 507825 h 21600"/>
              <a:gd name="T8" fmla="*/ 590997001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Music"/>
          <p:cNvSpPr>
            <a:spLocks noEditPoints="1" noChangeArrowheads="1"/>
          </p:cNvSpPr>
          <p:nvPr/>
        </p:nvSpPr>
        <p:spPr bwMode="auto">
          <a:xfrm rot="1259529">
            <a:off x="6337300" y="2697163"/>
            <a:ext cx="731838" cy="700087"/>
          </a:xfrm>
          <a:custGeom>
            <a:avLst/>
            <a:gdLst>
              <a:gd name="T0" fmla="*/ 285949368 w 21600"/>
              <a:gd name="T1" fmla="*/ 1566283 h 21600"/>
              <a:gd name="T2" fmla="*/ 286765570 w 21600"/>
              <a:gd name="T3" fmla="*/ 337078505 h 21600"/>
              <a:gd name="T4" fmla="*/ 843340363 w 21600"/>
              <a:gd name="T5" fmla="*/ 342560024 h 21600"/>
              <a:gd name="T6" fmla="*/ 285949368 w 21600"/>
              <a:gd name="T7" fmla="*/ 1566283 h 21600"/>
              <a:gd name="T8" fmla="*/ 84011234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Music"/>
          <p:cNvSpPr>
            <a:spLocks noEditPoints="1" noChangeArrowheads="1"/>
          </p:cNvSpPr>
          <p:nvPr/>
        </p:nvSpPr>
        <p:spPr bwMode="auto">
          <a:xfrm rot="1259529">
            <a:off x="7391400" y="5638800"/>
            <a:ext cx="808038" cy="623888"/>
          </a:xfrm>
          <a:custGeom>
            <a:avLst/>
            <a:gdLst>
              <a:gd name="T0" fmla="*/ 384892366 w 21600"/>
              <a:gd name="T1" fmla="*/ 1108730 h 21600"/>
              <a:gd name="T2" fmla="*/ 385992346 w 21600"/>
              <a:gd name="T3" fmla="*/ 238558192 h 21600"/>
              <a:gd name="T4" fmla="*/ 1135150637 w 21600"/>
              <a:gd name="T5" fmla="*/ 242437533 h 21600"/>
              <a:gd name="T6" fmla="*/ 384892366 w 21600"/>
              <a:gd name="T7" fmla="*/ 1108730 h 21600"/>
              <a:gd name="T8" fmla="*/ 113080533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" name="Music"/>
          <p:cNvSpPr>
            <a:spLocks noEditPoints="1" noChangeArrowheads="1"/>
          </p:cNvSpPr>
          <p:nvPr/>
        </p:nvSpPr>
        <p:spPr bwMode="auto">
          <a:xfrm rot="-1217281">
            <a:off x="1066800" y="5638800"/>
            <a:ext cx="650875" cy="481013"/>
          </a:xfrm>
          <a:custGeom>
            <a:avLst/>
            <a:gdLst>
              <a:gd name="T0" fmla="*/ 201158252 w 21600"/>
              <a:gd name="T1" fmla="*/ 507825 h 21600"/>
              <a:gd name="T2" fmla="*/ 201732107 w 21600"/>
              <a:gd name="T3" fmla="*/ 109331115 h 21600"/>
              <a:gd name="T4" fmla="*/ 593267922 w 21600"/>
              <a:gd name="T5" fmla="*/ 111109460 h 21600"/>
              <a:gd name="T6" fmla="*/ 201158252 w 21600"/>
              <a:gd name="T7" fmla="*/ 507825 h 21600"/>
              <a:gd name="T8" fmla="*/ 590997001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Music"/>
          <p:cNvSpPr>
            <a:spLocks noEditPoints="1" noChangeArrowheads="1"/>
          </p:cNvSpPr>
          <p:nvPr/>
        </p:nvSpPr>
        <p:spPr bwMode="auto">
          <a:xfrm rot="20382719">
            <a:off x="7747537" y="3012522"/>
            <a:ext cx="650875" cy="481013"/>
          </a:xfrm>
          <a:custGeom>
            <a:avLst/>
            <a:gdLst>
              <a:gd name="T0" fmla="*/ 201158252 w 21600"/>
              <a:gd name="T1" fmla="*/ 507825 h 21600"/>
              <a:gd name="T2" fmla="*/ 201732107 w 21600"/>
              <a:gd name="T3" fmla="*/ 109331115 h 21600"/>
              <a:gd name="T4" fmla="*/ 593267922 w 21600"/>
              <a:gd name="T5" fmla="*/ 111109460 h 21600"/>
              <a:gd name="T6" fmla="*/ 201158252 w 21600"/>
              <a:gd name="T7" fmla="*/ 507825 h 21600"/>
              <a:gd name="T8" fmla="*/ 590997001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7721" y="1025435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248108" y="3923682"/>
            <a:ext cx="7179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Chúc</a:t>
            </a:r>
            <a:r>
              <a:rPr lang="en-US" sz="36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giỏi</a:t>
            </a:r>
            <a:endParaRPr lang="en-US" sz="3600" b="1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32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84"/>
                </p:tgtEl>
              </p:cMediaNode>
            </p:audio>
            <p:audio>
              <p:cMediaNode>
                <p:cTn id="1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58"/>
                </p:tgtEl>
              </p:cMediaNode>
            </p:audio>
            <p:audio>
              <p:cMediaNode>
                <p:cTn id="1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94"/>
                </p:tgtEl>
              </p:cMediaNode>
            </p:audio>
          </p:childTnLst>
        </p:cTn>
      </p:par>
    </p:tnLst>
    <p:bldLst>
      <p:bldP spid="147461" grpId="0" animBg="1"/>
      <p:bldP spid="147462" grpId="0" animBg="1"/>
      <p:bldP spid="147463" grpId="0" animBg="1"/>
      <p:bldP spid="147464" grpId="0" animBg="1"/>
      <p:bldP spid="147465" grpId="0" animBg="1"/>
      <p:bldP spid="147466" grpId="0" animBg="1"/>
      <p:bldP spid="147467" grpId="0" animBg="1"/>
      <p:bldP spid="147468" grpId="0" animBg="1"/>
      <p:bldP spid="147469" grpId="0" animBg="1"/>
      <p:bldP spid="147472" grpId="0" animBg="1"/>
      <p:bldP spid="147473" grpId="0" animBg="1"/>
      <p:bldP spid="147474" grpId="0" animBg="1"/>
      <p:bldP spid="147475" grpId="0" animBg="1"/>
      <p:bldP spid="147476" grpId="0" animBg="1"/>
      <p:bldP spid="147477" grpId="0" animBg="1"/>
      <p:bldP spid="147478" grpId="0" animBg="1"/>
      <p:bldP spid="147479" grpId="0" animBg="1"/>
      <p:bldP spid="147480" grpId="0" animBg="1"/>
      <p:bldP spid="147481" grpId="0" animBg="1"/>
      <p:bldP spid="2" grpId="0" animBg="1"/>
      <p:bldP spid="2" grpId="1" animBg="1"/>
      <p:bldP spid="2" grpId="2" animBg="1"/>
      <p:bldP spid="2" grpId="3" animBg="1"/>
      <p:bldP spid="3" grpId="0" animBg="1"/>
      <p:bldP spid="3" grpId="1" animBg="1"/>
      <p:bldP spid="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10" y="4174030"/>
            <a:ext cx="838750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71341" y="875485"/>
            <a:ext cx="217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2726" y="1381708"/>
            <a:ext cx="513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MÙA VUI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1904928"/>
            <a:ext cx="100091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/>
                <a:ea typeface="Arial"/>
              </a:rPr>
              <a:t>                                         </a:t>
            </a:r>
            <a:r>
              <a:rPr lang="en-US" sz="2800" b="1" dirty="0">
                <a:solidFill>
                  <a:srgbClr val="0000CC"/>
                </a:solidFill>
                <a:latin typeface="Times New Roman"/>
                <a:ea typeface="Arial"/>
              </a:rPr>
              <a:t>VẬN DỤNG SÁNG TẠO: </a:t>
            </a:r>
          </a:p>
          <a:p>
            <a:r>
              <a:rPr lang="en-US" sz="2400" b="1" dirty="0">
                <a:solidFill>
                  <a:srgbClr val="0000CC"/>
                </a:solidFill>
                <a:latin typeface="Times New Roman"/>
                <a:ea typeface="Arial"/>
              </a:rPr>
              <a:t>    VỖ TAY THEO CẶP  ĐỆM CHO BÀI HÁT “NGÀY MÙA VUI”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13" name="Picture 2" descr="C:\Users\Administrato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9" y="0"/>
            <a:ext cx="9144000" cy="11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06" y="0"/>
            <a:ext cx="458537" cy="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5" y="2859035"/>
            <a:ext cx="9130191" cy="399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7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Administrator\Desktop\am-nhac-155b0d26cfdebc8_22bc4681a2a4177a9cf6ff0c56d3e3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03" y="-36303"/>
            <a:ext cx="9234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76200"/>
            <a:ext cx="8458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80528" y="1700808"/>
            <a:ext cx="9324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3C19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KHÁM PHÁ - LUYỆN TẬP</a:t>
            </a:r>
            <a:endParaRPr lang="en-US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3C19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HOẠT ĐỘNG 1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3971484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MÙA VUI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Lân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3" y="260648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Dân ca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một thể loại hát truyền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vi-VN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của đồng bào các dân tộc, mỗi dân tộc lại có những thể loại hát dân ca khác nhau, mang đậm nét văn hoá của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err="1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 Dân ca Thái cũng vậy, được bắt nguồn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sống lao động, sản xuất và sinh hoạt văn hóa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người </a:t>
            </a:r>
            <a:r>
              <a:rPr lang="en-US" sz="2400" b="1" dirty="0" err="1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THC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" y="2568972"/>
            <a:ext cx="9112939" cy="42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579" y="5805264"/>
            <a:ext cx="7982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thang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992888" cy="554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7579" y="5805264"/>
            <a:ext cx="8404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3" y="5373216"/>
            <a:ext cx="7848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sạp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0"/>
            <a:ext cx="7848873" cy="51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2021-07-12_1506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50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GHE MAU NGAY M V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70615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3768" y="332656"/>
            <a:ext cx="4176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cap="all" spc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b="1" cap="all" spc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0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82880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82880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775</Words>
  <Application>Microsoft Office PowerPoint</Application>
  <PresentationFormat>On-screen Show (4:3)</PresentationFormat>
  <Paragraphs>92</Paragraphs>
  <Slides>23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.VnAvant</vt:lpstr>
      <vt:lpstr>.VnTime</vt:lpstr>
      <vt:lpstr>Arial</vt:lpstr>
      <vt:lpstr>Calibri</vt:lpstr>
      <vt:lpstr>Segoe UI Light</vt:lpstr>
      <vt:lpstr>Tahoma</vt:lpstr>
      <vt:lpstr>Times New Roman</vt:lpstr>
      <vt:lpstr>Trebuchet MS</vt:lpstr>
      <vt:lpstr>Wingdings 3</vt:lpstr>
      <vt:lpstr>1_Office Theme</vt:lpstr>
      <vt:lpstr>Facet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66</cp:revision>
  <dcterms:created xsi:type="dcterms:W3CDTF">2021-07-12T05:01:00Z</dcterms:created>
  <dcterms:modified xsi:type="dcterms:W3CDTF">2021-09-20T02:05:19Z</dcterms:modified>
</cp:coreProperties>
</file>