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3" r:id="rId3"/>
    <p:sldMasterId id="2147483685" r:id="rId4"/>
    <p:sldMasterId id="2147483699" r:id="rId5"/>
    <p:sldMasterId id="2147483711" r:id="rId6"/>
  </p:sldMasterIdLst>
  <p:notesMasterIdLst>
    <p:notesMasterId r:id="rId28"/>
  </p:notesMasterIdLst>
  <p:sldIdLst>
    <p:sldId id="300" r:id="rId7"/>
    <p:sldId id="257" r:id="rId8"/>
    <p:sldId id="279" r:id="rId9"/>
    <p:sldId id="260" r:id="rId10"/>
    <p:sldId id="262" r:id="rId11"/>
    <p:sldId id="263" r:id="rId12"/>
    <p:sldId id="264" r:id="rId13"/>
    <p:sldId id="266" r:id="rId14"/>
    <p:sldId id="267" r:id="rId15"/>
    <p:sldId id="268" r:id="rId16"/>
    <p:sldId id="269" r:id="rId17"/>
    <p:sldId id="270" r:id="rId18"/>
    <p:sldId id="272" r:id="rId19"/>
    <p:sldId id="273" r:id="rId20"/>
    <p:sldId id="283" r:id="rId21"/>
    <p:sldId id="281" r:id="rId22"/>
    <p:sldId id="282" r:id="rId23"/>
    <p:sldId id="274" r:id="rId24"/>
    <p:sldId id="275" r:id="rId25"/>
    <p:sldId id="278" r:id="rId26"/>
    <p:sldId id="28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21/9/2021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a:solidFill>
              <a:srgbClr val="000000">
                <a:alpha val="100000"/>
              </a:srgbClr>
            </a:solidFill>
            <a:miter lim="800000"/>
          </a:ln>
        </p:spPr>
      </p:sp>
      <p:sp>
        <p:nvSpPr>
          <p:cNvPr id="4099" name="Notes Placeholder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en-US" altLang="en-US" dirty="0"/>
          </a:p>
        </p:txBody>
      </p:sp>
      <p:sp>
        <p:nvSpPr>
          <p:cNvPr id="4100" name="Slide Number Placeholder 3"/>
          <p:cNvSpPr txBox="1">
            <a:spLocks noGrp="1"/>
          </p:cNvSpPr>
          <p:nvPr>
            <p:ph type="sldNum" sz="quarter"/>
          </p:nvPr>
        </p:nvSpPr>
        <p:spPr>
          <a:xfrm>
            <a:off x="3884613" y="8685213"/>
            <a:ext cx="2971800" cy="457200"/>
          </a:xfrm>
          <a:prstGeom prst="rect">
            <a:avLst/>
          </a:prstGeom>
          <a:noFill/>
          <a:ln w="9525">
            <a:noFill/>
          </a:ln>
        </p:spPr>
        <p:txBody>
          <a:bodyPr anchor="b" anchorCtr="0"/>
          <a:lstStyle/>
          <a:p>
            <a:pPr lvl="0" algn="r" eaLnBrk="1" hangingPunct="1">
              <a:spcBef>
                <a:spcPct val="0"/>
              </a:spcBef>
            </a:pPr>
            <a:fld id="{9A0DB2DC-4C9A-4742-B13C-FB6460FD3503}" type="slidenum">
              <a:rPr lang="en-US" altLang="en-US" dirty="0">
                <a:latin typeface="Arial" panose="020B0604020202020204" pitchFamily="34" charset="0"/>
              </a:rPr>
              <a:t>1</a:t>
            </a:fld>
            <a:endParaRPr lang="en-US"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CF9CB7-831C-4E79-9B25-85EFFA48F11F}"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93E3B-233E-4A6A-994D-7BF2731AB9B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F9CB7-831C-4E79-9B25-85EFFA48F11F}"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93E3B-233E-4A6A-994D-7BF2731AB9B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F9CB7-831C-4E79-9B25-85EFFA48F11F}"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93E3B-233E-4A6A-994D-7BF2731AB9B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04D015A-D5F7-4D2B-9B2B-D522C62AC942}" type="slidenum">
              <a:rPr lang="en-US">
                <a:solidFill>
                  <a:srgbClr val="000000"/>
                </a:solidFill>
              </a:r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B040A02-DA36-4B21-B6B4-42E3FFE9F251}" type="slidenum">
              <a:rPr lang="en-US">
                <a:solidFill>
                  <a:srgbClr val="000000"/>
                </a:solidFill>
              </a:r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966ABF6-2DA2-4804-BD9E-C4390940A4CC}" type="slidenum">
              <a:rPr lang="en-US">
                <a:solidFill>
                  <a:srgbClr val="000000"/>
                </a:solidFill>
              </a:r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20725AE-4C79-43D6-8A16-03E604CCBAD0}" type="slidenum">
              <a:rPr lang="en-US">
                <a:solidFill>
                  <a:srgbClr val="000000"/>
                </a:solidFill>
              </a:r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51F4F4E-D223-48FB-9B4C-9BD9215CEA46}" type="slidenum">
              <a:rPr lang="en-US">
                <a:solidFill>
                  <a:srgbClr val="000000"/>
                </a:solidFill>
              </a:r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55FC1F1-BECF-4497-A0C4-89C4CCCB8AB4}" type="slidenum">
              <a:rPr lang="en-US">
                <a:solidFill>
                  <a:srgbClr val="000000"/>
                </a:solidFill>
              </a:r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D59BD2F-5CA5-4829-8E33-353AD3302815}" type="slidenum">
              <a:rPr lang="en-US">
                <a:solidFill>
                  <a:srgbClr val="000000"/>
                </a:solidFill>
              </a:r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2E8FA84-EFFF-4A37-B6C4-2C76C933B1E6}" type="slidenum">
              <a:rPr lang="en-US">
                <a:solidFill>
                  <a:srgbClr val="000000"/>
                </a:solidFill>
              </a:r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F9CB7-831C-4E79-9B25-85EFFA48F11F}"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93E3B-233E-4A6A-994D-7BF2731AB9B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8FD8567-487C-4EDB-A477-5D1905BABCAE}" type="slidenum">
              <a:rPr lang="en-US">
                <a:solidFill>
                  <a:srgbClr val="000000"/>
                </a:solidFill>
              </a:r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FA1EFB-3CB5-408A-BE3A-D27761DE9F9F}" type="slidenum">
              <a:rPr lang="en-US">
                <a:solidFill>
                  <a:srgbClr val="000000"/>
                </a:solidFill>
              </a:r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FA8AD0-DEB6-47F9-8313-2B11CFFA030E}" type="slidenum">
              <a:rPr lang="en-US">
                <a:solidFill>
                  <a:srgbClr val="000000"/>
                </a:solidFill>
              </a:r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A4462C91-C9F4-4663-9D80-EA0557A55656}" type="slidenum">
              <a:rPr lang="en-US">
                <a:solidFill>
                  <a:srgbClr val="000000"/>
                </a:solidFill>
              </a:r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t>21/9/2021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t>21/9/2021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t>21/9/2021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CF9CB7-831C-4E79-9B25-85EFFA48F11F}" type="datetimeFigureOut">
              <a:rPr lang="en-US" smtClean="0"/>
              <a:t>21/9/2021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93E3B-233E-4A6A-994D-7BF2731AB9B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t>21/9/2021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t>21/9/2021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t>21/9/2021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82"/>
            <a:ext cx="6858000" cy="2387599"/>
          </a:xfrm>
        </p:spPr>
        <p:txBody>
          <a:bodyPr anchor="b"/>
          <a:lstStyle>
            <a:lvl1pPr algn="ctr">
              <a:defRPr sz="7500"/>
            </a:lvl1pPr>
          </a:lstStyle>
          <a:p>
            <a:r>
              <a:rPr lang="en-US" smtClean="0"/>
              <a:t>Click to edit Master title style</a:t>
            </a:r>
            <a:endParaRPr lang="en-US"/>
          </a:p>
        </p:txBody>
      </p:sp>
      <p:sp>
        <p:nvSpPr>
          <p:cNvPr id="3" name="Subtitle 2"/>
          <p:cNvSpPr>
            <a:spLocks noGrp="1"/>
          </p:cNvSpPr>
          <p:nvPr>
            <p:ph type="subTitle" idx="1"/>
          </p:nvPr>
        </p:nvSpPr>
        <p:spPr>
          <a:xfrm>
            <a:off x="1143000" y="3602056"/>
            <a:ext cx="6858000" cy="1655763"/>
          </a:xfrm>
        </p:spPr>
        <p:txBody>
          <a:bodyPr/>
          <a:lstStyle>
            <a:lvl1pPr marL="0" indent="0" algn="ctr">
              <a:buNone/>
              <a:defRPr sz="3000"/>
            </a:lvl1pPr>
            <a:lvl2pPr marL="571500" indent="0" algn="ctr">
              <a:buNone/>
              <a:defRPr sz="2500"/>
            </a:lvl2pPr>
            <a:lvl3pPr marL="1143000" indent="0" algn="ctr">
              <a:buNone/>
              <a:defRPr sz="2200"/>
            </a:lvl3pPr>
            <a:lvl4pPr marL="1714500" indent="0" algn="ctr">
              <a:buNone/>
              <a:defRPr sz="2000"/>
            </a:lvl4pPr>
            <a:lvl5pPr marL="2286000" indent="0" algn="ctr">
              <a:buNone/>
              <a:defRPr sz="2000"/>
            </a:lvl5pPr>
            <a:lvl6pPr marL="2857500" indent="0" algn="ctr">
              <a:buNone/>
              <a:defRPr sz="2000"/>
            </a:lvl6pPr>
            <a:lvl7pPr marL="3429000" indent="0" algn="ctr">
              <a:buNone/>
              <a:defRPr sz="2000"/>
            </a:lvl7pPr>
            <a:lvl8pPr marL="3999865" indent="0" algn="ctr">
              <a:buNone/>
              <a:defRPr sz="2000"/>
            </a:lvl8pPr>
            <a:lvl9pPr marL="4571365" indent="0" algn="ctr">
              <a:buNone/>
              <a:defRPr sz="2000"/>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3C63909D-2B9E-43EC-AB61-0C67111058DD}" type="slidenum">
              <a:rPr lang="en-US">
                <a:solidFill>
                  <a:srgbClr val="000000"/>
                </a:solidFill>
              </a:rPr>
              <a:t>‹#›</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5E9134EE-D48C-4925-9908-B9AEF568E1B7}" type="slidenum">
              <a:rPr lang="en-US">
                <a:solidFill>
                  <a:srgbClr val="000000"/>
                </a:solidFill>
              </a:r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58"/>
            <a:ext cx="7886700" cy="2852737"/>
          </a:xfrm>
        </p:spPr>
        <p:txBody>
          <a:bodyPr anchor="b"/>
          <a:lstStyle>
            <a:lvl1pPr>
              <a:defRPr sz="7500"/>
            </a:lvl1pPr>
          </a:lstStyle>
          <a:p>
            <a:r>
              <a:rPr lang="en-US" smtClean="0"/>
              <a:t>Click to edit Master title style</a:t>
            </a:r>
            <a:endParaRPr lang="en-US"/>
          </a:p>
        </p:txBody>
      </p:sp>
      <p:sp>
        <p:nvSpPr>
          <p:cNvPr id="3" name="Text Placeholder 2"/>
          <p:cNvSpPr>
            <a:spLocks noGrp="1"/>
          </p:cNvSpPr>
          <p:nvPr>
            <p:ph type="body" idx="1"/>
          </p:nvPr>
        </p:nvSpPr>
        <p:spPr>
          <a:xfrm>
            <a:off x="623889" y="4589466"/>
            <a:ext cx="7886700" cy="1500188"/>
          </a:xfrm>
        </p:spPr>
        <p:txBody>
          <a:bodyPr/>
          <a:lstStyle>
            <a:lvl1pPr marL="0" indent="0">
              <a:buNone/>
              <a:defRPr sz="3000"/>
            </a:lvl1pPr>
            <a:lvl2pPr marL="571500" indent="0">
              <a:buNone/>
              <a:defRPr sz="2500"/>
            </a:lvl2pPr>
            <a:lvl3pPr marL="1143000" indent="0">
              <a:buNone/>
              <a:defRPr sz="2200"/>
            </a:lvl3pPr>
            <a:lvl4pPr marL="1714500" indent="0">
              <a:buNone/>
              <a:defRPr sz="2000"/>
            </a:lvl4pPr>
            <a:lvl5pPr marL="2286000" indent="0">
              <a:buNone/>
              <a:defRPr sz="2000"/>
            </a:lvl5pPr>
            <a:lvl6pPr marL="2857500" indent="0">
              <a:buNone/>
              <a:defRPr sz="2000"/>
            </a:lvl6pPr>
            <a:lvl7pPr marL="3429000" indent="0">
              <a:buNone/>
              <a:defRPr sz="2000"/>
            </a:lvl7pPr>
            <a:lvl8pPr marL="3999865" indent="0">
              <a:buNone/>
              <a:defRPr sz="2000"/>
            </a:lvl8pPr>
            <a:lvl9pPr marL="4571365"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1C42980-6978-431E-841C-E694CA597E49}" type="slidenum">
              <a:rPr lang="en-US">
                <a:solidFill>
                  <a:srgbClr val="000000"/>
                </a:solidFill>
              </a:r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C5CBD27-314C-442F-BD5A-1F5C6B14D386}" type="slidenum">
              <a:rPr lang="en-US">
                <a:solidFill>
                  <a:srgbClr val="000000"/>
                </a:solidFill>
              </a:r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9" y="365126"/>
            <a:ext cx="7886700" cy="132556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42" y="1681163"/>
            <a:ext cx="3868737"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smtClean="0"/>
              <a:t>Click to edit Master text styles</a:t>
            </a:r>
          </a:p>
        </p:txBody>
      </p:sp>
      <p:sp>
        <p:nvSpPr>
          <p:cNvPr id="4" name="Content Placeholder 3"/>
          <p:cNvSpPr>
            <a:spLocks noGrp="1"/>
          </p:cNvSpPr>
          <p:nvPr>
            <p:ph sz="half" idx="2"/>
          </p:nvPr>
        </p:nvSpPr>
        <p:spPr>
          <a:xfrm>
            <a:off x="630242"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3000" b="1"/>
            </a:lvl1pPr>
            <a:lvl2pPr marL="571500" indent="0">
              <a:buNone/>
              <a:defRPr sz="2500" b="1"/>
            </a:lvl2pPr>
            <a:lvl3pPr marL="1143000" indent="0">
              <a:buNone/>
              <a:defRPr sz="220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3999865" indent="0">
              <a:buNone/>
              <a:defRPr sz="2000" b="1"/>
            </a:lvl8pPr>
            <a:lvl9pPr marL="4571365" indent="0">
              <a:buNone/>
              <a:defRPr sz="20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2A12FC63-EB87-4557-9CD6-260E9AD7CB9C}" type="slidenum">
              <a:rPr lang="en-US">
                <a:solidFill>
                  <a:srgbClr val="000000"/>
                </a:solidFill>
              </a:r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CF9CB7-831C-4E79-9B25-85EFFA48F11F}" type="datetimeFigureOut">
              <a:rPr lang="en-US" smtClean="0"/>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93E3B-233E-4A6A-994D-7BF2731AB9B9}"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004A1B5E-4F2D-46A9-9214-5DBAFB8FCD5F}" type="slidenum">
              <a:rPr lang="en-US">
                <a:solidFill>
                  <a:srgbClr val="000000"/>
                </a:solidFill>
              </a:r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6833AA35-7693-4095-AC81-2E113FCEEE94}" type="slidenum">
              <a:rPr lang="en-US">
                <a:solidFill>
                  <a:srgbClr val="000000"/>
                </a:solidFill>
              </a:r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457199"/>
            <a:ext cx="2949575" cy="1600200"/>
          </a:xfrm>
        </p:spPr>
        <p:txBody>
          <a:bodyPr anchor="b"/>
          <a:lstStyle>
            <a:lvl1pPr>
              <a:defRPr sz="4000"/>
            </a:lvl1pPr>
          </a:lstStyle>
          <a:p>
            <a:r>
              <a:rPr lang="en-US" smtClean="0"/>
              <a:t>Click to edit Master title style</a:t>
            </a:r>
            <a:endParaRPr lang="en-US"/>
          </a:p>
        </p:txBody>
      </p:sp>
      <p:sp>
        <p:nvSpPr>
          <p:cNvPr id="3" name="Content Placeholder 2"/>
          <p:cNvSpPr>
            <a:spLocks noGrp="1"/>
          </p:cNvSpPr>
          <p:nvPr>
            <p:ph idx="1"/>
          </p:nvPr>
        </p:nvSpPr>
        <p:spPr>
          <a:xfrm>
            <a:off x="3887788" y="987428"/>
            <a:ext cx="462915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43" y="2057403"/>
            <a:ext cx="2949575"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FE824AE-F522-4F2B-8C3C-8186C59409BC}" type="slidenum">
              <a:rPr lang="en-US">
                <a:solidFill>
                  <a:srgbClr val="000000"/>
                </a:solidFill>
              </a:rPr>
              <a:t>‹#›</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457199"/>
            <a:ext cx="2949575" cy="1600200"/>
          </a:xfrm>
        </p:spPr>
        <p:txBody>
          <a:bodyPr anchor="b"/>
          <a:lstStyle>
            <a:lvl1pPr>
              <a:defRPr sz="40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8"/>
            <a:ext cx="4629150" cy="4873626"/>
          </a:xfrm>
        </p:spPr>
        <p:txBody>
          <a:bodyPr/>
          <a:lstStyle>
            <a:lvl1pPr marL="0" indent="0">
              <a:buNone/>
              <a:defRPr sz="4000"/>
            </a:lvl1pPr>
            <a:lvl2pPr marL="571500" indent="0">
              <a:buNone/>
              <a:defRPr sz="3500"/>
            </a:lvl2pPr>
            <a:lvl3pPr marL="1143000" indent="0">
              <a:buNone/>
              <a:defRPr sz="3000"/>
            </a:lvl3pPr>
            <a:lvl4pPr marL="1714500" indent="0">
              <a:buNone/>
              <a:defRPr sz="2500"/>
            </a:lvl4pPr>
            <a:lvl5pPr marL="2286000" indent="0">
              <a:buNone/>
              <a:defRPr sz="2500"/>
            </a:lvl5pPr>
            <a:lvl6pPr marL="2857500" indent="0">
              <a:buNone/>
              <a:defRPr sz="2500"/>
            </a:lvl6pPr>
            <a:lvl7pPr marL="3429000" indent="0">
              <a:buNone/>
              <a:defRPr sz="2500"/>
            </a:lvl7pPr>
            <a:lvl8pPr marL="3999865" indent="0">
              <a:buNone/>
              <a:defRPr sz="2500"/>
            </a:lvl8pPr>
            <a:lvl9pPr marL="4571365" indent="0">
              <a:buNone/>
              <a:defRPr sz="2500"/>
            </a:lvl9pPr>
          </a:lstStyle>
          <a:p>
            <a:pPr lvl="0"/>
            <a:endParaRPr lang="en-US" noProof="0" smtClean="0"/>
          </a:p>
        </p:txBody>
      </p:sp>
      <p:sp>
        <p:nvSpPr>
          <p:cNvPr id="4" name="Text Placeholder 3"/>
          <p:cNvSpPr>
            <a:spLocks noGrp="1"/>
          </p:cNvSpPr>
          <p:nvPr>
            <p:ph type="body" sz="half" idx="2"/>
          </p:nvPr>
        </p:nvSpPr>
        <p:spPr>
          <a:xfrm>
            <a:off x="630243" y="2057403"/>
            <a:ext cx="2949575" cy="3811588"/>
          </a:xfrm>
        </p:spPr>
        <p:txBody>
          <a:bodyPr/>
          <a:lstStyle>
            <a:lvl1pPr marL="0" indent="0">
              <a:buNone/>
              <a:defRPr sz="2000"/>
            </a:lvl1pPr>
            <a:lvl2pPr marL="571500" indent="0">
              <a:buNone/>
              <a:defRPr sz="1700"/>
            </a:lvl2pPr>
            <a:lvl3pPr marL="1143000" indent="0">
              <a:buNone/>
              <a:defRPr sz="1500"/>
            </a:lvl3pPr>
            <a:lvl4pPr marL="1714500" indent="0">
              <a:buNone/>
              <a:defRPr sz="1200"/>
            </a:lvl4pPr>
            <a:lvl5pPr marL="2286000" indent="0">
              <a:buNone/>
              <a:defRPr sz="1200"/>
            </a:lvl5pPr>
            <a:lvl6pPr marL="2857500" indent="0">
              <a:buNone/>
              <a:defRPr sz="1200"/>
            </a:lvl6pPr>
            <a:lvl7pPr marL="3429000" indent="0">
              <a:buNone/>
              <a:defRPr sz="1200"/>
            </a:lvl7pPr>
            <a:lvl8pPr marL="3999865" indent="0">
              <a:buNone/>
              <a:defRPr sz="1200"/>
            </a:lvl8pPr>
            <a:lvl9pPr marL="4571365" indent="0">
              <a:buNone/>
              <a:defRPr sz="12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2FD3731-858C-4A0B-BA06-98160DC29256}" type="slidenum">
              <a:rPr lang="en-US">
                <a:solidFill>
                  <a:srgbClr val="000000"/>
                </a:solidFill>
              </a:rPr>
              <a:t>‹#›</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42716EB-5C5C-47D0-98AF-EBFFD5225B2F}" type="slidenum">
              <a:rPr lang="en-US">
                <a:solidFill>
                  <a:srgbClr val="000000"/>
                </a:solidFill>
              </a:rPr>
              <a:t>‹#›</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098770D-0525-4082-8AE4-3E337CCD9928}" type="slidenum">
              <a:rPr lang="en-US">
                <a:solidFill>
                  <a:srgbClr val="000000"/>
                </a:solidFill>
              </a:rPr>
              <a:t>‹#›</a:t>
            </a:fld>
            <a:endParaRPr lang="en-US">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BFE93FBC-F12A-4D1A-8108-357E40F2D806}" type="slidenum">
              <a:rPr lang="en-US">
                <a:solidFill>
                  <a:srgbClr val="000000"/>
                </a:solidFill>
              </a:r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07"/>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CC4F0E07-A514-4269-9B31-73A7053FE487}" type="slidenum">
              <a:rPr lang="en-US">
                <a:solidFill>
                  <a:srgbClr val="000000"/>
                </a:solidFill>
              </a:r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CF9CB7-831C-4E79-9B25-85EFFA48F11F}" type="datetimeFigureOut">
              <a:rPr lang="en-US" smtClean="0"/>
              <a:t>21/9/2021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C93E3B-233E-4A6A-994D-7BF2731AB9B9}"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CF9CB7-831C-4E79-9B25-85EFFA48F11F}" type="datetimeFigureOut">
              <a:rPr lang="en-US" smtClean="0"/>
              <a:t>21/9/2021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C93E3B-233E-4A6A-994D-7BF2731AB9B9}"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CF9CB7-831C-4E79-9B25-85EFFA48F11F}" type="datetimeFigureOut">
              <a:rPr lang="en-US" smtClean="0"/>
              <a:t>21/9/2021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C93E3B-233E-4A6A-994D-7BF2731AB9B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93E3B-233E-4A6A-994D-7BF2731AB9B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CF9CB7-831C-4E79-9B25-85EFFA48F11F}" type="datetimeFigureOut">
              <a:rPr lang="en-US" smtClean="0"/>
              <a:t>21/9/2021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93E3B-233E-4A6A-994D-7BF2731AB9B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F9CB7-831C-4E79-9B25-85EFFA48F11F}" type="datetimeFigureOut">
              <a:rPr lang="en-US" smtClean="0"/>
              <a:t>21/9/2021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93E3B-233E-4A6A-994D-7BF2731AB9B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pPr fontAlgn="base">
              <a:spcBef>
                <a:spcPct val="0"/>
              </a:spcBef>
              <a:spcAft>
                <a:spcPct val="0"/>
              </a:spcAft>
            </a:pPr>
            <a:fld id="{98E98BAE-DC07-40DF-9073-893C7A0D8E22}" type="slidenum">
              <a:rPr lang="en-US" smtClean="0">
                <a:solidFill>
                  <a:srgbClr val="000000"/>
                </a:solidFill>
              </a:rPr>
              <a:t>‹#›</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t>21/9/2021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731" y="274638"/>
            <a:ext cx="82285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lstStyle/>
          <a:p>
            <a:pPr lvl="0"/>
            <a:r>
              <a:rPr lang="en-US" smtClean="0"/>
              <a:t>Click to edit Master title style</a:t>
            </a:r>
          </a:p>
        </p:txBody>
      </p:sp>
      <p:sp>
        <p:nvSpPr>
          <p:cNvPr id="27651" name="Rectangle 3"/>
          <p:cNvSpPr>
            <a:spLocks noGrp="1" noChangeArrowheads="1"/>
          </p:cNvSpPr>
          <p:nvPr>
            <p:ph type="body" idx="1"/>
          </p:nvPr>
        </p:nvSpPr>
        <p:spPr bwMode="auto">
          <a:xfrm>
            <a:off x="457731" y="1600206"/>
            <a:ext cx="82285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457731" y="6245225"/>
            <a:ext cx="2132542" cy="476250"/>
          </a:xfrm>
          <a:prstGeom prst="rect">
            <a:avLst/>
          </a:prstGeom>
          <a:noFill/>
          <a:ln>
            <a:noFill/>
          </a:ln>
          <a:effectLst/>
        </p:spPr>
        <p:txBody>
          <a:bodyPr vert="horz" wrap="square" lIns="114291" tIns="57145" rIns="114291" bIns="57145" numCol="1" anchor="t" anchorCtr="0" compatLnSpc="1"/>
          <a:lstStyle>
            <a:lvl1pPr algn="l"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3124731" y="6245225"/>
            <a:ext cx="2894542" cy="476250"/>
          </a:xfrm>
          <a:prstGeom prst="rect">
            <a:avLst/>
          </a:prstGeom>
          <a:noFill/>
          <a:ln>
            <a:noFill/>
          </a:ln>
          <a:effectLst/>
        </p:spPr>
        <p:txBody>
          <a:bodyPr vert="horz" wrap="square" lIns="114291" tIns="57145" rIns="114291" bIns="57145" numCol="1" anchor="t" anchorCtr="0" compatLnSpc="1"/>
          <a:lstStyle>
            <a:lvl1pPr algn="ctr" eaLnBrk="1" hangingPunct="1">
              <a:defRPr sz="1700">
                <a:latin typeface="+mn-lt"/>
              </a:defRPr>
            </a:lvl1pPr>
          </a:lstStyle>
          <a:p>
            <a:pPr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6553731" y="6245225"/>
            <a:ext cx="2132542" cy="476250"/>
          </a:xfrm>
          <a:prstGeom prst="rect">
            <a:avLst/>
          </a:prstGeom>
          <a:noFill/>
          <a:ln>
            <a:noFill/>
          </a:ln>
          <a:effectLst/>
        </p:spPr>
        <p:txBody>
          <a:bodyPr vert="horz" wrap="square" lIns="114291" tIns="57145" rIns="114291" bIns="57145" numCol="1" anchor="t" anchorCtr="0" compatLnSpc="1"/>
          <a:lstStyle>
            <a:lvl1pPr algn="r" eaLnBrk="1" hangingPunct="1">
              <a:defRPr sz="1700">
                <a:latin typeface="Arial" panose="020B0604020202020204" pitchFamily="34" charset="0"/>
              </a:defRPr>
            </a:lvl1pPr>
          </a:lstStyle>
          <a:p>
            <a:pPr fontAlgn="base">
              <a:spcBef>
                <a:spcPct val="0"/>
              </a:spcBef>
              <a:spcAft>
                <a:spcPct val="0"/>
              </a:spcAft>
              <a:defRPr/>
            </a:pPr>
            <a:fld id="{06267311-790A-45F6-9D6B-1113FA2D3001}" type="slidenum">
              <a:rPr lang="en-US">
                <a:solidFill>
                  <a:srgbClr val="000000"/>
                </a:solidFill>
              </a:r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500" algn="ctr" rtl="0" fontAlgn="base">
        <a:spcBef>
          <a:spcPct val="0"/>
        </a:spcBef>
        <a:spcAft>
          <a:spcPct val="0"/>
        </a:spcAft>
        <a:defRPr sz="5500">
          <a:solidFill>
            <a:schemeClr val="tx2"/>
          </a:solidFill>
          <a:latin typeface="Arial" panose="020B0604020202020204" pitchFamily="34" charset="0"/>
        </a:defRPr>
      </a:lvl6pPr>
      <a:lvl7pPr marL="1143000" algn="ctr" rtl="0" fontAlgn="base">
        <a:spcBef>
          <a:spcPct val="0"/>
        </a:spcBef>
        <a:spcAft>
          <a:spcPct val="0"/>
        </a:spcAft>
        <a:defRPr sz="5500">
          <a:solidFill>
            <a:schemeClr val="tx2"/>
          </a:solidFill>
          <a:latin typeface="Arial" panose="020B0604020202020204" pitchFamily="34" charset="0"/>
        </a:defRPr>
      </a:lvl7pPr>
      <a:lvl8pPr marL="1714500" algn="ctr" rtl="0" fontAlgn="base">
        <a:spcBef>
          <a:spcPct val="0"/>
        </a:spcBef>
        <a:spcAft>
          <a:spcPct val="0"/>
        </a:spcAft>
        <a:defRPr sz="5500">
          <a:solidFill>
            <a:schemeClr val="tx2"/>
          </a:solidFill>
          <a:latin typeface="Arial" panose="020B0604020202020204" pitchFamily="34" charset="0"/>
        </a:defRPr>
      </a:lvl8pPr>
      <a:lvl9pPr marL="2286000" algn="ctr" rtl="0" fontAlgn="base">
        <a:spcBef>
          <a:spcPct val="0"/>
        </a:spcBef>
        <a:spcAft>
          <a:spcPct val="0"/>
        </a:spcAft>
        <a:defRPr sz="5500">
          <a:solidFill>
            <a:schemeClr val="tx2"/>
          </a:solidFill>
          <a:latin typeface="Arial" panose="020B0604020202020204" pitchFamily="34" charset="0"/>
        </a:defRPr>
      </a:lvl9pPr>
    </p:titleStyle>
    <p:bodyStyle>
      <a:lvl1pPr marL="427355" indent="-427355"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480" indent="-284480" algn="l" rtl="0" eaLnBrk="0" fontAlgn="base" hangingPunct="0">
        <a:spcBef>
          <a:spcPct val="20000"/>
        </a:spcBef>
        <a:spcAft>
          <a:spcPct val="0"/>
        </a:spcAft>
        <a:buChar char="•"/>
        <a:defRPr sz="3000" kern="1200">
          <a:solidFill>
            <a:schemeClr val="tx1"/>
          </a:solidFill>
          <a:latin typeface="+mn-lt"/>
          <a:ea typeface="+mn-ea"/>
          <a:cs typeface="+mn-cs"/>
        </a:defRPr>
      </a:lvl3pPr>
      <a:lvl4pPr marL="1998980" indent="-284480" algn="l" rtl="0" eaLnBrk="0" fontAlgn="base" hangingPunct="0">
        <a:spcBef>
          <a:spcPct val="20000"/>
        </a:spcBef>
        <a:spcAft>
          <a:spcPct val="0"/>
        </a:spcAft>
        <a:buChar char="–"/>
        <a:defRPr sz="2500" kern="1200">
          <a:solidFill>
            <a:schemeClr val="tx1"/>
          </a:solidFill>
          <a:latin typeface="+mn-lt"/>
          <a:ea typeface="+mn-ea"/>
          <a:cs typeface="+mn-cs"/>
        </a:defRPr>
      </a:lvl4pPr>
      <a:lvl5pPr marL="2570480" indent="-284480" algn="l" rtl="0" eaLnBrk="0" fontAlgn="base" hangingPunct="0">
        <a:spcBef>
          <a:spcPct val="20000"/>
        </a:spcBef>
        <a:spcAft>
          <a:spcPct val="0"/>
        </a:spcAft>
        <a:buChar char="»"/>
        <a:defRPr sz="2500" kern="1200">
          <a:solidFill>
            <a:schemeClr val="tx1"/>
          </a:solidFill>
          <a:latin typeface="+mn-lt"/>
          <a:ea typeface="+mn-ea"/>
          <a:cs typeface="+mn-cs"/>
        </a:defRPr>
      </a:lvl5pPr>
      <a:lvl6pPr marL="31432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750"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6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115" indent="-285750" algn="l" defTabSz="1143000"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3000" rtl="0" eaLnBrk="1" latinLnBrk="0" hangingPunct="1">
        <a:defRPr sz="2200" kern="1200">
          <a:solidFill>
            <a:schemeClr val="tx1"/>
          </a:solidFill>
          <a:latin typeface="+mn-lt"/>
          <a:ea typeface="+mn-ea"/>
          <a:cs typeface="+mn-cs"/>
        </a:defRPr>
      </a:lvl1pPr>
      <a:lvl2pPr marL="571500" algn="l" defTabSz="1143000" rtl="0" eaLnBrk="1" latinLnBrk="0" hangingPunct="1">
        <a:defRPr sz="2200" kern="1200">
          <a:solidFill>
            <a:schemeClr val="tx1"/>
          </a:solidFill>
          <a:latin typeface="+mn-lt"/>
          <a:ea typeface="+mn-ea"/>
          <a:cs typeface="+mn-cs"/>
        </a:defRPr>
      </a:lvl2pPr>
      <a:lvl3pPr marL="1143000" algn="l" defTabSz="1143000" rtl="0" eaLnBrk="1" latinLnBrk="0" hangingPunct="1">
        <a:defRPr sz="2200" kern="1200">
          <a:solidFill>
            <a:schemeClr val="tx1"/>
          </a:solidFill>
          <a:latin typeface="+mn-lt"/>
          <a:ea typeface="+mn-ea"/>
          <a:cs typeface="+mn-cs"/>
        </a:defRPr>
      </a:lvl3pPr>
      <a:lvl4pPr marL="1714500" algn="l" defTabSz="1143000" rtl="0" eaLnBrk="1" latinLnBrk="0" hangingPunct="1">
        <a:defRPr sz="2200" kern="1200">
          <a:solidFill>
            <a:schemeClr val="tx1"/>
          </a:solidFill>
          <a:latin typeface="+mn-lt"/>
          <a:ea typeface="+mn-ea"/>
          <a:cs typeface="+mn-cs"/>
        </a:defRPr>
      </a:lvl4pPr>
      <a:lvl5pPr marL="2286000" algn="l" defTabSz="1143000" rtl="0" eaLnBrk="1" latinLnBrk="0" hangingPunct="1">
        <a:defRPr sz="2200" kern="1200">
          <a:solidFill>
            <a:schemeClr val="tx1"/>
          </a:solidFill>
          <a:latin typeface="+mn-lt"/>
          <a:ea typeface="+mn-ea"/>
          <a:cs typeface="+mn-cs"/>
        </a:defRPr>
      </a:lvl5pPr>
      <a:lvl6pPr marL="2857500" algn="l" defTabSz="1143000" rtl="0" eaLnBrk="1" latinLnBrk="0" hangingPunct="1">
        <a:defRPr sz="2200" kern="1200">
          <a:solidFill>
            <a:schemeClr val="tx1"/>
          </a:solidFill>
          <a:latin typeface="+mn-lt"/>
          <a:ea typeface="+mn-ea"/>
          <a:cs typeface="+mn-cs"/>
        </a:defRPr>
      </a:lvl6pPr>
      <a:lvl7pPr marL="3429000" algn="l" defTabSz="1143000" rtl="0" eaLnBrk="1" latinLnBrk="0" hangingPunct="1">
        <a:defRPr sz="2200" kern="1200">
          <a:solidFill>
            <a:schemeClr val="tx1"/>
          </a:solidFill>
          <a:latin typeface="+mn-lt"/>
          <a:ea typeface="+mn-ea"/>
          <a:cs typeface="+mn-cs"/>
        </a:defRPr>
      </a:lvl7pPr>
      <a:lvl8pPr marL="3999865" algn="l" defTabSz="1143000" rtl="0" eaLnBrk="1" latinLnBrk="0" hangingPunct="1">
        <a:defRPr sz="2200" kern="1200">
          <a:solidFill>
            <a:schemeClr val="tx1"/>
          </a:solidFill>
          <a:latin typeface="+mn-lt"/>
          <a:ea typeface="+mn-ea"/>
          <a:cs typeface="+mn-cs"/>
        </a:defRPr>
      </a:lvl8pPr>
      <a:lvl9pPr marL="4571365" algn="l" defTabSz="1143000"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CF9CB7-831C-4E79-9B25-85EFFA48F11F}" type="datetimeFigureOut">
              <a:rPr lang="en-US">
                <a:solidFill>
                  <a:prstClr val="black">
                    <a:tint val="75000"/>
                  </a:prstClr>
                </a:solidFill>
              </a:rPr>
              <a:t>21/9/2021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93E3B-233E-4A6A-994D-7BF2731AB9B9}"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2.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2.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2.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2.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2.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12.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12.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microsoft.com/office/2007/relationships/media" Target="../media/media16.mp3"/><Relationship Id="rId7" Type="http://schemas.openxmlformats.org/officeDocument/2006/relationships/image" Target="../media/image1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8.png"/><Relationship Id="rId5" Type="http://schemas.openxmlformats.org/officeDocument/2006/relationships/slideLayout" Target="../slideLayouts/slideLayout25.xml"/><Relationship Id="rId4" Type="http://schemas.openxmlformats.org/officeDocument/2006/relationships/audio" Target="../media/media16.mp3"/></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17.mp3"/><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slideLayout" Target="../slideLayouts/slideLayout2.xml"/><Relationship Id="rId4" Type="http://schemas.openxmlformats.org/officeDocument/2006/relationships/audio" Target="../media/media17.mp3"/><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slideLayout" Target="../slideLayouts/slideLayout12.xml"/><Relationship Id="rId4" Type="http://schemas.openxmlformats.org/officeDocument/2006/relationships/audio" Target="../media/media2.mp3"/></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4" descr="002-powerpoint-03"/>
          <p:cNvPicPr>
            <a:picLocks noChangeAspect="1"/>
          </p:cNvPicPr>
          <p:nvPr/>
        </p:nvPicPr>
        <p:blipFill>
          <a:blip r:embed="rId3"/>
          <a:stretch>
            <a:fillRect/>
          </a:stretch>
        </p:blipFill>
        <p:spPr>
          <a:xfrm>
            <a:off x="-25400" y="0"/>
            <a:ext cx="9186863" cy="6897688"/>
          </a:xfrm>
          <a:prstGeom prst="rect">
            <a:avLst/>
          </a:prstGeom>
          <a:noFill/>
          <a:ln w="9525">
            <a:noFill/>
          </a:ln>
        </p:spPr>
      </p:pic>
      <p:sp>
        <p:nvSpPr>
          <p:cNvPr id="3075" name="WordArt 15"/>
          <p:cNvSpPr>
            <a:spLocks noTextEdit="1"/>
          </p:cNvSpPr>
          <p:nvPr/>
        </p:nvSpPr>
        <p:spPr>
          <a:xfrm>
            <a:off x="533400" y="228600"/>
            <a:ext cx="8153400" cy="1219200"/>
          </a:xfrm>
          <a:prstGeom prst="rect">
            <a:avLst/>
          </a:prstGeom>
        </p:spPr>
        <p:txBody>
          <a:bodyPr wrap="none" fromWordArt="1">
            <a:prstTxWarp prst="textWave1">
              <a:avLst>
                <a:gd name="adj1" fmla="val 13005"/>
                <a:gd name="adj2" fmla="val 0"/>
              </a:avLst>
            </a:prstTxWarp>
            <a:normAutofit/>
          </a:bodyPr>
          <a:lstStyle/>
          <a:p>
            <a:pPr algn="ctr"/>
            <a:r>
              <a:rPr lang="en-US" sz="3600" b="1" dirty="0" err="1">
                <a:ln w="9525" cap="flat" cmpd="sng">
                  <a:solidFill>
                    <a:srgbClr val="FFFF00"/>
                  </a:solidFill>
                  <a:prstDash val="solid"/>
                  <a:headEnd type="none" w="med" len="med"/>
                  <a:tailEnd type="none" w="med" len="med"/>
                </a:ln>
                <a:solidFill>
                  <a:srgbClr val="0000FF"/>
                </a:solidFill>
                <a:effectLst>
                  <a:outerShdw dist="53882" dir="2699999" algn="ctr" rotWithShape="0">
                    <a:schemeClr val="folHlink"/>
                  </a:outerShdw>
                </a:effectLst>
                <a:latin typeface="Times New Roman" panose="02020603050405020304" pitchFamily="18" charset="0"/>
                <a:ea typeface="Times New Roman" panose="02020603050405020304" pitchFamily="18" charset="0"/>
              </a:rPr>
              <a:t>Chào</a:t>
            </a:r>
            <a:r>
              <a:rPr lang="en-US" sz="3600" b="1" dirty="0">
                <a:ln w="9525" cap="flat" cmpd="sng">
                  <a:solidFill>
                    <a:srgbClr val="FFFF00"/>
                  </a:solidFill>
                  <a:prstDash val="solid"/>
                  <a:headEnd type="none" w="med" len="med"/>
                  <a:tailEnd type="none" w="med" len="med"/>
                </a:ln>
                <a:solidFill>
                  <a:srgbClr val="0000FF"/>
                </a:solidFill>
                <a:effectLst>
                  <a:outerShdw dist="53882" dir="2699999" algn="ctr" rotWithShape="0">
                    <a:schemeClr val="folHlink"/>
                  </a:outerShdw>
                </a:effectLst>
                <a:latin typeface="Times New Roman" panose="02020603050405020304" pitchFamily="18" charset="0"/>
                <a:ea typeface="Times New Roman" panose="02020603050405020304" pitchFamily="18" charset="0"/>
              </a:rPr>
              <a:t> </a:t>
            </a:r>
            <a:r>
              <a:rPr lang="en-US" sz="3600" b="1" dirty="0" err="1">
                <a:ln w="9525" cap="flat" cmpd="sng">
                  <a:solidFill>
                    <a:srgbClr val="FFFF00"/>
                  </a:solidFill>
                  <a:prstDash val="solid"/>
                  <a:headEnd type="none" w="med" len="med"/>
                  <a:tailEnd type="none" w="med" len="med"/>
                </a:ln>
                <a:solidFill>
                  <a:srgbClr val="0000FF"/>
                </a:solidFill>
                <a:effectLst>
                  <a:outerShdw dist="53882" dir="2699999" algn="ctr" rotWithShape="0">
                    <a:schemeClr val="folHlink"/>
                  </a:outerShdw>
                </a:effectLst>
                <a:latin typeface="Times New Roman" panose="02020603050405020304" pitchFamily="18" charset="0"/>
                <a:ea typeface="Times New Roman" panose="02020603050405020304" pitchFamily="18" charset="0"/>
              </a:rPr>
              <a:t>mừng</a:t>
            </a:r>
            <a:r>
              <a:rPr lang="en-US" sz="3600" b="1" dirty="0">
                <a:ln w="9525" cap="flat" cmpd="sng">
                  <a:solidFill>
                    <a:srgbClr val="FFFF00"/>
                  </a:solidFill>
                  <a:prstDash val="solid"/>
                  <a:headEnd type="none" w="med" len="med"/>
                  <a:tailEnd type="none" w="med" len="med"/>
                </a:ln>
                <a:solidFill>
                  <a:srgbClr val="0000FF"/>
                </a:solidFill>
                <a:effectLst>
                  <a:outerShdw dist="53882" dir="2699999" algn="ctr" rotWithShape="0">
                    <a:schemeClr val="folHlink"/>
                  </a:outerShdw>
                </a:effectLst>
                <a:latin typeface="Times New Roman" panose="02020603050405020304" pitchFamily="18" charset="0"/>
                <a:ea typeface="Times New Roman" panose="02020603050405020304" pitchFamily="18" charset="0"/>
              </a:rPr>
              <a:t> </a:t>
            </a:r>
            <a:r>
              <a:rPr lang="en-US" sz="3600" b="1" dirty="0" err="1">
                <a:ln w="9525" cap="flat" cmpd="sng">
                  <a:solidFill>
                    <a:srgbClr val="FFFF00"/>
                  </a:solidFill>
                  <a:prstDash val="solid"/>
                  <a:headEnd type="none" w="med" len="med"/>
                  <a:tailEnd type="none" w="med" len="med"/>
                </a:ln>
                <a:solidFill>
                  <a:srgbClr val="0000FF"/>
                </a:solidFill>
                <a:effectLst>
                  <a:outerShdw dist="53882" dir="2699999" algn="ctr" rotWithShape="0">
                    <a:schemeClr val="folHlink"/>
                  </a:outerShdw>
                </a:effectLst>
                <a:latin typeface="Times New Roman" panose="02020603050405020304" pitchFamily="18" charset="0"/>
                <a:ea typeface="Times New Roman" panose="02020603050405020304" pitchFamily="18" charset="0"/>
              </a:rPr>
              <a:t>các</a:t>
            </a:r>
            <a:r>
              <a:rPr lang="en-US" sz="3600" b="1" dirty="0">
                <a:ln w="9525" cap="flat" cmpd="sng">
                  <a:solidFill>
                    <a:srgbClr val="FFFF00"/>
                  </a:solidFill>
                  <a:prstDash val="solid"/>
                  <a:headEnd type="none" w="med" len="med"/>
                  <a:tailEnd type="none" w="med" len="med"/>
                </a:ln>
                <a:solidFill>
                  <a:srgbClr val="0000FF"/>
                </a:solidFill>
                <a:effectLst>
                  <a:outerShdw dist="53882" dir="2699999" algn="ctr" rotWithShape="0">
                    <a:schemeClr val="folHlink"/>
                  </a:outerShdw>
                </a:effectLst>
                <a:latin typeface="Times New Roman" panose="02020603050405020304" pitchFamily="18" charset="0"/>
                <a:ea typeface="Times New Roman" panose="02020603050405020304" pitchFamily="18" charset="0"/>
              </a:rPr>
              <a:t> </a:t>
            </a:r>
            <a:r>
              <a:rPr lang="en-US" sz="3600" b="1" dirty="0" err="1" smtClean="0">
                <a:ln w="9525" cap="flat" cmpd="sng">
                  <a:solidFill>
                    <a:srgbClr val="FFFF00"/>
                  </a:solidFill>
                  <a:prstDash val="solid"/>
                  <a:headEnd type="none" w="med" len="med"/>
                  <a:tailEnd type="none" w="med" len="med"/>
                </a:ln>
                <a:solidFill>
                  <a:srgbClr val="0000FF"/>
                </a:solidFill>
                <a:effectLst>
                  <a:outerShdw dist="53882" dir="2699999" algn="ctr" rotWithShape="0">
                    <a:schemeClr val="folHlink"/>
                  </a:outerShdw>
                </a:effectLst>
                <a:latin typeface="Times New Roman" panose="02020603050405020304" pitchFamily="18" charset="0"/>
                <a:ea typeface="Times New Roman" panose="02020603050405020304" pitchFamily="18" charset="0"/>
              </a:rPr>
              <a:t>em</a:t>
            </a:r>
            <a:r>
              <a:rPr lang="en-US" sz="3600" b="1" dirty="0" smtClean="0">
                <a:ln w="9525" cap="flat" cmpd="sng">
                  <a:solidFill>
                    <a:srgbClr val="FFFF00"/>
                  </a:solidFill>
                  <a:prstDash val="solid"/>
                  <a:headEnd type="none" w="med" len="med"/>
                  <a:tailEnd type="none" w="med" len="med"/>
                </a:ln>
                <a:solidFill>
                  <a:srgbClr val="0000FF"/>
                </a:solidFill>
                <a:effectLst>
                  <a:outerShdw dist="53882" dir="2699999" algn="ctr" rotWithShape="0">
                    <a:schemeClr val="folHlink"/>
                  </a:outerShdw>
                </a:effectLst>
                <a:latin typeface="Times New Roman" panose="02020603050405020304" pitchFamily="18" charset="0"/>
                <a:ea typeface="Times New Roman" panose="02020603050405020304" pitchFamily="18" charset="0"/>
              </a:rPr>
              <a:t> </a:t>
            </a:r>
            <a:r>
              <a:rPr lang="en-US" sz="3600" b="1" dirty="0" err="1">
                <a:ln w="9525" cap="flat" cmpd="sng">
                  <a:solidFill>
                    <a:srgbClr val="FFFF00"/>
                  </a:solidFill>
                  <a:prstDash val="solid"/>
                  <a:headEnd type="none" w="med" len="med"/>
                  <a:tailEnd type="none" w="med" len="med"/>
                </a:ln>
                <a:solidFill>
                  <a:srgbClr val="0000FF"/>
                </a:solidFill>
                <a:effectLst>
                  <a:outerShdw dist="53882" dir="2699999" algn="ctr" rotWithShape="0">
                    <a:schemeClr val="folHlink"/>
                  </a:outerShdw>
                </a:effectLst>
                <a:latin typeface="Times New Roman" panose="02020603050405020304" pitchFamily="18" charset="0"/>
                <a:ea typeface="Times New Roman" panose="02020603050405020304" pitchFamily="18" charset="0"/>
              </a:rPr>
              <a:t>đến</a:t>
            </a:r>
            <a:r>
              <a:rPr lang="en-US" sz="3600" b="1" dirty="0">
                <a:ln w="9525" cap="flat" cmpd="sng">
                  <a:solidFill>
                    <a:srgbClr val="FFFF00"/>
                  </a:solidFill>
                  <a:prstDash val="solid"/>
                  <a:headEnd type="none" w="med" len="med"/>
                  <a:tailEnd type="none" w="med" len="med"/>
                </a:ln>
                <a:solidFill>
                  <a:srgbClr val="0000FF"/>
                </a:solidFill>
                <a:effectLst>
                  <a:outerShdw dist="53882" dir="2699999" algn="ctr" rotWithShape="0">
                    <a:schemeClr val="folHlink"/>
                  </a:outerShdw>
                </a:effectLst>
                <a:latin typeface="Times New Roman" panose="02020603050405020304" pitchFamily="18" charset="0"/>
                <a:ea typeface="Times New Roman" panose="02020603050405020304" pitchFamily="18" charset="0"/>
              </a:rPr>
              <a:t> </a:t>
            </a:r>
            <a:r>
              <a:rPr lang="en-US" sz="3600" b="1" dirty="0" err="1">
                <a:ln w="9525" cap="flat" cmpd="sng">
                  <a:solidFill>
                    <a:srgbClr val="FFFF00"/>
                  </a:solidFill>
                  <a:prstDash val="solid"/>
                  <a:headEnd type="none" w="med" len="med"/>
                  <a:tailEnd type="none" w="med" len="med"/>
                </a:ln>
                <a:solidFill>
                  <a:srgbClr val="0000FF"/>
                </a:solidFill>
                <a:effectLst>
                  <a:outerShdw dist="53882" dir="2699999" algn="ctr" rotWithShape="0">
                    <a:schemeClr val="folHlink"/>
                  </a:outerShdw>
                </a:effectLst>
                <a:latin typeface="Times New Roman" panose="02020603050405020304" pitchFamily="18" charset="0"/>
                <a:ea typeface="Times New Roman" panose="02020603050405020304" pitchFamily="18" charset="0"/>
              </a:rPr>
              <a:t>với</a:t>
            </a:r>
            <a:r>
              <a:rPr lang="en-US" sz="3600" b="1" dirty="0">
                <a:ln w="9525" cap="flat" cmpd="sng">
                  <a:solidFill>
                    <a:srgbClr val="FFFF00"/>
                  </a:solidFill>
                  <a:prstDash val="solid"/>
                  <a:headEnd type="none" w="med" len="med"/>
                  <a:tailEnd type="none" w="med" len="med"/>
                </a:ln>
                <a:solidFill>
                  <a:srgbClr val="0000FF"/>
                </a:solidFill>
                <a:effectLst>
                  <a:outerShdw dist="53882" dir="2699999" algn="ctr" rotWithShape="0">
                    <a:schemeClr val="folHlink"/>
                  </a:outerShdw>
                </a:effectLst>
                <a:latin typeface="Times New Roman" panose="02020603050405020304" pitchFamily="18" charset="0"/>
                <a:ea typeface="Times New Roman" panose="02020603050405020304" pitchFamily="18" charset="0"/>
              </a:rPr>
              <a:t> </a:t>
            </a:r>
            <a:r>
              <a:rPr lang="en-US" sz="3600" b="1" dirty="0" err="1">
                <a:ln w="9525" cap="flat" cmpd="sng">
                  <a:solidFill>
                    <a:srgbClr val="FFFF00"/>
                  </a:solidFill>
                  <a:prstDash val="solid"/>
                  <a:headEnd type="none" w="med" len="med"/>
                  <a:tailEnd type="none" w="med" len="med"/>
                </a:ln>
                <a:solidFill>
                  <a:srgbClr val="0000FF"/>
                </a:solidFill>
                <a:effectLst>
                  <a:outerShdw dist="53882" dir="2699999" algn="ctr" rotWithShape="0">
                    <a:schemeClr val="folHlink"/>
                  </a:outerShdw>
                </a:effectLst>
                <a:latin typeface="Times New Roman" panose="02020603050405020304" pitchFamily="18" charset="0"/>
                <a:ea typeface="Times New Roman" panose="02020603050405020304" pitchFamily="18" charset="0"/>
              </a:rPr>
              <a:t>giờ</a:t>
            </a:r>
            <a:r>
              <a:rPr lang="en-US" sz="3600" b="1" dirty="0">
                <a:ln w="9525" cap="flat" cmpd="sng">
                  <a:solidFill>
                    <a:srgbClr val="FFFF00"/>
                  </a:solidFill>
                  <a:prstDash val="solid"/>
                  <a:headEnd type="none" w="med" len="med"/>
                  <a:tailEnd type="none" w="med" len="med"/>
                </a:ln>
                <a:solidFill>
                  <a:srgbClr val="0000FF"/>
                </a:solidFill>
                <a:effectLst>
                  <a:outerShdw dist="53882" dir="2699999" algn="ctr" rotWithShape="0">
                    <a:schemeClr val="folHlink"/>
                  </a:outerShdw>
                </a:effectLst>
                <a:latin typeface="Times New Roman" panose="02020603050405020304" pitchFamily="18" charset="0"/>
                <a:ea typeface="Times New Roman" panose="02020603050405020304" pitchFamily="18" charset="0"/>
              </a:rPr>
              <a:t> </a:t>
            </a:r>
            <a:r>
              <a:rPr lang="en-US" sz="3600" b="1" dirty="0" err="1">
                <a:ln w="9525" cap="flat" cmpd="sng">
                  <a:solidFill>
                    <a:srgbClr val="FFFF00"/>
                  </a:solidFill>
                  <a:prstDash val="solid"/>
                  <a:headEnd type="none" w="med" len="med"/>
                  <a:tailEnd type="none" w="med" len="med"/>
                </a:ln>
                <a:solidFill>
                  <a:srgbClr val="0000FF"/>
                </a:solidFill>
                <a:effectLst>
                  <a:outerShdw dist="53882" dir="2699999" algn="ctr" rotWithShape="0">
                    <a:schemeClr val="folHlink"/>
                  </a:outerShdw>
                </a:effectLst>
                <a:latin typeface="Times New Roman" panose="02020603050405020304" pitchFamily="18" charset="0"/>
                <a:ea typeface="Times New Roman" panose="02020603050405020304" pitchFamily="18" charset="0"/>
              </a:rPr>
              <a:t>học</a:t>
            </a:r>
            <a:endParaRPr lang="en-US" sz="3600" b="1" dirty="0">
              <a:ln w="9525" cap="flat" cmpd="sng">
                <a:solidFill>
                  <a:srgbClr val="FFFF00"/>
                </a:solidFill>
                <a:prstDash val="solid"/>
                <a:headEnd type="none" w="med" len="med"/>
                <a:tailEnd type="none" w="med" len="med"/>
              </a:ln>
              <a:solidFill>
                <a:srgbClr val="0000FF"/>
              </a:solidFill>
              <a:effectLst>
                <a:outerShdw dist="53882" dir="2699999" algn="ctr" rotWithShape="0">
                  <a:schemeClr val="folHlink"/>
                </a:outerShdw>
              </a:effectLst>
              <a:latin typeface="Times New Roman" panose="02020603050405020304" pitchFamily="18" charset="0"/>
              <a:ea typeface="Times New Roman" panose="02020603050405020304" pitchFamily="18" charset="0"/>
            </a:endParaRPr>
          </a:p>
        </p:txBody>
      </p:sp>
      <p:pic>
        <p:nvPicPr>
          <p:cNvPr id="3076" name="Picture 17" descr="am nhac"/>
          <p:cNvPicPr>
            <a:picLocks noChangeAspect="1"/>
          </p:cNvPicPr>
          <p:nvPr/>
        </p:nvPicPr>
        <p:blipFill>
          <a:blip r:embed="rId4"/>
          <a:stretch>
            <a:fillRect/>
          </a:stretch>
        </p:blipFill>
        <p:spPr>
          <a:xfrm>
            <a:off x="3241681" y="1392341"/>
            <a:ext cx="5184576" cy="1909192"/>
          </a:xfrm>
          <a:prstGeom prst="rect">
            <a:avLst/>
          </a:prstGeom>
          <a:noFill/>
          <a:ln w="9525">
            <a:noFill/>
          </a:ln>
        </p:spPr>
      </p:pic>
      <p:pic>
        <p:nvPicPr>
          <p:cNvPr id="3077" name="Picture 19" descr="music_notes_for_transition"/>
          <p:cNvPicPr>
            <a:picLocks noChangeAspect="1"/>
          </p:cNvPicPr>
          <p:nvPr/>
        </p:nvPicPr>
        <p:blipFill>
          <a:blip r:embed="rId5"/>
          <a:stretch>
            <a:fillRect/>
          </a:stretch>
        </p:blipFill>
        <p:spPr>
          <a:xfrm>
            <a:off x="6019800" y="6019800"/>
            <a:ext cx="3124200" cy="838200"/>
          </a:xfrm>
          <a:prstGeom prst="rect">
            <a:avLst/>
          </a:prstGeom>
          <a:noFill/>
          <a:ln w="9525">
            <a:noFill/>
          </a:ln>
        </p:spPr>
      </p:pic>
      <p:sp>
        <p:nvSpPr>
          <p:cNvPr id="2068" name="Text Box 20"/>
          <p:cNvSpPr txBox="1">
            <a:spLocks noChangeArrowheads="1"/>
          </p:cNvSpPr>
          <p:nvPr/>
        </p:nvSpPr>
        <p:spPr bwMode="auto">
          <a:xfrm>
            <a:off x="685800" y="5181600"/>
            <a:ext cx="8458200" cy="420688"/>
          </a:xfrm>
          <a:prstGeom prst="rect">
            <a:avLst/>
          </a:prstGeom>
          <a:noFill/>
          <a:ln>
            <a:noFill/>
          </a:ln>
          <a:effectLst>
            <a:outerShdw dist="35921" dir="2700000" algn="ctr" rotWithShape="0">
              <a:schemeClr val="bg1"/>
            </a:outerShdw>
          </a:effectLst>
        </p:spPr>
        <p:txBody>
          <a:bodyPr>
            <a:spAutoFit/>
          </a:bodyPr>
          <a:lstStyle/>
          <a:p>
            <a:pPr marR="0" defTabSz="914400">
              <a:lnSpc>
                <a:spcPct val="120000"/>
              </a:lnSpc>
              <a:buClrTx/>
              <a:buSzTx/>
              <a:buFontTx/>
              <a:buNone/>
              <a:defRPr/>
            </a:pPr>
            <a:r>
              <a:rPr kumimoji="0" lang="en-US" b="1" kern="1200" cap="none" spc="0" normalizeH="0" baseline="0" noProof="0" dirty="0" smtClean="0">
                <a:solidFill>
                  <a:srgbClr val="CCFF33"/>
                </a:solidFill>
                <a:effectLst>
                  <a:outerShdw blurRad="38100" dist="38100" dir="2700000" algn="tl">
                    <a:srgbClr val="C0C0C0"/>
                  </a:outerShdw>
                </a:effectLst>
                <a:latin typeface=".VnAvantH" panose="020B7200000000000000" pitchFamily="34" charset="0"/>
                <a:ea typeface="+mn-ea"/>
                <a:cs typeface="+mn-cs"/>
              </a:rPr>
              <a:t>                        </a:t>
            </a:r>
            <a:endParaRPr kumimoji="0" lang="en-US" sz="2400" b="1" kern="1200" cap="none" spc="0" normalizeH="0" baseline="0" noProof="0" dirty="0">
              <a:solidFill>
                <a:srgbClr val="800000"/>
              </a:solidFill>
              <a:effectLst>
                <a:outerShdw blurRad="38100" dist="38100" dir="2700000" algn="tl">
                  <a:srgbClr val="C0C0C0"/>
                </a:outerShdw>
              </a:effectLst>
              <a:latin typeface=".VnAvantH" panose="020B7200000000000000" pitchFamily="34" charset="0"/>
              <a:ea typeface="+mn-ea"/>
              <a:cs typeface="+mn-cs"/>
            </a:endParaRPr>
          </a:p>
        </p:txBody>
      </p:sp>
      <p:pic>
        <p:nvPicPr>
          <p:cNvPr id="3079" name="Picture 18" descr="cartoon_acoustic_guitar_revolve_lg_clr"/>
          <p:cNvPicPr>
            <a:picLocks noChangeAspect="1"/>
          </p:cNvPicPr>
          <p:nvPr/>
        </p:nvPicPr>
        <p:blipFill>
          <a:blip r:embed="rId6"/>
          <a:stretch>
            <a:fillRect/>
          </a:stretch>
        </p:blipFill>
        <p:spPr>
          <a:xfrm rot="5006772" flipH="1">
            <a:off x="8043863" y="5600700"/>
            <a:ext cx="1447800" cy="809625"/>
          </a:xfrm>
          <a:prstGeom prst="rect">
            <a:avLst/>
          </a:prstGeom>
          <a:noFill/>
          <a:ln w="9525">
            <a:noFill/>
          </a:ln>
        </p:spPr>
      </p:pic>
      <p:pic>
        <p:nvPicPr>
          <p:cNvPr id="3080" name="Picture 24"/>
          <p:cNvPicPr>
            <a:picLocks noChangeAspect="1"/>
          </p:cNvPicPr>
          <p:nvPr/>
        </p:nvPicPr>
        <p:blipFill>
          <a:blip r:embed="rId7"/>
          <a:stretch>
            <a:fillRect/>
          </a:stretch>
        </p:blipFill>
        <p:spPr>
          <a:xfrm>
            <a:off x="-152400" y="6438900"/>
            <a:ext cx="6477000" cy="457200"/>
          </a:xfrm>
          <a:prstGeom prst="rect">
            <a:avLst/>
          </a:prstGeom>
          <a:noFill/>
          <a:ln w="9525">
            <a:noFill/>
          </a:ln>
        </p:spPr>
      </p:pic>
      <p:pic>
        <p:nvPicPr>
          <p:cNvPr id="3082" name="Picture 24"/>
          <p:cNvPicPr>
            <a:picLocks noChangeAspect="1"/>
          </p:cNvPicPr>
          <p:nvPr/>
        </p:nvPicPr>
        <p:blipFill>
          <a:blip r:embed="rId7"/>
          <a:stretch>
            <a:fillRect/>
          </a:stretch>
        </p:blipFill>
        <p:spPr>
          <a:xfrm>
            <a:off x="2684463" y="6440488"/>
            <a:ext cx="6477000" cy="457200"/>
          </a:xfrm>
          <a:prstGeom prst="rect">
            <a:avLst/>
          </a:prstGeom>
          <a:noFill/>
          <a:ln w="9525">
            <a:noFill/>
          </a:ln>
        </p:spPr>
      </p:pic>
      <p:pic>
        <p:nvPicPr>
          <p:cNvPr id="3083" name="Picture 24"/>
          <p:cNvPicPr>
            <a:picLocks noChangeAspect="1"/>
          </p:cNvPicPr>
          <p:nvPr/>
        </p:nvPicPr>
        <p:blipFill>
          <a:blip r:embed="rId7"/>
          <a:stretch>
            <a:fillRect/>
          </a:stretch>
        </p:blipFill>
        <p:spPr>
          <a:xfrm>
            <a:off x="2781300" y="6542088"/>
            <a:ext cx="6477000" cy="457200"/>
          </a:xfrm>
          <a:prstGeom prst="rect">
            <a:avLst/>
          </a:prstGeom>
          <a:noFill/>
          <a:ln w="9525">
            <a:noFill/>
          </a:ln>
        </p:spPr>
      </p:pic>
      <p:sp>
        <p:nvSpPr>
          <p:cNvPr id="2" name="Rectangle 1"/>
          <p:cNvSpPr/>
          <p:nvPr/>
        </p:nvSpPr>
        <p:spPr>
          <a:xfrm>
            <a:off x="3744693" y="3279765"/>
            <a:ext cx="3373039" cy="1569660"/>
          </a:xfrm>
          <a:prstGeom prst="rect">
            <a:avLst/>
          </a:prstGeom>
        </p:spPr>
        <p:txBody>
          <a:bodyPr wrap="none">
            <a:spAutoFit/>
          </a:bodyPr>
          <a:lstStyle/>
          <a:p>
            <a:r>
              <a:rPr lang="pt-BR" sz="9600" i="1" kern="10" dirty="0">
                <a:ln w="9525">
                  <a:solidFill>
                    <a:srgbClr val="FFFF00"/>
                  </a:solidFill>
                  <a:round/>
                  <a:headEnd/>
                  <a:tailEnd/>
                </a:ln>
                <a:solidFill>
                  <a:srgbClr val="FF0000"/>
                </a:solidFill>
                <a:effectLst>
                  <a:outerShdw dist="35921" dir="2700000" algn="ctr" rotWithShape="0">
                    <a:srgbClr val="808080">
                      <a:alpha val="79999"/>
                    </a:srgbClr>
                  </a:outerShdw>
                </a:effectLst>
                <a:latin typeface=".VnVogueH" panose="020B7200000000000000" pitchFamily="34" charset="0"/>
              </a:rPr>
              <a:t>líp </a:t>
            </a:r>
            <a:r>
              <a:rPr lang="pt-BR" sz="9600" i="1" kern="10" dirty="0" smtClean="0">
                <a:ln w="9525">
                  <a:solidFill>
                    <a:srgbClr val="FFFF00"/>
                  </a:solidFill>
                  <a:round/>
                  <a:headEnd/>
                  <a:tailEnd/>
                </a:ln>
                <a:solidFill>
                  <a:srgbClr val="FF0000"/>
                </a:solidFill>
                <a:effectLst>
                  <a:outerShdw dist="35921" dir="2700000" algn="ctr" rotWithShape="0">
                    <a:srgbClr val="808080">
                      <a:alpha val="79999"/>
                    </a:srgbClr>
                  </a:outerShdw>
                </a:effectLst>
                <a:latin typeface=".VnVogueH" panose="020B7200000000000000" pitchFamily="34" charset="0"/>
              </a:rPr>
              <a:t>3</a:t>
            </a:r>
            <a:endParaRPr lang="en-US" sz="9600" dirty="0"/>
          </a:p>
        </p:txBody>
      </p:sp>
      <p:sp>
        <p:nvSpPr>
          <p:cNvPr id="3" name="Rectangle 2"/>
          <p:cNvSpPr/>
          <p:nvPr/>
        </p:nvSpPr>
        <p:spPr>
          <a:xfrm>
            <a:off x="2455565" y="5133498"/>
            <a:ext cx="5151487" cy="954107"/>
          </a:xfrm>
          <a:prstGeom prst="rect">
            <a:avLst/>
          </a:prstGeom>
        </p:spPr>
        <p:txBody>
          <a:bodyPr wrap="square">
            <a:spAutoFit/>
          </a:bodyPr>
          <a:lstStyle/>
          <a:p>
            <a:pPr algn="ctr"/>
            <a:r>
              <a:rPr lang="en-US" altLang="en-US" sz="2800" b="1" i="1" dirty="0" smtClean="0">
                <a:solidFill>
                  <a:srgbClr val="FF0066"/>
                </a:solidFill>
              </a:rPr>
              <a:t>        </a:t>
            </a:r>
            <a:r>
              <a:rPr lang="en-US" altLang="en-US" sz="2800" b="1" i="1" dirty="0" smtClean="0">
                <a:solidFill>
                  <a:srgbClr val="0000FF"/>
                </a:solidFill>
              </a:rPr>
              <a:t>GV: </a:t>
            </a:r>
            <a:r>
              <a:rPr lang="en-US" altLang="en-US" sz="2800" b="1" i="1" dirty="0" err="1" smtClean="0">
                <a:solidFill>
                  <a:srgbClr val="0000FF"/>
                </a:solidFill>
              </a:rPr>
              <a:t>Trần</a:t>
            </a:r>
            <a:r>
              <a:rPr lang="en-US" altLang="en-US" sz="2800" b="1" i="1" dirty="0" smtClean="0">
                <a:solidFill>
                  <a:srgbClr val="0000FF"/>
                </a:solidFill>
              </a:rPr>
              <a:t> </a:t>
            </a:r>
            <a:r>
              <a:rPr lang="en-US" altLang="en-US" sz="2800" b="1" i="1" dirty="0" err="1" smtClean="0">
                <a:solidFill>
                  <a:srgbClr val="0000FF"/>
                </a:solidFill>
              </a:rPr>
              <a:t>Thị</a:t>
            </a:r>
            <a:r>
              <a:rPr lang="en-US" altLang="en-US" sz="2800" b="1" i="1" dirty="0" smtClean="0">
                <a:solidFill>
                  <a:srgbClr val="0000FF"/>
                </a:solidFill>
              </a:rPr>
              <a:t> </a:t>
            </a:r>
            <a:r>
              <a:rPr lang="en-US" altLang="en-US" sz="2800" b="1" i="1" dirty="0" err="1" smtClean="0">
                <a:solidFill>
                  <a:srgbClr val="0000FF"/>
                </a:solidFill>
              </a:rPr>
              <a:t>Thúy</a:t>
            </a:r>
            <a:r>
              <a:rPr lang="en-US" altLang="en-US" sz="2800" b="1" i="1" dirty="0" smtClean="0">
                <a:solidFill>
                  <a:srgbClr val="0000FF"/>
                </a:solidFill>
              </a:rPr>
              <a:t> </a:t>
            </a:r>
            <a:r>
              <a:rPr lang="en-US" altLang="en-US" sz="2800" b="1" i="1" dirty="0" err="1" smtClean="0">
                <a:solidFill>
                  <a:srgbClr val="0000FF"/>
                </a:solidFill>
              </a:rPr>
              <a:t>Diễm</a:t>
            </a:r>
            <a:r>
              <a:rPr lang="en-US" altLang="en-US" sz="2800" b="1" i="1" dirty="0" smtClean="0">
                <a:solidFill>
                  <a:srgbClr val="0000FF"/>
                </a:solidFill>
              </a:rPr>
              <a:t/>
            </a:r>
            <a:br>
              <a:rPr lang="en-US" altLang="en-US" sz="2800" b="1" i="1" dirty="0" smtClean="0">
                <a:solidFill>
                  <a:srgbClr val="0000FF"/>
                </a:solidFill>
              </a:rPr>
            </a:br>
            <a:r>
              <a:rPr lang="en-US" altLang="en-US" sz="2800" b="1" i="1" dirty="0" smtClean="0">
                <a:solidFill>
                  <a:srgbClr val="0000FF"/>
                </a:solidFill>
              </a:rPr>
              <a:t>       </a:t>
            </a:r>
            <a:r>
              <a:rPr lang="en-US" altLang="en-US" sz="2800" b="1" i="1" dirty="0" err="1" smtClean="0">
                <a:solidFill>
                  <a:srgbClr val="0000FF"/>
                </a:solidFill>
              </a:rPr>
              <a:t>Năm</a:t>
            </a:r>
            <a:r>
              <a:rPr lang="en-US" altLang="en-US" sz="2800" b="1" i="1" dirty="0" smtClean="0">
                <a:solidFill>
                  <a:srgbClr val="0000FF"/>
                </a:solidFill>
              </a:rPr>
              <a:t> </a:t>
            </a:r>
            <a:r>
              <a:rPr lang="en-US" altLang="en-US" sz="2800" b="1" i="1" dirty="0" err="1" smtClean="0">
                <a:solidFill>
                  <a:srgbClr val="0000FF"/>
                </a:solidFill>
              </a:rPr>
              <a:t>học</a:t>
            </a:r>
            <a:r>
              <a:rPr lang="en-US" altLang="en-US" sz="2800" b="1" i="1" dirty="0" smtClean="0">
                <a:solidFill>
                  <a:srgbClr val="0000FF"/>
                </a:solidFill>
              </a:rPr>
              <a:t>: 2020 - 2021</a:t>
            </a:r>
            <a:endParaRPr lang="en-US" sz="2800" dirty="0">
              <a:solidFill>
                <a:srgbClr val="0000FF"/>
              </a:solidFill>
            </a:endParaRPr>
          </a:p>
        </p:txBody>
      </p:sp>
    </p:spTree>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347864" y="137374"/>
            <a:ext cx="3122209"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FF0000"/>
                </a:solidFill>
              </a:rPr>
              <a:t>Câu</a:t>
            </a:r>
            <a:r>
              <a:rPr lang="en-US" sz="4000" b="1" dirty="0">
                <a:solidFill>
                  <a:srgbClr val="FF0000"/>
                </a:solidFill>
              </a:rPr>
              <a:t> </a:t>
            </a:r>
            <a:r>
              <a:rPr lang="en-US" sz="4000" b="1" dirty="0" smtClean="0">
                <a:solidFill>
                  <a:srgbClr val="FF0000"/>
                </a:solidFill>
              </a:rPr>
              <a:t>1+2+3</a:t>
            </a:r>
            <a:r>
              <a:rPr lang="en-US" sz="4000" b="1" dirty="0">
                <a:solidFill>
                  <a:srgbClr val="FF0000"/>
                </a:solidFill>
              </a:rPr>
              <a:t>+ 4</a:t>
            </a:r>
          </a:p>
        </p:txBody>
      </p:sp>
      <p:sp>
        <p:nvSpPr>
          <p:cNvPr id="6" name="Rectangle 5"/>
          <p:cNvSpPr/>
          <p:nvPr/>
        </p:nvSpPr>
        <p:spPr>
          <a:xfrm>
            <a:off x="179512" y="980728"/>
            <a:ext cx="9075976" cy="2062103"/>
          </a:xfrm>
          <a:prstGeom prst="rect">
            <a:avLst/>
          </a:prstGeom>
        </p:spPr>
        <p:txBody>
          <a:bodyPr wrap="square">
            <a:spAutoFit/>
          </a:bodyPr>
          <a:lstStyle/>
          <a:p>
            <a:pPr lvl="0" fontAlgn="base">
              <a:spcBef>
                <a:spcPct val="50000"/>
              </a:spcBef>
              <a:spcAft>
                <a:spcPct val="0"/>
              </a:spcAft>
            </a:pPr>
            <a:r>
              <a:rPr lang="en-US" sz="3200" dirty="0" err="1" smtClean="0">
                <a:latin typeface="Arial" panose="020B0604020202020204" pitchFamily="34" charset="0"/>
              </a:rPr>
              <a:t>Đoàn</a:t>
            </a:r>
            <a:r>
              <a:rPr lang="en-US" sz="3200" dirty="0" smtClean="0">
                <a:latin typeface="Arial" panose="020B0604020202020204" pitchFamily="34" charset="0"/>
              </a:rPr>
              <a:t> </a:t>
            </a:r>
            <a:r>
              <a:rPr lang="en-US" sz="3200" dirty="0" err="1">
                <a:latin typeface="Arial" panose="020B0604020202020204" pitchFamily="34" charset="0"/>
              </a:rPr>
              <a:t>quân</a:t>
            </a:r>
            <a:r>
              <a:rPr lang="en-US" sz="3200" dirty="0">
                <a:latin typeface="Arial" panose="020B0604020202020204" pitchFamily="34" charset="0"/>
              </a:rPr>
              <a:t> </a:t>
            </a:r>
            <a:r>
              <a:rPr lang="en-US" sz="3200" dirty="0" err="1">
                <a:latin typeface="Arial" panose="020B0604020202020204" pitchFamily="34" charset="0"/>
              </a:rPr>
              <a:t>Việt</a:t>
            </a:r>
            <a:r>
              <a:rPr lang="en-US" sz="3200" dirty="0">
                <a:latin typeface="Arial" panose="020B0604020202020204" pitchFamily="34" charset="0"/>
              </a:rPr>
              <a:t> Nam </a:t>
            </a:r>
            <a:r>
              <a:rPr lang="en-US" sz="3200" dirty="0" err="1">
                <a:latin typeface="Arial" panose="020B0604020202020204" pitchFamily="34" charset="0"/>
              </a:rPr>
              <a:t>đi</a:t>
            </a:r>
            <a:r>
              <a:rPr lang="en-US" sz="3200" dirty="0">
                <a:latin typeface="Arial" panose="020B0604020202020204" pitchFamily="34" charset="0"/>
              </a:rPr>
              <a:t> </a:t>
            </a:r>
            <a:r>
              <a:rPr lang="en-US" sz="3200" dirty="0" err="1">
                <a:latin typeface="Arial" panose="020B0604020202020204" pitchFamily="34" charset="0"/>
              </a:rPr>
              <a:t>chung</a:t>
            </a:r>
            <a:r>
              <a:rPr lang="en-US" sz="3200" dirty="0">
                <a:latin typeface="Arial" panose="020B0604020202020204" pitchFamily="34" charset="0"/>
              </a:rPr>
              <a:t> </a:t>
            </a:r>
            <a:r>
              <a:rPr lang="en-US" sz="3200" dirty="0" err="1">
                <a:latin typeface="Arial" panose="020B0604020202020204" pitchFamily="34" charset="0"/>
              </a:rPr>
              <a:t>lòng</a:t>
            </a:r>
            <a:r>
              <a:rPr lang="en-US" sz="3200" dirty="0">
                <a:latin typeface="Arial" panose="020B0604020202020204" pitchFamily="34" charset="0"/>
              </a:rPr>
              <a:t> </a:t>
            </a:r>
            <a:r>
              <a:rPr lang="en-US" sz="3200" dirty="0" err="1">
                <a:latin typeface="Arial" panose="020B0604020202020204" pitchFamily="34" charset="0"/>
              </a:rPr>
              <a:t>cứu</a:t>
            </a:r>
            <a:r>
              <a:rPr lang="en-US" sz="3200" dirty="0">
                <a:latin typeface="Arial" panose="020B0604020202020204" pitchFamily="34" charset="0"/>
              </a:rPr>
              <a:t> </a:t>
            </a:r>
            <a:r>
              <a:rPr lang="en-US" sz="3200" dirty="0" err="1" smtClean="0">
                <a:latin typeface="Arial" panose="020B0604020202020204" pitchFamily="34" charset="0"/>
              </a:rPr>
              <a:t>quốc</a:t>
            </a:r>
            <a:r>
              <a:rPr lang="en-US" sz="3200" dirty="0" smtClean="0">
                <a:latin typeface="Arial" panose="020B0604020202020204" pitchFamily="34" charset="0"/>
              </a:rPr>
              <a:t>. </a:t>
            </a:r>
            <a:r>
              <a:rPr lang="en-US" sz="3200" dirty="0" err="1" smtClean="0">
                <a:latin typeface="Arial" panose="020B0604020202020204" pitchFamily="34" charset="0"/>
              </a:rPr>
              <a:t>Bước</a:t>
            </a:r>
            <a:r>
              <a:rPr lang="en-US" sz="3200" dirty="0" smtClean="0">
                <a:latin typeface="Arial" panose="020B0604020202020204" pitchFamily="34" charset="0"/>
              </a:rPr>
              <a:t> </a:t>
            </a:r>
            <a:r>
              <a:rPr lang="en-US" sz="3200" dirty="0" err="1">
                <a:latin typeface="Arial" panose="020B0604020202020204" pitchFamily="34" charset="0"/>
              </a:rPr>
              <a:t>chân</a:t>
            </a:r>
            <a:r>
              <a:rPr lang="en-US" sz="3200" dirty="0">
                <a:latin typeface="Arial" panose="020B0604020202020204" pitchFamily="34" charset="0"/>
              </a:rPr>
              <a:t> </a:t>
            </a:r>
            <a:r>
              <a:rPr lang="en-US" sz="3200" dirty="0" err="1">
                <a:latin typeface="Arial" panose="020B0604020202020204" pitchFamily="34" charset="0"/>
              </a:rPr>
              <a:t>dồn</a:t>
            </a:r>
            <a:r>
              <a:rPr lang="en-US" sz="3200" dirty="0">
                <a:latin typeface="Arial" panose="020B0604020202020204" pitchFamily="34" charset="0"/>
              </a:rPr>
              <a:t> </a:t>
            </a:r>
            <a:r>
              <a:rPr lang="en-US" sz="3200" dirty="0" err="1">
                <a:latin typeface="Arial" panose="020B0604020202020204" pitchFamily="34" charset="0"/>
              </a:rPr>
              <a:t>vang</a:t>
            </a:r>
            <a:r>
              <a:rPr lang="en-US" sz="3200" dirty="0">
                <a:latin typeface="Arial" panose="020B0604020202020204" pitchFamily="34" charset="0"/>
              </a:rPr>
              <a:t> </a:t>
            </a:r>
            <a:r>
              <a:rPr lang="en-US" sz="3200" dirty="0" err="1">
                <a:latin typeface="Arial" panose="020B0604020202020204" pitchFamily="34" charset="0"/>
              </a:rPr>
              <a:t>trên</a:t>
            </a:r>
            <a:r>
              <a:rPr lang="en-US" sz="3200" dirty="0">
                <a:latin typeface="Arial" panose="020B0604020202020204" pitchFamily="34" charset="0"/>
              </a:rPr>
              <a:t> </a:t>
            </a:r>
            <a:r>
              <a:rPr lang="en-US" sz="3200" dirty="0" err="1">
                <a:latin typeface="Arial" panose="020B0604020202020204" pitchFamily="34" charset="0"/>
              </a:rPr>
              <a:t>đường</a:t>
            </a:r>
            <a:r>
              <a:rPr lang="en-US" sz="3200" dirty="0">
                <a:latin typeface="Arial" panose="020B0604020202020204" pitchFamily="34" charset="0"/>
              </a:rPr>
              <a:t> </a:t>
            </a:r>
            <a:r>
              <a:rPr lang="en-US" sz="3200" dirty="0" err="1">
                <a:latin typeface="Arial" panose="020B0604020202020204" pitchFamily="34" charset="0"/>
              </a:rPr>
              <a:t>gập</a:t>
            </a:r>
            <a:r>
              <a:rPr lang="en-US" sz="3200" dirty="0">
                <a:latin typeface="Arial" panose="020B0604020202020204" pitchFamily="34" charset="0"/>
              </a:rPr>
              <a:t> </a:t>
            </a:r>
            <a:r>
              <a:rPr lang="en-US" sz="3200" dirty="0" err="1">
                <a:latin typeface="Arial" panose="020B0604020202020204" pitchFamily="34" charset="0"/>
              </a:rPr>
              <a:t>ghềnh</a:t>
            </a:r>
            <a:r>
              <a:rPr lang="en-US" sz="3200" dirty="0">
                <a:latin typeface="Arial" panose="020B0604020202020204" pitchFamily="34" charset="0"/>
              </a:rPr>
              <a:t> </a:t>
            </a:r>
            <a:r>
              <a:rPr lang="en-US" sz="3200" dirty="0" err="1">
                <a:latin typeface="Arial" panose="020B0604020202020204" pitchFamily="34" charset="0"/>
              </a:rPr>
              <a:t>xa</a:t>
            </a:r>
            <a:r>
              <a:rPr lang="en-US" sz="3200" dirty="0" smtClean="0">
                <a:latin typeface="Arial" panose="020B0604020202020204" pitchFamily="34" charset="0"/>
              </a:rPr>
              <a:t>. </a:t>
            </a:r>
            <a:r>
              <a:rPr lang="en-US" sz="3200" dirty="0" err="1">
                <a:latin typeface="Arial" panose="020B0604020202020204" pitchFamily="34" charset="0"/>
              </a:rPr>
              <a:t>Cờ</a:t>
            </a:r>
            <a:r>
              <a:rPr lang="en-US" sz="3200" dirty="0">
                <a:latin typeface="Arial" panose="020B0604020202020204" pitchFamily="34" charset="0"/>
              </a:rPr>
              <a:t> in </a:t>
            </a:r>
            <a:r>
              <a:rPr lang="en-US" sz="3200" dirty="0" err="1">
                <a:latin typeface="Arial" panose="020B0604020202020204" pitchFamily="34" charset="0"/>
              </a:rPr>
              <a:t>máu</a:t>
            </a:r>
            <a:r>
              <a:rPr lang="en-US" sz="3200" dirty="0">
                <a:latin typeface="Arial" panose="020B0604020202020204" pitchFamily="34" charset="0"/>
              </a:rPr>
              <a:t> </a:t>
            </a:r>
            <a:r>
              <a:rPr lang="en-US" sz="3200" dirty="0" err="1">
                <a:latin typeface="Arial" panose="020B0604020202020204" pitchFamily="34" charset="0"/>
              </a:rPr>
              <a:t>chiến</a:t>
            </a:r>
            <a:r>
              <a:rPr lang="en-US" sz="3200" dirty="0">
                <a:latin typeface="Arial" panose="020B0604020202020204" pitchFamily="34" charset="0"/>
              </a:rPr>
              <a:t> </a:t>
            </a:r>
            <a:r>
              <a:rPr lang="en-US" sz="3200" dirty="0" err="1">
                <a:latin typeface="Arial" panose="020B0604020202020204" pitchFamily="34" charset="0"/>
              </a:rPr>
              <a:t>thắng</a:t>
            </a:r>
            <a:r>
              <a:rPr lang="en-US" sz="3200" dirty="0">
                <a:latin typeface="Arial" panose="020B0604020202020204" pitchFamily="34" charset="0"/>
              </a:rPr>
              <a:t> </a:t>
            </a:r>
            <a:r>
              <a:rPr lang="en-US" sz="3200" dirty="0" err="1">
                <a:latin typeface="Arial" panose="020B0604020202020204" pitchFamily="34" charset="0"/>
              </a:rPr>
              <a:t>mang</a:t>
            </a:r>
            <a:r>
              <a:rPr lang="en-US" sz="3200" dirty="0">
                <a:latin typeface="Arial" panose="020B0604020202020204" pitchFamily="34" charset="0"/>
              </a:rPr>
              <a:t> </a:t>
            </a:r>
            <a:r>
              <a:rPr lang="en-US" sz="3200" dirty="0" err="1">
                <a:latin typeface="Arial" panose="020B0604020202020204" pitchFamily="34" charset="0"/>
              </a:rPr>
              <a:t>hồn</a:t>
            </a:r>
            <a:r>
              <a:rPr lang="en-US" sz="3200" dirty="0">
                <a:latin typeface="Arial" panose="020B0604020202020204" pitchFamily="34" charset="0"/>
              </a:rPr>
              <a:t> </a:t>
            </a:r>
            <a:r>
              <a:rPr lang="en-US" sz="3200" dirty="0" err="1" smtClean="0">
                <a:latin typeface="Arial" panose="020B0604020202020204" pitchFamily="34" charset="0"/>
              </a:rPr>
              <a:t>nước</a:t>
            </a:r>
            <a:r>
              <a:rPr lang="en-US" sz="3200" dirty="0" smtClean="0">
                <a:latin typeface="Arial" panose="020B0604020202020204" pitchFamily="34" charset="0"/>
              </a:rPr>
              <a:t>. </a:t>
            </a:r>
            <a:r>
              <a:rPr lang="en-US" sz="3200" dirty="0" err="1" smtClean="0">
                <a:latin typeface="Arial" panose="020B0604020202020204" pitchFamily="34" charset="0"/>
              </a:rPr>
              <a:t>Súng</a:t>
            </a:r>
            <a:r>
              <a:rPr lang="en-US" sz="3200" dirty="0" smtClean="0">
                <a:latin typeface="Arial" panose="020B0604020202020204" pitchFamily="34" charset="0"/>
              </a:rPr>
              <a:t> </a:t>
            </a:r>
            <a:r>
              <a:rPr lang="en-US" sz="3200" dirty="0" err="1">
                <a:latin typeface="Arial" panose="020B0604020202020204" pitchFamily="34" charset="0"/>
              </a:rPr>
              <a:t>ngoài</a:t>
            </a:r>
            <a:r>
              <a:rPr lang="en-US" sz="3200" dirty="0">
                <a:latin typeface="Arial" panose="020B0604020202020204" pitchFamily="34" charset="0"/>
              </a:rPr>
              <a:t> </a:t>
            </a:r>
            <a:r>
              <a:rPr lang="en-US" sz="3200" dirty="0" err="1">
                <a:latin typeface="Arial" panose="020B0604020202020204" pitchFamily="34" charset="0"/>
              </a:rPr>
              <a:t>xa</a:t>
            </a:r>
            <a:r>
              <a:rPr lang="en-US" sz="3200" dirty="0">
                <a:latin typeface="Arial" panose="020B0604020202020204" pitchFamily="34" charset="0"/>
              </a:rPr>
              <a:t> </a:t>
            </a:r>
            <a:r>
              <a:rPr lang="en-US" sz="3200" dirty="0" err="1">
                <a:latin typeface="Arial" panose="020B0604020202020204" pitchFamily="34" charset="0"/>
              </a:rPr>
              <a:t>chen</a:t>
            </a:r>
            <a:r>
              <a:rPr lang="en-US" sz="3200" dirty="0">
                <a:latin typeface="Arial" panose="020B0604020202020204" pitchFamily="34" charset="0"/>
              </a:rPr>
              <a:t> </a:t>
            </a:r>
            <a:r>
              <a:rPr lang="en-US" sz="3200" dirty="0" err="1">
                <a:latin typeface="Arial" panose="020B0604020202020204" pitchFamily="34" charset="0"/>
              </a:rPr>
              <a:t>khúc</a:t>
            </a:r>
            <a:r>
              <a:rPr lang="en-US" sz="3200" dirty="0">
                <a:latin typeface="Arial" panose="020B0604020202020204" pitchFamily="34" charset="0"/>
              </a:rPr>
              <a:t> </a:t>
            </a:r>
            <a:r>
              <a:rPr lang="en-US" sz="3200" dirty="0" err="1">
                <a:latin typeface="Arial" panose="020B0604020202020204" pitchFamily="34" charset="0"/>
              </a:rPr>
              <a:t>quân</a:t>
            </a:r>
            <a:r>
              <a:rPr lang="en-US" sz="3200" dirty="0">
                <a:latin typeface="Arial" panose="020B0604020202020204" pitchFamily="34" charset="0"/>
              </a:rPr>
              <a:t> </a:t>
            </a:r>
            <a:r>
              <a:rPr lang="en-US" sz="3200" dirty="0" err="1">
                <a:latin typeface="Arial" panose="020B0604020202020204" pitchFamily="34" charset="0"/>
              </a:rPr>
              <a:t>hành</a:t>
            </a:r>
            <a:r>
              <a:rPr lang="en-US" sz="3200" dirty="0">
                <a:latin typeface="Arial" panose="020B0604020202020204" pitchFamily="34" charset="0"/>
              </a:rPr>
              <a:t> ca.</a:t>
            </a:r>
          </a:p>
        </p:txBody>
      </p:sp>
      <p:pic>
        <p:nvPicPr>
          <p:cNvPr id="7" name="C1+2+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51920" y="407707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2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156720" y="137756"/>
            <a:ext cx="1440160"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FF0000"/>
                </a:solidFill>
              </a:rPr>
              <a:t>Câu</a:t>
            </a:r>
            <a:r>
              <a:rPr lang="en-US" sz="4000" b="1" dirty="0">
                <a:solidFill>
                  <a:srgbClr val="FF0000"/>
                </a:solidFill>
              </a:rPr>
              <a:t> 5</a:t>
            </a:r>
          </a:p>
        </p:txBody>
      </p:sp>
      <p:sp>
        <p:nvSpPr>
          <p:cNvPr id="3" name="Rectangle 2"/>
          <p:cNvSpPr/>
          <p:nvPr/>
        </p:nvSpPr>
        <p:spPr>
          <a:xfrm>
            <a:off x="827584" y="1484784"/>
            <a:ext cx="7776864" cy="646331"/>
          </a:xfrm>
          <a:prstGeom prst="rect">
            <a:avLst/>
          </a:prstGeom>
        </p:spPr>
        <p:txBody>
          <a:bodyPr wrap="square">
            <a:spAutoFit/>
          </a:bodyPr>
          <a:lstStyle/>
          <a:p>
            <a:r>
              <a:rPr lang="en-US" sz="3600" dirty="0" err="1">
                <a:latin typeface="Arial" panose="020B0604020202020204" pitchFamily="34" charset="0"/>
              </a:rPr>
              <a:t>Đường</a:t>
            </a:r>
            <a:r>
              <a:rPr lang="en-US" sz="3600" dirty="0">
                <a:latin typeface="Arial" panose="020B0604020202020204" pitchFamily="34" charset="0"/>
              </a:rPr>
              <a:t> </a:t>
            </a:r>
            <a:r>
              <a:rPr lang="en-US" sz="3600" dirty="0" err="1">
                <a:latin typeface="Arial" panose="020B0604020202020204" pitchFamily="34" charset="0"/>
              </a:rPr>
              <a:t>vinh</a:t>
            </a:r>
            <a:r>
              <a:rPr lang="en-US" sz="3600" dirty="0">
                <a:latin typeface="Arial" panose="020B0604020202020204" pitchFamily="34" charset="0"/>
              </a:rPr>
              <a:t> </a:t>
            </a:r>
            <a:r>
              <a:rPr lang="en-US" sz="3600" dirty="0" err="1">
                <a:latin typeface="Arial" panose="020B0604020202020204" pitchFamily="34" charset="0"/>
              </a:rPr>
              <a:t>quang</a:t>
            </a:r>
            <a:r>
              <a:rPr lang="en-US" sz="3600" dirty="0">
                <a:latin typeface="Arial" panose="020B0604020202020204" pitchFamily="34" charset="0"/>
              </a:rPr>
              <a:t> </a:t>
            </a:r>
            <a:r>
              <a:rPr lang="en-US" sz="3600" dirty="0" err="1">
                <a:latin typeface="Arial" panose="020B0604020202020204" pitchFamily="34" charset="0"/>
              </a:rPr>
              <a:t>xây</a:t>
            </a:r>
            <a:r>
              <a:rPr lang="en-US" sz="3600" dirty="0">
                <a:latin typeface="Arial" panose="020B0604020202020204" pitchFamily="34" charset="0"/>
              </a:rPr>
              <a:t> </a:t>
            </a:r>
            <a:r>
              <a:rPr lang="en-US" sz="3600" dirty="0" err="1">
                <a:latin typeface="Arial" panose="020B0604020202020204" pitchFamily="34" charset="0"/>
              </a:rPr>
              <a:t>xác</a:t>
            </a:r>
            <a:r>
              <a:rPr lang="en-US" sz="3600" dirty="0">
                <a:latin typeface="Arial" panose="020B0604020202020204" pitchFamily="34" charset="0"/>
              </a:rPr>
              <a:t> </a:t>
            </a:r>
            <a:r>
              <a:rPr lang="en-US" sz="3600" dirty="0" err="1">
                <a:latin typeface="Arial" panose="020B0604020202020204" pitchFamily="34" charset="0"/>
              </a:rPr>
              <a:t>quân</a:t>
            </a:r>
            <a:r>
              <a:rPr lang="en-US" sz="3600" dirty="0">
                <a:latin typeface="Arial" panose="020B0604020202020204" pitchFamily="34" charset="0"/>
              </a:rPr>
              <a:t> </a:t>
            </a:r>
            <a:r>
              <a:rPr lang="en-US" sz="3600" dirty="0" err="1">
                <a:latin typeface="Arial" panose="020B0604020202020204" pitchFamily="34" charset="0"/>
              </a:rPr>
              <a:t>thù</a:t>
            </a:r>
            <a:r>
              <a:rPr lang="en-US" sz="3600" dirty="0">
                <a:latin typeface="Arial" panose="020B0604020202020204" pitchFamily="34" charset="0"/>
              </a:rPr>
              <a:t>.</a:t>
            </a:r>
            <a:endParaRPr lang="en-US" sz="3600" dirty="0"/>
          </a:p>
        </p:txBody>
      </p:sp>
      <p:pic>
        <p:nvPicPr>
          <p:cNvPr id="5" nam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51920" y="172344"/>
            <a:ext cx="1440160"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FF0000"/>
                </a:solidFill>
              </a:rPr>
              <a:t>Câu</a:t>
            </a:r>
            <a:r>
              <a:rPr lang="en-US" sz="4000" b="1" dirty="0">
                <a:solidFill>
                  <a:srgbClr val="FF0000"/>
                </a:solidFill>
              </a:rPr>
              <a:t> 6</a:t>
            </a:r>
          </a:p>
        </p:txBody>
      </p:sp>
      <p:sp>
        <p:nvSpPr>
          <p:cNvPr id="3" name="Rectangle 2"/>
          <p:cNvSpPr/>
          <p:nvPr/>
        </p:nvSpPr>
        <p:spPr>
          <a:xfrm>
            <a:off x="243073" y="1412776"/>
            <a:ext cx="8928992" cy="646331"/>
          </a:xfrm>
          <a:prstGeom prst="rect">
            <a:avLst/>
          </a:prstGeom>
        </p:spPr>
        <p:txBody>
          <a:bodyPr wrap="square">
            <a:spAutoFit/>
          </a:bodyPr>
          <a:lstStyle/>
          <a:p>
            <a:pPr lvl="0" fontAlgn="base">
              <a:spcBef>
                <a:spcPct val="50000"/>
              </a:spcBef>
              <a:spcAft>
                <a:spcPct val="0"/>
              </a:spcAft>
            </a:pPr>
            <a:r>
              <a:rPr lang="en-US" sz="3600" dirty="0" err="1">
                <a:latin typeface="Arial" panose="020B0604020202020204" pitchFamily="34" charset="0"/>
              </a:rPr>
              <a:t>Thắng</a:t>
            </a:r>
            <a:r>
              <a:rPr lang="en-US" sz="3600" dirty="0">
                <a:latin typeface="Arial" panose="020B0604020202020204" pitchFamily="34" charset="0"/>
              </a:rPr>
              <a:t> </a:t>
            </a:r>
            <a:r>
              <a:rPr lang="en-US" sz="3600" dirty="0" err="1">
                <a:latin typeface="Arial" panose="020B0604020202020204" pitchFamily="34" charset="0"/>
              </a:rPr>
              <a:t>gian</a:t>
            </a:r>
            <a:r>
              <a:rPr lang="en-US" sz="3600" dirty="0">
                <a:latin typeface="Arial" panose="020B0604020202020204" pitchFamily="34" charset="0"/>
              </a:rPr>
              <a:t> </a:t>
            </a:r>
            <a:r>
              <a:rPr lang="en-US" sz="3600" dirty="0" err="1">
                <a:latin typeface="Arial" panose="020B0604020202020204" pitchFamily="34" charset="0"/>
              </a:rPr>
              <a:t>lao</a:t>
            </a:r>
            <a:r>
              <a:rPr lang="en-US" sz="3600" dirty="0">
                <a:latin typeface="Arial" panose="020B0604020202020204" pitchFamily="34" charset="0"/>
              </a:rPr>
              <a:t> </a:t>
            </a:r>
            <a:r>
              <a:rPr lang="en-US" sz="3600" dirty="0" err="1">
                <a:latin typeface="Arial" panose="020B0604020202020204" pitchFamily="34" charset="0"/>
              </a:rPr>
              <a:t>cùng</a:t>
            </a:r>
            <a:r>
              <a:rPr lang="en-US" sz="3600" dirty="0">
                <a:latin typeface="Arial" panose="020B0604020202020204" pitchFamily="34" charset="0"/>
              </a:rPr>
              <a:t> </a:t>
            </a:r>
            <a:r>
              <a:rPr lang="en-US" sz="3600" dirty="0" err="1">
                <a:latin typeface="Arial" panose="020B0604020202020204" pitchFamily="34" charset="0"/>
              </a:rPr>
              <a:t>nhau</a:t>
            </a:r>
            <a:r>
              <a:rPr lang="en-US" sz="3600" dirty="0">
                <a:latin typeface="Arial" panose="020B0604020202020204" pitchFamily="34" charset="0"/>
              </a:rPr>
              <a:t> </a:t>
            </a:r>
            <a:r>
              <a:rPr lang="en-US" sz="3600" dirty="0" err="1">
                <a:latin typeface="Arial" panose="020B0604020202020204" pitchFamily="34" charset="0"/>
              </a:rPr>
              <a:t>lập</a:t>
            </a:r>
            <a:r>
              <a:rPr lang="en-US" sz="3600" dirty="0">
                <a:latin typeface="Arial" panose="020B0604020202020204" pitchFamily="34" charset="0"/>
              </a:rPr>
              <a:t> </a:t>
            </a:r>
            <a:r>
              <a:rPr lang="en-US" sz="3600" dirty="0" err="1">
                <a:latin typeface="Arial" panose="020B0604020202020204" pitchFamily="34" charset="0"/>
              </a:rPr>
              <a:t>chiến</a:t>
            </a:r>
            <a:r>
              <a:rPr lang="en-US" sz="3600" dirty="0">
                <a:latin typeface="Arial" panose="020B0604020202020204" pitchFamily="34" charset="0"/>
              </a:rPr>
              <a:t> </a:t>
            </a:r>
            <a:r>
              <a:rPr lang="en-US" sz="3600" dirty="0" err="1">
                <a:latin typeface="Arial" panose="020B0604020202020204" pitchFamily="34" charset="0"/>
              </a:rPr>
              <a:t>khu</a:t>
            </a:r>
            <a:r>
              <a:rPr lang="en-US" sz="3600" dirty="0">
                <a:latin typeface="Arial" panose="020B0604020202020204" pitchFamily="34" charset="0"/>
              </a:rPr>
              <a:t>.</a:t>
            </a:r>
          </a:p>
        </p:txBody>
      </p:sp>
      <p:pic>
        <p:nvPicPr>
          <p:cNvPr id="6"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707904" y="332056"/>
            <a:ext cx="1512168"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err="1">
                <a:solidFill>
                  <a:srgbClr val="FF0000"/>
                </a:solidFill>
              </a:rPr>
              <a:t>Câu</a:t>
            </a:r>
            <a:r>
              <a:rPr lang="en-US" sz="4000" b="1">
                <a:solidFill>
                  <a:srgbClr val="FF0000"/>
                </a:solidFill>
              </a:rPr>
              <a:t> 7</a:t>
            </a:r>
            <a:endParaRPr lang="en-US" sz="4000" b="1" dirty="0">
              <a:solidFill>
                <a:srgbClr val="FF0000"/>
              </a:solidFill>
            </a:endParaRPr>
          </a:p>
        </p:txBody>
      </p:sp>
      <p:sp>
        <p:nvSpPr>
          <p:cNvPr id="9" name="Rectangle 8"/>
          <p:cNvSpPr/>
          <p:nvPr/>
        </p:nvSpPr>
        <p:spPr>
          <a:xfrm>
            <a:off x="827584" y="1772816"/>
            <a:ext cx="8064896" cy="646331"/>
          </a:xfrm>
          <a:prstGeom prst="rect">
            <a:avLst/>
          </a:prstGeom>
        </p:spPr>
        <p:txBody>
          <a:bodyPr wrap="square">
            <a:spAutoFit/>
          </a:bodyPr>
          <a:lstStyle/>
          <a:p>
            <a:pPr lvl="0" fontAlgn="base">
              <a:spcBef>
                <a:spcPct val="50000"/>
              </a:spcBef>
              <a:spcAft>
                <a:spcPct val="0"/>
              </a:spcAft>
            </a:pPr>
            <a:r>
              <a:rPr lang="en-US" sz="3600" dirty="0" err="1">
                <a:latin typeface="Arial" panose="020B0604020202020204" pitchFamily="34" charset="0"/>
              </a:rPr>
              <a:t>Vì</a:t>
            </a:r>
            <a:r>
              <a:rPr lang="en-US" sz="3600" dirty="0">
                <a:latin typeface="Arial" panose="020B0604020202020204" pitchFamily="34" charset="0"/>
              </a:rPr>
              <a:t> </a:t>
            </a:r>
            <a:r>
              <a:rPr lang="en-US" sz="3600" dirty="0" err="1">
                <a:latin typeface="Arial" panose="020B0604020202020204" pitchFamily="34" charset="0"/>
              </a:rPr>
              <a:t>nhân</a:t>
            </a:r>
            <a:r>
              <a:rPr lang="en-US" sz="3600" dirty="0">
                <a:latin typeface="Arial" panose="020B0604020202020204" pitchFamily="34" charset="0"/>
              </a:rPr>
              <a:t> </a:t>
            </a:r>
            <a:r>
              <a:rPr lang="en-US" sz="3600" dirty="0" err="1">
                <a:latin typeface="Arial" panose="020B0604020202020204" pitchFamily="34" charset="0"/>
              </a:rPr>
              <a:t>dân</a:t>
            </a:r>
            <a:r>
              <a:rPr lang="en-US" sz="3600" dirty="0">
                <a:latin typeface="Arial" panose="020B0604020202020204" pitchFamily="34" charset="0"/>
              </a:rPr>
              <a:t> </a:t>
            </a:r>
            <a:r>
              <a:rPr lang="en-US" sz="3600" dirty="0" err="1">
                <a:latin typeface="Arial" panose="020B0604020202020204" pitchFamily="34" charset="0"/>
              </a:rPr>
              <a:t>chiến</a:t>
            </a:r>
            <a:r>
              <a:rPr lang="en-US" sz="3600" dirty="0">
                <a:latin typeface="Arial" panose="020B0604020202020204" pitchFamily="34" charset="0"/>
              </a:rPr>
              <a:t> </a:t>
            </a:r>
            <a:r>
              <a:rPr lang="en-US" sz="3600" dirty="0" err="1">
                <a:latin typeface="Arial" panose="020B0604020202020204" pitchFamily="34" charset="0"/>
              </a:rPr>
              <a:t>đấu</a:t>
            </a:r>
            <a:r>
              <a:rPr lang="en-US" sz="3600" dirty="0">
                <a:latin typeface="Arial" panose="020B0604020202020204" pitchFamily="34" charset="0"/>
              </a:rPr>
              <a:t> </a:t>
            </a:r>
            <a:r>
              <a:rPr lang="en-US" sz="3600" dirty="0" err="1">
                <a:latin typeface="Arial" panose="020B0604020202020204" pitchFamily="34" charset="0"/>
              </a:rPr>
              <a:t>không</a:t>
            </a:r>
            <a:r>
              <a:rPr lang="en-US" sz="3600" dirty="0">
                <a:latin typeface="Arial" panose="020B0604020202020204" pitchFamily="34" charset="0"/>
              </a:rPr>
              <a:t> </a:t>
            </a:r>
            <a:r>
              <a:rPr lang="en-US" sz="3600" dirty="0" err="1">
                <a:latin typeface="Arial" panose="020B0604020202020204" pitchFamily="34" charset="0"/>
              </a:rPr>
              <a:t>ngừng</a:t>
            </a:r>
            <a:r>
              <a:rPr lang="en-US" sz="3600" dirty="0">
                <a:latin typeface="Arial" panose="020B0604020202020204" pitchFamily="34" charset="0"/>
              </a:rPr>
              <a:t>.</a:t>
            </a:r>
          </a:p>
        </p:txBody>
      </p:sp>
      <p:pic>
        <p:nvPicPr>
          <p:cNvPr id="10" nam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5"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15916" y="260648"/>
            <a:ext cx="1512168"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FF0000"/>
                </a:solidFill>
              </a:rPr>
              <a:t>Câu</a:t>
            </a:r>
            <a:r>
              <a:rPr lang="en-US" sz="4000" b="1" dirty="0">
                <a:solidFill>
                  <a:srgbClr val="FF0000"/>
                </a:solidFill>
              </a:rPr>
              <a:t> 8</a:t>
            </a:r>
          </a:p>
        </p:txBody>
      </p:sp>
      <p:sp>
        <p:nvSpPr>
          <p:cNvPr id="3" name="Rectangle 2"/>
          <p:cNvSpPr/>
          <p:nvPr/>
        </p:nvSpPr>
        <p:spPr>
          <a:xfrm>
            <a:off x="1547664" y="1556792"/>
            <a:ext cx="6323782" cy="830997"/>
          </a:xfrm>
          <a:prstGeom prst="rect">
            <a:avLst/>
          </a:prstGeom>
        </p:spPr>
        <p:txBody>
          <a:bodyPr wrap="none">
            <a:spAutoFit/>
          </a:bodyPr>
          <a:lstStyle/>
          <a:p>
            <a:r>
              <a:rPr lang="en-US" sz="4800" dirty="0" err="1">
                <a:latin typeface="Arial" panose="020B0604020202020204" pitchFamily="34" charset="0"/>
              </a:rPr>
              <a:t>Tiến</a:t>
            </a:r>
            <a:r>
              <a:rPr lang="en-US" sz="4800" dirty="0">
                <a:latin typeface="Arial" panose="020B0604020202020204" pitchFamily="34" charset="0"/>
              </a:rPr>
              <a:t> </a:t>
            </a:r>
            <a:r>
              <a:rPr lang="en-US" sz="4800" dirty="0" err="1">
                <a:latin typeface="Arial" panose="020B0604020202020204" pitchFamily="34" charset="0"/>
              </a:rPr>
              <a:t>mau</a:t>
            </a:r>
            <a:r>
              <a:rPr lang="en-US" sz="4800" dirty="0">
                <a:latin typeface="Arial" panose="020B0604020202020204" pitchFamily="34" charset="0"/>
              </a:rPr>
              <a:t> </a:t>
            </a:r>
            <a:r>
              <a:rPr lang="en-US" sz="4800" dirty="0" err="1">
                <a:latin typeface="Arial" panose="020B0604020202020204" pitchFamily="34" charset="0"/>
              </a:rPr>
              <a:t>ra</a:t>
            </a:r>
            <a:r>
              <a:rPr lang="en-US" sz="4800" dirty="0">
                <a:latin typeface="Arial" panose="020B0604020202020204" pitchFamily="34" charset="0"/>
              </a:rPr>
              <a:t> </a:t>
            </a:r>
            <a:r>
              <a:rPr lang="en-US" sz="4800" dirty="0" err="1">
                <a:latin typeface="Arial" panose="020B0604020202020204" pitchFamily="34" charset="0"/>
              </a:rPr>
              <a:t>sa</a:t>
            </a:r>
            <a:r>
              <a:rPr lang="en-US" sz="4800" dirty="0">
                <a:latin typeface="Arial" panose="020B0604020202020204" pitchFamily="34" charset="0"/>
              </a:rPr>
              <a:t> </a:t>
            </a:r>
            <a:r>
              <a:rPr lang="en-US" sz="4800" dirty="0" err="1">
                <a:latin typeface="Arial" panose="020B0604020202020204" pitchFamily="34" charset="0"/>
              </a:rPr>
              <a:t>trường</a:t>
            </a:r>
            <a:endParaRPr lang="en-US" sz="4800" dirty="0"/>
          </a:p>
        </p:txBody>
      </p:sp>
      <p:pic>
        <p:nvPicPr>
          <p:cNvPr id="5" nam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491880" y="201960"/>
            <a:ext cx="3024336"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FF0000"/>
                </a:solidFill>
              </a:rPr>
              <a:t>Câu</a:t>
            </a:r>
            <a:r>
              <a:rPr lang="en-US" sz="4000" b="1" dirty="0">
                <a:solidFill>
                  <a:srgbClr val="FF0000"/>
                </a:solidFill>
              </a:rPr>
              <a:t> </a:t>
            </a:r>
            <a:r>
              <a:rPr lang="en-US" sz="4000" b="1" dirty="0" smtClean="0">
                <a:solidFill>
                  <a:srgbClr val="FF0000"/>
                </a:solidFill>
              </a:rPr>
              <a:t>5+6+7+8</a:t>
            </a:r>
            <a:endParaRPr lang="en-US" sz="4000" b="1" dirty="0">
              <a:solidFill>
                <a:srgbClr val="FF0000"/>
              </a:solidFill>
            </a:endParaRPr>
          </a:p>
        </p:txBody>
      </p:sp>
      <p:sp>
        <p:nvSpPr>
          <p:cNvPr id="3" name="Rectangle 2"/>
          <p:cNvSpPr/>
          <p:nvPr/>
        </p:nvSpPr>
        <p:spPr>
          <a:xfrm>
            <a:off x="28600" y="1124744"/>
            <a:ext cx="8964488" cy="1569660"/>
          </a:xfrm>
          <a:prstGeom prst="rect">
            <a:avLst/>
          </a:prstGeom>
        </p:spPr>
        <p:txBody>
          <a:bodyPr wrap="square">
            <a:spAutoFit/>
          </a:bodyPr>
          <a:lstStyle/>
          <a:p>
            <a:pPr algn="just" fontAlgn="base">
              <a:spcBef>
                <a:spcPct val="50000"/>
              </a:spcBef>
              <a:spcAft>
                <a:spcPct val="0"/>
              </a:spcAft>
            </a:pPr>
            <a:r>
              <a:rPr lang="en-US" sz="3200" dirty="0" smtClean="0">
                <a:latin typeface="Arial" panose="020B0604020202020204" pitchFamily="34" charset="0"/>
              </a:rPr>
              <a:t>     </a:t>
            </a:r>
            <a:r>
              <a:rPr lang="en-US" sz="3200" dirty="0" err="1" smtClean="0">
                <a:latin typeface="Arial" panose="020B0604020202020204" pitchFamily="34" charset="0"/>
              </a:rPr>
              <a:t>Đường</a:t>
            </a:r>
            <a:r>
              <a:rPr lang="en-US" sz="3200" dirty="0" smtClean="0">
                <a:latin typeface="Arial" panose="020B0604020202020204" pitchFamily="34" charset="0"/>
              </a:rPr>
              <a:t> </a:t>
            </a:r>
            <a:r>
              <a:rPr lang="en-US" sz="3200" dirty="0" err="1">
                <a:latin typeface="Arial" panose="020B0604020202020204" pitchFamily="34" charset="0"/>
              </a:rPr>
              <a:t>vinh</a:t>
            </a:r>
            <a:r>
              <a:rPr lang="en-US" sz="3200" dirty="0">
                <a:latin typeface="Arial" panose="020B0604020202020204" pitchFamily="34" charset="0"/>
              </a:rPr>
              <a:t> </a:t>
            </a:r>
            <a:r>
              <a:rPr lang="en-US" sz="3200" dirty="0" err="1">
                <a:latin typeface="Arial" panose="020B0604020202020204" pitchFamily="34" charset="0"/>
              </a:rPr>
              <a:t>quang</a:t>
            </a:r>
            <a:r>
              <a:rPr lang="en-US" sz="3200" dirty="0">
                <a:latin typeface="Arial" panose="020B0604020202020204" pitchFamily="34" charset="0"/>
              </a:rPr>
              <a:t> </a:t>
            </a:r>
            <a:r>
              <a:rPr lang="en-US" sz="3200" dirty="0" err="1">
                <a:latin typeface="Arial" panose="020B0604020202020204" pitchFamily="34" charset="0"/>
              </a:rPr>
              <a:t>xây</a:t>
            </a:r>
            <a:r>
              <a:rPr lang="en-US" sz="3200" dirty="0">
                <a:latin typeface="Arial" panose="020B0604020202020204" pitchFamily="34" charset="0"/>
              </a:rPr>
              <a:t> </a:t>
            </a:r>
            <a:r>
              <a:rPr lang="en-US" sz="3200" dirty="0" err="1">
                <a:latin typeface="Arial" panose="020B0604020202020204" pitchFamily="34" charset="0"/>
              </a:rPr>
              <a:t>xác</a:t>
            </a:r>
            <a:r>
              <a:rPr lang="en-US" sz="3200" dirty="0">
                <a:latin typeface="Arial" panose="020B0604020202020204" pitchFamily="34" charset="0"/>
              </a:rPr>
              <a:t> </a:t>
            </a:r>
            <a:r>
              <a:rPr lang="en-US" sz="3200" dirty="0" err="1">
                <a:latin typeface="Arial" panose="020B0604020202020204" pitchFamily="34" charset="0"/>
              </a:rPr>
              <a:t>quân</a:t>
            </a:r>
            <a:r>
              <a:rPr lang="en-US" sz="3200" dirty="0">
                <a:latin typeface="Arial" panose="020B0604020202020204" pitchFamily="34" charset="0"/>
              </a:rPr>
              <a:t> </a:t>
            </a:r>
            <a:r>
              <a:rPr lang="en-US" sz="3200" dirty="0" err="1">
                <a:latin typeface="Arial" panose="020B0604020202020204" pitchFamily="34" charset="0"/>
              </a:rPr>
              <a:t>thù</a:t>
            </a:r>
            <a:r>
              <a:rPr lang="en-US" sz="3200" dirty="0">
                <a:latin typeface="Arial" panose="020B0604020202020204" pitchFamily="34" charset="0"/>
              </a:rPr>
              <a:t>. </a:t>
            </a:r>
            <a:r>
              <a:rPr lang="en-US" sz="3200" dirty="0" err="1">
                <a:latin typeface="Arial" panose="020B0604020202020204" pitchFamily="34" charset="0"/>
              </a:rPr>
              <a:t>Thắng</a:t>
            </a:r>
            <a:r>
              <a:rPr lang="en-US" sz="3200" dirty="0">
                <a:latin typeface="Arial" panose="020B0604020202020204" pitchFamily="34" charset="0"/>
              </a:rPr>
              <a:t> </a:t>
            </a:r>
            <a:r>
              <a:rPr lang="en-US" sz="3200" dirty="0" err="1">
                <a:latin typeface="Arial" panose="020B0604020202020204" pitchFamily="34" charset="0"/>
              </a:rPr>
              <a:t>gian</a:t>
            </a:r>
            <a:r>
              <a:rPr lang="en-US" sz="3200" dirty="0">
                <a:latin typeface="Arial" panose="020B0604020202020204" pitchFamily="34" charset="0"/>
              </a:rPr>
              <a:t> </a:t>
            </a:r>
            <a:r>
              <a:rPr lang="en-US" sz="3200" dirty="0" err="1">
                <a:latin typeface="Arial" panose="020B0604020202020204" pitchFamily="34" charset="0"/>
              </a:rPr>
              <a:t>lao</a:t>
            </a:r>
            <a:r>
              <a:rPr lang="en-US" sz="3200" dirty="0">
                <a:latin typeface="Arial" panose="020B0604020202020204" pitchFamily="34" charset="0"/>
              </a:rPr>
              <a:t> </a:t>
            </a:r>
            <a:r>
              <a:rPr lang="en-US" sz="3200" dirty="0" err="1">
                <a:latin typeface="Arial" panose="020B0604020202020204" pitchFamily="34" charset="0"/>
              </a:rPr>
              <a:t>cùng</a:t>
            </a:r>
            <a:r>
              <a:rPr lang="en-US" sz="3200" dirty="0">
                <a:latin typeface="Arial" panose="020B0604020202020204" pitchFamily="34" charset="0"/>
              </a:rPr>
              <a:t> </a:t>
            </a:r>
            <a:r>
              <a:rPr lang="en-US" sz="3200" dirty="0" err="1">
                <a:latin typeface="Arial" panose="020B0604020202020204" pitchFamily="34" charset="0"/>
              </a:rPr>
              <a:t>nhau</a:t>
            </a:r>
            <a:r>
              <a:rPr lang="en-US" sz="3200" dirty="0">
                <a:latin typeface="Arial" panose="020B0604020202020204" pitchFamily="34" charset="0"/>
              </a:rPr>
              <a:t> </a:t>
            </a:r>
            <a:r>
              <a:rPr lang="en-US" sz="3200" dirty="0" err="1">
                <a:latin typeface="Arial" panose="020B0604020202020204" pitchFamily="34" charset="0"/>
              </a:rPr>
              <a:t>lập</a:t>
            </a:r>
            <a:r>
              <a:rPr lang="en-US" sz="3200" dirty="0">
                <a:latin typeface="Arial" panose="020B0604020202020204" pitchFamily="34" charset="0"/>
              </a:rPr>
              <a:t> </a:t>
            </a:r>
            <a:r>
              <a:rPr lang="en-US" sz="3200" dirty="0" err="1">
                <a:latin typeface="Arial" panose="020B0604020202020204" pitchFamily="34" charset="0"/>
              </a:rPr>
              <a:t>chiến</a:t>
            </a:r>
            <a:r>
              <a:rPr lang="en-US" sz="3200" dirty="0">
                <a:latin typeface="Arial" panose="020B0604020202020204" pitchFamily="34" charset="0"/>
              </a:rPr>
              <a:t> </a:t>
            </a:r>
            <a:r>
              <a:rPr lang="en-US" sz="3200" dirty="0" err="1">
                <a:latin typeface="Arial" panose="020B0604020202020204" pitchFamily="34" charset="0"/>
              </a:rPr>
              <a:t>khu</a:t>
            </a:r>
            <a:r>
              <a:rPr lang="en-US" sz="3200" dirty="0">
                <a:latin typeface="Arial" panose="020B0604020202020204" pitchFamily="34" charset="0"/>
              </a:rPr>
              <a:t>. </a:t>
            </a:r>
            <a:r>
              <a:rPr lang="en-US" sz="3200" dirty="0" err="1">
                <a:latin typeface="Arial" panose="020B0604020202020204" pitchFamily="34" charset="0"/>
              </a:rPr>
              <a:t>Vì</a:t>
            </a:r>
            <a:r>
              <a:rPr lang="en-US" sz="3200" dirty="0">
                <a:latin typeface="Arial" panose="020B0604020202020204" pitchFamily="34" charset="0"/>
              </a:rPr>
              <a:t> </a:t>
            </a:r>
            <a:r>
              <a:rPr lang="en-US" sz="3200" dirty="0" err="1">
                <a:latin typeface="Arial" panose="020B0604020202020204" pitchFamily="34" charset="0"/>
              </a:rPr>
              <a:t>nhân</a:t>
            </a:r>
            <a:r>
              <a:rPr lang="en-US" sz="3200" dirty="0">
                <a:latin typeface="Arial" panose="020B0604020202020204" pitchFamily="34" charset="0"/>
              </a:rPr>
              <a:t> </a:t>
            </a:r>
            <a:r>
              <a:rPr lang="en-US" sz="3200" dirty="0" err="1">
                <a:latin typeface="Arial" panose="020B0604020202020204" pitchFamily="34" charset="0"/>
              </a:rPr>
              <a:t>dân</a:t>
            </a:r>
            <a:r>
              <a:rPr lang="en-US" sz="3200" dirty="0">
                <a:latin typeface="Arial" panose="020B0604020202020204" pitchFamily="34" charset="0"/>
              </a:rPr>
              <a:t> </a:t>
            </a:r>
            <a:r>
              <a:rPr lang="en-US" sz="3200" dirty="0" err="1">
                <a:latin typeface="Arial" panose="020B0604020202020204" pitchFamily="34" charset="0"/>
              </a:rPr>
              <a:t>chiến</a:t>
            </a:r>
            <a:r>
              <a:rPr lang="en-US" sz="3200" dirty="0">
                <a:latin typeface="Arial" panose="020B0604020202020204" pitchFamily="34" charset="0"/>
              </a:rPr>
              <a:t> </a:t>
            </a:r>
            <a:r>
              <a:rPr lang="en-US" sz="3200" dirty="0" err="1">
                <a:latin typeface="Arial" panose="020B0604020202020204" pitchFamily="34" charset="0"/>
              </a:rPr>
              <a:t>đấu</a:t>
            </a:r>
            <a:r>
              <a:rPr lang="en-US" sz="3200" dirty="0">
                <a:latin typeface="Arial" panose="020B0604020202020204" pitchFamily="34" charset="0"/>
              </a:rPr>
              <a:t> </a:t>
            </a:r>
            <a:r>
              <a:rPr lang="en-US" sz="3200" dirty="0" err="1">
                <a:latin typeface="Arial" panose="020B0604020202020204" pitchFamily="34" charset="0"/>
              </a:rPr>
              <a:t>không</a:t>
            </a:r>
            <a:r>
              <a:rPr lang="en-US" sz="3200" dirty="0">
                <a:latin typeface="Arial" panose="020B0604020202020204" pitchFamily="34" charset="0"/>
              </a:rPr>
              <a:t> </a:t>
            </a:r>
            <a:r>
              <a:rPr lang="en-US" sz="3200" dirty="0" err="1" smtClean="0">
                <a:latin typeface="Arial" panose="020B0604020202020204" pitchFamily="34" charset="0"/>
              </a:rPr>
              <a:t>ngừng</a:t>
            </a:r>
            <a:r>
              <a:rPr lang="en-US" sz="3200" dirty="0" smtClean="0">
                <a:latin typeface="Arial" panose="020B0604020202020204" pitchFamily="34" charset="0"/>
              </a:rPr>
              <a:t>. </a:t>
            </a:r>
            <a:r>
              <a:rPr lang="en-US" sz="3200" dirty="0" err="1" smtClean="0">
                <a:latin typeface="Arial" panose="020B0604020202020204" pitchFamily="34" charset="0"/>
              </a:rPr>
              <a:t>Tiến</a:t>
            </a:r>
            <a:r>
              <a:rPr lang="en-US" sz="3200" dirty="0" smtClean="0">
                <a:latin typeface="Arial" panose="020B0604020202020204" pitchFamily="34" charset="0"/>
              </a:rPr>
              <a:t> </a:t>
            </a:r>
            <a:r>
              <a:rPr lang="en-US" sz="3200" dirty="0" err="1" smtClean="0">
                <a:latin typeface="Arial" panose="020B0604020202020204" pitchFamily="34" charset="0"/>
              </a:rPr>
              <a:t>mau</a:t>
            </a:r>
            <a:r>
              <a:rPr lang="en-US" sz="3200" dirty="0" smtClean="0">
                <a:latin typeface="Arial" panose="020B0604020202020204" pitchFamily="34" charset="0"/>
              </a:rPr>
              <a:t> </a:t>
            </a:r>
            <a:r>
              <a:rPr lang="en-US" sz="3200" dirty="0" err="1" smtClean="0">
                <a:latin typeface="Arial" panose="020B0604020202020204" pitchFamily="34" charset="0"/>
              </a:rPr>
              <a:t>ra</a:t>
            </a:r>
            <a:r>
              <a:rPr lang="en-US" sz="3200" dirty="0" smtClean="0">
                <a:latin typeface="Arial" panose="020B0604020202020204" pitchFamily="34" charset="0"/>
              </a:rPr>
              <a:t> </a:t>
            </a:r>
            <a:r>
              <a:rPr lang="en-US" sz="3200" dirty="0" err="1" smtClean="0">
                <a:latin typeface="Arial" panose="020B0604020202020204" pitchFamily="34" charset="0"/>
              </a:rPr>
              <a:t>sa</a:t>
            </a:r>
            <a:r>
              <a:rPr lang="en-US" sz="3200" dirty="0" smtClean="0">
                <a:latin typeface="Arial" panose="020B0604020202020204" pitchFamily="34" charset="0"/>
              </a:rPr>
              <a:t> </a:t>
            </a:r>
            <a:r>
              <a:rPr lang="en-US" sz="3200" dirty="0" err="1" smtClean="0">
                <a:latin typeface="Arial" panose="020B0604020202020204" pitchFamily="34" charset="0"/>
              </a:rPr>
              <a:t>trường</a:t>
            </a:r>
            <a:r>
              <a:rPr lang="en-US" sz="3200" dirty="0" smtClean="0">
                <a:latin typeface="Arial" panose="020B0604020202020204" pitchFamily="34" charset="0"/>
              </a:rPr>
              <a:t> </a:t>
            </a:r>
            <a:endParaRPr lang="en-US" sz="3200" dirty="0"/>
          </a:p>
        </p:txBody>
      </p:sp>
      <p:pic>
        <p:nvPicPr>
          <p:cNvPr id="2" name="C5+6+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707904" y="260648"/>
            <a:ext cx="1512168"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FF0000"/>
                </a:solidFill>
              </a:rPr>
              <a:t>Câu</a:t>
            </a:r>
            <a:r>
              <a:rPr lang="en-US" sz="4000" b="1" dirty="0">
                <a:solidFill>
                  <a:srgbClr val="FF0000"/>
                </a:solidFill>
              </a:rPr>
              <a:t> </a:t>
            </a:r>
            <a:r>
              <a:rPr lang="en-US" sz="4000" b="1" dirty="0" smtClean="0">
                <a:solidFill>
                  <a:srgbClr val="FF0000"/>
                </a:solidFill>
              </a:rPr>
              <a:t>9</a:t>
            </a:r>
            <a:endParaRPr lang="en-US" sz="4000" b="1" dirty="0">
              <a:solidFill>
                <a:srgbClr val="FF0000"/>
              </a:solidFill>
            </a:endParaRPr>
          </a:p>
        </p:txBody>
      </p:sp>
      <p:sp>
        <p:nvSpPr>
          <p:cNvPr id="2" name="Rectangle 1"/>
          <p:cNvSpPr/>
          <p:nvPr/>
        </p:nvSpPr>
        <p:spPr>
          <a:xfrm>
            <a:off x="1475656" y="1085835"/>
            <a:ext cx="6365461" cy="830997"/>
          </a:xfrm>
          <a:prstGeom prst="rect">
            <a:avLst/>
          </a:prstGeom>
        </p:spPr>
        <p:txBody>
          <a:bodyPr wrap="none">
            <a:spAutoFit/>
          </a:bodyPr>
          <a:lstStyle/>
          <a:p>
            <a:pPr lvl="0" fontAlgn="base">
              <a:spcBef>
                <a:spcPct val="50000"/>
              </a:spcBef>
              <a:spcAft>
                <a:spcPct val="0"/>
              </a:spcAft>
            </a:pPr>
            <a:r>
              <a:rPr lang="en-US" sz="4800" dirty="0" err="1">
                <a:latin typeface="Arial" panose="020B0604020202020204" pitchFamily="34" charset="0"/>
              </a:rPr>
              <a:t>Tiến</a:t>
            </a:r>
            <a:r>
              <a:rPr lang="en-US" sz="4800" dirty="0">
                <a:latin typeface="Arial" panose="020B0604020202020204" pitchFamily="34" charset="0"/>
              </a:rPr>
              <a:t> </a:t>
            </a:r>
            <a:r>
              <a:rPr lang="en-US" sz="4800" dirty="0" err="1">
                <a:latin typeface="Arial" panose="020B0604020202020204" pitchFamily="34" charset="0"/>
              </a:rPr>
              <a:t>lên</a:t>
            </a:r>
            <a:r>
              <a:rPr lang="en-US" sz="4800" dirty="0">
                <a:latin typeface="Arial" panose="020B0604020202020204" pitchFamily="34" charset="0"/>
              </a:rPr>
              <a:t>, </a:t>
            </a:r>
            <a:r>
              <a:rPr lang="en-US" sz="4800" dirty="0" err="1">
                <a:latin typeface="Arial" panose="020B0604020202020204" pitchFamily="34" charset="0"/>
              </a:rPr>
              <a:t>cùng</a:t>
            </a:r>
            <a:r>
              <a:rPr lang="en-US" sz="4800" dirty="0">
                <a:latin typeface="Arial" panose="020B0604020202020204" pitchFamily="34" charset="0"/>
              </a:rPr>
              <a:t> </a:t>
            </a:r>
            <a:r>
              <a:rPr lang="en-US" sz="4800" dirty="0" err="1">
                <a:latin typeface="Arial" panose="020B0604020202020204" pitchFamily="34" charset="0"/>
              </a:rPr>
              <a:t>tiến</a:t>
            </a:r>
            <a:r>
              <a:rPr lang="en-US" sz="4800" dirty="0">
                <a:latin typeface="Arial" panose="020B0604020202020204" pitchFamily="34" charset="0"/>
              </a:rPr>
              <a:t> </a:t>
            </a:r>
            <a:r>
              <a:rPr lang="en-US" sz="4800" dirty="0" err="1">
                <a:latin typeface="Arial" panose="020B0604020202020204" pitchFamily="34" charset="0"/>
              </a:rPr>
              <a:t>lên</a:t>
            </a:r>
            <a:r>
              <a:rPr lang="en-US" sz="4800" dirty="0">
                <a:latin typeface="Arial" panose="020B0604020202020204" pitchFamily="34" charset="0"/>
              </a:rPr>
              <a:t>.</a:t>
            </a:r>
          </a:p>
        </p:txBody>
      </p:sp>
      <p:pic>
        <p:nvPicPr>
          <p:cNvPr id="5" name="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671900" y="233899"/>
            <a:ext cx="1800200"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FF0000"/>
                </a:solidFill>
              </a:rPr>
              <a:t>Câu</a:t>
            </a:r>
            <a:r>
              <a:rPr lang="en-US" sz="4000" b="1" dirty="0">
                <a:solidFill>
                  <a:srgbClr val="FF0000"/>
                </a:solidFill>
              </a:rPr>
              <a:t> </a:t>
            </a:r>
            <a:r>
              <a:rPr lang="en-US" sz="4000" b="1" dirty="0" smtClean="0">
                <a:solidFill>
                  <a:srgbClr val="FF0000"/>
                </a:solidFill>
              </a:rPr>
              <a:t>10</a:t>
            </a:r>
            <a:endParaRPr lang="en-US" sz="4000" b="1" dirty="0">
              <a:solidFill>
                <a:srgbClr val="FF0000"/>
              </a:solidFill>
            </a:endParaRPr>
          </a:p>
        </p:txBody>
      </p:sp>
      <p:sp>
        <p:nvSpPr>
          <p:cNvPr id="3" name="Rectangle 2"/>
          <p:cNvSpPr/>
          <p:nvPr/>
        </p:nvSpPr>
        <p:spPr>
          <a:xfrm>
            <a:off x="395536" y="1412776"/>
            <a:ext cx="8604448" cy="769441"/>
          </a:xfrm>
          <a:prstGeom prst="rect">
            <a:avLst/>
          </a:prstGeom>
        </p:spPr>
        <p:txBody>
          <a:bodyPr wrap="square">
            <a:spAutoFit/>
          </a:bodyPr>
          <a:lstStyle/>
          <a:p>
            <a:r>
              <a:rPr lang="en-US" sz="4400" dirty="0" err="1">
                <a:latin typeface="Arial" panose="020B0604020202020204" pitchFamily="34" charset="0"/>
              </a:rPr>
              <a:t>Nước</a:t>
            </a:r>
            <a:r>
              <a:rPr lang="en-US" sz="4400" dirty="0">
                <a:latin typeface="Arial" panose="020B0604020202020204" pitchFamily="34" charset="0"/>
              </a:rPr>
              <a:t> non </a:t>
            </a:r>
            <a:r>
              <a:rPr lang="en-US" sz="4400" dirty="0" err="1">
                <a:latin typeface="Arial" panose="020B0604020202020204" pitchFamily="34" charset="0"/>
              </a:rPr>
              <a:t>Việt</a:t>
            </a:r>
            <a:r>
              <a:rPr lang="en-US" sz="4400" dirty="0">
                <a:latin typeface="Arial" panose="020B0604020202020204" pitchFamily="34" charset="0"/>
              </a:rPr>
              <a:t> Nam ta </a:t>
            </a:r>
            <a:r>
              <a:rPr lang="en-US" sz="4400" dirty="0" err="1">
                <a:latin typeface="Arial" panose="020B0604020202020204" pitchFamily="34" charset="0"/>
              </a:rPr>
              <a:t>vững</a:t>
            </a:r>
            <a:r>
              <a:rPr lang="en-US" sz="4400" dirty="0">
                <a:latin typeface="Arial" panose="020B0604020202020204" pitchFamily="34" charset="0"/>
              </a:rPr>
              <a:t> </a:t>
            </a:r>
            <a:r>
              <a:rPr lang="en-US" sz="4400" dirty="0" err="1">
                <a:latin typeface="Arial" panose="020B0604020202020204" pitchFamily="34" charset="0"/>
              </a:rPr>
              <a:t>bền</a:t>
            </a:r>
            <a:endParaRPr lang="en-US" sz="4400" dirty="0"/>
          </a:p>
        </p:txBody>
      </p:sp>
      <p:pic>
        <p:nvPicPr>
          <p:cNvPr id="5" name="10.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563888" y="238800"/>
            <a:ext cx="2520280"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smtClean="0">
                <a:solidFill>
                  <a:srgbClr val="FF0000"/>
                </a:solidFill>
              </a:rPr>
              <a:t>Câu</a:t>
            </a:r>
            <a:r>
              <a:rPr lang="en-US" sz="4000" b="1" dirty="0" smtClean="0">
                <a:solidFill>
                  <a:srgbClr val="FF0000"/>
                </a:solidFill>
              </a:rPr>
              <a:t> 9+10</a:t>
            </a:r>
            <a:endParaRPr lang="en-US" sz="4000" b="1" dirty="0">
              <a:solidFill>
                <a:srgbClr val="FF0000"/>
              </a:solidFill>
            </a:endParaRPr>
          </a:p>
        </p:txBody>
      </p:sp>
      <p:pic>
        <p:nvPicPr>
          <p:cNvPr id="2" name="C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96933" y="5661248"/>
            <a:ext cx="609600" cy="609600"/>
          </a:xfrm>
          <a:prstGeom prst="rect">
            <a:avLst/>
          </a:prstGeom>
        </p:spPr>
      </p:pic>
      <p:sp>
        <p:nvSpPr>
          <p:cNvPr id="3" name="Rectangle 2"/>
          <p:cNvSpPr/>
          <p:nvPr/>
        </p:nvSpPr>
        <p:spPr>
          <a:xfrm>
            <a:off x="742138" y="1196752"/>
            <a:ext cx="8163780" cy="1323439"/>
          </a:xfrm>
          <a:prstGeom prst="rect">
            <a:avLst/>
          </a:prstGeom>
        </p:spPr>
        <p:txBody>
          <a:bodyPr wrap="square">
            <a:spAutoFit/>
          </a:bodyPr>
          <a:lstStyle/>
          <a:p>
            <a:pPr lvl="0"/>
            <a:r>
              <a:rPr lang="en-US" sz="4000" dirty="0" err="1" smtClean="0">
                <a:latin typeface="Arial" panose="020B0604020202020204" pitchFamily="34" charset="0"/>
              </a:rPr>
              <a:t>Tiến</a:t>
            </a:r>
            <a:r>
              <a:rPr lang="en-US" sz="4000" dirty="0" smtClean="0">
                <a:latin typeface="Arial" panose="020B0604020202020204" pitchFamily="34" charset="0"/>
              </a:rPr>
              <a:t> </a:t>
            </a:r>
            <a:r>
              <a:rPr lang="en-US" sz="4000" dirty="0" err="1">
                <a:latin typeface="Arial" panose="020B0604020202020204" pitchFamily="34" charset="0"/>
              </a:rPr>
              <a:t>lên</a:t>
            </a:r>
            <a:r>
              <a:rPr lang="en-US" sz="4000" dirty="0">
                <a:latin typeface="Arial" panose="020B0604020202020204" pitchFamily="34" charset="0"/>
              </a:rPr>
              <a:t>, </a:t>
            </a:r>
            <a:r>
              <a:rPr lang="en-US" sz="4000" dirty="0" err="1">
                <a:latin typeface="Arial" panose="020B0604020202020204" pitchFamily="34" charset="0"/>
              </a:rPr>
              <a:t>cùng</a:t>
            </a:r>
            <a:r>
              <a:rPr lang="en-US" sz="4000" dirty="0">
                <a:latin typeface="Arial" panose="020B0604020202020204" pitchFamily="34" charset="0"/>
              </a:rPr>
              <a:t> </a:t>
            </a:r>
            <a:r>
              <a:rPr lang="en-US" sz="4000" dirty="0" err="1">
                <a:latin typeface="Arial" panose="020B0604020202020204" pitchFamily="34" charset="0"/>
              </a:rPr>
              <a:t>tiến</a:t>
            </a:r>
            <a:r>
              <a:rPr lang="en-US" sz="4000" dirty="0">
                <a:latin typeface="Arial" panose="020B0604020202020204" pitchFamily="34" charset="0"/>
              </a:rPr>
              <a:t> </a:t>
            </a:r>
            <a:r>
              <a:rPr lang="en-US" sz="4000" dirty="0" err="1" smtClean="0">
                <a:latin typeface="Arial" panose="020B0604020202020204" pitchFamily="34" charset="0"/>
              </a:rPr>
              <a:t>lên</a:t>
            </a:r>
            <a:r>
              <a:rPr lang="en-US" sz="4000" dirty="0" smtClean="0">
                <a:latin typeface="Arial" panose="020B0604020202020204" pitchFamily="34" charset="0"/>
              </a:rPr>
              <a:t>. </a:t>
            </a:r>
            <a:r>
              <a:rPr lang="en-US" sz="4000" dirty="0" err="1" smtClean="0">
                <a:latin typeface="Arial" panose="020B0604020202020204" pitchFamily="34" charset="0"/>
              </a:rPr>
              <a:t>Nước</a:t>
            </a:r>
            <a:r>
              <a:rPr lang="en-US" sz="4000" dirty="0" smtClean="0">
                <a:latin typeface="Arial" panose="020B0604020202020204" pitchFamily="34" charset="0"/>
              </a:rPr>
              <a:t> </a:t>
            </a:r>
            <a:r>
              <a:rPr lang="en-US" sz="4000" dirty="0">
                <a:latin typeface="Arial" panose="020B0604020202020204" pitchFamily="34" charset="0"/>
              </a:rPr>
              <a:t>non </a:t>
            </a:r>
            <a:r>
              <a:rPr lang="en-US" sz="4000" dirty="0" err="1">
                <a:latin typeface="Arial" panose="020B0604020202020204" pitchFamily="34" charset="0"/>
              </a:rPr>
              <a:t>Việt</a:t>
            </a:r>
            <a:r>
              <a:rPr lang="en-US" sz="4000" dirty="0">
                <a:latin typeface="Arial" panose="020B0604020202020204" pitchFamily="34" charset="0"/>
              </a:rPr>
              <a:t> Nam ta </a:t>
            </a:r>
            <a:r>
              <a:rPr lang="en-US" sz="4000" dirty="0" err="1">
                <a:latin typeface="Arial" panose="020B0604020202020204" pitchFamily="34" charset="0"/>
              </a:rPr>
              <a:t>vững</a:t>
            </a:r>
            <a:r>
              <a:rPr lang="en-US" sz="4000" dirty="0">
                <a:latin typeface="Arial" panose="020B0604020202020204" pitchFamily="34" charset="0"/>
              </a:rPr>
              <a:t> </a:t>
            </a:r>
            <a:r>
              <a:rPr lang="en-US" sz="4000" dirty="0" err="1">
                <a:latin typeface="Arial" panose="020B0604020202020204" pitchFamily="34" charset="0"/>
              </a:rPr>
              <a:t>bền</a:t>
            </a:r>
            <a:r>
              <a:rPr lang="en-US" sz="4000" dirty="0">
                <a:latin typeface="Arial" panose="020B0604020202020204" pitchFamily="34" charset="0"/>
              </a:rPr>
              <a:t>.</a:t>
            </a:r>
          </a:p>
        </p:txBody>
      </p:sp>
      <p:pic>
        <p:nvPicPr>
          <p:cNvPr id="7" name="C9+10.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555776"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2773"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Users\Administrator\Desktop\z2592174714727_2315310da7615b9d5f08ecd3f7957e2f.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9144000" cy="14847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3528" y="769816"/>
            <a:ext cx="3024336" cy="830997"/>
          </a:xfrm>
          <a:prstGeom prst="rect">
            <a:avLst/>
          </a:prstGeom>
          <a:noFill/>
        </p:spPr>
        <p:txBody>
          <a:bodyPr wrap="square" rtlCol="0">
            <a:spAutoFit/>
          </a:bodyPr>
          <a:lstStyle/>
          <a:p>
            <a:r>
              <a:rPr lang="en-US" sz="4800" dirty="0" err="1" smtClean="0">
                <a:solidFill>
                  <a:srgbClr val="FF0000"/>
                </a:solidFill>
              </a:rPr>
              <a:t>Hát</a:t>
            </a:r>
            <a:r>
              <a:rPr lang="en-US" sz="4800" dirty="0" smtClean="0">
                <a:solidFill>
                  <a:srgbClr val="FF0000"/>
                </a:solidFill>
              </a:rPr>
              <a:t> </a:t>
            </a:r>
            <a:r>
              <a:rPr lang="en-US" sz="4800" dirty="0" err="1" smtClean="0">
                <a:solidFill>
                  <a:srgbClr val="FF0000"/>
                </a:solidFill>
              </a:rPr>
              <a:t>cả</a:t>
            </a:r>
            <a:r>
              <a:rPr lang="en-US" sz="4800" dirty="0" smtClean="0">
                <a:solidFill>
                  <a:srgbClr val="FF0000"/>
                </a:solidFill>
              </a:rPr>
              <a:t> </a:t>
            </a:r>
            <a:r>
              <a:rPr lang="en-US" sz="4800" dirty="0" err="1" smtClean="0">
                <a:solidFill>
                  <a:srgbClr val="FF0000"/>
                </a:solidFill>
              </a:rPr>
              <a:t>lời</a:t>
            </a:r>
            <a:r>
              <a:rPr lang="en-US" sz="4800" dirty="0" smtClean="0">
                <a:solidFill>
                  <a:srgbClr val="FF0000"/>
                </a:solidFill>
              </a:rPr>
              <a:t> 1 </a:t>
            </a:r>
            <a:endParaRPr lang="en-US" sz="4800" dirty="0">
              <a:solidFill>
                <a:srgbClr val="FF0000"/>
              </a:solidFill>
            </a:endParaRPr>
          </a:p>
        </p:txBody>
      </p:sp>
      <p:pic>
        <p:nvPicPr>
          <p:cNvPr id="8" name="Picture 2" descr="QC"/>
          <p:cNvPicPr>
            <a:picLocks noChangeAspect="1" noChangeArrowheads="1"/>
          </p:cNvPicPr>
          <p:nvPr/>
        </p:nvPicPr>
        <p:blipFill>
          <a:blip r:embed="rId7" cstate="print">
            <a:extLst>
              <a:ext uri="{28A0092B-C50C-407E-A947-70E740481C1C}">
                <a14:useLocalDpi xmlns:a14="http://schemas.microsoft.com/office/drawing/2010/main" val="0"/>
              </a:ext>
            </a:extLst>
          </a:blip>
          <a:srcRect t="11095" b="39330"/>
          <a:stretch>
            <a:fillRect/>
          </a:stretch>
        </p:blipFill>
        <p:spPr bwMode="auto">
          <a:xfrm>
            <a:off x="0" y="1484785"/>
            <a:ext cx="9036496" cy="537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QUOC CA E tru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64288" y="847265"/>
            <a:ext cx="609600" cy="609600"/>
          </a:xfrm>
          <a:prstGeom prst="rect">
            <a:avLst/>
          </a:prstGeom>
        </p:spPr>
      </p:pic>
      <p:pic>
        <p:nvPicPr>
          <p:cNvPr id="4" name="CA BAI.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426896" y="-9939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0062"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z2607133266620_3c1af7d242325b60e2898038ae8489b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05100"/>
            <a:ext cx="9105900" cy="41529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468072" y="317783"/>
            <a:ext cx="1303498" cy="661207"/>
          </a:xfrm>
          <a:prstGeom prst="rect">
            <a:avLst/>
          </a:prstGeom>
        </p:spPr>
        <p:txBody>
          <a:bodyPr wrap="none">
            <a:spAutoFit/>
          </a:bodyPr>
          <a:lstStyle/>
          <a:p>
            <a:pPr lvl="0" algn="ctr">
              <a:lnSpc>
                <a:spcPct val="150000"/>
              </a:lnSpc>
            </a:pPr>
            <a:r>
              <a:rPr lang="en-US" sz="2800" b="1" dirty="0" smtClean="0">
                <a:solidFill>
                  <a:srgbClr val="0000FF"/>
                </a:solidFill>
                <a:latin typeface="Times New Roman" panose="02020603050405020304"/>
                <a:ea typeface="Calibri" panose="020F0502020204030204"/>
                <a:cs typeface="Times New Roman" panose="02020603050405020304"/>
              </a:rPr>
              <a:t>TIẾT 1</a:t>
            </a:r>
            <a:endParaRPr lang="en-US" sz="2800" b="1" dirty="0">
              <a:solidFill>
                <a:srgbClr val="0000FF"/>
              </a:solidFill>
              <a:latin typeface="Times New Roman" panose="02020603050405020304"/>
              <a:ea typeface="Calibri" panose="020F0502020204030204"/>
              <a:cs typeface="Times New Roman" panose="02020603050405020304"/>
            </a:endParaRPr>
          </a:p>
        </p:txBody>
      </p:sp>
      <p:sp>
        <p:nvSpPr>
          <p:cNvPr id="6" name="Rectangle 5"/>
          <p:cNvSpPr/>
          <p:nvPr/>
        </p:nvSpPr>
        <p:spPr>
          <a:xfrm>
            <a:off x="2300526" y="1387461"/>
            <a:ext cx="6566156" cy="1200329"/>
          </a:xfrm>
          <a:prstGeom prst="rect">
            <a:avLst/>
          </a:prstGeom>
        </p:spPr>
        <p:txBody>
          <a:bodyPr wrap="none">
            <a:spAutoFit/>
          </a:bodyPr>
          <a:lstStyle/>
          <a:p>
            <a:pPr lvl="0" algn="ctr">
              <a:lnSpc>
                <a:spcPct val="150000"/>
              </a:lnSpc>
            </a:pPr>
            <a:r>
              <a:rPr lang="en-US" sz="2400" b="1" dirty="0" smtClean="0">
                <a:solidFill>
                  <a:srgbClr val="FF0000"/>
                </a:solidFill>
                <a:latin typeface="Times New Roman" panose="02020603050405020304"/>
                <a:ea typeface="Calibri" panose="020F0502020204030204"/>
                <a:cs typeface="Times New Roman" panose="02020603050405020304"/>
              </a:rPr>
              <a:t>HỌC HÁT BÀI: QUỐC CA VIỆT NAM (LỜI 1)</a:t>
            </a:r>
          </a:p>
          <a:p>
            <a:pPr lvl="0" algn="ctr">
              <a:lnSpc>
                <a:spcPct val="150000"/>
              </a:lnSpc>
            </a:pPr>
            <a:r>
              <a:rPr lang="en-US" sz="2400" b="1" i="1" dirty="0" err="1" smtClean="0">
                <a:latin typeface="Times New Roman" panose="02020603050405020304"/>
                <a:ea typeface="Calibri" panose="020F0502020204030204"/>
                <a:cs typeface="Times New Roman" panose="02020603050405020304"/>
              </a:rPr>
              <a:t>Nhạc</a:t>
            </a:r>
            <a:r>
              <a:rPr lang="en-US" sz="2400" b="1" i="1" dirty="0" smtClean="0">
                <a:latin typeface="Times New Roman" panose="02020603050405020304"/>
                <a:ea typeface="Calibri" panose="020F0502020204030204"/>
                <a:cs typeface="Times New Roman" panose="02020603050405020304"/>
              </a:rPr>
              <a:t> </a:t>
            </a:r>
            <a:r>
              <a:rPr lang="en-US" sz="2400" b="1" i="1" dirty="0" err="1" smtClean="0">
                <a:latin typeface="Times New Roman" panose="02020603050405020304"/>
                <a:ea typeface="Calibri" panose="020F0502020204030204"/>
                <a:cs typeface="Times New Roman" panose="02020603050405020304"/>
              </a:rPr>
              <a:t>và</a:t>
            </a:r>
            <a:r>
              <a:rPr lang="en-US" sz="2400" b="1" i="1" dirty="0" smtClean="0">
                <a:latin typeface="Times New Roman" panose="02020603050405020304"/>
                <a:ea typeface="Calibri" panose="020F0502020204030204"/>
                <a:cs typeface="Times New Roman" panose="02020603050405020304"/>
              </a:rPr>
              <a:t> </a:t>
            </a:r>
            <a:r>
              <a:rPr lang="en-US" sz="2400" b="1" i="1" dirty="0" err="1" smtClean="0">
                <a:latin typeface="Times New Roman" panose="02020603050405020304"/>
                <a:ea typeface="Calibri" panose="020F0502020204030204"/>
                <a:cs typeface="Times New Roman" panose="02020603050405020304"/>
              </a:rPr>
              <a:t>lời</a:t>
            </a:r>
            <a:r>
              <a:rPr lang="en-US" sz="2400" b="1" i="1" dirty="0" smtClean="0">
                <a:latin typeface="Times New Roman" panose="02020603050405020304"/>
                <a:ea typeface="Calibri" panose="020F0502020204030204"/>
                <a:cs typeface="Times New Roman" panose="02020603050405020304"/>
              </a:rPr>
              <a:t>: </a:t>
            </a:r>
            <a:r>
              <a:rPr lang="en-US" sz="2400" b="1" i="1" dirty="0" err="1" smtClean="0">
                <a:latin typeface="Times New Roman" panose="02020603050405020304"/>
                <a:ea typeface="Calibri" panose="020F0502020204030204"/>
                <a:cs typeface="Times New Roman" panose="02020603050405020304"/>
              </a:rPr>
              <a:t>Văn</a:t>
            </a:r>
            <a:r>
              <a:rPr lang="en-US" sz="2400" b="1" i="1" dirty="0" smtClean="0">
                <a:latin typeface="Times New Roman" panose="02020603050405020304"/>
                <a:ea typeface="Calibri" panose="020F0502020204030204"/>
                <a:cs typeface="Times New Roman" panose="02020603050405020304"/>
              </a:rPr>
              <a:t> Cao</a:t>
            </a:r>
            <a:endParaRPr lang="en-US" sz="2400" b="1" i="1" dirty="0">
              <a:latin typeface="Times New Roman" panose="02020603050405020304"/>
              <a:ea typeface="Calibri" panose="020F0502020204030204"/>
              <a:cs typeface="Times New Roman" panose="02020603050405020304"/>
            </a:endParaRPr>
          </a:p>
        </p:txBody>
      </p:sp>
      <p:sp>
        <p:nvSpPr>
          <p:cNvPr id="7" name="TextBox 6"/>
          <p:cNvSpPr txBox="1"/>
          <p:nvPr/>
        </p:nvSpPr>
        <p:spPr>
          <a:xfrm>
            <a:off x="107504" y="16622"/>
            <a:ext cx="3942018" cy="1263531"/>
          </a:xfrm>
          <a:prstGeom prst="rect">
            <a:avLst/>
          </a:prstGeom>
          <a:noFill/>
        </p:spPr>
        <p:txBody>
          <a:bodyPr wrap="square" rtlCol="0">
            <a:prstTxWarp prst="textCurveDown">
              <a:avLst/>
            </a:prstTxWarp>
            <a:spAutoFit/>
          </a:bodyPr>
          <a:lstStyle/>
          <a:p>
            <a:r>
              <a:rPr lang="en-US" sz="4400" dirty="0" err="1" smtClean="0">
                <a:latin typeface="Times New Roman" panose="02020603050405020304" pitchFamily="18" charset="0"/>
                <a:cs typeface="Times New Roman" panose="02020603050405020304" pitchFamily="18" charset="0"/>
              </a:rPr>
              <a:t>Âm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nhạc</a:t>
            </a:r>
            <a:r>
              <a:rPr lang="en-US" sz="4400" dirty="0" smtClean="0">
                <a:latin typeface="Times New Roman" panose="02020603050405020304" pitchFamily="18" charset="0"/>
                <a:cs typeface="Times New Roman" panose="02020603050405020304" pitchFamily="18" charset="0"/>
              </a:rPr>
              <a:t> 3</a:t>
            </a:r>
            <a:endParaRPr lang="en-US" sz="4400" dirty="0">
              <a:latin typeface="Times New Roman" panose="02020603050405020304" pitchFamily="18" charset="0"/>
              <a:cs typeface="Times New Roman" panose="02020603050405020304" pitchFamily="18" charset="0"/>
            </a:endParaRPr>
          </a:p>
        </p:txBody>
      </p:sp>
      <p:pic>
        <p:nvPicPr>
          <p:cNvPr id="1027" name="Picture 3" descr="C:\Users\Administrator\Desktop\100-mau-logo-dep-ve-nganh-giao-duc(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4413" y="2705100"/>
            <a:ext cx="1261487" cy="732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9512" y="2060848"/>
            <a:ext cx="4464496" cy="707886"/>
          </a:xfrm>
          <a:prstGeom prst="rect">
            <a:avLst/>
          </a:prstGeom>
        </p:spPr>
        <p:txBody>
          <a:bodyPr wrap="square">
            <a:spAutoFit/>
          </a:bodyPr>
          <a:lstStyle/>
          <a:p>
            <a:r>
              <a:rPr lang="en-US" sz="2000" dirty="0" err="1" smtClean="0">
                <a:latin typeface="Arial" panose="020B0604020202020204" pitchFamily="34" charset="0"/>
              </a:rPr>
              <a:t>Các</a:t>
            </a:r>
            <a:r>
              <a:rPr lang="en-US" sz="2000" dirty="0" smtClean="0">
                <a:latin typeface="Arial" panose="020B0604020202020204" pitchFamily="34" charset="0"/>
              </a:rPr>
              <a:t> </a:t>
            </a:r>
            <a:r>
              <a:rPr lang="en-US" sz="2000" dirty="0" err="1" smtClean="0">
                <a:latin typeface="Arial" panose="020B0604020202020204" pitchFamily="34" charset="0"/>
              </a:rPr>
              <a:t>em</a:t>
            </a:r>
            <a:r>
              <a:rPr lang="en-US" sz="2000" dirty="0" smtClean="0">
                <a:latin typeface="Arial" panose="020B0604020202020204" pitchFamily="34" charset="0"/>
              </a:rPr>
              <a:t> </a:t>
            </a:r>
            <a:r>
              <a:rPr lang="en-US" sz="2000" dirty="0" err="1" smtClean="0">
                <a:latin typeface="Arial" panose="020B0604020202020204" pitchFamily="34" charset="0"/>
              </a:rPr>
              <a:t>học</a:t>
            </a:r>
            <a:r>
              <a:rPr lang="en-US" sz="2000" dirty="0" smtClean="0">
                <a:latin typeface="Arial" panose="020B0604020202020204" pitchFamily="34" charset="0"/>
              </a:rPr>
              <a:t> </a:t>
            </a:r>
            <a:r>
              <a:rPr lang="en-US" sz="2000" dirty="0" err="1" smtClean="0">
                <a:latin typeface="Arial" panose="020B0604020202020204" pitchFamily="34" charset="0"/>
              </a:rPr>
              <a:t>thuộc</a:t>
            </a:r>
            <a:r>
              <a:rPr lang="en-US" sz="2000" dirty="0" smtClean="0">
                <a:latin typeface="Arial" panose="020B0604020202020204" pitchFamily="34" charset="0"/>
              </a:rPr>
              <a:t> </a:t>
            </a:r>
            <a:r>
              <a:rPr lang="en-US" sz="2000" dirty="0" err="1" smtClean="0">
                <a:latin typeface="Arial" panose="020B0604020202020204" pitchFamily="34" charset="0"/>
              </a:rPr>
              <a:t>lời</a:t>
            </a:r>
            <a:r>
              <a:rPr lang="en-US" sz="2000" dirty="0" smtClean="0">
                <a:latin typeface="Arial" panose="020B0604020202020204" pitchFamily="34" charset="0"/>
              </a:rPr>
              <a:t> 1 </a:t>
            </a:r>
            <a:r>
              <a:rPr lang="en-US" sz="2000" dirty="0" err="1" smtClean="0">
                <a:latin typeface="Arial" panose="020B0604020202020204" pitchFamily="34" charset="0"/>
              </a:rPr>
              <a:t>bài</a:t>
            </a:r>
            <a:r>
              <a:rPr lang="en-US" sz="2000" dirty="0" smtClean="0">
                <a:latin typeface="Arial" panose="020B0604020202020204" pitchFamily="34" charset="0"/>
              </a:rPr>
              <a:t> “</a:t>
            </a:r>
            <a:r>
              <a:rPr lang="en-US" sz="2000" dirty="0" err="1" smtClean="0">
                <a:latin typeface="Arial" panose="020B0604020202020204" pitchFamily="34" charset="0"/>
              </a:rPr>
              <a:t>Quốc</a:t>
            </a:r>
            <a:r>
              <a:rPr lang="en-US" sz="2000" dirty="0" smtClean="0">
                <a:latin typeface="Arial" panose="020B0604020202020204" pitchFamily="34" charset="0"/>
              </a:rPr>
              <a:t> ca”,</a:t>
            </a:r>
          </a:p>
          <a:p>
            <a:r>
              <a:rPr lang="en-US" sz="2000" dirty="0" smtClean="0">
                <a:latin typeface="Arial" panose="020B0604020202020204" pitchFamily="34" charset="0"/>
              </a:rPr>
              <a:t> </a:t>
            </a:r>
            <a:r>
              <a:rPr lang="en-US" sz="2000" dirty="0" err="1" smtClean="0">
                <a:latin typeface="Arial" panose="020B0604020202020204" pitchFamily="34" charset="0"/>
              </a:rPr>
              <a:t>hát</a:t>
            </a:r>
            <a:r>
              <a:rPr lang="en-US" sz="2000" dirty="0" smtClean="0">
                <a:latin typeface="Arial" panose="020B0604020202020204" pitchFamily="34" charset="0"/>
              </a:rPr>
              <a:t> </a:t>
            </a:r>
            <a:r>
              <a:rPr lang="en-US" sz="2000" dirty="0" err="1" smtClean="0">
                <a:latin typeface="Arial" panose="020B0604020202020204" pitchFamily="34" charset="0"/>
              </a:rPr>
              <a:t>đúng</a:t>
            </a:r>
            <a:r>
              <a:rPr lang="en-US" sz="2000" dirty="0" smtClean="0">
                <a:latin typeface="Arial" panose="020B0604020202020204" pitchFamily="34" charset="0"/>
              </a:rPr>
              <a:t> </a:t>
            </a:r>
            <a:r>
              <a:rPr lang="en-US" sz="2000" dirty="0" err="1" smtClean="0">
                <a:latin typeface="Arial" panose="020B0604020202020204" pitchFamily="34" charset="0"/>
              </a:rPr>
              <a:t>giai</a:t>
            </a:r>
            <a:r>
              <a:rPr lang="en-US" sz="2000" dirty="0" smtClean="0">
                <a:latin typeface="Arial" panose="020B0604020202020204" pitchFamily="34" charset="0"/>
              </a:rPr>
              <a:t> </a:t>
            </a:r>
            <a:r>
              <a:rPr lang="en-US" sz="2000" dirty="0" err="1" smtClean="0">
                <a:latin typeface="Arial" panose="020B0604020202020204" pitchFamily="34" charset="0"/>
              </a:rPr>
              <a:t>điệu</a:t>
            </a:r>
            <a:r>
              <a:rPr lang="en-US" sz="2000" dirty="0" smtClean="0">
                <a:latin typeface="Arial" panose="020B0604020202020204" pitchFamily="34" charset="0"/>
              </a:rPr>
              <a:t>, </a:t>
            </a:r>
            <a:r>
              <a:rPr lang="en-US" sz="2000" dirty="0" err="1" smtClean="0">
                <a:latin typeface="Arial" panose="020B0604020202020204" pitchFamily="34" charset="0"/>
              </a:rPr>
              <a:t>lời</a:t>
            </a:r>
            <a:r>
              <a:rPr lang="en-US" sz="2000" smtClean="0">
                <a:latin typeface="Arial" panose="020B0604020202020204" pitchFamily="34" charset="0"/>
              </a:rPr>
              <a:t> ca </a:t>
            </a:r>
            <a:r>
              <a:rPr lang="en-US" sz="2000" dirty="0" err="1" smtClean="0">
                <a:latin typeface="Arial" panose="020B0604020202020204" pitchFamily="34" charset="0"/>
              </a:rPr>
              <a:t>nhé</a:t>
            </a:r>
            <a:r>
              <a:rPr lang="en-US" sz="2000" dirty="0" smtClean="0">
                <a:latin typeface="Arial" panose="020B0604020202020204" pitchFamily="34" charset="0"/>
              </a:rPr>
              <a:t>! </a:t>
            </a:r>
            <a:endParaRPr lang="en-US" sz="2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347864" y="260648"/>
            <a:ext cx="5544616" cy="3672408"/>
          </a:xfrm>
          <a:prstGeom prst="rect">
            <a:avLst/>
          </a:prstGeom>
          <a:noFill/>
        </p:spPr>
        <p:txBody>
          <a:bodyPr wrap="square" rtlCol="0">
            <a:prstTxWarp prst="textArchUpPour">
              <a:avLst/>
            </a:prstTxWarp>
            <a:spAutoFit/>
          </a:bodyPr>
          <a:lstStyle/>
          <a:p>
            <a:r>
              <a:rPr lang="en-US" sz="4000" dirty="0" err="1" smtClean="0">
                <a:solidFill>
                  <a:prstClr val="white"/>
                </a:solidFill>
                <a:latin typeface="Times New Roman" panose="02020603050405020304" pitchFamily="18" charset="0"/>
                <a:cs typeface="Times New Roman" panose="02020603050405020304" pitchFamily="18" charset="0"/>
              </a:rPr>
              <a:t>Chúc</a:t>
            </a:r>
            <a:r>
              <a:rPr lang="en-US" sz="4000" dirty="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các</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bạn</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học</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sinh</a:t>
            </a:r>
            <a:endParaRPr lang="en-US" sz="4000" dirty="0" smtClean="0">
              <a:solidFill>
                <a:prstClr val="white"/>
              </a:solidFill>
              <a:latin typeface="Times New Roman" panose="02020603050405020304" pitchFamily="18" charset="0"/>
              <a:cs typeface="Times New Roman" panose="02020603050405020304" pitchFamily="18" charset="0"/>
            </a:endParaRPr>
          </a:p>
          <a:p>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chăm</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ngoan</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học</a:t>
            </a:r>
            <a:r>
              <a:rPr lang="en-US" sz="4000" dirty="0" smtClean="0">
                <a:solidFill>
                  <a:prstClr val="white"/>
                </a:solidFill>
                <a:latin typeface="Times New Roman" panose="02020603050405020304" pitchFamily="18" charset="0"/>
                <a:cs typeface="Times New Roman" panose="02020603050405020304" pitchFamily="18" charset="0"/>
              </a:rPr>
              <a:t> </a:t>
            </a:r>
            <a:r>
              <a:rPr lang="en-US" sz="4000" dirty="0" err="1" smtClean="0">
                <a:solidFill>
                  <a:prstClr val="white"/>
                </a:solidFill>
                <a:latin typeface="Times New Roman" panose="02020603050405020304" pitchFamily="18" charset="0"/>
                <a:cs typeface="Times New Roman" panose="02020603050405020304" pitchFamily="18" charset="0"/>
              </a:rPr>
              <a:t>giỏi</a:t>
            </a:r>
            <a:r>
              <a:rPr lang="en-US" sz="4000" dirty="0" smtClean="0">
                <a:solidFill>
                  <a:prstClr val="white"/>
                </a:solidFill>
                <a:latin typeface="Times New Roman" panose="02020603050405020304" pitchFamily="18" charset="0"/>
                <a:cs typeface="Times New Roman" panose="02020603050405020304" pitchFamily="18" charset="0"/>
              </a:rPr>
              <a:t> </a:t>
            </a:r>
            <a:endParaRPr lang="en-US" sz="4000" dirty="0">
              <a:solidFill>
                <a:prstClr val="white"/>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635896" y="2204864"/>
            <a:ext cx="5832648" cy="1015663"/>
          </a:xfrm>
          <a:prstGeom prst="rect">
            <a:avLst/>
          </a:prstGeom>
          <a:noFill/>
        </p:spPr>
        <p:txBody>
          <a:bodyPr wrap="square" rtlCol="0">
            <a:spAutoFit/>
            <a:scene3d>
              <a:camera prst="perspectiveContrastingRightFacing"/>
              <a:lightRig rig="threePt" dir="t"/>
            </a:scene3d>
          </a:bodyPr>
          <a:lstStyle/>
          <a:p>
            <a:r>
              <a:rPr lang="en-US" sz="6000" b="1" u="sng" dirty="0">
                <a:solidFill>
                  <a:prstClr val="white"/>
                </a:solidFill>
              </a:rPr>
              <a:t>ÂM NHẠC LỚP 3</a:t>
            </a:r>
          </a:p>
        </p:txBody>
      </p:sp>
      <p:pic>
        <p:nvPicPr>
          <p:cNvPr id="2050" name="Picture 2" descr="C:\Users\Administrator\Desktop\hinh nen dep pp\HIH NG NGHEP BAI G\z2577138619550_26fc373cf1c0551cf8f2d8fdf957b06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352" y="4149080"/>
            <a:ext cx="3100955" cy="1941735"/>
          </a:xfrm>
          <a:prstGeom prst="rect">
            <a:avLst/>
          </a:prstGeom>
          <a:noFill/>
          <a:extLst>
            <a:ext uri="{909E8E84-426E-40DD-AFC4-6F175D3DCCD1}">
              <a14:hiddenFill xmlns:a14="http://schemas.microsoft.com/office/drawing/2010/main">
                <a:solidFill>
                  <a:srgbClr val="FFFFFF"/>
                </a:solidFill>
              </a14:hiddenFill>
            </a:ext>
          </a:extLst>
        </p:spPr>
      </p:pic>
      <p:pic>
        <p:nvPicPr>
          <p:cNvPr id="2" name="Bay-Cao-Tieng-Hat-Uoc-Mo-Various-Artists - Part.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10258" y="362825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4004" fill="hold"/>
                                        <p:tgtEl>
                                          <p:spTgt spid="2"/>
                                        </p:tgtEl>
                                      </p:cBhvr>
                                    </p:cmd>
                                  </p:childTnLst>
                                </p:cTn>
                              </p:par>
                            </p:childTnLst>
                          </p:cTn>
                        </p:par>
                      </p:childTnLst>
                    </p:cTn>
                  </p:par>
                </p:childTnLst>
              </p:cTn>
              <p:nextCondLst>
                <p:cond evt="onClick" delay="0">
                  <p:tgtEl>
                    <p:spTgt spid="2"/>
                  </p:tgtEl>
                </p:cond>
              </p:nextCondLst>
            </p:seq>
            <p:audio>
              <p:cMediaNode vol="80000">
                <p:cTn id="19" fill="hold" display="0">
                  <p:stCondLst>
                    <p:cond delay="indefinite"/>
                  </p:stCondLst>
                  <p:endCondLst>
                    <p:cond evt="onStopAudio" delay="0">
                      <p:tgtEl>
                        <p:sldTgt/>
                      </p:tgtEl>
                    </p:cond>
                  </p:endCondLst>
                </p:cTn>
                <p:tgtEl>
                  <p:spTgt spid="2"/>
                </p:tgtEl>
              </p:cMediaNode>
            </p:audio>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1" name="Picture 9" descr="Văn Cao – bậc tài danh sống mãi trong hồn dân tộc | Tạp chí Quê Hương  Online | Ủy ban Nhà nước về người Việt Nam ở nước ngoài"/>
          <p:cNvPicPr>
            <a:picLocks noChangeAspect="1" noChangeArrowheads="1"/>
          </p:cNvPicPr>
          <p:nvPr/>
        </p:nvPicPr>
        <p:blipFill>
          <a:blip r:embed="rId3"/>
          <a:srcRect/>
          <a:stretch>
            <a:fillRect/>
          </a:stretch>
        </p:blipFill>
        <p:spPr bwMode="auto">
          <a:xfrm>
            <a:off x="3851919" y="764722"/>
            <a:ext cx="5292081" cy="6093278"/>
          </a:xfrm>
          <a:prstGeom prst="rect">
            <a:avLst/>
          </a:prstGeom>
          <a:ln>
            <a:noFill/>
          </a:ln>
          <a:effectLst>
            <a:softEdge rad="112500"/>
          </a:effectLst>
        </p:spPr>
      </p:pic>
      <p:sp>
        <p:nvSpPr>
          <p:cNvPr id="2" name="TextBox 1"/>
          <p:cNvSpPr txBox="1"/>
          <p:nvPr/>
        </p:nvSpPr>
        <p:spPr>
          <a:xfrm>
            <a:off x="4427985" y="64000"/>
            <a:ext cx="5328592"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Giới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thiệu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giả</a:t>
            </a:r>
            <a:r>
              <a:rPr lang="en-US" sz="2800" b="1" dirty="0" smtClean="0">
                <a:solidFill>
                  <a:srgbClr val="002060"/>
                </a:solidFill>
                <a:latin typeface="Times New Roman" panose="02020603050405020304" pitchFamily="18" charset="0"/>
                <a:cs typeface="Times New Roman" panose="02020603050405020304" pitchFamily="18" charset="0"/>
              </a:rPr>
              <a:t> - </a:t>
            </a:r>
            <a:r>
              <a:rPr lang="en-US" sz="2800" b="1" dirty="0" err="1" smtClean="0">
                <a:solidFill>
                  <a:srgbClr val="002060"/>
                </a:solidFill>
                <a:latin typeface="Times New Roman" panose="02020603050405020304" pitchFamily="18" charset="0"/>
                <a:cs typeface="Times New Roman" panose="02020603050405020304" pitchFamily="18" charset="0"/>
              </a:rPr>
              <a:t>tác</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phẩm</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2252" y="764722"/>
            <a:ext cx="3864172" cy="1569660"/>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Nhạc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sĩ</a:t>
            </a:r>
            <a:r>
              <a:rPr lang="en-US" sz="2400" b="1" dirty="0" smtClean="0">
                <a:latin typeface="Times New Roman" panose="02020603050405020304" pitchFamily="18" charset="0"/>
                <a:cs typeface="Times New Roman" panose="02020603050405020304" pitchFamily="18" charset="0"/>
              </a:rPr>
              <a:t>  </a:t>
            </a:r>
            <a:r>
              <a:rPr lang="vi-VN" sz="2400" b="1" dirty="0" smtClean="0">
                <a:latin typeface="Times New Roman" panose="02020603050405020304" pitchFamily="18" charset="0"/>
                <a:cs typeface="Times New Roman" panose="02020603050405020304" pitchFamily="18" charset="0"/>
              </a:rPr>
              <a:t>Văn </a:t>
            </a:r>
            <a:r>
              <a:rPr lang="vi-VN" sz="2400" b="1" dirty="0">
                <a:latin typeface="Times New Roman" panose="02020603050405020304" pitchFamily="18" charset="0"/>
                <a:cs typeface="Times New Roman" panose="02020603050405020304" pitchFamily="18" charset="0"/>
              </a:rPr>
              <a:t>Cao sinh ngày 15 tháng 11 năm 1923 – mất ngày 10 tháng 7 năm </a:t>
            </a:r>
            <a:r>
              <a:rPr lang="vi-VN" sz="2400" b="1" dirty="0" smtClean="0">
                <a:latin typeface="Times New Roman" panose="02020603050405020304" pitchFamily="18" charset="0"/>
                <a:cs typeface="Times New Roman" panose="02020603050405020304" pitchFamily="18" charset="0"/>
              </a:rPr>
              <a:t>1995</a:t>
            </a:r>
            <a:r>
              <a:rPr lang="en-US" sz="2400" b="1" dirty="0" smtClean="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287516" y="2084140"/>
            <a:ext cx="3658434" cy="4401205"/>
          </a:xfrm>
          <a:prstGeom prst="rect">
            <a:avLst/>
          </a:prstGeom>
        </p:spPr>
        <p:txBody>
          <a:bodyPr wrap="square">
            <a:spAutoFit/>
          </a:bodyPr>
          <a:lstStyle/>
          <a:p>
            <a:r>
              <a:rPr lang="en-US" sz="2800" dirty="0" err="1" smtClean="0">
                <a:latin typeface="Times New Roman" panose="02020603050405020304" pitchFamily="18" charset="0"/>
                <a:cs typeface="Times New Roman" panose="02020603050405020304" pitchFamily="18" charset="0"/>
              </a:rPr>
              <a:t>Bài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Quốc</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a:t>
            </a:r>
            <a:r>
              <a:rPr lang="en-US" sz="2800" dirty="0" smtClean="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"Tiến </a:t>
            </a:r>
            <a:r>
              <a:rPr lang="vi-VN" sz="2800" dirty="0">
                <a:latin typeface="Times New Roman" panose="02020603050405020304" pitchFamily="18" charset="0"/>
                <a:cs typeface="Times New Roman" panose="02020603050405020304" pitchFamily="18" charset="0"/>
              </a:rPr>
              <a:t>quân ca" là một bài hát do nhạc sĩ Văn Cao (1923–1995) sáng tác vào năm 1944 và được sử dụng làm quốc ca của nước Cộng hòa xã hội chủ nghĩa Việt Nam kể từ năm 1976</a:t>
            </a:r>
            <a:r>
              <a:rPr lang="vi-VN" sz="2800" dirty="0"/>
              <a:t>.</a:t>
            </a:r>
            <a:endParaRPr lang="en-US" sz="2800" dirty="0"/>
          </a:p>
        </p:txBody>
      </p:sp>
      <p:sp>
        <p:nvSpPr>
          <p:cNvPr id="5" name="Rectangle 4"/>
          <p:cNvSpPr/>
          <p:nvPr/>
        </p:nvSpPr>
        <p:spPr>
          <a:xfrm>
            <a:off x="112819" y="87395"/>
            <a:ext cx="4007828" cy="517065"/>
          </a:xfrm>
          <a:prstGeom prst="rect">
            <a:avLst/>
          </a:prstGeom>
        </p:spPr>
        <p:txBody>
          <a:bodyPr wrap="none">
            <a:spAutoFit/>
          </a:bodyPr>
          <a:lstStyle/>
          <a:p>
            <a:pPr>
              <a:lnSpc>
                <a:spcPct val="115000"/>
              </a:lnSpc>
            </a:pPr>
            <a:r>
              <a:rPr lang="en-US" sz="2400" b="1" dirty="0">
                <a:solidFill>
                  <a:srgbClr val="FF0000"/>
                </a:solidFill>
                <a:latin typeface="Times New Roman" panose="02020603050405020304"/>
                <a:ea typeface="Calibri" panose="020F0502020204030204"/>
                <a:cs typeface="Times New Roman" panose="02020603050405020304"/>
              </a:rPr>
              <a:t>2</a:t>
            </a:r>
            <a:r>
              <a:rPr lang="en-US" sz="2400" b="1" dirty="0" smtClean="0">
                <a:solidFill>
                  <a:srgbClr val="FF0000"/>
                </a:solidFill>
                <a:latin typeface="Times New Roman" panose="02020603050405020304"/>
                <a:ea typeface="Calibri" panose="020F0502020204030204"/>
                <a:cs typeface="Times New Roman" panose="02020603050405020304"/>
              </a:rPr>
              <a:t>. NGHE </a:t>
            </a:r>
            <a:r>
              <a:rPr lang="en-US" sz="2400" b="1" dirty="0">
                <a:solidFill>
                  <a:srgbClr val="FF0000"/>
                </a:solidFill>
                <a:latin typeface="Times New Roman" panose="02020603050405020304"/>
                <a:ea typeface="Calibri" panose="020F0502020204030204"/>
                <a:cs typeface="Times New Roman" panose="02020603050405020304"/>
              </a:rPr>
              <a:t>NHẠC: QUỐC CA</a:t>
            </a:r>
            <a:endParaRPr lang="en-US" sz="2400" b="1" dirty="0">
              <a:solidFill>
                <a:srgbClr val="FF0000"/>
              </a:solidFill>
              <a:latin typeface="Calibri" panose="020F0502020204030204"/>
              <a:ea typeface="Calibri" panose="020F0502020204030204"/>
              <a:cs typeface="Times New Roman" panose="02020603050405020304"/>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3840" y="6485345"/>
            <a:ext cx="240417" cy="192745"/>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1691680" y="53008"/>
            <a:ext cx="3168352" cy="523220"/>
          </a:xfrm>
          <a:prstGeom prst="rect">
            <a:avLst/>
          </a:prstGeom>
          <a:noFill/>
        </p:spPr>
        <p:txBody>
          <a:bodyPr wrap="square" rtlCol="0">
            <a:spAutoFit/>
          </a:bodyPr>
          <a:lstStyle/>
          <a:p>
            <a:r>
              <a:rPr lang="en-US" sz="2800" b="1" dirty="0" err="1">
                <a:solidFill>
                  <a:srgbClr val="FF0000"/>
                </a:solidFill>
              </a:rPr>
              <a:t>Nghe</a:t>
            </a:r>
            <a:r>
              <a:rPr lang="en-US" sz="2800" b="1" dirty="0">
                <a:solidFill>
                  <a:srgbClr val="FF0000"/>
                </a:solidFill>
              </a:rPr>
              <a:t> </a:t>
            </a:r>
            <a:r>
              <a:rPr lang="en-US" sz="2800" b="1" dirty="0" err="1">
                <a:solidFill>
                  <a:srgbClr val="FF0000"/>
                </a:solidFill>
              </a:rPr>
              <a:t>hát</a:t>
            </a:r>
            <a:r>
              <a:rPr lang="en-US" sz="2800" b="1" dirty="0">
                <a:solidFill>
                  <a:srgbClr val="FF0000"/>
                </a:solidFill>
              </a:rPr>
              <a:t> </a:t>
            </a:r>
            <a:r>
              <a:rPr lang="en-US" sz="2800" b="1" dirty="0" err="1">
                <a:solidFill>
                  <a:srgbClr val="FF0000"/>
                </a:solidFill>
              </a:rPr>
              <a:t>mẫu</a:t>
            </a:r>
            <a:r>
              <a:rPr lang="en-US" sz="2800" b="1" dirty="0">
                <a:solidFill>
                  <a:srgbClr val="FF0000"/>
                </a:solidFill>
              </a:rPr>
              <a:t> </a:t>
            </a:r>
          </a:p>
        </p:txBody>
      </p:sp>
      <p:pic>
        <p:nvPicPr>
          <p:cNvPr id="3074" name="Picture 2" descr="QC"/>
          <p:cNvPicPr>
            <a:picLocks noChangeAspect="1" noChangeArrowheads="1"/>
          </p:cNvPicPr>
          <p:nvPr/>
        </p:nvPicPr>
        <p:blipFill>
          <a:blip r:embed="rId6" cstate="print">
            <a:extLst>
              <a:ext uri="{28A0092B-C50C-407E-A947-70E740481C1C}">
                <a14:useLocalDpi xmlns:a14="http://schemas.microsoft.com/office/drawing/2010/main" val="0"/>
              </a:ext>
            </a:extLst>
          </a:blip>
          <a:srcRect t="11095" b="39330"/>
          <a:stretch>
            <a:fillRect/>
          </a:stretch>
        </p:blipFill>
        <p:spPr bwMode="auto">
          <a:xfrm>
            <a:off x="0" y="1052737"/>
            <a:ext cx="9036496" cy="5805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411760" y="683405"/>
            <a:ext cx="2448272" cy="523220"/>
          </a:xfrm>
          <a:prstGeom prst="rect">
            <a:avLst/>
          </a:prstGeom>
          <a:noFill/>
        </p:spPr>
        <p:txBody>
          <a:bodyPr wrap="square" rtlCol="0">
            <a:spAutoFit/>
          </a:bodyPr>
          <a:lstStyle/>
          <a:p>
            <a:r>
              <a:rPr lang="en-US" sz="2800" b="1" dirty="0" smtClean="0">
                <a:solidFill>
                  <a:srgbClr val="0000FF"/>
                </a:solidFill>
              </a:rPr>
              <a:t>   QUỐC CA</a:t>
            </a:r>
            <a:endParaRPr lang="en-US" sz="2800" b="1" dirty="0">
              <a:solidFill>
                <a:srgbClr val="0000FF"/>
              </a:solidFill>
            </a:endParaRPr>
          </a:p>
        </p:txBody>
      </p:sp>
      <p:sp>
        <p:nvSpPr>
          <p:cNvPr id="8" name="TextBox 7"/>
          <p:cNvSpPr txBox="1"/>
          <p:nvPr/>
        </p:nvSpPr>
        <p:spPr>
          <a:xfrm>
            <a:off x="4860032" y="895364"/>
            <a:ext cx="3096344" cy="400110"/>
          </a:xfrm>
          <a:prstGeom prst="rect">
            <a:avLst/>
          </a:prstGeom>
          <a:noFill/>
        </p:spPr>
        <p:txBody>
          <a:bodyPr wrap="square" rtlCol="0">
            <a:spAutoFit/>
          </a:bodyPr>
          <a:lstStyle/>
          <a:p>
            <a:r>
              <a:rPr lang="en-US" sz="2000" i="1" dirty="0" err="1" smtClean="0"/>
              <a:t>Nhạc</a:t>
            </a:r>
            <a:r>
              <a:rPr lang="en-US" sz="2000" i="1" dirty="0" smtClean="0"/>
              <a:t> </a:t>
            </a:r>
            <a:r>
              <a:rPr lang="en-US" sz="2000" i="1" dirty="0" err="1" smtClean="0"/>
              <a:t>và</a:t>
            </a:r>
            <a:r>
              <a:rPr lang="en-US" sz="2000" i="1" dirty="0" smtClean="0"/>
              <a:t> </a:t>
            </a:r>
            <a:r>
              <a:rPr lang="en-US" sz="2000" i="1" dirty="0" err="1" smtClean="0"/>
              <a:t>lời</a:t>
            </a:r>
            <a:r>
              <a:rPr lang="en-US" sz="2000" i="1" dirty="0" smtClean="0"/>
              <a:t> : </a:t>
            </a:r>
            <a:r>
              <a:rPr lang="en-US" sz="2000" i="1" dirty="0" err="1" smtClean="0"/>
              <a:t>Văn</a:t>
            </a:r>
            <a:r>
              <a:rPr lang="en-US" sz="2000" i="1" dirty="0" smtClean="0"/>
              <a:t> Cao</a:t>
            </a:r>
            <a:endParaRPr lang="en-US" sz="2000" i="1" dirty="0"/>
          </a:p>
        </p:txBody>
      </p:sp>
      <p:pic>
        <p:nvPicPr>
          <p:cNvPr id="5" name="NGHE MAU QUOC A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7156" y="-51094"/>
            <a:ext cx="609600" cy="609600"/>
          </a:xfrm>
          <a:prstGeom prst="rect">
            <a:avLst/>
          </a:prstGeom>
        </p:spPr>
      </p:pic>
      <p:pic>
        <p:nvPicPr>
          <p:cNvPr id="6" name="QUOC CA E truo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34400" y="-33372"/>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36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0134"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7" name="Picture 3" descr="C:\Users\Administrator\Desktop\hinh nen dep pp\CON VAT+CAY, HIH ANH NHO NGHEP TRAH\pngtree-flying-white-crane-png-image_199616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4822" y="5812494"/>
            <a:ext cx="582669" cy="4779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03848" y="2880"/>
            <a:ext cx="3433643" cy="584775"/>
          </a:xfrm>
          <a:prstGeom prst="rect">
            <a:avLst/>
          </a:prstGeom>
          <a:noFill/>
        </p:spPr>
        <p:txBody>
          <a:bodyPr wrap="square" rtlCol="0">
            <a:spAutoFit/>
          </a:bodyPr>
          <a:lstStyle/>
          <a:p>
            <a:r>
              <a:rPr lang="en-US" sz="3200" b="1" dirty="0">
                <a:solidFill>
                  <a:srgbClr val="0000FF"/>
                </a:solidFill>
              </a:rPr>
              <a:t>ĐỌC LỜI </a:t>
            </a:r>
            <a:r>
              <a:rPr lang="en-US" sz="3200" b="1" dirty="0" smtClean="0">
                <a:solidFill>
                  <a:srgbClr val="0000FF"/>
                </a:solidFill>
              </a:rPr>
              <a:t>CA LỜI 1</a:t>
            </a:r>
            <a:endParaRPr lang="en-US" sz="3200" b="1" dirty="0">
              <a:solidFill>
                <a:srgbClr val="0000FF"/>
              </a:solidFill>
            </a:endParaRPr>
          </a:p>
        </p:txBody>
      </p:sp>
      <p:sp>
        <p:nvSpPr>
          <p:cNvPr id="2" name="Rectangle 1"/>
          <p:cNvSpPr/>
          <p:nvPr/>
        </p:nvSpPr>
        <p:spPr>
          <a:xfrm>
            <a:off x="8918" y="620688"/>
            <a:ext cx="8379506" cy="5447645"/>
          </a:xfrm>
          <a:prstGeom prst="rect">
            <a:avLst/>
          </a:prstGeom>
        </p:spPr>
        <p:txBody>
          <a:bodyPr wrap="square">
            <a:spAutoFit/>
          </a:bodyPr>
          <a:lstStyle/>
          <a:p>
            <a:pPr lvl="0" fontAlgn="base">
              <a:spcBef>
                <a:spcPct val="50000"/>
              </a:spcBef>
              <a:spcAft>
                <a:spcPct val="0"/>
              </a:spcAft>
            </a:pPr>
            <a:r>
              <a:rPr lang="en-US" sz="2400" dirty="0" smtClean="0">
                <a:latin typeface="Arial" panose="020B0604020202020204" pitchFamily="34" charset="0"/>
              </a:rPr>
              <a:t>CÂU 1: </a:t>
            </a:r>
            <a:r>
              <a:rPr lang="en-US" sz="2400" dirty="0" err="1" smtClean="0">
                <a:latin typeface="Arial" panose="020B0604020202020204" pitchFamily="34" charset="0"/>
              </a:rPr>
              <a:t>Đoàn</a:t>
            </a:r>
            <a:r>
              <a:rPr lang="en-US" sz="2400" dirty="0" smtClean="0">
                <a:latin typeface="Arial" panose="020B0604020202020204" pitchFamily="34" charset="0"/>
              </a:rPr>
              <a:t> </a:t>
            </a:r>
            <a:r>
              <a:rPr lang="en-US" sz="2400" dirty="0" err="1">
                <a:latin typeface="Arial" panose="020B0604020202020204" pitchFamily="34" charset="0"/>
              </a:rPr>
              <a:t>quân</a:t>
            </a:r>
            <a:r>
              <a:rPr lang="en-US" sz="2400" dirty="0">
                <a:latin typeface="Arial" panose="020B0604020202020204" pitchFamily="34" charset="0"/>
              </a:rPr>
              <a:t> </a:t>
            </a:r>
            <a:r>
              <a:rPr lang="en-US" sz="2400" dirty="0" err="1">
                <a:latin typeface="Arial" panose="020B0604020202020204" pitchFamily="34" charset="0"/>
              </a:rPr>
              <a:t>Việt</a:t>
            </a:r>
            <a:r>
              <a:rPr lang="en-US" sz="2400" dirty="0">
                <a:latin typeface="Arial" panose="020B0604020202020204" pitchFamily="34" charset="0"/>
              </a:rPr>
              <a:t> Nam </a:t>
            </a:r>
            <a:r>
              <a:rPr lang="en-US" sz="2400" dirty="0" err="1">
                <a:latin typeface="Arial" panose="020B0604020202020204" pitchFamily="34" charset="0"/>
              </a:rPr>
              <a:t>đi</a:t>
            </a:r>
            <a:r>
              <a:rPr lang="en-US" sz="2400" dirty="0">
                <a:latin typeface="Arial" panose="020B0604020202020204" pitchFamily="34" charset="0"/>
              </a:rPr>
              <a:t> </a:t>
            </a:r>
            <a:r>
              <a:rPr lang="en-US" sz="2400" dirty="0" err="1">
                <a:latin typeface="Arial" panose="020B0604020202020204" pitchFamily="34" charset="0"/>
              </a:rPr>
              <a:t>chung</a:t>
            </a:r>
            <a:r>
              <a:rPr lang="en-US" sz="2400" dirty="0">
                <a:latin typeface="Arial" panose="020B0604020202020204" pitchFamily="34" charset="0"/>
              </a:rPr>
              <a:t> </a:t>
            </a:r>
            <a:r>
              <a:rPr lang="en-US" sz="2400" dirty="0" err="1">
                <a:latin typeface="Arial" panose="020B0604020202020204" pitchFamily="34" charset="0"/>
              </a:rPr>
              <a:t>lòng</a:t>
            </a:r>
            <a:r>
              <a:rPr lang="en-US" sz="2400" dirty="0">
                <a:latin typeface="Arial" panose="020B0604020202020204" pitchFamily="34" charset="0"/>
              </a:rPr>
              <a:t> </a:t>
            </a:r>
            <a:r>
              <a:rPr lang="en-US" sz="2400" dirty="0" err="1">
                <a:latin typeface="Arial" panose="020B0604020202020204" pitchFamily="34" charset="0"/>
              </a:rPr>
              <a:t>cứu</a:t>
            </a:r>
            <a:r>
              <a:rPr lang="en-US" sz="2400" dirty="0">
                <a:latin typeface="Arial" panose="020B0604020202020204" pitchFamily="34" charset="0"/>
              </a:rPr>
              <a:t> </a:t>
            </a:r>
            <a:r>
              <a:rPr lang="en-US" sz="2400" dirty="0" err="1">
                <a:latin typeface="Arial" panose="020B0604020202020204" pitchFamily="34" charset="0"/>
              </a:rPr>
              <a:t>quốc</a:t>
            </a:r>
            <a:r>
              <a:rPr lang="en-US" sz="2400" dirty="0">
                <a:latin typeface="Arial" panose="020B0604020202020204" pitchFamily="34" charset="0"/>
              </a:rPr>
              <a:t>.</a:t>
            </a:r>
          </a:p>
          <a:p>
            <a:pPr lvl="0" fontAlgn="base">
              <a:spcBef>
                <a:spcPct val="50000"/>
              </a:spcBef>
              <a:spcAft>
                <a:spcPct val="0"/>
              </a:spcAft>
            </a:pPr>
            <a:r>
              <a:rPr lang="en-US" sz="2400" dirty="0" smtClean="0">
                <a:latin typeface="Arial" panose="020B0604020202020204" pitchFamily="34" charset="0"/>
              </a:rPr>
              <a:t>CÂU 2: </a:t>
            </a:r>
            <a:r>
              <a:rPr lang="en-US" sz="2400" dirty="0" err="1" smtClean="0">
                <a:latin typeface="Arial" panose="020B0604020202020204" pitchFamily="34" charset="0"/>
              </a:rPr>
              <a:t>Bước</a:t>
            </a:r>
            <a:r>
              <a:rPr lang="en-US" sz="2400" dirty="0" smtClean="0">
                <a:latin typeface="Arial" panose="020B0604020202020204" pitchFamily="34" charset="0"/>
              </a:rPr>
              <a:t> </a:t>
            </a:r>
            <a:r>
              <a:rPr lang="en-US" sz="2400" dirty="0" err="1">
                <a:latin typeface="Arial" panose="020B0604020202020204" pitchFamily="34" charset="0"/>
              </a:rPr>
              <a:t>chân</a:t>
            </a:r>
            <a:r>
              <a:rPr lang="en-US" sz="2400" dirty="0">
                <a:latin typeface="Arial" panose="020B0604020202020204" pitchFamily="34" charset="0"/>
              </a:rPr>
              <a:t> </a:t>
            </a:r>
            <a:r>
              <a:rPr lang="en-US" sz="2400" dirty="0" err="1">
                <a:latin typeface="Arial" panose="020B0604020202020204" pitchFamily="34" charset="0"/>
              </a:rPr>
              <a:t>dồn</a:t>
            </a:r>
            <a:r>
              <a:rPr lang="en-US" sz="2400" dirty="0">
                <a:latin typeface="Arial" panose="020B0604020202020204" pitchFamily="34" charset="0"/>
              </a:rPr>
              <a:t> </a:t>
            </a:r>
            <a:r>
              <a:rPr lang="en-US" sz="2400" dirty="0" err="1">
                <a:latin typeface="Arial" panose="020B0604020202020204" pitchFamily="34" charset="0"/>
              </a:rPr>
              <a:t>vang</a:t>
            </a:r>
            <a:r>
              <a:rPr lang="en-US" sz="2400" dirty="0">
                <a:latin typeface="Arial" panose="020B0604020202020204" pitchFamily="34" charset="0"/>
              </a:rPr>
              <a:t> </a:t>
            </a:r>
            <a:r>
              <a:rPr lang="en-US" sz="2400" dirty="0" err="1">
                <a:latin typeface="Arial" panose="020B0604020202020204" pitchFamily="34" charset="0"/>
              </a:rPr>
              <a:t>trên</a:t>
            </a:r>
            <a:r>
              <a:rPr lang="en-US" sz="2400" dirty="0">
                <a:latin typeface="Arial" panose="020B0604020202020204" pitchFamily="34" charset="0"/>
              </a:rPr>
              <a:t> </a:t>
            </a:r>
            <a:r>
              <a:rPr lang="en-US" sz="2400" dirty="0" err="1">
                <a:latin typeface="Arial" panose="020B0604020202020204" pitchFamily="34" charset="0"/>
              </a:rPr>
              <a:t>đường</a:t>
            </a:r>
            <a:r>
              <a:rPr lang="en-US" sz="2400" dirty="0">
                <a:latin typeface="Arial" panose="020B0604020202020204" pitchFamily="34" charset="0"/>
              </a:rPr>
              <a:t> </a:t>
            </a:r>
            <a:r>
              <a:rPr lang="en-US" sz="2400" dirty="0" err="1">
                <a:latin typeface="Arial" panose="020B0604020202020204" pitchFamily="34" charset="0"/>
              </a:rPr>
              <a:t>gập</a:t>
            </a:r>
            <a:r>
              <a:rPr lang="en-US" sz="2400" dirty="0">
                <a:latin typeface="Arial" panose="020B0604020202020204" pitchFamily="34" charset="0"/>
              </a:rPr>
              <a:t> </a:t>
            </a:r>
            <a:r>
              <a:rPr lang="en-US" sz="2400" dirty="0" err="1">
                <a:latin typeface="Arial" panose="020B0604020202020204" pitchFamily="34" charset="0"/>
              </a:rPr>
              <a:t>ghềnh</a:t>
            </a:r>
            <a:r>
              <a:rPr lang="en-US" sz="2400" dirty="0">
                <a:latin typeface="Arial" panose="020B0604020202020204" pitchFamily="34" charset="0"/>
              </a:rPr>
              <a:t> </a:t>
            </a:r>
            <a:r>
              <a:rPr lang="en-US" sz="2400" dirty="0" err="1">
                <a:latin typeface="Arial" panose="020B0604020202020204" pitchFamily="34" charset="0"/>
              </a:rPr>
              <a:t>xa</a:t>
            </a:r>
            <a:r>
              <a:rPr lang="en-US" sz="2400" dirty="0">
                <a:latin typeface="Arial" panose="020B0604020202020204" pitchFamily="34" charset="0"/>
              </a:rPr>
              <a:t>.</a:t>
            </a:r>
          </a:p>
          <a:p>
            <a:pPr lvl="0" fontAlgn="base">
              <a:spcBef>
                <a:spcPct val="50000"/>
              </a:spcBef>
              <a:spcAft>
                <a:spcPct val="0"/>
              </a:spcAft>
            </a:pPr>
            <a:r>
              <a:rPr lang="en-US" sz="2400" dirty="0" smtClean="0">
                <a:latin typeface="Arial" panose="020B0604020202020204" pitchFamily="34" charset="0"/>
              </a:rPr>
              <a:t>CÂU 3: </a:t>
            </a:r>
            <a:r>
              <a:rPr lang="en-US" sz="2400" dirty="0" err="1" smtClean="0">
                <a:latin typeface="Arial" panose="020B0604020202020204" pitchFamily="34" charset="0"/>
              </a:rPr>
              <a:t>Cờ</a:t>
            </a:r>
            <a:r>
              <a:rPr lang="en-US" sz="2400" dirty="0" smtClean="0">
                <a:latin typeface="Arial" panose="020B0604020202020204" pitchFamily="34" charset="0"/>
              </a:rPr>
              <a:t> </a:t>
            </a:r>
            <a:r>
              <a:rPr lang="en-US" sz="2400" dirty="0">
                <a:latin typeface="Arial" panose="020B0604020202020204" pitchFamily="34" charset="0"/>
              </a:rPr>
              <a:t>in </a:t>
            </a:r>
            <a:r>
              <a:rPr lang="en-US" sz="2400" dirty="0" err="1">
                <a:latin typeface="Arial" panose="020B0604020202020204" pitchFamily="34" charset="0"/>
              </a:rPr>
              <a:t>máu</a:t>
            </a:r>
            <a:r>
              <a:rPr lang="en-US" sz="2400" dirty="0">
                <a:latin typeface="Arial" panose="020B0604020202020204" pitchFamily="34" charset="0"/>
              </a:rPr>
              <a:t> </a:t>
            </a:r>
            <a:r>
              <a:rPr lang="en-US" sz="2400" dirty="0" err="1">
                <a:latin typeface="Arial" panose="020B0604020202020204" pitchFamily="34" charset="0"/>
              </a:rPr>
              <a:t>chiến</a:t>
            </a:r>
            <a:r>
              <a:rPr lang="en-US" sz="2400" dirty="0">
                <a:latin typeface="Arial" panose="020B0604020202020204" pitchFamily="34" charset="0"/>
              </a:rPr>
              <a:t> </a:t>
            </a:r>
            <a:r>
              <a:rPr lang="en-US" sz="2400" dirty="0" err="1">
                <a:latin typeface="Arial" panose="020B0604020202020204" pitchFamily="34" charset="0"/>
              </a:rPr>
              <a:t>thắng</a:t>
            </a:r>
            <a:r>
              <a:rPr lang="en-US" sz="2400" dirty="0">
                <a:latin typeface="Arial" panose="020B0604020202020204" pitchFamily="34" charset="0"/>
              </a:rPr>
              <a:t> </a:t>
            </a:r>
            <a:r>
              <a:rPr lang="en-US" sz="2400" dirty="0" err="1">
                <a:latin typeface="Arial" panose="020B0604020202020204" pitchFamily="34" charset="0"/>
              </a:rPr>
              <a:t>mang</a:t>
            </a:r>
            <a:r>
              <a:rPr lang="en-US" sz="2400" dirty="0">
                <a:latin typeface="Arial" panose="020B0604020202020204" pitchFamily="34" charset="0"/>
              </a:rPr>
              <a:t> </a:t>
            </a:r>
            <a:r>
              <a:rPr lang="en-US" sz="2400" dirty="0" err="1">
                <a:latin typeface="Arial" panose="020B0604020202020204" pitchFamily="34" charset="0"/>
              </a:rPr>
              <a:t>hồn</a:t>
            </a:r>
            <a:r>
              <a:rPr lang="en-US" sz="2400" dirty="0">
                <a:latin typeface="Arial" panose="020B0604020202020204" pitchFamily="34" charset="0"/>
              </a:rPr>
              <a:t> </a:t>
            </a:r>
            <a:r>
              <a:rPr lang="en-US" sz="2400" dirty="0" err="1">
                <a:latin typeface="Arial" panose="020B0604020202020204" pitchFamily="34" charset="0"/>
              </a:rPr>
              <a:t>nước</a:t>
            </a:r>
            <a:r>
              <a:rPr lang="en-US" sz="2400" dirty="0">
                <a:latin typeface="Arial" panose="020B0604020202020204" pitchFamily="34" charset="0"/>
              </a:rPr>
              <a:t>.</a:t>
            </a:r>
          </a:p>
          <a:p>
            <a:pPr lvl="0" fontAlgn="base">
              <a:spcBef>
                <a:spcPct val="50000"/>
              </a:spcBef>
              <a:spcAft>
                <a:spcPct val="0"/>
              </a:spcAft>
            </a:pPr>
            <a:r>
              <a:rPr lang="en-US" sz="2400" dirty="0" smtClean="0">
                <a:latin typeface="Arial" panose="020B0604020202020204" pitchFamily="34" charset="0"/>
              </a:rPr>
              <a:t>CÂU 4: </a:t>
            </a:r>
            <a:r>
              <a:rPr lang="en-US" sz="2400" dirty="0" err="1" smtClean="0">
                <a:latin typeface="Arial" panose="020B0604020202020204" pitchFamily="34" charset="0"/>
              </a:rPr>
              <a:t>Súng</a:t>
            </a:r>
            <a:r>
              <a:rPr lang="en-US" sz="2400" dirty="0" smtClean="0">
                <a:latin typeface="Arial" panose="020B0604020202020204" pitchFamily="34" charset="0"/>
              </a:rPr>
              <a:t> </a:t>
            </a:r>
            <a:r>
              <a:rPr lang="en-US" sz="2400" dirty="0" err="1">
                <a:latin typeface="Arial" panose="020B0604020202020204" pitchFamily="34" charset="0"/>
              </a:rPr>
              <a:t>ngoài</a:t>
            </a:r>
            <a:r>
              <a:rPr lang="en-US" sz="2400" dirty="0">
                <a:latin typeface="Arial" panose="020B0604020202020204" pitchFamily="34" charset="0"/>
              </a:rPr>
              <a:t> </a:t>
            </a:r>
            <a:r>
              <a:rPr lang="en-US" sz="2400" dirty="0" err="1">
                <a:latin typeface="Arial" panose="020B0604020202020204" pitchFamily="34" charset="0"/>
              </a:rPr>
              <a:t>xa</a:t>
            </a:r>
            <a:r>
              <a:rPr lang="en-US" sz="2400" dirty="0">
                <a:latin typeface="Arial" panose="020B0604020202020204" pitchFamily="34" charset="0"/>
              </a:rPr>
              <a:t> </a:t>
            </a:r>
            <a:r>
              <a:rPr lang="en-US" sz="2400" dirty="0" err="1">
                <a:latin typeface="Arial" panose="020B0604020202020204" pitchFamily="34" charset="0"/>
              </a:rPr>
              <a:t>chen</a:t>
            </a:r>
            <a:r>
              <a:rPr lang="en-US" sz="2400" dirty="0">
                <a:latin typeface="Arial" panose="020B0604020202020204" pitchFamily="34" charset="0"/>
              </a:rPr>
              <a:t> </a:t>
            </a:r>
            <a:r>
              <a:rPr lang="en-US" sz="2400" dirty="0" err="1">
                <a:latin typeface="Arial" panose="020B0604020202020204" pitchFamily="34" charset="0"/>
              </a:rPr>
              <a:t>khúc</a:t>
            </a:r>
            <a:r>
              <a:rPr lang="en-US" sz="2400" dirty="0">
                <a:latin typeface="Arial" panose="020B0604020202020204" pitchFamily="34" charset="0"/>
              </a:rPr>
              <a:t> </a:t>
            </a:r>
            <a:r>
              <a:rPr lang="en-US" sz="2400" dirty="0" err="1">
                <a:latin typeface="Arial" panose="020B0604020202020204" pitchFamily="34" charset="0"/>
              </a:rPr>
              <a:t>quân</a:t>
            </a:r>
            <a:r>
              <a:rPr lang="en-US" sz="2400" dirty="0">
                <a:latin typeface="Arial" panose="020B0604020202020204" pitchFamily="34" charset="0"/>
              </a:rPr>
              <a:t> </a:t>
            </a:r>
            <a:r>
              <a:rPr lang="en-US" sz="2400" dirty="0" err="1">
                <a:latin typeface="Arial" panose="020B0604020202020204" pitchFamily="34" charset="0"/>
              </a:rPr>
              <a:t>hành</a:t>
            </a:r>
            <a:r>
              <a:rPr lang="en-US" sz="2400" dirty="0">
                <a:latin typeface="Arial" panose="020B0604020202020204" pitchFamily="34" charset="0"/>
              </a:rPr>
              <a:t> ca.</a:t>
            </a:r>
          </a:p>
          <a:p>
            <a:pPr lvl="0" fontAlgn="base">
              <a:spcBef>
                <a:spcPct val="50000"/>
              </a:spcBef>
              <a:spcAft>
                <a:spcPct val="0"/>
              </a:spcAft>
            </a:pPr>
            <a:r>
              <a:rPr lang="en-US" sz="2400" dirty="0" smtClean="0">
                <a:latin typeface="Arial" panose="020B0604020202020204" pitchFamily="34" charset="0"/>
              </a:rPr>
              <a:t>CÂU 5: </a:t>
            </a:r>
            <a:r>
              <a:rPr lang="en-US" sz="2400" dirty="0" err="1" smtClean="0">
                <a:latin typeface="Arial" panose="020B0604020202020204" pitchFamily="34" charset="0"/>
              </a:rPr>
              <a:t>Đường</a:t>
            </a:r>
            <a:r>
              <a:rPr lang="en-US" sz="2400" dirty="0" smtClean="0">
                <a:latin typeface="Arial" panose="020B0604020202020204" pitchFamily="34" charset="0"/>
              </a:rPr>
              <a:t> </a:t>
            </a:r>
            <a:r>
              <a:rPr lang="en-US" sz="2400" dirty="0" err="1">
                <a:latin typeface="Arial" panose="020B0604020202020204" pitchFamily="34" charset="0"/>
              </a:rPr>
              <a:t>vinh</a:t>
            </a:r>
            <a:r>
              <a:rPr lang="en-US" sz="2400" dirty="0">
                <a:latin typeface="Arial" panose="020B0604020202020204" pitchFamily="34" charset="0"/>
              </a:rPr>
              <a:t> </a:t>
            </a:r>
            <a:r>
              <a:rPr lang="en-US" sz="2400" dirty="0" err="1">
                <a:latin typeface="Arial" panose="020B0604020202020204" pitchFamily="34" charset="0"/>
              </a:rPr>
              <a:t>quang</a:t>
            </a:r>
            <a:r>
              <a:rPr lang="en-US" sz="2400" dirty="0">
                <a:latin typeface="Arial" panose="020B0604020202020204" pitchFamily="34" charset="0"/>
              </a:rPr>
              <a:t> </a:t>
            </a:r>
            <a:r>
              <a:rPr lang="en-US" sz="2400" dirty="0" err="1">
                <a:latin typeface="Arial" panose="020B0604020202020204" pitchFamily="34" charset="0"/>
              </a:rPr>
              <a:t>xây</a:t>
            </a:r>
            <a:r>
              <a:rPr lang="en-US" sz="2400" dirty="0">
                <a:latin typeface="Arial" panose="020B0604020202020204" pitchFamily="34" charset="0"/>
              </a:rPr>
              <a:t> </a:t>
            </a:r>
            <a:r>
              <a:rPr lang="en-US" sz="2400" dirty="0" err="1">
                <a:latin typeface="Arial" panose="020B0604020202020204" pitchFamily="34" charset="0"/>
              </a:rPr>
              <a:t>xác</a:t>
            </a:r>
            <a:r>
              <a:rPr lang="en-US" sz="2400" dirty="0">
                <a:latin typeface="Arial" panose="020B0604020202020204" pitchFamily="34" charset="0"/>
              </a:rPr>
              <a:t> </a:t>
            </a:r>
            <a:r>
              <a:rPr lang="en-US" sz="2400" dirty="0" err="1">
                <a:latin typeface="Arial" panose="020B0604020202020204" pitchFamily="34" charset="0"/>
              </a:rPr>
              <a:t>quân</a:t>
            </a:r>
            <a:r>
              <a:rPr lang="en-US" sz="2400" dirty="0">
                <a:latin typeface="Arial" panose="020B0604020202020204" pitchFamily="34" charset="0"/>
              </a:rPr>
              <a:t> </a:t>
            </a:r>
            <a:r>
              <a:rPr lang="en-US" sz="2400" dirty="0" err="1">
                <a:latin typeface="Arial" panose="020B0604020202020204" pitchFamily="34" charset="0"/>
              </a:rPr>
              <a:t>thù</a:t>
            </a:r>
            <a:r>
              <a:rPr lang="en-US" sz="2400" dirty="0">
                <a:latin typeface="Arial" panose="020B0604020202020204" pitchFamily="34" charset="0"/>
              </a:rPr>
              <a:t>.</a:t>
            </a:r>
          </a:p>
          <a:p>
            <a:pPr lvl="0" fontAlgn="base">
              <a:spcBef>
                <a:spcPct val="50000"/>
              </a:spcBef>
              <a:spcAft>
                <a:spcPct val="0"/>
              </a:spcAft>
            </a:pPr>
            <a:r>
              <a:rPr lang="en-US" sz="2400" dirty="0" smtClean="0">
                <a:latin typeface="Arial" panose="020B0604020202020204" pitchFamily="34" charset="0"/>
              </a:rPr>
              <a:t>CÂU 6: </a:t>
            </a:r>
            <a:r>
              <a:rPr lang="en-US" sz="2400" dirty="0" err="1" smtClean="0">
                <a:latin typeface="Arial" panose="020B0604020202020204" pitchFamily="34" charset="0"/>
              </a:rPr>
              <a:t>Thắng</a:t>
            </a:r>
            <a:r>
              <a:rPr lang="en-US" sz="2400" dirty="0" smtClean="0">
                <a:latin typeface="Arial" panose="020B0604020202020204" pitchFamily="34" charset="0"/>
              </a:rPr>
              <a:t> </a:t>
            </a:r>
            <a:r>
              <a:rPr lang="en-US" sz="2400" dirty="0" err="1">
                <a:latin typeface="Arial" panose="020B0604020202020204" pitchFamily="34" charset="0"/>
              </a:rPr>
              <a:t>gian</a:t>
            </a:r>
            <a:r>
              <a:rPr lang="en-US" sz="2400" dirty="0">
                <a:latin typeface="Arial" panose="020B0604020202020204" pitchFamily="34" charset="0"/>
              </a:rPr>
              <a:t> </a:t>
            </a:r>
            <a:r>
              <a:rPr lang="en-US" sz="2400" dirty="0" err="1">
                <a:latin typeface="Arial" panose="020B0604020202020204" pitchFamily="34" charset="0"/>
              </a:rPr>
              <a:t>lao</a:t>
            </a:r>
            <a:r>
              <a:rPr lang="en-US" sz="2400" dirty="0">
                <a:latin typeface="Arial" panose="020B0604020202020204" pitchFamily="34" charset="0"/>
              </a:rPr>
              <a:t> </a:t>
            </a:r>
            <a:r>
              <a:rPr lang="en-US" sz="2400" dirty="0" err="1">
                <a:latin typeface="Arial" panose="020B0604020202020204" pitchFamily="34" charset="0"/>
              </a:rPr>
              <a:t>cùng</a:t>
            </a:r>
            <a:r>
              <a:rPr lang="en-US" sz="2400" dirty="0">
                <a:latin typeface="Arial" panose="020B0604020202020204" pitchFamily="34" charset="0"/>
              </a:rPr>
              <a:t> </a:t>
            </a:r>
            <a:r>
              <a:rPr lang="en-US" sz="2400" dirty="0" err="1">
                <a:latin typeface="Arial" panose="020B0604020202020204" pitchFamily="34" charset="0"/>
              </a:rPr>
              <a:t>nhau</a:t>
            </a:r>
            <a:r>
              <a:rPr lang="en-US" sz="2400" dirty="0">
                <a:latin typeface="Arial" panose="020B0604020202020204" pitchFamily="34" charset="0"/>
              </a:rPr>
              <a:t> </a:t>
            </a:r>
            <a:r>
              <a:rPr lang="en-US" sz="2400" dirty="0" err="1">
                <a:latin typeface="Arial" panose="020B0604020202020204" pitchFamily="34" charset="0"/>
              </a:rPr>
              <a:t>lập</a:t>
            </a:r>
            <a:r>
              <a:rPr lang="en-US" sz="2400" dirty="0">
                <a:latin typeface="Arial" panose="020B0604020202020204" pitchFamily="34" charset="0"/>
              </a:rPr>
              <a:t> </a:t>
            </a:r>
            <a:r>
              <a:rPr lang="en-US" sz="2400" dirty="0" err="1">
                <a:latin typeface="Arial" panose="020B0604020202020204" pitchFamily="34" charset="0"/>
              </a:rPr>
              <a:t>chiến</a:t>
            </a:r>
            <a:r>
              <a:rPr lang="en-US" sz="2400" dirty="0">
                <a:latin typeface="Arial" panose="020B0604020202020204" pitchFamily="34" charset="0"/>
              </a:rPr>
              <a:t> </a:t>
            </a:r>
            <a:r>
              <a:rPr lang="en-US" sz="2400" dirty="0" err="1">
                <a:latin typeface="Arial" panose="020B0604020202020204" pitchFamily="34" charset="0"/>
              </a:rPr>
              <a:t>k</a:t>
            </a:r>
            <a:r>
              <a:rPr lang="en-US" sz="2400" dirty="0" err="1" smtClean="0">
                <a:latin typeface="Arial" panose="020B0604020202020204" pitchFamily="34" charset="0"/>
              </a:rPr>
              <a:t>hu</a:t>
            </a:r>
            <a:r>
              <a:rPr lang="en-US" sz="2400" dirty="0">
                <a:latin typeface="Arial" panose="020B0604020202020204" pitchFamily="34" charset="0"/>
              </a:rPr>
              <a:t>.</a:t>
            </a:r>
          </a:p>
          <a:p>
            <a:pPr lvl="0" fontAlgn="base">
              <a:spcBef>
                <a:spcPct val="50000"/>
              </a:spcBef>
              <a:spcAft>
                <a:spcPct val="0"/>
              </a:spcAft>
            </a:pPr>
            <a:r>
              <a:rPr lang="en-US" sz="2400" dirty="0" smtClean="0">
                <a:latin typeface="Arial" panose="020B0604020202020204" pitchFamily="34" charset="0"/>
              </a:rPr>
              <a:t>CÂU 7: </a:t>
            </a:r>
            <a:r>
              <a:rPr lang="en-US" sz="2400" dirty="0" err="1" smtClean="0">
                <a:latin typeface="Arial" panose="020B0604020202020204" pitchFamily="34" charset="0"/>
              </a:rPr>
              <a:t>Vì</a:t>
            </a:r>
            <a:r>
              <a:rPr lang="en-US" sz="2400" dirty="0" smtClean="0">
                <a:latin typeface="Arial" panose="020B0604020202020204" pitchFamily="34" charset="0"/>
              </a:rPr>
              <a:t> </a:t>
            </a:r>
            <a:r>
              <a:rPr lang="en-US" sz="2400" dirty="0" err="1">
                <a:latin typeface="Arial" panose="020B0604020202020204" pitchFamily="34" charset="0"/>
              </a:rPr>
              <a:t>nhân</a:t>
            </a:r>
            <a:r>
              <a:rPr lang="en-US" sz="2400" dirty="0">
                <a:latin typeface="Arial" panose="020B0604020202020204" pitchFamily="34" charset="0"/>
              </a:rPr>
              <a:t> </a:t>
            </a:r>
            <a:r>
              <a:rPr lang="en-US" sz="2400" dirty="0" err="1">
                <a:latin typeface="Arial" panose="020B0604020202020204" pitchFamily="34" charset="0"/>
              </a:rPr>
              <a:t>dân</a:t>
            </a:r>
            <a:r>
              <a:rPr lang="en-US" sz="2400" dirty="0">
                <a:latin typeface="Arial" panose="020B0604020202020204" pitchFamily="34" charset="0"/>
              </a:rPr>
              <a:t> </a:t>
            </a:r>
            <a:r>
              <a:rPr lang="en-US" sz="2400" dirty="0" err="1">
                <a:latin typeface="Arial" panose="020B0604020202020204" pitchFamily="34" charset="0"/>
              </a:rPr>
              <a:t>chiến</a:t>
            </a:r>
            <a:r>
              <a:rPr lang="en-US" sz="2400" dirty="0">
                <a:latin typeface="Arial" panose="020B0604020202020204" pitchFamily="34" charset="0"/>
              </a:rPr>
              <a:t> </a:t>
            </a:r>
            <a:r>
              <a:rPr lang="en-US" sz="2400" dirty="0" err="1">
                <a:latin typeface="Arial" panose="020B0604020202020204" pitchFamily="34" charset="0"/>
              </a:rPr>
              <a:t>đấu</a:t>
            </a:r>
            <a:r>
              <a:rPr lang="en-US" sz="2400" dirty="0">
                <a:latin typeface="Arial" panose="020B0604020202020204" pitchFamily="34" charset="0"/>
              </a:rPr>
              <a:t> </a:t>
            </a:r>
            <a:r>
              <a:rPr lang="en-US" sz="2400" dirty="0" err="1">
                <a:latin typeface="Arial" panose="020B0604020202020204" pitchFamily="34" charset="0"/>
              </a:rPr>
              <a:t>không</a:t>
            </a:r>
            <a:r>
              <a:rPr lang="en-US" sz="2400" dirty="0">
                <a:latin typeface="Arial" panose="020B0604020202020204" pitchFamily="34" charset="0"/>
              </a:rPr>
              <a:t> </a:t>
            </a:r>
            <a:r>
              <a:rPr lang="en-US" sz="2400" dirty="0" err="1">
                <a:latin typeface="Arial" panose="020B0604020202020204" pitchFamily="34" charset="0"/>
              </a:rPr>
              <a:t>ngừng</a:t>
            </a:r>
            <a:r>
              <a:rPr lang="en-US" sz="2400" dirty="0">
                <a:latin typeface="Arial" panose="020B0604020202020204" pitchFamily="34" charset="0"/>
              </a:rPr>
              <a:t>.</a:t>
            </a:r>
          </a:p>
          <a:p>
            <a:pPr lvl="0" fontAlgn="base">
              <a:spcBef>
                <a:spcPct val="50000"/>
              </a:spcBef>
              <a:spcAft>
                <a:spcPct val="0"/>
              </a:spcAft>
            </a:pPr>
            <a:r>
              <a:rPr lang="en-US" sz="2400" dirty="0" smtClean="0">
                <a:latin typeface="Arial" panose="020B0604020202020204" pitchFamily="34" charset="0"/>
              </a:rPr>
              <a:t>CÂU 8: </a:t>
            </a:r>
            <a:r>
              <a:rPr lang="en-US" sz="2400" dirty="0" err="1" smtClean="0">
                <a:latin typeface="Arial" panose="020B0604020202020204" pitchFamily="34" charset="0"/>
              </a:rPr>
              <a:t>Tiến</a:t>
            </a:r>
            <a:r>
              <a:rPr lang="en-US" sz="2400" dirty="0" smtClean="0">
                <a:latin typeface="Arial" panose="020B0604020202020204" pitchFamily="34" charset="0"/>
              </a:rPr>
              <a:t> </a:t>
            </a:r>
            <a:r>
              <a:rPr lang="en-US" sz="2400" dirty="0" err="1">
                <a:latin typeface="Arial" panose="020B0604020202020204" pitchFamily="34" charset="0"/>
              </a:rPr>
              <a:t>mau</a:t>
            </a:r>
            <a:r>
              <a:rPr lang="en-US" sz="2400" dirty="0">
                <a:latin typeface="Arial" panose="020B0604020202020204" pitchFamily="34" charset="0"/>
              </a:rPr>
              <a:t> </a:t>
            </a:r>
            <a:r>
              <a:rPr lang="en-US" sz="2400" dirty="0" err="1">
                <a:latin typeface="Arial" panose="020B0604020202020204" pitchFamily="34" charset="0"/>
              </a:rPr>
              <a:t>ra</a:t>
            </a:r>
            <a:r>
              <a:rPr lang="en-US" sz="2400" dirty="0">
                <a:latin typeface="Arial" panose="020B0604020202020204" pitchFamily="34" charset="0"/>
              </a:rPr>
              <a:t> </a:t>
            </a:r>
            <a:r>
              <a:rPr lang="en-US" sz="2400" dirty="0" err="1">
                <a:latin typeface="Arial" panose="020B0604020202020204" pitchFamily="34" charset="0"/>
              </a:rPr>
              <a:t>sa</a:t>
            </a:r>
            <a:r>
              <a:rPr lang="en-US" sz="2400" dirty="0">
                <a:latin typeface="Arial" panose="020B0604020202020204" pitchFamily="34" charset="0"/>
              </a:rPr>
              <a:t> </a:t>
            </a:r>
            <a:r>
              <a:rPr lang="en-US" sz="2400" dirty="0" err="1">
                <a:latin typeface="Arial" panose="020B0604020202020204" pitchFamily="34" charset="0"/>
              </a:rPr>
              <a:t>trường</a:t>
            </a:r>
            <a:r>
              <a:rPr lang="en-US" sz="2400" dirty="0">
                <a:latin typeface="Arial" panose="020B0604020202020204" pitchFamily="34" charset="0"/>
              </a:rPr>
              <a:t>.</a:t>
            </a:r>
          </a:p>
          <a:p>
            <a:pPr lvl="0" fontAlgn="base">
              <a:spcBef>
                <a:spcPct val="50000"/>
              </a:spcBef>
              <a:spcAft>
                <a:spcPct val="0"/>
              </a:spcAft>
            </a:pPr>
            <a:r>
              <a:rPr lang="en-US" sz="2400" dirty="0" smtClean="0">
                <a:latin typeface="Arial" panose="020B0604020202020204" pitchFamily="34" charset="0"/>
              </a:rPr>
              <a:t>CÂU 9: </a:t>
            </a:r>
            <a:r>
              <a:rPr lang="en-US" sz="2400" dirty="0" err="1" smtClean="0">
                <a:latin typeface="Arial" panose="020B0604020202020204" pitchFamily="34" charset="0"/>
              </a:rPr>
              <a:t>Tiến</a:t>
            </a:r>
            <a:r>
              <a:rPr lang="en-US" sz="2400" dirty="0" smtClean="0">
                <a:latin typeface="Arial" panose="020B0604020202020204" pitchFamily="34" charset="0"/>
              </a:rPr>
              <a:t> </a:t>
            </a:r>
            <a:r>
              <a:rPr lang="en-US" sz="2400" dirty="0" err="1">
                <a:latin typeface="Arial" panose="020B0604020202020204" pitchFamily="34" charset="0"/>
              </a:rPr>
              <a:t>lên</a:t>
            </a:r>
            <a:r>
              <a:rPr lang="en-US" sz="2400" dirty="0">
                <a:latin typeface="Arial" panose="020B0604020202020204" pitchFamily="34" charset="0"/>
              </a:rPr>
              <a:t>, </a:t>
            </a:r>
            <a:r>
              <a:rPr lang="en-US" sz="2400" dirty="0" err="1">
                <a:latin typeface="Arial" panose="020B0604020202020204" pitchFamily="34" charset="0"/>
              </a:rPr>
              <a:t>cùng</a:t>
            </a:r>
            <a:r>
              <a:rPr lang="en-US" sz="2400" dirty="0">
                <a:latin typeface="Arial" panose="020B0604020202020204" pitchFamily="34" charset="0"/>
              </a:rPr>
              <a:t> </a:t>
            </a:r>
            <a:r>
              <a:rPr lang="en-US" sz="2400" dirty="0" err="1">
                <a:latin typeface="Arial" panose="020B0604020202020204" pitchFamily="34" charset="0"/>
              </a:rPr>
              <a:t>tiến</a:t>
            </a:r>
            <a:r>
              <a:rPr lang="en-US" sz="2400" dirty="0">
                <a:latin typeface="Arial" panose="020B0604020202020204" pitchFamily="34" charset="0"/>
              </a:rPr>
              <a:t> </a:t>
            </a:r>
            <a:r>
              <a:rPr lang="en-US" sz="2400" dirty="0" err="1">
                <a:latin typeface="Arial" panose="020B0604020202020204" pitchFamily="34" charset="0"/>
              </a:rPr>
              <a:t>lên</a:t>
            </a:r>
            <a:r>
              <a:rPr lang="en-US" sz="2400" dirty="0">
                <a:latin typeface="Arial" panose="020B0604020202020204" pitchFamily="34" charset="0"/>
              </a:rPr>
              <a:t>.</a:t>
            </a:r>
          </a:p>
          <a:p>
            <a:pPr lvl="0" fontAlgn="base">
              <a:spcBef>
                <a:spcPct val="50000"/>
              </a:spcBef>
              <a:spcAft>
                <a:spcPct val="0"/>
              </a:spcAft>
            </a:pPr>
            <a:r>
              <a:rPr lang="en-US" sz="2400" dirty="0" smtClean="0">
                <a:latin typeface="Arial" panose="020B0604020202020204" pitchFamily="34" charset="0"/>
              </a:rPr>
              <a:t>CÂU 10: </a:t>
            </a:r>
            <a:r>
              <a:rPr lang="en-US" sz="2400" dirty="0" err="1" smtClean="0">
                <a:latin typeface="Arial" panose="020B0604020202020204" pitchFamily="34" charset="0"/>
              </a:rPr>
              <a:t>Nước</a:t>
            </a:r>
            <a:r>
              <a:rPr lang="en-US" sz="2400" dirty="0" smtClean="0">
                <a:latin typeface="Arial" panose="020B0604020202020204" pitchFamily="34" charset="0"/>
              </a:rPr>
              <a:t> </a:t>
            </a:r>
            <a:r>
              <a:rPr lang="en-US" sz="2400" dirty="0">
                <a:latin typeface="Arial" panose="020B0604020202020204" pitchFamily="34" charset="0"/>
              </a:rPr>
              <a:t>non </a:t>
            </a:r>
            <a:r>
              <a:rPr lang="en-US" sz="2400" dirty="0" err="1">
                <a:latin typeface="Arial" panose="020B0604020202020204" pitchFamily="34" charset="0"/>
              </a:rPr>
              <a:t>Việt</a:t>
            </a:r>
            <a:r>
              <a:rPr lang="en-US" sz="2400" dirty="0">
                <a:latin typeface="Arial" panose="020B0604020202020204" pitchFamily="34" charset="0"/>
              </a:rPr>
              <a:t> Nam ta </a:t>
            </a:r>
            <a:r>
              <a:rPr lang="en-US" sz="2400" dirty="0" err="1">
                <a:latin typeface="Arial" panose="020B0604020202020204" pitchFamily="34" charset="0"/>
              </a:rPr>
              <a:t>vững</a:t>
            </a:r>
            <a:r>
              <a:rPr lang="en-US" sz="2400" dirty="0">
                <a:latin typeface="Arial" panose="020B0604020202020204" pitchFamily="34" charset="0"/>
              </a:rPr>
              <a:t> </a:t>
            </a:r>
            <a:r>
              <a:rPr lang="en-US" sz="2400" dirty="0" err="1">
                <a:latin typeface="Arial" panose="020B0604020202020204" pitchFamily="34" charset="0"/>
              </a:rPr>
              <a:t>bền</a:t>
            </a:r>
            <a:r>
              <a:rPr lang="en-US" sz="2400" dirty="0">
                <a:latin typeface="Arial" panose="020B0604020202020204" pitchFamily="34" charset="0"/>
              </a:rPr>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07504" y="194955"/>
            <a:ext cx="3052161"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err="1">
                <a:solidFill>
                  <a:srgbClr val="FF0000"/>
                </a:solidFill>
              </a:rPr>
              <a:t>Dạy</a:t>
            </a:r>
            <a:r>
              <a:rPr lang="en-US" sz="2800" b="1">
                <a:solidFill>
                  <a:srgbClr val="FF0000"/>
                </a:solidFill>
              </a:rPr>
              <a:t> hát nối tiếp</a:t>
            </a:r>
            <a:endParaRPr lang="en-US" sz="2800" b="1" dirty="0">
              <a:solidFill>
                <a:srgbClr val="FF0000"/>
              </a:solidFill>
            </a:endParaRPr>
          </a:p>
        </p:txBody>
      </p:sp>
      <p:sp>
        <p:nvSpPr>
          <p:cNvPr id="6" name="TextBox 5"/>
          <p:cNvSpPr txBox="1"/>
          <p:nvPr/>
        </p:nvSpPr>
        <p:spPr>
          <a:xfrm>
            <a:off x="4156720" y="364232"/>
            <a:ext cx="1440160"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FF0000"/>
                </a:solidFill>
              </a:rPr>
              <a:t>Câu</a:t>
            </a:r>
            <a:r>
              <a:rPr lang="en-US" sz="4000" b="1" dirty="0">
                <a:solidFill>
                  <a:srgbClr val="FF0000"/>
                </a:solidFill>
              </a:rPr>
              <a:t> 1</a:t>
            </a:r>
          </a:p>
        </p:txBody>
      </p:sp>
      <p:sp>
        <p:nvSpPr>
          <p:cNvPr id="3" name="Rectangle 2"/>
          <p:cNvSpPr/>
          <p:nvPr/>
        </p:nvSpPr>
        <p:spPr>
          <a:xfrm>
            <a:off x="301646" y="1628800"/>
            <a:ext cx="8734850" cy="584775"/>
          </a:xfrm>
          <a:prstGeom prst="rect">
            <a:avLst/>
          </a:prstGeom>
        </p:spPr>
        <p:txBody>
          <a:bodyPr wrap="square">
            <a:spAutoFit/>
          </a:bodyPr>
          <a:lstStyle/>
          <a:p>
            <a:pPr lvl="0" fontAlgn="base">
              <a:spcBef>
                <a:spcPct val="50000"/>
              </a:spcBef>
              <a:spcAft>
                <a:spcPct val="0"/>
              </a:spcAft>
            </a:pPr>
            <a:r>
              <a:rPr lang="en-US" sz="3200" dirty="0" err="1" smtClean="0">
                <a:latin typeface="Arial" panose="020B0604020202020204" pitchFamily="34" charset="0"/>
              </a:rPr>
              <a:t>Đoàn</a:t>
            </a:r>
            <a:r>
              <a:rPr lang="en-US" sz="3200" dirty="0" smtClean="0">
                <a:latin typeface="Arial" panose="020B0604020202020204" pitchFamily="34" charset="0"/>
              </a:rPr>
              <a:t> </a:t>
            </a:r>
            <a:r>
              <a:rPr lang="en-US" sz="3200" dirty="0" err="1">
                <a:latin typeface="Arial" panose="020B0604020202020204" pitchFamily="34" charset="0"/>
              </a:rPr>
              <a:t>quân</a:t>
            </a:r>
            <a:r>
              <a:rPr lang="en-US" sz="3200" dirty="0">
                <a:latin typeface="Arial" panose="020B0604020202020204" pitchFamily="34" charset="0"/>
              </a:rPr>
              <a:t> </a:t>
            </a:r>
            <a:r>
              <a:rPr lang="en-US" sz="3200" dirty="0" err="1">
                <a:latin typeface="Arial" panose="020B0604020202020204" pitchFamily="34" charset="0"/>
              </a:rPr>
              <a:t>Việt</a:t>
            </a:r>
            <a:r>
              <a:rPr lang="en-US" sz="3200" dirty="0">
                <a:latin typeface="Arial" panose="020B0604020202020204" pitchFamily="34" charset="0"/>
              </a:rPr>
              <a:t> Nam </a:t>
            </a:r>
            <a:r>
              <a:rPr lang="en-US" sz="3200" dirty="0" err="1">
                <a:latin typeface="Arial" panose="020B0604020202020204" pitchFamily="34" charset="0"/>
              </a:rPr>
              <a:t>đi</a:t>
            </a:r>
            <a:r>
              <a:rPr lang="en-US" sz="3200" dirty="0">
                <a:latin typeface="Arial" panose="020B0604020202020204" pitchFamily="34" charset="0"/>
              </a:rPr>
              <a:t> </a:t>
            </a:r>
            <a:r>
              <a:rPr lang="en-US" sz="3200" dirty="0" err="1">
                <a:latin typeface="Arial" panose="020B0604020202020204" pitchFamily="34" charset="0"/>
              </a:rPr>
              <a:t>chung</a:t>
            </a:r>
            <a:r>
              <a:rPr lang="en-US" sz="3200" dirty="0">
                <a:latin typeface="Arial" panose="020B0604020202020204" pitchFamily="34" charset="0"/>
              </a:rPr>
              <a:t> </a:t>
            </a:r>
            <a:r>
              <a:rPr lang="en-US" sz="3200" dirty="0" err="1">
                <a:latin typeface="Arial" panose="020B0604020202020204" pitchFamily="34" charset="0"/>
              </a:rPr>
              <a:t>lòng</a:t>
            </a:r>
            <a:r>
              <a:rPr lang="en-US" sz="3200" dirty="0">
                <a:latin typeface="Arial" panose="020B0604020202020204" pitchFamily="34" charset="0"/>
              </a:rPr>
              <a:t> </a:t>
            </a:r>
            <a:r>
              <a:rPr lang="en-US" sz="3200" dirty="0" err="1">
                <a:latin typeface="Arial" panose="020B0604020202020204" pitchFamily="34" charset="0"/>
              </a:rPr>
              <a:t>cứu</a:t>
            </a:r>
            <a:r>
              <a:rPr lang="en-US" sz="3200" dirty="0">
                <a:latin typeface="Arial" panose="020B0604020202020204" pitchFamily="34" charset="0"/>
              </a:rPr>
              <a:t> </a:t>
            </a:r>
            <a:r>
              <a:rPr lang="en-US" sz="3200" dirty="0" err="1">
                <a:latin typeface="Arial" panose="020B0604020202020204" pitchFamily="34" charset="0"/>
              </a:rPr>
              <a:t>quốc</a:t>
            </a:r>
            <a:r>
              <a:rPr lang="en-US" sz="3200" dirty="0">
                <a:latin typeface="Arial" panose="020B0604020202020204" pitchFamily="34" charset="0"/>
              </a:rPr>
              <a:t>.</a:t>
            </a:r>
          </a:p>
        </p:txBody>
      </p:sp>
      <p:pic>
        <p:nvPicPr>
          <p:cNvPr id="5"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067944" y="99834"/>
            <a:ext cx="1440160"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FF0000"/>
                </a:solidFill>
              </a:rPr>
              <a:t>Câu</a:t>
            </a:r>
            <a:r>
              <a:rPr lang="en-US" sz="4000" b="1" dirty="0">
                <a:solidFill>
                  <a:srgbClr val="FF0000"/>
                </a:solidFill>
              </a:rPr>
              <a:t> 2</a:t>
            </a:r>
          </a:p>
        </p:txBody>
      </p:sp>
      <p:sp>
        <p:nvSpPr>
          <p:cNvPr id="5" name="Rectangle 4"/>
          <p:cNvSpPr/>
          <p:nvPr/>
        </p:nvSpPr>
        <p:spPr>
          <a:xfrm>
            <a:off x="179512" y="1496601"/>
            <a:ext cx="9217024" cy="584775"/>
          </a:xfrm>
          <a:prstGeom prst="rect">
            <a:avLst/>
          </a:prstGeom>
        </p:spPr>
        <p:txBody>
          <a:bodyPr wrap="square">
            <a:spAutoFit/>
          </a:bodyPr>
          <a:lstStyle/>
          <a:p>
            <a:pPr lvl="0" fontAlgn="base">
              <a:spcBef>
                <a:spcPct val="50000"/>
              </a:spcBef>
              <a:spcAft>
                <a:spcPct val="0"/>
              </a:spcAft>
            </a:pPr>
            <a:r>
              <a:rPr lang="en-US" sz="3200" dirty="0" err="1">
                <a:latin typeface="Arial" panose="020B0604020202020204" pitchFamily="34" charset="0"/>
              </a:rPr>
              <a:t>Bước</a:t>
            </a:r>
            <a:r>
              <a:rPr lang="en-US" sz="3200" dirty="0">
                <a:latin typeface="Arial" panose="020B0604020202020204" pitchFamily="34" charset="0"/>
              </a:rPr>
              <a:t> </a:t>
            </a:r>
            <a:r>
              <a:rPr lang="en-US" sz="3200" dirty="0" err="1">
                <a:latin typeface="Arial" panose="020B0604020202020204" pitchFamily="34" charset="0"/>
              </a:rPr>
              <a:t>chân</a:t>
            </a:r>
            <a:r>
              <a:rPr lang="en-US" sz="3200" dirty="0">
                <a:latin typeface="Arial" panose="020B0604020202020204" pitchFamily="34" charset="0"/>
              </a:rPr>
              <a:t> </a:t>
            </a:r>
            <a:r>
              <a:rPr lang="en-US" sz="3200" dirty="0" err="1">
                <a:latin typeface="Arial" panose="020B0604020202020204" pitchFamily="34" charset="0"/>
              </a:rPr>
              <a:t>dồn</a:t>
            </a:r>
            <a:r>
              <a:rPr lang="en-US" sz="3200" dirty="0">
                <a:latin typeface="Arial" panose="020B0604020202020204" pitchFamily="34" charset="0"/>
              </a:rPr>
              <a:t> </a:t>
            </a:r>
            <a:r>
              <a:rPr lang="en-US" sz="3200" dirty="0" err="1">
                <a:latin typeface="Arial" panose="020B0604020202020204" pitchFamily="34" charset="0"/>
              </a:rPr>
              <a:t>vang</a:t>
            </a:r>
            <a:r>
              <a:rPr lang="en-US" sz="3200" dirty="0">
                <a:latin typeface="Arial" panose="020B0604020202020204" pitchFamily="34" charset="0"/>
              </a:rPr>
              <a:t> </a:t>
            </a:r>
            <a:r>
              <a:rPr lang="en-US" sz="3200" dirty="0" err="1">
                <a:latin typeface="Arial" panose="020B0604020202020204" pitchFamily="34" charset="0"/>
              </a:rPr>
              <a:t>trên</a:t>
            </a:r>
            <a:r>
              <a:rPr lang="en-US" sz="3200" dirty="0">
                <a:latin typeface="Arial" panose="020B0604020202020204" pitchFamily="34" charset="0"/>
              </a:rPr>
              <a:t> </a:t>
            </a:r>
            <a:r>
              <a:rPr lang="en-US" sz="3200" dirty="0" err="1">
                <a:latin typeface="Arial" panose="020B0604020202020204" pitchFamily="34" charset="0"/>
              </a:rPr>
              <a:t>đường</a:t>
            </a:r>
            <a:r>
              <a:rPr lang="en-US" sz="3200" dirty="0">
                <a:latin typeface="Arial" panose="020B0604020202020204" pitchFamily="34" charset="0"/>
              </a:rPr>
              <a:t> </a:t>
            </a:r>
            <a:r>
              <a:rPr lang="en-US" sz="3200" dirty="0" err="1">
                <a:latin typeface="Arial" panose="020B0604020202020204" pitchFamily="34" charset="0"/>
              </a:rPr>
              <a:t>gập</a:t>
            </a:r>
            <a:r>
              <a:rPr lang="en-US" sz="3200" dirty="0">
                <a:latin typeface="Arial" panose="020B0604020202020204" pitchFamily="34" charset="0"/>
              </a:rPr>
              <a:t> </a:t>
            </a:r>
            <a:r>
              <a:rPr lang="en-US" sz="3200" dirty="0" err="1">
                <a:latin typeface="Arial" panose="020B0604020202020204" pitchFamily="34" charset="0"/>
              </a:rPr>
              <a:t>ghềnh</a:t>
            </a:r>
            <a:r>
              <a:rPr lang="en-US" sz="3200" dirty="0">
                <a:latin typeface="Arial" panose="020B0604020202020204" pitchFamily="34" charset="0"/>
              </a:rPr>
              <a:t> </a:t>
            </a:r>
            <a:r>
              <a:rPr lang="en-US" sz="3200" dirty="0" err="1">
                <a:latin typeface="Arial" panose="020B0604020202020204" pitchFamily="34" charset="0"/>
              </a:rPr>
              <a:t>xa</a:t>
            </a:r>
            <a:r>
              <a:rPr lang="en-US" sz="3200" dirty="0">
                <a:latin typeface="Arial" panose="020B0604020202020204" pitchFamily="34" charset="0"/>
              </a:rPr>
              <a:t>.</a:t>
            </a:r>
          </a:p>
        </p:txBody>
      </p:sp>
      <p:pic>
        <p:nvPicPr>
          <p:cNvPr id="6"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995936" y="95109"/>
            <a:ext cx="1368152"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FF0000"/>
                </a:solidFill>
              </a:rPr>
              <a:t>Câu</a:t>
            </a:r>
            <a:r>
              <a:rPr lang="en-US" sz="4000" b="1" dirty="0">
                <a:solidFill>
                  <a:srgbClr val="FF0000"/>
                </a:solidFill>
              </a:rPr>
              <a:t> 3</a:t>
            </a:r>
          </a:p>
        </p:txBody>
      </p:sp>
      <p:sp>
        <p:nvSpPr>
          <p:cNvPr id="5" name="Rectangle 4"/>
          <p:cNvSpPr/>
          <p:nvPr/>
        </p:nvSpPr>
        <p:spPr>
          <a:xfrm>
            <a:off x="-27531" y="1340768"/>
            <a:ext cx="9793088" cy="707886"/>
          </a:xfrm>
          <a:prstGeom prst="rect">
            <a:avLst/>
          </a:prstGeom>
        </p:spPr>
        <p:txBody>
          <a:bodyPr wrap="square">
            <a:spAutoFit/>
          </a:bodyPr>
          <a:lstStyle/>
          <a:p>
            <a:pPr lvl="0" fontAlgn="base">
              <a:spcBef>
                <a:spcPct val="50000"/>
              </a:spcBef>
              <a:spcAft>
                <a:spcPct val="0"/>
              </a:spcAft>
            </a:pPr>
            <a:r>
              <a:rPr lang="en-US" sz="4000" dirty="0" err="1">
                <a:latin typeface="Arial" panose="020B0604020202020204" pitchFamily="34" charset="0"/>
              </a:rPr>
              <a:t>Cờ</a:t>
            </a:r>
            <a:r>
              <a:rPr lang="en-US" sz="4000" dirty="0">
                <a:latin typeface="Arial" panose="020B0604020202020204" pitchFamily="34" charset="0"/>
              </a:rPr>
              <a:t> in </a:t>
            </a:r>
            <a:r>
              <a:rPr lang="en-US" sz="4000" dirty="0" err="1">
                <a:latin typeface="Arial" panose="020B0604020202020204" pitchFamily="34" charset="0"/>
              </a:rPr>
              <a:t>máu</a:t>
            </a:r>
            <a:r>
              <a:rPr lang="en-US" sz="4000" dirty="0">
                <a:latin typeface="Arial" panose="020B0604020202020204" pitchFamily="34" charset="0"/>
              </a:rPr>
              <a:t> </a:t>
            </a:r>
            <a:r>
              <a:rPr lang="en-US" sz="4000" dirty="0" err="1">
                <a:latin typeface="Arial" panose="020B0604020202020204" pitchFamily="34" charset="0"/>
              </a:rPr>
              <a:t>chiến</a:t>
            </a:r>
            <a:r>
              <a:rPr lang="en-US" sz="4000" dirty="0">
                <a:latin typeface="Arial" panose="020B0604020202020204" pitchFamily="34" charset="0"/>
              </a:rPr>
              <a:t> </a:t>
            </a:r>
            <a:r>
              <a:rPr lang="en-US" sz="4000" dirty="0" err="1">
                <a:latin typeface="Arial" panose="020B0604020202020204" pitchFamily="34" charset="0"/>
              </a:rPr>
              <a:t>thắng</a:t>
            </a:r>
            <a:r>
              <a:rPr lang="en-US" sz="4000" dirty="0">
                <a:latin typeface="Arial" panose="020B0604020202020204" pitchFamily="34" charset="0"/>
              </a:rPr>
              <a:t> </a:t>
            </a:r>
            <a:r>
              <a:rPr lang="en-US" sz="4000" dirty="0" err="1">
                <a:latin typeface="Arial" panose="020B0604020202020204" pitchFamily="34" charset="0"/>
              </a:rPr>
              <a:t>mang</a:t>
            </a:r>
            <a:r>
              <a:rPr lang="en-US" sz="4000" dirty="0">
                <a:latin typeface="Arial" panose="020B0604020202020204" pitchFamily="34" charset="0"/>
              </a:rPr>
              <a:t> </a:t>
            </a:r>
            <a:r>
              <a:rPr lang="en-US" sz="4000" dirty="0" err="1">
                <a:latin typeface="Arial" panose="020B0604020202020204" pitchFamily="34" charset="0"/>
              </a:rPr>
              <a:t>hồn</a:t>
            </a:r>
            <a:r>
              <a:rPr lang="en-US" sz="4000" dirty="0">
                <a:latin typeface="Arial" panose="020B0604020202020204" pitchFamily="34" charset="0"/>
              </a:rPr>
              <a:t> </a:t>
            </a:r>
            <a:r>
              <a:rPr lang="en-US" sz="4000" dirty="0" err="1">
                <a:latin typeface="Arial" panose="020B0604020202020204" pitchFamily="34" charset="0"/>
              </a:rPr>
              <a:t>nước</a:t>
            </a:r>
            <a:r>
              <a:rPr lang="en-US" sz="4000" dirty="0">
                <a:latin typeface="Arial" panose="020B0604020202020204" pitchFamily="34" charset="0"/>
              </a:rPr>
              <a:t>.</a:t>
            </a:r>
          </a:p>
        </p:txBody>
      </p:sp>
      <p:pic>
        <p:nvPicPr>
          <p:cNvPr id="6"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87924" y="188640"/>
            <a:ext cx="1368152"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solidFill>
                  <a:srgbClr val="FF0000"/>
                </a:solidFill>
              </a:rPr>
              <a:t>Câu</a:t>
            </a:r>
            <a:r>
              <a:rPr lang="en-US" sz="4000" b="1" dirty="0">
                <a:solidFill>
                  <a:srgbClr val="FF0000"/>
                </a:solidFill>
              </a:rPr>
              <a:t> 4</a:t>
            </a:r>
          </a:p>
        </p:txBody>
      </p:sp>
      <p:sp>
        <p:nvSpPr>
          <p:cNvPr id="6" name="Rectangle 5"/>
          <p:cNvSpPr/>
          <p:nvPr/>
        </p:nvSpPr>
        <p:spPr>
          <a:xfrm>
            <a:off x="611560" y="1268760"/>
            <a:ext cx="8352928" cy="646331"/>
          </a:xfrm>
          <a:prstGeom prst="rect">
            <a:avLst/>
          </a:prstGeom>
        </p:spPr>
        <p:txBody>
          <a:bodyPr wrap="square">
            <a:spAutoFit/>
          </a:bodyPr>
          <a:lstStyle/>
          <a:p>
            <a:pPr lvl="0" fontAlgn="base">
              <a:spcBef>
                <a:spcPct val="50000"/>
              </a:spcBef>
              <a:spcAft>
                <a:spcPct val="0"/>
              </a:spcAft>
            </a:pPr>
            <a:r>
              <a:rPr lang="en-US" sz="3600" dirty="0" err="1">
                <a:latin typeface="Arial" panose="020B0604020202020204" pitchFamily="34" charset="0"/>
              </a:rPr>
              <a:t>Súng</a:t>
            </a:r>
            <a:r>
              <a:rPr lang="en-US" sz="3600" dirty="0">
                <a:latin typeface="Arial" panose="020B0604020202020204" pitchFamily="34" charset="0"/>
              </a:rPr>
              <a:t> </a:t>
            </a:r>
            <a:r>
              <a:rPr lang="en-US" sz="3600" dirty="0" err="1">
                <a:latin typeface="Arial" panose="020B0604020202020204" pitchFamily="34" charset="0"/>
              </a:rPr>
              <a:t>ngoài</a:t>
            </a:r>
            <a:r>
              <a:rPr lang="en-US" sz="3600" dirty="0">
                <a:latin typeface="Arial" panose="020B0604020202020204" pitchFamily="34" charset="0"/>
              </a:rPr>
              <a:t> </a:t>
            </a:r>
            <a:r>
              <a:rPr lang="en-US" sz="3600" dirty="0" err="1">
                <a:latin typeface="Arial" panose="020B0604020202020204" pitchFamily="34" charset="0"/>
              </a:rPr>
              <a:t>xa</a:t>
            </a:r>
            <a:r>
              <a:rPr lang="en-US" sz="3600" dirty="0">
                <a:latin typeface="Arial" panose="020B0604020202020204" pitchFamily="34" charset="0"/>
              </a:rPr>
              <a:t> </a:t>
            </a:r>
            <a:r>
              <a:rPr lang="en-US" sz="3600" dirty="0" err="1">
                <a:latin typeface="Arial" panose="020B0604020202020204" pitchFamily="34" charset="0"/>
              </a:rPr>
              <a:t>chen</a:t>
            </a:r>
            <a:r>
              <a:rPr lang="en-US" sz="3600" dirty="0">
                <a:latin typeface="Arial" panose="020B0604020202020204" pitchFamily="34" charset="0"/>
              </a:rPr>
              <a:t> </a:t>
            </a:r>
            <a:r>
              <a:rPr lang="en-US" sz="3600" dirty="0" err="1">
                <a:latin typeface="Arial" panose="020B0604020202020204" pitchFamily="34" charset="0"/>
              </a:rPr>
              <a:t>khúc</a:t>
            </a:r>
            <a:r>
              <a:rPr lang="en-US" sz="3600" dirty="0">
                <a:latin typeface="Arial" panose="020B0604020202020204" pitchFamily="34" charset="0"/>
              </a:rPr>
              <a:t> </a:t>
            </a:r>
            <a:r>
              <a:rPr lang="en-US" sz="3600" dirty="0" err="1">
                <a:latin typeface="Arial" panose="020B0604020202020204" pitchFamily="34" charset="0"/>
              </a:rPr>
              <a:t>quân</a:t>
            </a:r>
            <a:r>
              <a:rPr lang="en-US" sz="3600" dirty="0">
                <a:latin typeface="Arial" panose="020B0604020202020204" pitchFamily="34" charset="0"/>
              </a:rPr>
              <a:t> </a:t>
            </a:r>
            <a:r>
              <a:rPr lang="en-US" sz="3600" dirty="0" err="1">
                <a:latin typeface="Arial" panose="020B0604020202020204" pitchFamily="34" charset="0"/>
              </a:rPr>
              <a:t>hành</a:t>
            </a:r>
            <a:r>
              <a:rPr lang="en-US" sz="3600" dirty="0">
                <a:latin typeface="Arial" panose="020B0604020202020204" pitchFamily="34" charset="0"/>
              </a:rPr>
              <a:t> ca.</a:t>
            </a:r>
          </a:p>
        </p:txBody>
      </p:sp>
      <p:pic>
        <p:nvPicPr>
          <p:cNvPr id="7"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481</Words>
  <Application>Microsoft Office PowerPoint</Application>
  <PresentationFormat>On-screen Show (4:3)</PresentationFormat>
  <Paragraphs>60</Paragraphs>
  <Slides>21</Slides>
  <Notes>1</Notes>
  <HiddenSlides>0</HiddenSlides>
  <MMClips>19</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21</vt:i4>
      </vt:variant>
    </vt:vector>
  </HeadingPairs>
  <TitlesOfParts>
    <vt:vector size="32" baseType="lpstr">
      <vt:lpstr>.VnAvantH</vt:lpstr>
      <vt:lpstr>.VnVogueH</vt:lpstr>
      <vt:lpstr>Arial</vt:lpstr>
      <vt:lpstr>Calibri</vt:lpstr>
      <vt:lpstr>Times New Roman</vt:lpstr>
      <vt:lpstr>Office Theme</vt:lpstr>
      <vt:lpstr>Default Design</vt:lpstr>
      <vt:lpstr>1_Office Theme</vt:lpstr>
      <vt:lpstr>1_Default Design</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30</cp:revision>
  <dcterms:created xsi:type="dcterms:W3CDTF">2021-07-11T06:38:00Z</dcterms:created>
  <dcterms:modified xsi:type="dcterms:W3CDTF">2021-09-21T02:46:29Z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4FF7F6B554864F4584976912CE5CA7EE</vt:lpwstr>
  </property>
  <property fmtid="{D5CDD505-2E9C-101B-9397-08002B2CF9AE}" pid="3" name="KSOProductBuildVer">
    <vt:lpwstr>1033-11.2.0.10265</vt:lpwstr>
  </property>
</Properties>
</file>